
<file path=[Content_Types].xml><?xml version="1.0" encoding="utf-8"?>
<Types xmlns="http://schemas.openxmlformats.org/package/2006/content-types">
  <Default Extension="jpeg" ContentType="image/jpeg"/>
  <Default Extension="jpg" ContentType="image/jpeg"/>
  <Default Extension="m4v" ContentType="video/mp4"/>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5" r:id="rId5"/>
    <p:sldMasterId id="2147483694" r:id="rId6"/>
  </p:sldMasterIdLst>
  <p:notesMasterIdLst>
    <p:notesMasterId r:id="rId75"/>
  </p:notesMasterIdLst>
  <p:sldIdLst>
    <p:sldId id="346" r:id="rId7"/>
    <p:sldId id="347" r:id="rId8"/>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13" r:id="rId66"/>
    <p:sldId id="314" r:id="rId67"/>
    <p:sldId id="315" r:id="rId68"/>
    <p:sldId id="316" r:id="rId69"/>
    <p:sldId id="317" r:id="rId70"/>
    <p:sldId id="318" r:id="rId71"/>
    <p:sldId id="319" r:id="rId72"/>
    <p:sldId id="320" r:id="rId73"/>
    <p:sldId id="321" r:id="rId7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1pPr>
    <a:lvl2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2pPr>
    <a:lvl3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3pPr>
    <a:lvl4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4pPr>
    <a:lvl5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5pPr>
    <a:lvl6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6pPr>
    <a:lvl7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7pPr>
    <a:lvl8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8pPr>
    <a:lvl9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rgbClr val="375A7D"/>
          </a:solidFill>
        </a:fill>
      </a:tcStyle>
    </a:wholeTbl>
    <a:band2H>
      <a:tcTxStyle/>
      <a:tcStyle>
        <a:tcBdr/>
        <a:fill>
          <a:solidFill>
            <a:srgbClr val="3B7499"/>
          </a:solidFill>
        </a:fill>
      </a:tcStyle>
    </a:band2H>
    <a:firstCo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rgbClr val="53D5FD"/>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Col>
    <a:la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rgbClr val="53D5FD"/>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lastRow>
    <a:fir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rgbClr val="53D5FD"/>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Row>
  </a:tblStyle>
  <a:tblStyle styleId="{C7B018BB-80A7-4F77-B60F-C8B233D01FF8}" styleName="">
    <a:tblBg/>
    <a:wholeTbl>
      <a:tcTxStyle b="off" i="off">
        <a:font>
          <a:latin typeface="Avenir Medium"/>
          <a:ea typeface="Avenir Medium"/>
          <a:cs typeface="Avenir Medium"/>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0A0A0A">
              <a:alpha val="92000"/>
            </a:srgbClr>
          </a:solidFill>
        </a:fill>
      </a:tcStyle>
    </a:band2H>
    <a:firstCol>
      <a:tcTxStyle b="off" i="off">
        <a:font>
          <a:latin typeface="Avenir Medium"/>
          <a:ea typeface="Avenir Medium"/>
          <a:cs typeface="Avenir Medium"/>
        </a:font>
        <a:srgbClr val="FFFFFF"/>
      </a:tcTxStyle>
      <a:tcStyle>
        <a:tcBdr>
          <a:left>
            <a:ln w="25400" cap="flat">
              <a:solidFill>
                <a:srgbClr val="000000"/>
              </a:solidFill>
              <a:prstDash val="solid"/>
              <a:miter lim="400000"/>
            </a:ln>
          </a:left>
          <a:right>
            <a:ln w="635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63500" cap="flat">
              <a:solidFill>
                <a:srgbClr val="000000"/>
              </a:solidFill>
              <a:prstDash val="solid"/>
              <a:miter lim="400000"/>
            </a:ln>
          </a:top>
          <a:bottom>
            <a:ln w="254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635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EEE7283C-3CF3-47DC-8721-378D4A62B228}"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noFill/>
        </a:fill>
      </a:tcStyle>
    </a:wholeTbl>
    <a:band2H>
      <a:tcTxStyle/>
      <a:tcStyle>
        <a:tcBdr/>
        <a:fill>
          <a:solidFill>
            <a:srgbClr val="00EDFF">
              <a:alpha val="24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solidFill>
                <a:schemeClr val="accent2">
                  <a:satOff val="-5186"/>
                  <a:lumOff val="-28409"/>
                </a:schemeClr>
              </a:solidFill>
              <a:prstDash val="solid"/>
              <a:miter lim="400000"/>
            </a:ln>
          </a:insideV>
        </a:tcBdr>
        <a:fill>
          <a:solidFill>
            <a:schemeClr val="accent2">
              <a:satOff val="-5186"/>
              <a:lumOff val="-12389"/>
            </a:scheme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no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solidFill>
            <a:schemeClr val="accent2">
              <a:satOff val="-5186"/>
              <a:lumOff val="-28409"/>
            </a:schemeClr>
          </a:solidFill>
        </a:fill>
      </a:tcStyle>
    </a:firstRow>
  </a:tblStyle>
  <a:tblStyle styleId="{CF821DB8-F4EB-4A41-A1BA-3FCAFE7338EE}" styleName="">
    <a:tblBg/>
    <a:wholeTbl>
      <a:tcTxStyle b="off" i="off">
        <a:fontRef idx="minor">
          <a:srgbClr val="FFFFFF"/>
        </a:fontRef>
        <a:srgbClr val="FFFFFF"/>
      </a:tcTxStyle>
      <a:tcStyle>
        <a:tcBdr>
          <a:left>
            <a:ln w="12700" cap="flat">
              <a:noFill/>
              <a:miter lim="400000"/>
            </a:ln>
          </a:left>
          <a:right>
            <a:ln w="12700" cap="flat">
              <a:noFill/>
              <a:miter lim="400000"/>
            </a:ln>
          </a:right>
          <a:top>
            <a:ln w="25400" cap="rnd">
              <a:solidFill>
                <a:srgbClr val="4F4F4F"/>
              </a:solidFill>
              <a:custDash>
                <a:ds d="100000" sp="200000"/>
              </a:custDash>
              <a:miter lim="400000"/>
            </a:ln>
          </a:top>
          <a:bottom>
            <a:ln w="25400" cap="rnd">
              <a:solidFill>
                <a:srgbClr val="4F4F4F"/>
              </a:solidFill>
              <a:custDash>
                <a:ds d="100000" sp="200000"/>
              </a:custDash>
              <a:miter lim="400000"/>
            </a:ln>
          </a:bottom>
          <a:insideH>
            <a:ln w="25400" cap="rnd">
              <a:solidFill>
                <a:srgbClr val="4F4F4F"/>
              </a:solidFill>
              <a:custDash>
                <a:ds d="100000" sp="200000"/>
              </a:custDash>
              <a:miter lim="400000"/>
            </a:ln>
          </a:insideH>
          <a:insideV>
            <a:ln w="12700" cap="flat">
              <a:noFill/>
              <a:miter lim="400000"/>
            </a:ln>
          </a:insideV>
        </a:tcBdr>
        <a:fill>
          <a:noFill/>
        </a:fill>
      </a:tcStyle>
    </a:wholeTbl>
    <a:band2H>
      <a:tcTxStyle/>
      <a:tcStyle>
        <a:tcBdr/>
        <a:fill>
          <a:solidFill>
            <a:srgbClr val="6D6D6D">
              <a:alpha val="25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808080">
              <a:alpha val="32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38100" cap="flat">
              <a:solidFill>
                <a:srgbClr val="000000"/>
              </a:solidFill>
              <a:prstDash val="solid"/>
              <a:miter lim="400000"/>
            </a:ln>
          </a:top>
          <a:bottom>
            <a:ln w="12700" cap="flat">
              <a:noFill/>
              <a:miter lim="400000"/>
            </a:ln>
          </a:bottom>
          <a:insideH>
            <a:ln w="12700" cap="flat">
              <a:solidFill>
                <a:srgbClr val="000000"/>
              </a:solidFill>
              <a:prstDash val="solid"/>
              <a:miter lim="400000"/>
            </a:ln>
          </a:insideH>
          <a:insideV>
            <a:ln w="12700" cap="flat">
              <a:noFill/>
              <a:miter lim="400000"/>
            </a:ln>
          </a:insideV>
        </a:tcBdr>
        <a:fill>
          <a:solidFill>
            <a:srgbClr val="941B00">
              <a:alpha val="80000"/>
            </a:srgb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CD2600">
              <a:alpha val="80000"/>
            </a:srgbClr>
          </a:solidFill>
        </a:fill>
      </a:tcStyle>
    </a:firstRow>
  </a:tblStyle>
  <a:tblStyle styleId="{33BA23B1-9221-436E-865A-0063620EA4FD}"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noFill/>
        </a:fill>
      </a:tcStyle>
    </a:wholeTbl>
    <a:band2H>
      <a:tcTxStyle/>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solidFill>
            <a:srgbClr val="1F2428"/>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firstRow>
  </a:tblStyle>
  <a:tblStyle styleId="{2708684C-4D16-4618-839F-0558EEFCDFE6}"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wholeTbl>
    <a:band2H>
      <a:tcTxStyle/>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solidFill>
                <a:srgbClr val="FFFFFF"/>
              </a:solidFill>
              <a:prstDash val="solid"/>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797979"/>
              </a:solidFill>
              <a:prstDash val="solid"/>
              <a:miter lim="400000"/>
            </a:ln>
          </a:insideH>
          <a:insideV>
            <a:ln w="12700" cap="flat">
              <a:noFill/>
              <a:miter lim="400000"/>
            </a:ln>
          </a:insideV>
        </a:tcBdr>
        <a:fill>
          <a:noFill/>
        </a:fill>
      </a:tcStyle>
    </a:lastRow>
    <a:firstRow>
      <a:tcTxStyle b="off" i="off">
        <a:fontRef idx="minor">
          <a:schemeClr val="accent2">
            <a:satOff val="44164"/>
            <a:lumOff val="14231"/>
          </a:schemeClr>
        </a:fontRef>
        <a:schemeClr val="accent2">
          <a:satOff val="44164"/>
          <a:lumOff val="14231"/>
        </a:schemeClr>
      </a:tcTxStyle>
      <a:tcStyle>
        <a:tcBdr>
          <a:left>
            <a:ln w="12700" cap="flat">
              <a:noFill/>
              <a:miter lim="400000"/>
            </a:ln>
          </a:left>
          <a:right>
            <a:ln w="12700" cap="flat">
              <a:noFill/>
              <a:miter lim="400000"/>
            </a:ln>
          </a:right>
          <a:top>
            <a:ln w="12700" cap="flat">
              <a:noFill/>
              <a:miter lim="400000"/>
            </a:ln>
          </a:top>
          <a:bottom>
            <a:ln w="12700" cap="flat">
              <a:solidFill>
                <a:srgbClr val="FFFFFF"/>
              </a:solidFill>
              <a:prstDash val="solid"/>
              <a:miter lim="400000"/>
            </a:ln>
          </a:bottom>
          <a:insideH>
            <a:ln w="12700" cap="flat">
              <a:solidFill>
                <a:srgbClr val="797979"/>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58"/>
  </p:normalViewPr>
  <p:slideViewPr>
    <p:cSldViewPr snapToGrid="0">
      <p:cViewPr varScale="1">
        <p:scale>
          <a:sx n="26" d="100"/>
          <a:sy n="26" d="100"/>
        </p:scale>
        <p:origin x="84" y="10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slide" Target="slides/slide68.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4" name="Shape 154"/>
          <p:cNvSpPr>
            <a:spLocks noGrp="1" noRot="1" noChangeAspect="1"/>
          </p:cNvSpPr>
          <p:nvPr>
            <p:ph type="sldImg"/>
          </p:nvPr>
        </p:nvSpPr>
        <p:spPr>
          <a:xfrm>
            <a:off x="1143000" y="685800"/>
            <a:ext cx="4572000" cy="3429000"/>
          </a:xfrm>
          <a:prstGeom prst="rect">
            <a:avLst/>
          </a:prstGeom>
        </p:spPr>
        <p:txBody>
          <a:bodyPr/>
          <a:lstStyle/>
          <a:p>
            <a:endParaRPr/>
          </a:p>
        </p:txBody>
      </p:sp>
      <p:sp>
        <p:nvSpPr>
          <p:cNvPr id="155" name="Shape 155"/>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6F0C8-7A5C-C28D-6733-8AB705F735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2A20D7-A9C3-7909-7C7A-B15C7E2F718D}"/>
              </a:ext>
            </a:extLst>
          </p:cNvPr>
          <p:cNvSpPr>
            <a:spLocks noGrp="1" noRot="1" noChangeAspect="1"/>
          </p:cNvSpPr>
          <p:nvPr>
            <p:ph type="sldImg"/>
          </p:nvPr>
        </p:nvSpPr>
        <p:spPr>
          <a:xfrm>
            <a:off x="2225675" y="457200"/>
            <a:ext cx="2438400" cy="1371600"/>
          </a:xfrm>
        </p:spPr>
      </p:sp>
      <p:sp>
        <p:nvSpPr>
          <p:cNvPr id="3" name="Notes Placeholder 2">
            <a:extLst>
              <a:ext uri="{FF2B5EF4-FFF2-40B4-BE49-F238E27FC236}">
                <a16:creationId xmlns:a16="http://schemas.microsoft.com/office/drawing/2014/main" id="{47501BD6-0472-5874-8685-2BFF4F160C80}"/>
              </a:ext>
            </a:extLst>
          </p:cNvPr>
          <p:cNvSpPr>
            <a:spLocks noGrp="1"/>
          </p:cNvSpPr>
          <p:nvPr>
            <p:ph type="body" idx="1"/>
          </p:nvPr>
        </p:nvSpPr>
        <p:spPr/>
        <p:txBody>
          <a:bodyPr/>
          <a:lstStyle/>
          <a:p>
            <a:r>
              <a:rPr lang="en-US" dirty="0"/>
              <a:t>“For the next 50 minutes or so, we are going to be treated to clinical updates on current therapies, including biosimilars and ANTI-VEGFs, and well as future therapeutics in retina, like TKIs and cell and gene therapies.</a:t>
            </a:r>
          </a:p>
          <a:p>
            <a:endParaRPr lang="en-US" dirty="0"/>
          </a:p>
          <a:p>
            <a:r>
              <a:rPr lang="en-US" dirty="0"/>
              <a:t>It’s a privilege to introduce to the stage, from Retina Consultants of Kentucky / </a:t>
            </a:r>
            <a:r>
              <a:rPr lang="en-US" dirty="0" err="1"/>
              <a:t>EyeCare</a:t>
            </a:r>
            <a:r>
              <a:rPr lang="en-US" dirty="0"/>
              <a:t> Partners, </a:t>
            </a:r>
            <a:r>
              <a:rPr lang="en-US" b="1" dirty="0"/>
              <a:t>Dr. John Kitchens</a:t>
            </a:r>
            <a:r>
              <a:rPr lang="en-US" dirty="0"/>
              <a:t>…”</a:t>
            </a:r>
            <a:endParaRPr lang="en-DE" dirty="0"/>
          </a:p>
        </p:txBody>
      </p:sp>
      <p:sp>
        <p:nvSpPr>
          <p:cNvPr id="4" name="Slide Number Placeholder 3">
            <a:extLst>
              <a:ext uri="{FF2B5EF4-FFF2-40B4-BE49-F238E27FC236}">
                <a16:creationId xmlns:a16="http://schemas.microsoft.com/office/drawing/2014/main" id="{90FDFF97-2C9F-D618-E812-4FC19A111AE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ACF568-34AC-4C06-B2F8-CFB83873D36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74849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5675" y="457200"/>
            <a:ext cx="2438400" cy="1371600"/>
          </a:xfrm>
        </p:spPr>
      </p:sp>
      <p:sp>
        <p:nvSpPr>
          <p:cNvPr id="3" name="Notes Placeholder 2"/>
          <p:cNvSpPr>
            <a:spLocks noGrp="1"/>
          </p:cNvSpPr>
          <p:nvPr>
            <p:ph type="body" idx="1"/>
          </p:nvPr>
        </p:nvSpPr>
        <p:spPr/>
        <p:txBody>
          <a:bodyPr/>
          <a:lstStyle/>
          <a:p>
            <a:r>
              <a:rPr lang="en-US" dirty="0"/>
              <a:t>“For the next 50 minutes or so, we are going to be treated to clinical updates on current therapies, including biosimilars and ANTI-VEGFs, and well as future therapeutics in retina, like TKIs and cell and gene therapies.</a:t>
            </a:r>
          </a:p>
          <a:p>
            <a:endParaRPr lang="en-US" dirty="0"/>
          </a:p>
          <a:p>
            <a:r>
              <a:rPr lang="en-US" dirty="0"/>
              <a:t>It’s a privilege to introduce to the stage, from Retina Consultants of Kentucky / </a:t>
            </a:r>
            <a:r>
              <a:rPr lang="en-US" dirty="0" err="1"/>
              <a:t>EyeCare</a:t>
            </a:r>
            <a:r>
              <a:rPr lang="en-US" dirty="0"/>
              <a:t> Partners, </a:t>
            </a:r>
            <a:r>
              <a:rPr lang="en-US" b="1" dirty="0"/>
              <a:t>Dr. John Kitchens</a:t>
            </a:r>
            <a:r>
              <a:rPr lang="en-US" dirty="0"/>
              <a:t>…”</a:t>
            </a:r>
            <a:endParaRPr lang="en-DE"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A4C61B-9EBE-40C9-B0E4-227F4734313D}"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515865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Master" Target="../slideMasters/slideMaster2.xml"/><Relationship Id="rId4" Type="http://schemas.openxmlformats.org/officeDocument/2006/relationships/image" Target="../media/image2.sv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Master" Target="../slideMasters/slideMaster2.xml"/><Relationship Id="rId4" Type="http://schemas.openxmlformats.org/officeDocument/2006/relationships/image" Target="../media/image2.svg"/></Relationships>
</file>

<file path=ppt/slideLayouts/_rels/slideLayout45.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3.xml"/><Relationship Id="rId4" Type="http://schemas.openxmlformats.org/officeDocument/2006/relationships/image" Target="../media/image2.sv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4.xml"/><Relationship Id="rId4" Type="http://schemas.openxmlformats.org/officeDocument/2006/relationships/image" Target="../media/image2.sv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5.xml"/><Relationship Id="rId4" Type="http://schemas.openxmlformats.org/officeDocument/2006/relationships/image" Target="../media/image2.sv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6.xml"/><Relationship Id="rId4" Type="http://schemas.openxmlformats.org/officeDocument/2006/relationships/image" Target="../media/image2.sv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7.xml"/><Relationship Id="rId4" Type="http://schemas.openxmlformats.org/officeDocument/2006/relationships/image" Target="../media/image2.sv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8.xml"/><Relationship Id="rId4" Type="http://schemas.openxmlformats.org/officeDocument/2006/relationships/image" Target="../media/image2.svg"/></Relationships>
</file>

<file path=ppt/slideLayouts/_rels/slideLayout5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slideMaster" Target="../slideMasters/slideMaster3.xml"/><Relationship Id="rId1" Type="http://schemas.openxmlformats.org/officeDocument/2006/relationships/tags" Target="../tags/tag9.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microsoft.com/office/2007/relationships/hdphoto" Target="../media/hdphoto1.wdp"/><Relationship Id="rId9" Type="http://schemas.openxmlformats.org/officeDocument/2006/relationships/image" Target="../media/image11.png"/></Relationships>
</file>

<file path=ppt/slideLayouts/_rels/slideLayout5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5.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slideMaster" Target="../slideMasters/slideMaster3.xml"/><Relationship Id="rId1" Type="http://schemas.openxmlformats.org/officeDocument/2006/relationships/tags" Target="../tags/tag10.xml"/><Relationship Id="rId6" Type="http://schemas.openxmlformats.org/officeDocument/2006/relationships/image" Target="../media/image8.svg"/><Relationship Id="rId11" Type="http://schemas.openxmlformats.org/officeDocument/2006/relationships/image" Target="../media/image20.png"/><Relationship Id="rId5" Type="http://schemas.openxmlformats.org/officeDocument/2006/relationships/image" Target="../media/image7.png"/><Relationship Id="rId10" Type="http://schemas.openxmlformats.org/officeDocument/2006/relationships/image" Target="../media/image19.svg"/><Relationship Id="rId4" Type="http://schemas.microsoft.com/office/2007/relationships/hdphoto" Target="../media/hdphoto2.wdp"/><Relationship Id="rId9" Type="http://schemas.openxmlformats.org/officeDocument/2006/relationships/image" Target="../media/image18.png"/></Relationships>
</file>

<file path=ppt/slideLayouts/_rels/slideLayout54.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1.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12.xml"/><Relationship Id="rId4" Type="http://schemas.openxmlformats.org/officeDocument/2006/relationships/image" Target="../media/image2.sv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3.xml"/><Relationship Id="rId1" Type="http://schemas.openxmlformats.org/officeDocument/2006/relationships/tags" Target="../tags/tag13.xml"/><Relationship Id="rId4" Type="http://schemas.openxmlformats.org/officeDocument/2006/relationships/image" Target="../media/image2.svg"/></Relationships>
</file>

<file path=ppt/slideLayouts/_rels/slideLayout5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slideMaster" Target="../slideMasters/slideMaster3.xml"/><Relationship Id="rId1" Type="http://schemas.openxmlformats.org/officeDocument/2006/relationships/tags" Target="../tags/tag14.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Layouts/_rels/slideLayout58.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2.png"/><Relationship Id="rId7" Type="http://schemas.openxmlformats.org/officeDocument/2006/relationships/image" Target="../media/image18.png"/><Relationship Id="rId2" Type="http://schemas.openxmlformats.org/officeDocument/2006/relationships/slideMaster" Target="../slideMasters/slideMaster3.xml"/><Relationship Id="rId1" Type="http://schemas.openxmlformats.org/officeDocument/2006/relationships/tags" Target="../tags/tag15.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23.svg"/></Relationships>
</file>

<file path=ppt/slideLayouts/_rels/slideLayout59.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6.xml"/></Relationships>
</file>

<file path=ppt/slideLayouts/_rels/slideLayout60.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7.xml"/></Relationships>
</file>

<file path=ppt/slideLayouts/_rels/slideLayout61.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8.xml"/></Relationships>
</file>

<file path=ppt/slideLayouts/_rels/slideLayout62.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19.xml"/></Relationships>
</file>

<file path=ppt/slideLayouts/_rels/slideLayout6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2.png"/><Relationship Id="rId7" Type="http://schemas.openxmlformats.org/officeDocument/2006/relationships/image" Target="../media/image18.png"/><Relationship Id="rId2" Type="http://schemas.openxmlformats.org/officeDocument/2006/relationships/slideMaster" Target="../slideMasters/slideMaster3.xml"/><Relationship Id="rId1" Type="http://schemas.openxmlformats.org/officeDocument/2006/relationships/tags" Target="../tags/tag20.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23.svg"/></Relationships>
</file>

<file path=ppt/slideLayouts/_rels/slideLayout64.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1.xml"/></Relationships>
</file>

<file path=ppt/slideLayouts/_rels/slideLayout65.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2.xml"/></Relationships>
</file>

<file path=ppt/slideLayouts/_rels/slideLayout66.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3.xml"/></Relationships>
</file>

<file path=ppt/slideLayouts/_rels/slideLayout67.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4.xml"/></Relationships>
</file>

<file path=ppt/slideLayouts/_rels/slideLayout68.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5.xml"/></Relationships>
</file>

<file path=ppt/slideLayouts/_rels/slideLayout69.xml.rels><?xml version="1.0" encoding="UTF-8" standalone="yes"?>
<Relationships xmlns="http://schemas.openxmlformats.org/package/2006/relationships"><Relationship Id="rId2" Type="http://schemas.openxmlformats.org/officeDocument/2006/relationships/slideMaster" Target="../slideMasters/slideMaster3.xml"/><Relationship Id="rId1" Type="http://schemas.openxmlformats.org/officeDocument/2006/relationships/tags" Target="../tags/tag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231900" y="6032500"/>
            <a:ext cx="21907500" cy="3124200"/>
          </a:xfrm>
          <a:prstGeom prst="rect">
            <a:avLst/>
          </a:prstGeom>
        </p:spPr>
        <p:txBody>
          <a:bodyPr/>
          <a:lstStyle>
            <a:lvl1pPr>
              <a:defRPr sz="8600" spc="1375"/>
            </a:lvl1pPr>
          </a:lstStyle>
          <a:p>
            <a:r>
              <a:t>Title Text</a:t>
            </a:r>
          </a:p>
        </p:txBody>
      </p:sp>
      <p:sp>
        <p:nvSpPr>
          <p:cNvPr id="12" name="Body Level One…"/>
          <p:cNvSpPr txBox="1">
            <a:spLocks noGrp="1"/>
          </p:cNvSpPr>
          <p:nvPr>
            <p:ph type="body" sz="quarter" idx="1"/>
          </p:nvPr>
        </p:nvSpPr>
        <p:spPr>
          <a:xfrm>
            <a:off x="1231900" y="4775200"/>
            <a:ext cx="21907500" cy="1244600"/>
          </a:xfrm>
          <a:prstGeom prst="rect">
            <a:avLst/>
          </a:prstGeom>
        </p:spPr>
        <p:txBody>
          <a:bodyPr/>
          <a:lstStyle>
            <a:lvl1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1pPr>
            <a:lvl2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2pPr>
            <a:lvl3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3pPr>
            <a:lvl4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4pPr>
            <a:lvl5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lluminated tent on a snowy mountaintop at dusk"/>
          <p:cNvSpPr>
            <a:spLocks noGrp="1"/>
          </p:cNvSpPr>
          <p:nvPr>
            <p:ph type="pic" idx="21"/>
          </p:nvPr>
        </p:nvSpPr>
        <p:spPr>
          <a:xfrm>
            <a:off x="0" y="-1587500"/>
            <a:ext cx="24383997" cy="16859792"/>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1231900" y="1409700"/>
            <a:ext cx="21907500" cy="2057400"/>
          </a:xfrm>
          <a:prstGeom prst="rect">
            <a:avLst/>
          </a:prstGeom>
        </p:spPr>
        <p:txBody>
          <a:bodyPr/>
          <a:lstStyle>
            <a:lvl1pPr>
              <a:defRPr sz="8600" spc="1375"/>
            </a:lvl1pPr>
          </a:lstStyle>
          <a:p>
            <a:r>
              <a:t>Title Text</a:t>
            </a:r>
          </a:p>
        </p:txBody>
      </p:sp>
      <p:sp>
        <p:nvSpPr>
          <p:cNvPr id="22" name="Body Level One…"/>
          <p:cNvSpPr txBox="1">
            <a:spLocks noGrp="1"/>
          </p:cNvSpPr>
          <p:nvPr>
            <p:ph type="body" sz="quarter" idx="1"/>
          </p:nvPr>
        </p:nvSpPr>
        <p:spPr>
          <a:xfrm>
            <a:off x="1231900" y="698500"/>
            <a:ext cx="21907500" cy="711200"/>
          </a:xfrm>
          <a:prstGeom prst="rect">
            <a:avLst/>
          </a:prstGeom>
        </p:spPr>
        <p:txBody>
          <a:bodyPr/>
          <a:lstStyle>
            <a:lvl1pPr marL="0" indent="0">
              <a:spcBef>
                <a:spcPts val="0"/>
              </a:spcBef>
              <a:buClrTx/>
              <a:buSzTx/>
              <a:buNone/>
              <a:defRPr sz="3200" cap="all" spc="512">
                <a:latin typeface="Avenir Book"/>
                <a:ea typeface="Avenir Book"/>
                <a:cs typeface="Avenir Book"/>
                <a:sym typeface="Avenir Book"/>
              </a:defRPr>
            </a:lvl1pPr>
            <a:lvl2pPr marL="0" indent="0">
              <a:spcBef>
                <a:spcPts val="0"/>
              </a:spcBef>
              <a:buClrTx/>
              <a:buSzTx/>
              <a:buNone/>
              <a:defRPr sz="3200" cap="all" spc="512">
                <a:latin typeface="Avenir Book"/>
                <a:ea typeface="Avenir Book"/>
                <a:cs typeface="Avenir Book"/>
                <a:sym typeface="Avenir Book"/>
              </a:defRPr>
            </a:lvl2pPr>
            <a:lvl3pPr marL="0" indent="0">
              <a:spcBef>
                <a:spcPts val="0"/>
              </a:spcBef>
              <a:buClrTx/>
              <a:buSzTx/>
              <a:buNone/>
              <a:defRPr sz="3200" cap="all" spc="512">
                <a:latin typeface="Avenir Book"/>
                <a:ea typeface="Avenir Book"/>
                <a:cs typeface="Avenir Book"/>
                <a:sym typeface="Avenir Book"/>
              </a:defRPr>
            </a:lvl3pPr>
            <a:lvl4pPr marL="0" indent="0">
              <a:spcBef>
                <a:spcPts val="0"/>
              </a:spcBef>
              <a:buClrTx/>
              <a:buSzTx/>
              <a:buNone/>
              <a:defRPr sz="3200" cap="all" spc="512">
                <a:latin typeface="Avenir Book"/>
                <a:ea typeface="Avenir Book"/>
                <a:cs typeface="Avenir Book"/>
                <a:sym typeface="Avenir Book"/>
              </a:defRPr>
            </a:lvl4pPr>
            <a:lvl5pPr marL="0" indent="0">
              <a:spcBef>
                <a:spcPts val="0"/>
              </a:spcBef>
              <a:buClrTx/>
              <a:buSzTx/>
              <a:buNone/>
              <a:defRPr sz="3200" cap="all" spc="512">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Photo - Horizontal Alt">
    <p:spTree>
      <p:nvGrpSpPr>
        <p:cNvPr id="1" name=""/>
        <p:cNvGrpSpPr/>
        <p:nvPr/>
      </p:nvGrpSpPr>
      <p:grpSpPr>
        <a:xfrm>
          <a:off x="0" y="0"/>
          <a:ext cx="0" cy="0"/>
          <a:chOff x="0" y="0"/>
          <a:chExt cx="0" cy="0"/>
        </a:xfrm>
      </p:grpSpPr>
      <p:sp>
        <p:nvSpPr>
          <p:cNvPr id="30" name="Rocks in a calm lake with mountains in the background at dusk"/>
          <p:cNvSpPr>
            <a:spLocks noGrp="1"/>
          </p:cNvSpPr>
          <p:nvPr>
            <p:ph type="pic" idx="21"/>
          </p:nvPr>
        </p:nvSpPr>
        <p:spPr>
          <a:xfrm>
            <a:off x="0" y="2680692"/>
            <a:ext cx="24434800" cy="13307861"/>
          </a:xfrm>
          <a:prstGeom prst="rect">
            <a:avLst/>
          </a:prstGeom>
        </p:spPr>
        <p:txBody>
          <a:bodyPr lIns="91439" tIns="45719" rIns="91439" bIns="45719" anchor="t">
            <a:noAutofit/>
          </a:bodyPr>
          <a:lstStyle/>
          <a:p>
            <a:endParaRPr/>
          </a:p>
        </p:txBody>
      </p:sp>
      <p:sp>
        <p:nvSpPr>
          <p:cNvPr id="31" name="Title Text"/>
          <p:cNvSpPr txBox="1">
            <a:spLocks noGrp="1"/>
          </p:cNvSpPr>
          <p:nvPr>
            <p:ph type="title"/>
          </p:nvPr>
        </p:nvSpPr>
        <p:spPr>
          <a:xfrm>
            <a:off x="1231900" y="1409700"/>
            <a:ext cx="21907500" cy="2057400"/>
          </a:xfrm>
          <a:prstGeom prst="rect">
            <a:avLst/>
          </a:prstGeom>
        </p:spPr>
        <p:txBody>
          <a:bodyPr/>
          <a:lstStyle>
            <a:lvl1pPr>
              <a:defRPr sz="8600" spc="1375"/>
            </a:lvl1pPr>
          </a:lstStyle>
          <a:p>
            <a:r>
              <a:t>Title Text</a:t>
            </a:r>
          </a:p>
        </p:txBody>
      </p:sp>
      <p:sp>
        <p:nvSpPr>
          <p:cNvPr id="32" name="Body Level One…"/>
          <p:cNvSpPr txBox="1">
            <a:spLocks noGrp="1"/>
          </p:cNvSpPr>
          <p:nvPr>
            <p:ph type="body" sz="quarter" idx="1"/>
          </p:nvPr>
        </p:nvSpPr>
        <p:spPr>
          <a:xfrm>
            <a:off x="1231900" y="698500"/>
            <a:ext cx="21907500" cy="711200"/>
          </a:xfrm>
          <a:prstGeom prst="rect">
            <a:avLst/>
          </a:prstGeom>
        </p:spPr>
        <p:txBody>
          <a:bodyPr/>
          <a:lstStyle>
            <a:lvl1pPr marL="0" indent="0">
              <a:spcBef>
                <a:spcPts val="0"/>
              </a:spcBef>
              <a:buClrTx/>
              <a:buSzTx/>
              <a:buNone/>
              <a:defRPr sz="3200" cap="all" spc="512">
                <a:latin typeface="Avenir Book"/>
                <a:ea typeface="Avenir Book"/>
                <a:cs typeface="Avenir Book"/>
                <a:sym typeface="Avenir Book"/>
              </a:defRPr>
            </a:lvl1pPr>
            <a:lvl2pPr marL="0" indent="0">
              <a:spcBef>
                <a:spcPts val="0"/>
              </a:spcBef>
              <a:buClrTx/>
              <a:buSzTx/>
              <a:buNone/>
              <a:defRPr sz="3200" cap="all" spc="512">
                <a:latin typeface="Avenir Book"/>
                <a:ea typeface="Avenir Book"/>
                <a:cs typeface="Avenir Book"/>
                <a:sym typeface="Avenir Book"/>
              </a:defRPr>
            </a:lvl2pPr>
            <a:lvl3pPr marL="0" indent="0">
              <a:spcBef>
                <a:spcPts val="0"/>
              </a:spcBef>
              <a:buClrTx/>
              <a:buSzTx/>
              <a:buNone/>
              <a:defRPr sz="3200" cap="all" spc="512">
                <a:latin typeface="Avenir Book"/>
                <a:ea typeface="Avenir Book"/>
                <a:cs typeface="Avenir Book"/>
                <a:sym typeface="Avenir Book"/>
              </a:defRPr>
            </a:lvl3pPr>
            <a:lvl4pPr marL="0" indent="0">
              <a:spcBef>
                <a:spcPts val="0"/>
              </a:spcBef>
              <a:buClrTx/>
              <a:buSzTx/>
              <a:buNone/>
              <a:defRPr sz="3200" cap="all" spc="512">
                <a:latin typeface="Avenir Book"/>
                <a:ea typeface="Avenir Book"/>
                <a:cs typeface="Avenir Book"/>
                <a:sym typeface="Avenir Book"/>
              </a:defRPr>
            </a:lvl4pPr>
            <a:lvl5pPr marL="0" indent="0">
              <a:spcBef>
                <a:spcPts val="0"/>
              </a:spcBef>
              <a:buClrTx/>
              <a:buSzTx/>
              <a:buNone/>
              <a:defRPr sz="3200" cap="all" spc="512">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40" name="Title Text"/>
          <p:cNvSpPr txBox="1">
            <a:spLocks noGrp="1"/>
          </p:cNvSpPr>
          <p:nvPr>
            <p:ph type="title"/>
          </p:nvPr>
        </p:nvSpPr>
        <p:spPr>
          <a:xfrm>
            <a:off x="1231900" y="5295900"/>
            <a:ext cx="21907500" cy="3124200"/>
          </a:xfrm>
          <a:prstGeom prst="rect">
            <a:avLst/>
          </a:prstGeom>
        </p:spPr>
        <p:txBody>
          <a:bodyPr anchor="ctr"/>
          <a:lstStyle>
            <a:lvl1pPr>
              <a:defRPr sz="8600" spc="1375"/>
            </a:lvl1pPr>
          </a:lstStyle>
          <a:p>
            <a:r>
              <a:t>Title Text</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48" name="Icy lake with snow-covered mountains in the background "/>
          <p:cNvSpPr>
            <a:spLocks noGrp="1"/>
          </p:cNvSpPr>
          <p:nvPr>
            <p:ph type="pic" idx="21"/>
          </p:nvPr>
        </p:nvSpPr>
        <p:spPr>
          <a:xfrm>
            <a:off x="11299229" y="-38100"/>
            <a:ext cx="13756503" cy="13773485"/>
          </a:xfrm>
          <a:prstGeom prst="rect">
            <a:avLst/>
          </a:prstGeom>
        </p:spPr>
        <p:txBody>
          <a:bodyPr lIns="91439" tIns="45719" rIns="91439" bIns="45719" anchor="t">
            <a:noAutofit/>
          </a:bodyPr>
          <a:lstStyle/>
          <a:p>
            <a:endParaRPr/>
          </a:p>
        </p:txBody>
      </p:sp>
      <p:sp>
        <p:nvSpPr>
          <p:cNvPr id="49" name="Title Text"/>
          <p:cNvSpPr txBox="1">
            <a:spLocks noGrp="1"/>
          </p:cNvSpPr>
          <p:nvPr>
            <p:ph type="title"/>
          </p:nvPr>
        </p:nvSpPr>
        <p:spPr>
          <a:xfrm>
            <a:off x="1028700" y="6057900"/>
            <a:ext cx="10147300" cy="4191000"/>
          </a:xfrm>
          <a:prstGeom prst="rect">
            <a:avLst/>
          </a:prstGeom>
        </p:spPr>
        <p:txBody>
          <a:bodyPr/>
          <a:lstStyle/>
          <a:p>
            <a:r>
              <a:t>Title Text</a:t>
            </a:r>
          </a:p>
        </p:txBody>
      </p:sp>
      <p:sp>
        <p:nvSpPr>
          <p:cNvPr id="50" name="Body Level One…"/>
          <p:cNvSpPr txBox="1">
            <a:spLocks noGrp="1"/>
          </p:cNvSpPr>
          <p:nvPr>
            <p:ph type="body" sz="quarter" idx="1"/>
          </p:nvPr>
        </p:nvSpPr>
        <p:spPr>
          <a:xfrm>
            <a:off x="1028700" y="4813300"/>
            <a:ext cx="10147300" cy="1244600"/>
          </a:xfrm>
          <a:prstGeom prst="rect">
            <a:avLst/>
          </a:prstGeom>
        </p:spPr>
        <p:txBody>
          <a:bodyPr/>
          <a:lstStyle>
            <a:lvl1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1pPr>
            <a:lvl2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2pPr>
            <a:lvl3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3pPr>
            <a:lvl4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4pPr>
            <a:lvl5pPr marL="0" indent="0">
              <a:spcBef>
                <a:spcPts val="0"/>
              </a:spcBef>
              <a:buClrTx/>
              <a:buSzTx/>
              <a:buNone/>
              <a:defRPr sz="3200" cap="all" spc="512">
                <a:solidFill>
                  <a:schemeClr val="accent2">
                    <a:satOff val="44164"/>
                    <a:lumOff val="14231"/>
                  </a:schemeClr>
                </a:solidFill>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58" name="Title Text"/>
          <p:cNvSpPr txBox="1">
            <a:spLocks noGrp="1"/>
          </p:cNvSpPr>
          <p:nvPr>
            <p:ph type="title"/>
          </p:nvPr>
        </p:nvSpPr>
        <p:spPr>
          <a:prstGeom prst="rect">
            <a:avLst/>
          </a:prstGeom>
        </p:spPr>
        <p:txBody>
          <a:bodyPr/>
          <a:lstStyle/>
          <a:p>
            <a:r>
              <a:t>Title Text</a:t>
            </a:r>
          </a:p>
        </p:txBody>
      </p:sp>
      <p:sp>
        <p:nvSpPr>
          <p:cNvPr id="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75" name="Icy lake with snow-covered mountains in the background "/>
          <p:cNvSpPr>
            <a:spLocks noGrp="1"/>
          </p:cNvSpPr>
          <p:nvPr>
            <p:ph type="pic" idx="21"/>
          </p:nvPr>
        </p:nvSpPr>
        <p:spPr>
          <a:xfrm>
            <a:off x="11303000" y="-38100"/>
            <a:ext cx="13756502" cy="13773485"/>
          </a:xfrm>
          <a:prstGeom prst="rect">
            <a:avLst/>
          </a:prstGeom>
        </p:spPr>
        <p:txBody>
          <a:bodyPr lIns="91439" tIns="45719" rIns="91439" bIns="45719" anchor="t">
            <a:noAutofit/>
          </a:bodyPr>
          <a:lstStyle/>
          <a:p>
            <a:endParaRPr/>
          </a:p>
        </p:txBody>
      </p:sp>
      <p:sp>
        <p:nvSpPr>
          <p:cNvPr id="76" name="Title Text"/>
          <p:cNvSpPr txBox="1">
            <a:spLocks noGrp="1"/>
          </p:cNvSpPr>
          <p:nvPr>
            <p:ph type="title"/>
          </p:nvPr>
        </p:nvSpPr>
        <p:spPr>
          <a:xfrm>
            <a:off x="1244600" y="863600"/>
            <a:ext cx="9525000" cy="2603500"/>
          </a:xfrm>
          <a:prstGeom prst="rect">
            <a:avLst/>
          </a:prstGeom>
        </p:spPr>
        <p:txBody>
          <a:bodyPr/>
          <a:lstStyle/>
          <a:p>
            <a:r>
              <a:t>Title Text</a:t>
            </a:r>
          </a:p>
        </p:txBody>
      </p:sp>
      <p:sp>
        <p:nvSpPr>
          <p:cNvPr id="77" name="Body Level One…"/>
          <p:cNvSpPr txBox="1">
            <a:spLocks noGrp="1"/>
          </p:cNvSpPr>
          <p:nvPr>
            <p:ph type="body" sz="half" idx="1"/>
          </p:nvPr>
        </p:nvSpPr>
        <p:spPr>
          <a:xfrm>
            <a:off x="1244600" y="3962400"/>
            <a:ext cx="9525000" cy="8521700"/>
          </a:xfrm>
          <a:prstGeom prst="rect">
            <a:avLst/>
          </a:prstGeom>
        </p:spPr>
        <p:txBody>
          <a:bodyPr/>
          <a:lstStyle>
            <a:lvl1pPr marL="546100" indent="-546100">
              <a:spcBef>
                <a:spcPts val="4500"/>
              </a:spcBef>
              <a:defRPr sz="4200"/>
            </a:lvl1pPr>
            <a:lvl2pPr marL="1092200" indent="-546100">
              <a:spcBef>
                <a:spcPts val="4500"/>
              </a:spcBef>
              <a:defRPr sz="4200"/>
            </a:lvl2pPr>
            <a:lvl3pPr marL="1638300" indent="-546100">
              <a:spcBef>
                <a:spcPts val="4500"/>
              </a:spcBef>
              <a:defRPr sz="4200"/>
            </a:lvl3pPr>
            <a:lvl4pPr marL="2184400" indent="-546100">
              <a:spcBef>
                <a:spcPts val="4500"/>
              </a:spcBef>
              <a:defRPr sz="4200"/>
            </a:lvl4pPr>
            <a:lvl5pPr marL="2730500" indent="-546100">
              <a:spcBef>
                <a:spcPts val="4500"/>
              </a:spcBef>
              <a:defRPr sz="4200"/>
            </a:lvl5p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85" name="Title Text"/>
          <p:cNvSpPr txBox="1">
            <a:spLocks noGrp="1"/>
          </p:cNvSpPr>
          <p:nvPr>
            <p:ph type="title"/>
          </p:nvPr>
        </p:nvSpPr>
        <p:spPr>
          <a:xfrm>
            <a:off x="1244600" y="863600"/>
            <a:ext cx="9525000" cy="2603500"/>
          </a:xfrm>
          <a:prstGeom prst="rect">
            <a:avLst/>
          </a:prstGeom>
        </p:spPr>
        <p:txBody>
          <a:bodyPr/>
          <a:lstStyle/>
          <a:p>
            <a:r>
              <a:t>Title Text</a:t>
            </a:r>
          </a:p>
        </p:txBody>
      </p:sp>
      <p:sp>
        <p:nvSpPr>
          <p:cNvPr id="86" name="Body Level One…"/>
          <p:cNvSpPr txBox="1">
            <a:spLocks noGrp="1"/>
          </p:cNvSpPr>
          <p:nvPr>
            <p:ph type="body" sz="half" idx="1"/>
          </p:nvPr>
        </p:nvSpPr>
        <p:spPr>
          <a:xfrm>
            <a:off x="1244600" y="3962400"/>
            <a:ext cx="9525000" cy="8521700"/>
          </a:xfrm>
          <a:prstGeom prst="rect">
            <a:avLst/>
          </a:prstGeom>
        </p:spPr>
        <p:txBody>
          <a:bodyPr/>
          <a:lstStyle>
            <a:lvl1pPr marL="546100" indent="-546100">
              <a:spcBef>
                <a:spcPts val="4500"/>
              </a:spcBef>
              <a:defRPr sz="4200"/>
            </a:lvl1pPr>
            <a:lvl2pPr marL="1092200" indent="-546100">
              <a:spcBef>
                <a:spcPts val="4500"/>
              </a:spcBef>
              <a:defRPr sz="4200"/>
            </a:lvl2pPr>
            <a:lvl3pPr marL="1638300" indent="-546100">
              <a:spcBef>
                <a:spcPts val="4500"/>
              </a:spcBef>
              <a:defRPr sz="4200"/>
            </a:lvl3pPr>
            <a:lvl4pPr marL="2184400" indent="-546100">
              <a:spcBef>
                <a:spcPts val="4500"/>
              </a:spcBef>
              <a:defRPr sz="4200"/>
            </a:lvl4pPr>
            <a:lvl5pPr marL="2730500" indent="-546100">
              <a:spcBef>
                <a:spcPts val="4500"/>
              </a:spcBef>
              <a:defRPr sz="4200"/>
            </a:lvl5pPr>
          </a:lstStyle>
          <a:p>
            <a:r>
              <a:t>Body Level One</a:t>
            </a:r>
          </a:p>
          <a:p>
            <a:pPr lvl="1"/>
            <a:r>
              <a:t>Body Level Two</a:t>
            </a:r>
          </a:p>
          <a:p>
            <a:pPr lvl="2"/>
            <a:r>
              <a:t>Body Level Three</a:t>
            </a:r>
          </a:p>
          <a:p>
            <a:pPr lvl="3"/>
            <a:r>
              <a:t>Body Level Four</a:t>
            </a:r>
          </a:p>
          <a:p>
            <a:pPr lvl="4"/>
            <a:r>
              <a:t>Body Level Five</a:t>
            </a:r>
          </a:p>
        </p:txBody>
      </p:sp>
      <p:sp>
        <p:nvSpPr>
          <p:cNvPr id="8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94" name="Title Text"/>
          <p:cNvSpPr txBox="1">
            <a:spLocks noGrp="1"/>
          </p:cNvSpPr>
          <p:nvPr>
            <p:ph type="title"/>
          </p:nvPr>
        </p:nvSpPr>
        <p:spPr>
          <a:xfrm>
            <a:off x="1244600" y="863600"/>
            <a:ext cx="9702800" cy="2603500"/>
          </a:xfrm>
          <a:prstGeom prst="rect">
            <a:avLst/>
          </a:prstGeom>
        </p:spPr>
        <p:txBody>
          <a:bodyPr/>
          <a:lstStyle/>
          <a:p>
            <a:r>
              <a:t>Title Text</a:t>
            </a:r>
          </a:p>
        </p:txBody>
      </p:sp>
      <p:sp>
        <p:nvSpPr>
          <p:cNvPr id="95" name="Body Level One…"/>
          <p:cNvSpPr txBox="1">
            <a:spLocks noGrp="1"/>
          </p:cNvSpPr>
          <p:nvPr>
            <p:ph type="body" sz="half" idx="1"/>
          </p:nvPr>
        </p:nvSpPr>
        <p:spPr>
          <a:xfrm>
            <a:off x="1244600" y="3962400"/>
            <a:ext cx="9702800" cy="8521700"/>
          </a:xfrm>
          <a:prstGeom prst="rect">
            <a:avLst/>
          </a:prstGeom>
        </p:spPr>
        <p:txBody>
          <a:bodyPr/>
          <a:lstStyle>
            <a:lvl1pPr marL="546100" indent="-546100">
              <a:spcBef>
                <a:spcPts val="4500"/>
              </a:spcBef>
              <a:defRPr sz="4200"/>
            </a:lvl1pPr>
            <a:lvl2pPr marL="1092200" indent="-546100">
              <a:spcBef>
                <a:spcPts val="4500"/>
              </a:spcBef>
              <a:defRPr sz="4200"/>
            </a:lvl2pPr>
            <a:lvl3pPr marL="1638300" indent="-546100">
              <a:spcBef>
                <a:spcPts val="4500"/>
              </a:spcBef>
              <a:defRPr sz="4200"/>
            </a:lvl3pPr>
            <a:lvl4pPr marL="2184400" indent="-546100">
              <a:spcBef>
                <a:spcPts val="4500"/>
              </a:spcBef>
              <a:defRPr sz="4200"/>
            </a:lvl4pPr>
            <a:lvl5pPr marL="2730500" indent="-546100">
              <a:spcBef>
                <a:spcPts val="4500"/>
              </a:spcBef>
              <a:defRPr sz="4200"/>
            </a:lvl5pPr>
          </a:lstStyle>
          <a:p>
            <a:r>
              <a:t>Body Level One</a:t>
            </a:r>
          </a:p>
          <a:p>
            <a:pPr lvl="1"/>
            <a:r>
              <a:t>Body Level Two</a:t>
            </a:r>
          </a:p>
          <a:p>
            <a:pPr lvl="2"/>
            <a:r>
              <a:t>Body Level Three</a:t>
            </a:r>
          </a:p>
          <a:p>
            <a:pPr lvl="3"/>
            <a:r>
              <a:t>Body Level Four</a:t>
            </a:r>
          </a:p>
          <a:p>
            <a:pPr lvl="4"/>
            <a:r>
              <a:t>Body Level Five</a:t>
            </a:r>
          </a:p>
        </p:txBody>
      </p:sp>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103" name="Body Level One…"/>
          <p:cNvSpPr txBox="1">
            <a:spLocks noGrp="1"/>
          </p:cNvSpPr>
          <p:nvPr>
            <p:ph type="body" idx="1"/>
          </p:nvPr>
        </p:nvSpPr>
        <p:spPr>
          <a:xfrm>
            <a:off x="1231900" y="2133600"/>
            <a:ext cx="21907500" cy="94488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11" name="Illuminated tent on a snowy mountaintop at dusk"/>
          <p:cNvSpPr>
            <a:spLocks noGrp="1"/>
          </p:cNvSpPr>
          <p:nvPr>
            <p:ph type="pic" sz="half" idx="21"/>
          </p:nvPr>
        </p:nvSpPr>
        <p:spPr>
          <a:xfrm>
            <a:off x="11907501" y="5275274"/>
            <a:ext cx="12700001" cy="8781134"/>
          </a:xfrm>
          <a:prstGeom prst="rect">
            <a:avLst/>
          </a:prstGeom>
        </p:spPr>
        <p:txBody>
          <a:bodyPr lIns="91439" tIns="45719" rIns="91439" bIns="45719" anchor="t">
            <a:noAutofit/>
          </a:bodyPr>
          <a:lstStyle/>
          <a:p>
            <a:endParaRPr/>
          </a:p>
        </p:txBody>
      </p:sp>
      <p:sp>
        <p:nvSpPr>
          <p:cNvPr id="112" name="Icy lake with snow-covered mountains in the background "/>
          <p:cNvSpPr>
            <a:spLocks noGrp="1"/>
          </p:cNvSpPr>
          <p:nvPr>
            <p:ph type="pic" idx="22"/>
          </p:nvPr>
        </p:nvSpPr>
        <p:spPr>
          <a:xfrm>
            <a:off x="12192000" y="-2387600"/>
            <a:ext cx="12192000" cy="12207052"/>
          </a:xfrm>
          <a:prstGeom prst="rect">
            <a:avLst/>
          </a:prstGeom>
        </p:spPr>
        <p:txBody>
          <a:bodyPr lIns="91439" tIns="45719" rIns="91439" bIns="45719" anchor="t">
            <a:noAutofit/>
          </a:bodyPr>
          <a:lstStyle/>
          <a:p>
            <a:endParaRPr/>
          </a:p>
        </p:txBody>
      </p:sp>
      <p:sp>
        <p:nvSpPr>
          <p:cNvPr id="113" name="Silhouette of a hiker standing on a rock overlooking the water and watching the sunset"/>
          <p:cNvSpPr>
            <a:spLocks noGrp="1"/>
          </p:cNvSpPr>
          <p:nvPr>
            <p:ph type="pic" idx="23"/>
          </p:nvPr>
        </p:nvSpPr>
        <p:spPr>
          <a:xfrm>
            <a:off x="-254000" y="-4025900"/>
            <a:ext cx="33642300" cy="18925383"/>
          </a:xfrm>
          <a:prstGeom prst="rect">
            <a:avLst/>
          </a:prstGeom>
        </p:spPr>
        <p:txBody>
          <a:bodyPr lIns="91439" tIns="45719" rIns="91439" bIns="45719" anchor="t">
            <a:noAutofit/>
          </a:bodyPr>
          <a:lstStyle/>
          <a:p>
            <a:endParaRPr/>
          </a:p>
        </p:txBody>
      </p:sp>
      <p:sp>
        <p:nvSpPr>
          <p:cNvPr id="1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21" name="–Johnny Appleseed"/>
          <p:cNvSpPr txBox="1">
            <a:spLocks noGrp="1"/>
          </p:cNvSpPr>
          <p:nvPr>
            <p:ph type="body" sz="quarter" idx="21"/>
          </p:nvPr>
        </p:nvSpPr>
        <p:spPr>
          <a:xfrm>
            <a:off x="2374900" y="8991600"/>
            <a:ext cx="19621500" cy="660400"/>
          </a:xfrm>
          <a:prstGeom prst="rect">
            <a:avLst/>
          </a:prstGeom>
        </p:spPr>
        <p:txBody>
          <a:bodyPr>
            <a:spAutoFit/>
          </a:bodyPr>
          <a:lstStyle>
            <a:lvl1pPr marL="0" indent="0" algn="ctr">
              <a:spcBef>
                <a:spcPts val="0"/>
              </a:spcBef>
              <a:buClrTx/>
              <a:buSzTx/>
              <a:buNone/>
              <a:defRPr sz="3200" cap="all" spc="512">
                <a:solidFill>
                  <a:schemeClr val="accent2">
                    <a:satOff val="44164"/>
                    <a:lumOff val="14231"/>
                  </a:schemeClr>
                </a:solidFill>
              </a:defRPr>
            </a:lvl1pPr>
          </a:lstStyle>
          <a:p>
            <a:r>
              <a:t>–Johnny Appleseed</a:t>
            </a:r>
          </a:p>
        </p:txBody>
      </p:sp>
      <p:sp>
        <p:nvSpPr>
          <p:cNvPr id="122" name="“Type a quote here.”"/>
          <p:cNvSpPr txBox="1">
            <a:spLocks noGrp="1"/>
          </p:cNvSpPr>
          <p:nvPr>
            <p:ph type="body" sz="quarter" idx="22"/>
          </p:nvPr>
        </p:nvSpPr>
        <p:spPr>
          <a:xfrm>
            <a:off x="2374900" y="5999360"/>
            <a:ext cx="19621500" cy="965201"/>
          </a:xfrm>
          <a:prstGeom prst="rect">
            <a:avLst/>
          </a:prstGeom>
        </p:spPr>
        <p:txBody>
          <a:bodyPr>
            <a:spAutoFit/>
          </a:bodyPr>
          <a:lstStyle>
            <a:lvl1pPr marL="0" indent="0" algn="ctr">
              <a:spcBef>
                <a:spcPts val="0"/>
              </a:spcBef>
              <a:buClrTx/>
              <a:buSzTx/>
              <a:buNone/>
            </a:lvl1pPr>
          </a:lstStyle>
          <a:p>
            <a:r>
              <a:t>“Type a quote here.” </a:t>
            </a:r>
          </a:p>
        </p:txBody>
      </p:sp>
      <p:sp>
        <p:nvSpPr>
          <p:cNvPr id="1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hoto">
    <p:spTree>
      <p:nvGrpSpPr>
        <p:cNvPr id="1" name=""/>
        <p:cNvGrpSpPr/>
        <p:nvPr/>
      </p:nvGrpSpPr>
      <p:grpSpPr>
        <a:xfrm>
          <a:off x="0" y="0"/>
          <a:ext cx="0" cy="0"/>
          <a:chOff x="0" y="0"/>
          <a:chExt cx="0" cy="0"/>
        </a:xfrm>
      </p:grpSpPr>
      <p:sp>
        <p:nvSpPr>
          <p:cNvPr id="130" name="–Johnny Appleseed"/>
          <p:cNvSpPr txBox="1">
            <a:spLocks noGrp="1"/>
          </p:cNvSpPr>
          <p:nvPr>
            <p:ph type="body" sz="quarter" idx="21"/>
          </p:nvPr>
        </p:nvSpPr>
        <p:spPr>
          <a:xfrm>
            <a:off x="2374900" y="4165600"/>
            <a:ext cx="19621500" cy="660400"/>
          </a:xfrm>
          <a:prstGeom prst="rect">
            <a:avLst/>
          </a:prstGeom>
        </p:spPr>
        <p:txBody>
          <a:bodyPr anchor="t">
            <a:spAutoFit/>
          </a:bodyPr>
          <a:lstStyle>
            <a:lvl1pPr marL="0" indent="0" algn="ctr">
              <a:spcBef>
                <a:spcPts val="0"/>
              </a:spcBef>
              <a:buClrTx/>
              <a:buSzTx/>
              <a:buNone/>
              <a:defRPr sz="3200" cap="all" spc="512">
                <a:solidFill>
                  <a:schemeClr val="accent2">
                    <a:satOff val="44164"/>
                    <a:lumOff val="14231"/>
                  </a:schemeClr>
                </a:solidFill>
              </a:defRPr>
            </a:lvl1pPr>
          </a:lstStyle>
          <a:p>
            <a:r>
              <a:t>–Johnny Appleseed</a:t>
            </a:r>
          </a:p>
        </p:txBody>
      </p:sp>
      <p:sp>
        <p:nvSpPr>
          <p:cNvPr id="131" name="“Type a quote here.”"/>
          <p:cNvSpPr txBox="1">
            <a:spLocks noGrp="1"/>
          </p:cNvSpPr>
          <p:nvPr>
            <p:ph type="body" sz="quarter" idx="22"/>
          </p:nvPr>
        </p:nvSpPr>
        <p:spPr>
          <a:xfrm>
            <a:off x="2374900" y="1917700"/>
            <a:ext cx="19621500" cy="965200"/>
          </a:xfrm>
          <a:prstGeom prst="rect">
            <a:avLst/>
          </a:prstGeom>
        </p:spPr>
        <p:txBody>
          <a:bodyPr>
            <a:spAutoFit/>
          </a:bodyPr>
          <a:lstStyle>
            <a:lvl1pPr marL="0" indent="0" algn="ctr">
              <a:spcBef>
                <a:spcPts val="0"/>
              </a:spcBef>
              <a:buClrTx/>
              <a:buSzTx/>
              <a:buNone/>
            </a:lvl1pPr>
          </a:lstStyle>
          <a:p>
            <a:r>
              <a:t>“Type a quote here.” </a:t>
            </a:r>
          </a:p>
        </p:txBody>
      </p:sp>
      <p:sp>
        <p:nvSpPr>
          <p:cNvPr id="132" name="Rocks in a calm lake with mountains in the background at dusk"/>
          <p:cNvSpPr>
            <a:spLocks noGrp="1"/>
          </p:cNvSpPr>
          <p:nvPr>
            <p:ph type="pic" idx="23"/>
          </p:nvPr>
        </p:nvSpPr>
        <p:spPr>
          <a:xfrm>
            <a:off x="-76200" y="3950692"/>
            <a:ext cx="24536400" cy="13363196"/>
          </a:xfrm>
          <a:prstGeom prst="rect">
            <a:avLst/>
          </a:prstGeom>
        </p:spPr>
        <p:txBody>
          <a:bodyPr lIns="91439" tIns="45719" rIns="91439" bIns="45719" anchor="t">
            <a:noAutofit/>
          </a:bodyPr>
          <a:lstStyle/>
          <a:p>
            <a:endParaRPr/>
          </a:p>
        </p:txBody>
      </p:sp>
      <p:sp>
        <p:nvSpPr>
          <p:cNvPr id="1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40" name="Illuminated tent on a snowy mountaintop at dusk"/>
          <p:cNvSpPr>
            <a:spLocks noGrp="1"/>
          </p:cNvSpPr>
          <p:nvPr>
            <p:ph type="pic" idx="21"/>
          </p:nvPr>
        </p:nvSpPr>
        <p:spPr>
          <a:xfrm>
            <a:off x="0" y="-1587500"/>
            <a:ext cx="24383997" cy="16859792"/>
          </a:xfrm>
          <a:prstGeom prst="rect">
            <a:avLst/>
          </a:prstGeom>
        </p:spPr>
        <p:txBody>
          <a:bodyPr lIns="91439" tIns="45719" rIns="91439" bIns="45719" anchor="t">
            <a:noAutofit/>
          </a:bodyPr>
          <a:lstStyle/>
          <a:p>
            <a:endParaRPr/>
          </a:p>
        </p:txBody>
      </p:sp>
      <p:sp>
        <p:nvSpPr>
          <p:cNvPr id="1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in True Blu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67934" y="2772836"/>
            <a:ext cx="11010901" cy="4247091"/>
          </a:xfrm>
        </p:spPr>
        <p:txBody>
          <a:bodyPr anchor="t" anchorCtr="0"/>
          <a:lstStyle>
            <a:lvl1pPr algn="l">
              <a:defRPr sz="9600">
                <a:solidFill>
                  <a:schemeClr val="bg1"/>
                </a:solidFill>
              </a:defRPr>
            </a:lvl1pPr>
          </a:lstStyle>
          <a:p>
            <a:r>
              <a:rPr lang="en-US" noProof="0"/>
              <a:t>Click to edit Master title style</a:t>
            </a:r>
          </a:p>
        </p:txBody>
      </p:sp>
      <p:sp>
        <p:nvSpPr>
          <p:cNvPr id="3" name="Subtitle 2"/>
          <p:cNvSpPr>
            <a:spLocks noGrp="1"/>
          </p:cNvSpPr>
          <p:nvPr>
            <p:ph type="subTitle" idx="1" hasCustomPrompt="1"/>
          </p:nvPr>
        </p:nvSpPr>
        <p:spPr>
          <a:xfrm>
            <a:off x="1667936" y="7200903"/>
            <a:ext cx="11010901" cy="3314696"/>
          </a:xfrm>
        </p:spPr>
        <p:txBody>
          <a:bodyPr anchor="t" anchorCtr="0"/>
          <a:lstStyle>
            <a:lvl1pPr marL="0" indent="0" algn="l">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a:t>Click to edit Master subtitle style        </a:t>
            </a:r>
          </a:p>
        </p:txBody>
      </p:sp>
      <p:pic>
        <p:nvPicPr>
          <p:cNvPr id="14" name="Graphic 13">
            <a:extLst>
              <a:ext uri="{FF2B5EF4-FFF2-40B4-BE49-F238E27FC236}">
                <a16:creationId xmlns:a16="http://schemas.microsoft.com/office/drawing/2014/main" id="{CB25D1A9-5D82-9E4A-3323-DC43367C2BFF}"/>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677916" y="806333"/>
            <a:ext cx="3042253" cy="432000"/>
          </a:xfrm>
          <a:prstGeom prst="rect">
            <a:avLst/>
          </a:prstGeom>
        </p:spPr>
      </p:pic>
    </p:spTree>
    <p:extLst>
      <p:ext uri="{BB962C8B-B14F-4D97-AF65-F5344CB8AC3E}">
        <p14:creationId xmlns:p14="http://schemas.microsoft.com/office/powerpoint/2010/main" val="2398820995"/>
      </p:ext>
    </p:extLst>
  </p:cSld>
  <p:clrMapOvr>
    <a:masterClrMapping/>
  </p:clrMapOvr>
  <p:extLst>
    <p:ext uri="{DCECCB84-F9BA-43D5-87BE-67443E8EF086}">
      <p15:sldGuideLst xmlns:p15="http://schemas.microsoft.com/office/powerpoint/2012/main">
        <p15:guide id="8" orient="horz" pos="556">
          <p15:clr>
            <a:srgbClr val="A4A3A4"/>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with dark pictur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7B5185DC-75AA-89C5-12FA-7663D1244071}"/>
              </a:ext>
            </a:extLst>
          </p:cNvPr>
          <p:cNvSpPr>
            <a:spLocks noGrp="1"/>
          </p:cNvSpPr>
          <p:nvPr>
            <p:ph type="pic" sz="quarter" idx="10"/>
          </p:nvPr>
        </p:nvSpPr>
        <p:spPr>
          <a:xfrm>
            <a:off x="0" y="0"/>
            <a:ext cx="24384000" cy="13716000"/>
          </a:xfrm>
        </p:spPr>
        <p:txBody>
          <a:bodyPr anchor="ctr" anchorCtr="1"/>
          <a:lstStyle>
            <a:lvl1pPr algn="ctr">
              <a:defRPr/>
            </a:lvl1pPr>
          </a:lstStyle>
          <a:p>
            <a:r>
              <a:rPr lang="en-US"/>
              <a:t>Click icon to add picture</a:t>
            </a:r>
          </a:p>
        </p:txBody>
      </p:sp>
      <p:sp>
        <p:nvSpPr>
          <p:cNvPr id="2" name="Title 1"/>
          <p:cNvSpPr>
            <a:spLocks noGrp="1"/>
          </p:cNvSpPr>
          <p:nvPr>
            <p:ph type="ctrTitle"/>
          </p:nvPr>
        </p:nvSpPr>
        <p:spPr>
          <a:xfrm>
            <a:off x="1672168" y="4415369"/>
            <a:ext cx="11010901" cy="4152899"/>
          </a:xfrm>
        </p:spPr>
        <p:txBody>
          <a:bodyPr anchor="t" anchorCtr="0"/>
          <a:lstStyle>
            <a:lvl1pPr algn="l">
              <a:defRPr sz="9600">
                <a:solidFill>
                  <a:schemeClr val="bg1"/>
                </a:solidFill>
              </a:defRPr>
            </a:lvl1pPr>
          </a:lstStyle>
          <a:p>
            <a:r>
              <a:rPr lang="en-US" noProof="0"/>
              <a:t>Click to edit Master title style</a:t>
            </a:r>
          </a:p>
        </p:txBody>
      </p:sp>
      <p:sp>
        <p:nvSpPr>
          <p:cNvPr id="3" name="Subtitle 2"/>
          <p:cNvSpPr>
            <a:spLocks noGrp="1"/>
          </p:cNvSpPr>
          <p:nvPr>
            <p:ph type="subTitle" idx="1" hasCustomPrompt="1"/>
          </p:nvPr>
        </p:nvSpPr>
        <p:spPr>
          <a:xfrm>
            <a:off x="1672168" y="8568268"/>
            <a:ext cx="11010901" cy="3272365"/>
          </a:xfrm>
        </p:spPr>
        <p:txBody>
          <a:bodyPr anchor="t" anchorCtr="0"/>
          <a:lstStyle>
            <a:lvl1pPr marL="0" indent="0" algn="l">
              <a:buNone/>
              <a:defRPr sz="3200"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a:t>Click to edit Master subtitle style        </a:t>
            </a:r>
          </a:p>
        </p:txBody>
      </p:sp>
    </p:spTree>
    <p:extLst>
      <p:ext uri="{BB962C8B-B14F-4D97-AF65-F5344CB8AC3E}">
        <p14:creationId xmlns:p14="http://schemas.microsoft.com/office/powerpoint/2010/main" val="3685777898"/>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7B5185DC-75AA-89C5-12FA-7663D1244071}"/>
              </a:ext>
            </a:extLst>
          </p:cNvPr>
          <p:cNvSpPr>
            <a:spLocks noGrp="1"/>
          </p:cNvSpPr>
          <p:nvPr>
            <p:ph type="pic" sz="quarter" idx="10"/>
          </p:nvPr>
        </p:nvSpPr>
        <p:spPr>
          <a:xfrm>
            <a:off x="0" y="0"/>
            <a:ext cx="24384000" cy="13716000"/>
          </a:xfrm>
        </p:spPr>
        <p:txBody>
          <a:bodyPr anchor="ctr" anchorCtr="1"/>
          <a:lstStyle>
            <a:lvl1pPr algn="ctr">
              <a:defRPr/>
            </a:lvl1pPr>
          </a:lstStyle>
          <a:p>
            <a:r>
              <a:rPr lang="en-US"/>
              <a:t>Click icon to add picture</a:t>
            </a:r>
          </a:p>
        </p:txBody>
      </p:sp>
      <p:sp>
        <p:nvSpPr>
          <p:cNvPr id="6" name="Text Placeholder 5">
            <a:extLst>
              <a:ext uri="{FF2B5EF4-FFF2-40B4-BE49-F238E27FC236}">
                <a16:creationId xmlns:a16="http://schemas.microsoft.com/office/drawing/2014/main" id="{35FA0A69-F626-71D1-D44C-F45E3406B30E}"/>
              </a:ext>
            </a:extLst>
          </p:cNvPr>
          <p:cNvSpPr>
            <a:spLocks noGrp="1"/>
          </p:cNvSpPr>
          <p:nvPr>
            <p:ph type="body" sz="quarter" idx="11" hasCustomPrompt="1"/>
          </p:nvPr>
        </p:nvSpPr>
        <p:spPr>
          <a:xfrm>
            <a:off x="1113600" y="2361600"/>
            <a:ext cx="11520000" cy="9120000"/>
          </a:xfrm>
          <a:gradFill>
            <a:gsLst>
              <a:gs pos="0">
                <a:schemeClr val="accent3"/>
              </a:gs>
              <a:gs pos="45000">
                <a:schemeClr val="accent2">
                  <a:alpha val="0"/>
                </a:schemeClr>
              </a:gs>
            </a:gsLst>
            <a:lin ang="2700000" scaled="0"/>
          </a:gradFill>
        </p:spPr>
        <p:txBody>
          <a:bodyPr/>
          <a:lstStyle>
            <a:lvl1pPr>
              <a:defRPr sz="267"/>
            </a:lvl1pPr>
          </a:lstStyle>
          <a:p>
            <a:pPr lvl="0"/>
            <a:r>
              <a:rPr lang="en-US"/>
              <a:t> </a:t>
            </a:r>
          </a:p>
        </p:txBody>
      </p:sp>
      <p:sp>
        <p:nvSpPr>
          <p:cNvPr id="2" name="Title 1"/>
          <p:cNvSpPr>
            <a:spLocks noGrp="1"/>
          </p:cNvSpPr>
          <p:nvPr>
            <p:ph type="ctrTitle"/>
          </p:nvPr>
        </p:nvSpPr>
        <p:spPr>
          <a:xfrm>
            <a:off x="1667934" y="2768602"/>
            <a:ext cx="11010901" cy="4251325"/>
          </a:xfrm>
        </p:spPr>
        <p:txBody>
          <a:bodyPr anchor="t" anchorCtr="0"/>
          <a:lstStyle>
            <a:lvl1pPr algn="l">
              <a:defRPr sz="9600">
                <a:solidFill>
                  <a:schemeClr val="tx1"/>
                </a:solidFill>
              </a:defRPr>
            </a:lvl1pPr>
          </a:lstStyle>
          <a:p>
            <a:r>
              <a:rPr lang="en-US" noProof="0"/>
              <a:t>Click to edit Master title style</a:t>
            </a:r>
          </a:p>
        </p:txBody>
      </p:sp>
      <p:sp>
        <p:nvSpPr>
          <p:cNvPr id="3" name="Subtitle 2"/>
          <p:cNvSpPr>
            <a:spLocks noGrp="1"/>
          </p:cNvSpPr>
          <p:nvPr>
            <p:ph type="subTitle" idx="1" hasCustomPrompt="1"/>
          </p:nvPr>
        </p:nvSpPr>
        <p:spPr>
          <a:xfrm>
            <a:off x="1667936" y="7200903"/>
            <a:ext cx="11010901" cy="3314696"/>
          </a:xfrm>
        </p:spPr>
        <p:txBody>
          <a:bodyPr anchor="t" anchorCtr="0"/>
          <a:lstStyle>
            <a:lvl1pPr marL="0" indent="0" algn="l">
              <a:buNone/>
              <a:defRPr sz="3200" b="1">
                <a:solidFill>
                  <a:schemeClr val="tx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a:t>Click to edit Master subtitle style        </a:t>
            </a:r>
          </a:p>
        </p:txBody>
      </p:sp>
    </p:spTree>
    <p:extLst>
      <p:ext uri="{BB962C8B-B14F-4D97-AF65-F5344CB8AC3E}">
        <p14:creationId xmlns:p14="http://schemas.microsoft.com/office/powerpoint/2010/main" val="610623156"/>
      </p:ext>
    </p:extLst>
  </p:cSld>
  <p:clrMapOvr>
    <a:masterClrMapping/>
  </p:clrMapOvr>
  <p:extLst>
    <p:ext uri="{DCECCB84-F9BA-43D5-87BE-67443E8EF086}">
      <p15:sldGuideLst xmlns:p15="http://schemas.microsoft.com/office/powerpoint/2012/main">
        <p15:guide id="5" orient="horz" pos="654">
          <p15:clr>
            <a:srgbClr val="A4A3A4"/>
          </p15:clr>
        </p15:guide>
        <p15:guide id="7" orient="horz" pos="556">
          <p15:clr>
            <a:srgbClr val="A4A3A4"/>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72165" y="770464"/>
            <a:ext cx="8758768" cy="1920000"/>
          </a:xfrm>
        </p:spPr>
        <p:txBody>
          <a:bodyPr/>
          <a:lstStyle>
            <a:lvl1pPr>
              <a:defRPr/>
            </a:lvl1pPr>
          </a:lstStyle>
          <a:p>
            <a:r>
              <a:rPr lang="en-US" noProof="0"/>
              <a:t>Agenda</a:t>
            </a:r>
          </a:p>
        </p:txBody>
      </p:sp>
      <p:sp>
        <p:nvSpPr>
          <p:cNvPr id="3" name="Content Placeholder 2"/>
          <p:cNvSpPr>
            <a:spLocks noGrp="1"/>
          </p:cNvSpPr>
          <p:nvPr>
            <p:ph idx="1"/>
          </p:nvPr>
        </p:nvSpPr>
        <p:spPr>
          <a:xfrm>
            <a:off x="1672165" y="3048000"/>
            <a:ext cx="8758768" cy="9702800"/>
          </a:xfrm>
        </p:spPr>
        <p:txBody>
          <a:bodyPr/>
          <a:lstStyle>
            <a:lvl1pPr marL="711209" indent="-711209">
              <a:buFont typeface="+mj-lt"/>
              <a:buAutoNum type="arabicPeriod"/>
              <a:defRPr/>
            </a:lvl1pPr>
          </a:lstStyle>
          <a:p>
            <a:pPr lvl="0"/>
            <a:r>
              <a:rPr lang="en-US" noProof="0"/>
              <a:t>Click to edit Master text styles</a:t>
            </a:r>
          </a:p>
        </p:txBody>
      </p:sp>
      <p:sp>
        <p:nvSpPr>
          <p:cNvPr id="4" name="Date Placeholder 3"/>
          <p:cNvSpPr>
            <a:spLocks noGrp="1"/>
          </p:cNvSpPr>
          <p:nvPr>
            <p:ph type="dt" sz="half" idx="10"/>
          </p:nvPr>
        </p:nvSpPr>
        <p:spPr/>
        <p:txBody>
          <a:bodyPr/>
          <a:lstStyle/>
          <a:p>
            <a:fld id="{D642BF73-E2DE-C440-B323-DD258A179353}" type="datetime1">
              <a:rPr lang="en-US" noProof="0" smtClean="0"/>
              <a:t>11/15/2025</a:t>
            </a:fld>
            <a:endParaRPr lang="en-US" noProof="0"/>
          </a:p>
        </p:txBody>
      </p:sp>
      <p:sp>
        <p:nvSpPr>
          <p:cNvPr id="5" name="Footer Placeholder 4"/>
          <p:cNvSpPr>
            <a:spLocks noGrp="1"/>
          </p:cNvSpPr>
          <p:nvPr>
            <p:ph type="ftr" sz="quarter" idx="11"/>
          </p:nvPr>
        </p:nvSpPr>
        <p:spPr>
          <a:xfrm rot="-5400000">
            <a:off x="-1701448" y="8654979"/>
            <a:ext cx="4660891" cy="288000"/>
          </a:xfrm>
        </p:spPr>
        <p:txBody>
          <a:bodyPr/>
          <a:lstStyle/>
          <a:p>
            <a:r>
              <a:rPr lang="en-US" noProof="0"/>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7" name="Picture Placeholder 4">
            <a:extLst>
              <a:ext uri="{FF2B5EF4-FFF2-40B4-BE49-F238E27FC236}">
                <a16:creationId xmlns:a16="http://schemas.microsoft.com/office/drawing/2014/main" id="{79AA7A31-11C3-4325-4863-51210229A696}"/>
              </a:ext>
            </a:extLst>
          </p:cNvPr>
          <p:cNvSpPr>
            <a:spLocks noGrp="1"/>
          </p:cNvSpPr>
          <p:nvPr>
            <p:ph type="pic" sz="quarter" idx="13"/>
          </p:nvPr>
        </p:nvSpPr>
        <p:spPr>
          <a:xfrm>
            <a:off x="11137903" y="0"/>
            <a:ext cx="13246099" cy="13716000"/>
          </a:xfrm>
        </p:spPr>
        <p:txBody>
          <a:bodyPr anchor="ctr" anchorCtr="1"/>
          <a:lstStyle>
            <a:lvl1pPr algn="ctr">
              <a:defRPr/>
            </a:lvl1pPr>
          </a:lstStyle>
          <a:p>
            <a:r>
              <a:rPr lang="en-US" noProof="0"/>
              <a:t>Click icon to add picture</a:t>
            </a:r>
          </a:p>
        </p:txBody>
      </p:sp>
    </p:spTree>
    <p:extLst>
      <p:ext uri="{BB962C8B-B14F-4D97-AF65-F5344CB8AC3E}">
        <p14:creationId xmlns:p14="http://schemas.microsoft.com/office/powerpoint/2010/main" val="1296587253"/>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One-column text slide 14pt">
    <p:spTree>
      <p:nvGrpSpPr>
        <p:cNvPr id="1" name=""/>
        <p:cNvGrpSpPr/>
        <p:nvPr/>
      </p:nvGrpSpPr>
      <p:grpSpPr>
        <a:xfrm>
          <a:off x="0" y="0"/>
          <a:ext cx="0" cy="0"/>
          <a:chOff x="0" y="0"/>
          <a:chExt cx="0" cy="0"/>
        </a:xfrm>
      </p:grpSpPr>
      <p:sp>
        <p:nvSpPr>
          <p:cNvPr id="2" name="Title 1"/>
          <p:cNvSpPr>
            <a:spLocks noGrp="1"/>
          </p:cNvSpPr>
          <p:nvPr>
            <p:ph type="title"/>
          </p:nvPr>
        </p:nvSpPr>
        <p:spPr>
          <a:xfrm>
            <a:off x="1672167" y="770468"/>
            <a:ext cx="22000632" cy="1921933"/>
          </a:xfrm>
        </p:spPr>
        <p:txBody>
          <a:bodyPr/>
          <a:lstStyle/>
          <a:p>
            <a:r>
              <a:rPr lang="en-US" noProof="0"/>
              <a:t>Click to edit Master title style</a:t>
            </a:r>
          </a:p>
        </p:txBody>
      </p:sp>
      <p:sp>
        <p:nvSpPr>
          <p:cNvPr id="3" name="Content Placeholder 2"/>
          <p:cNvSpPr>
            <a:spLocks noGrp="1"/>
          </p:cNvSpPr>
          <p:nvPr>
            <p:ph idx="1"/>
          </p:nvPr>
        </p:nvSpPr>
        <p:spPr>
          <a:xfrm>
            <a:off x="1672165" y="4394200"/>
            <a:ext cx="22023664" cy="832611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D75B550F-C561-934E-B50F-1E3C8AF8454D}"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Tree>
    <p:extLst>
      <p:ext uri="{BB962C8B-B14F-4D97-AF65-F5344CB8AC3E}">
        <p14:creationId xmlns:p14="http://schemas.microsoft.com/office/powerpoint/2010/main" val="999146458"/>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One-column text slide 14pt with single line headline + subline">
    <p:spTree>
      <p:nvGrpSpPr>
        <p:cNvPr id="1" name=""/>
        <p:cNvGrpSpPr/>
        <p:nvPr/>
      </p:nvGrpSpPr>
      <p:grpSpPr>
        <a:xfrm>
          <a:off x="0" y="0"/>
          <a:ext cx="0" cy="0"/>
          <a:chOff x="0" y="0"/>
          <a:chExt cx="0" cy="0"/>
        </a:xfrm>
      </p:grpSpPr>
      <p:sp>
        <p:nvSpPr>
          <p:cNvPr id="2" name="Title 1"/>
          <p:cNvSpPr>
            <a:spLocks noGrp="1"/>
          </p:cNvSpPr>
          <p:nvPr>
            <p:ph type="title"/>
          </p:nvPr>
        </p:nvSpPr>
        <p:spPr>
          <a:xfrm>
            <a:off x="1672167" y="770468"/>
            <a:ext cx="22000632" cy="1037171"/>
          </a:xfrm>
        </p:spPr>
        <p:txBody>
          <a:bodyPr/>
          <a:lstStyle/>
          <a:p>
            <a:r>
              <a:rPr lang="en-US" noProof="0"/>
              <a:t>Click to edit Master title style</a:t>
            </a:r>
          </a:p>
        </p:txBody>
      </p:sp>
      <p:sp>
        <p:nvSpPr>
          <p:cNvPr id="3" name="Content Placeholder 2"/>
          <p:cNvSpPr>
            <a:spLocks noGrp="1"/>
          </p:cNvSpPr>
          <p:nvPr>
            <p:ph idx="1"/>
          </p:nvPr>
        </p:nvSpPr>
        <p:spPr>
          <a:xfrm>
            <a:off x="1672165" y="4394201"/>
            <a:ext cx="22000635" cy="83566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8BB9C808-7F0F-184D-850C-998E2BF68554}"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11" name="Text Placeholder 10">
            <a:extLst>
              <a:ext uri="{FF2B5EF4-FFF2-40B4-BE49-F238E27FC236}">
                <a16:creationId xmlns:a16="http://schemas.microsoft.com/office/drawing/2014/main" id="{8AC3CF24-F014-F172-5FCB-760A2DB96856}"/>
              </a:ext>
            </a:extLst>
          </p:cNvPr>
          <p:cNvSpPr>
            <a:spLocks noGrp="1"/>
          </p:cNvSpPr>
          <p:nvPr>
            <p:ph type="body" sz="quarter" idx="13"/>
          </p:nvPr>
        </p:nvSpPr>
        <p:spPr>
          <a:xfrm>
            <a:off x="1672167" y="1880956"/>
            <a:ext cx="22000632" cy="652131"/>
          </a:xfrm>
        </p:spPr>
        <p:txBody>
          <a:bodyPr/>
          <a:lstStyle>
            <a:lvl1pPr>
              <a:defRPr b="1">
                <a:solidFill>
                  <a:schemeClr val="tx1"/>
                </a:solidFill>
                <a:latin typeface="+mj-lt"/>
              </a:defRPr>
            </a:lvl1pPr>
          </a:lstStyle>
          <a:p>
            <a:pPr lvl="0"/>
            <a:r>
              <a:rPr lang="en-US" noProof="0"/>
              <a:t>Click to edit Master text styles</a:t>
            </a:r>
          </a:p>
        </p:txBody>
      </p:sp>
    </p:spTree>
    <p:extLst>
      <p:ext uri="{BB962C8B-B14F-4D97-AF65-F5344CB8AC3E}">
        <p14:creationId xmlns:p14="http://schemas.microsoft.com/office/powerpoint/2010/main" val="1459578732"/>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One-column text slide 14pt with subhead">
    <p:spTree>
      <p:nvGrpSpPr>
        <p:cNvPr id="1" name=""/>
        <p:cNvGrpSpPr/>
        <p:nvPr/>
      </p:nvGrpSpPr>
      <p:grpSpPr>
        <a:xfrm>
          <a:off x="0" y="0"/>
          <a:ext cx="0" cy="0"/>
          <a:chOff x="0" y="0"/>
          <a:chExt cx="0" cy="0"/>
        </a:xfrm>
      </p:grpSpPr>
      <p:sp>
        <p:nvSpPr>
          <p:cNvPr id="2" name="Title 1"/>
          <p:cNvSpPr>
            <a:spLocks noGrp="1"/>
          </p:cNvSpPr>
          <p:nvPr>
            <p:ph type="title"/>
          </p:nvPr>
        </p:nvSpPr>
        <p:spPr>
          <a:xfrm>
            <a:off x="1672167" y="770468"/>
            <a:ext cx="22000632" cy="1921933"/>
          </a:xfrm>
        </p:spPr>
        <p:txBody>
          <a:bodyPr/>
          <a:lstStyle/>
          <a:p>
            <a:r>
              <a:rPr lang="en-US" noProof="0"/>
              <a:t>Click to edit Master title style</a:t>
            </a:r>
          </a:p>
        </p:txBody>
      </p:sp>
      <p:sp>
        <p:nvSpPr>
          <p:cNvPr id="3" name="Content Placeholder 2"/>
          <p:cNvSpPr>
            <a:spLocks noGrp="1"/>
          </p:cNvSpPr>
          <p:nvPr>
            <p:ph idx="1"/>
          </p:nvPr>
        </p:nvSpPr>
        <p:spPr>
          <a:xfrm>
            <a:off x="1672165" y="4394201"/>
            <a:ext cx="22000635" cy="83566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45613EA8-8834-B047-B344-C02DD53CDA9F}"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11" name="Text Placeholder 10">
            <a:extLst>
              <a:ext uri="{FF2B5EF4-FFF2-40B4-BE49-F238E27FC236}">
                <a16:creationId xmlns:a16="http://schemas.microsoft.com/office/drawing/2014/main" id="{8AC3CF24-F014-F172-5FCB-760A2DB96856}"/>
              </a:ext>
            </a:extLst>
          </p:cNvPr>
          <p:cNvSpPr>
            <a:spLocks noGrp="1"/>
          </p:cNvSpPr>
          <p:nvPr>
            <p:ph type="body" sz="quarter" idx="13"/>
          </p:nvPr>
        </p:nvSpPr>
        <p:spPr>
          <a:xfrm>
            <a:off x="1672167" y="3056469"/>
            <a:ext cx="22000632" cy="1037168"/>
          </a:xfrm>
        </p:spPr>
        <p:txBody>
          <a:bodyPr/>
          <a:lstStyle>
            <a:lvl1pPr>
              <a:defRPr b="1">
                <a:solidFill>
                  <a:schemeClr val="tx1"/>
                </a:solidFill>
                <a:latin typeface="+mj-lt"/>
              </a:defRPr>
            </a:lvl1pPr>
          </a:lstStyle>
          <a:p>
            <a:pPr lvl="0"/>
            <a:r>
              <a:rPr lang="en-US" noProof="0"/>
              <a:t>Click to edit Master text styles</a:t>
            </a:r>
          </a:p>
        </p:txBody>
      </p:sp>
    </p:spTree>
    <p:extLst>
      <p:ext uri="{BB962C8B-B14F-4D97-AF65-F5344CB8AC3E}">
        <p14:creationId xmlns:p14="http://schemas.microsoft.com/office/powerpoint/2010/main" val="1799730739"/>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One-column text slide 11pt">
    <p:spTree>
      <p:nvGrpSpPr>
        <p:cNvPr id="1" name=""/>
        <p:cNvGrpSpPr/>
        <p:nvPr/>
      </p:nvGrpSpPr>
      <p:grpSpPr>
        <a:xfrm>
          <a:off x="0" y="0"/>
          <a:ext cx="0" cy="0"/>
          <a:chOff x="0" y="0"/>
          <a:chExt cx="0" cy="0"/>
        </a:xfrm>
      </p:grpSpPr>
      <p:sp>
        <p:nvSpPr>
          <p:cNvPr id="2" name="Title 1"/>
          <p:cNvSpPr>
            <a:spLocks noGrp="1"/>
          </p:cNvSpPr>
          <p:nvPr>
            <p:ph type="title"/>
          </p:nvPr>
        </p:nvSpPr>
        <p:spPr>
          <a:xfrm>
            <a:off x="1672167" y="770468"/>
            <a:ext cx="22000632" cy="1921933"/>
          </a:xfrm>
        </p:spPr>
        <p:txBody>
          <a:bodyPr/>
          <a:lstStyle/>
          <a:p>
            <a:r>
              <a:rPr lang="en-US" noProof="0"/>
              <a:t>Click to edit Master title style</a:t>
            </a:r>
          </a:p>
        </p:txBody>
      </p:sp>
      <p:sp>
        <p:nvSpPr>
          <p:cNvPr id="3" name="Content Placeholder 2"/>
          <p:cNvSpPr>
            <a:spLocks noGrp="1"/>
          </p:cNvSpPr>
          <p:nvPr>
            <p:ph idx="1"/>
          </p:nvPr>
        </p:nvSpPr>
        <p:spPr>
          <a:xfrm>
            <a:off x="1672167" y="4396803"/>
            <a:ext cx="22000632" cy="8354000"/>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482AD9AA-1E73-B740-BD2C-98C8557B1274}"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Tree>
    <p:extLst>
      <p:ext uri="{BB962C8B-B14F-4D97-AF65-F5344CB8AC3E}">
        <p14:creationId xmlns:p14="http://schemas.microsoft.com/office/powerpoint/2010/main" val="1514788964"/>
      </p:ext>
    </p:extLst>
  </p:cSld>
  <p:clrMapOvr>
    <a:masterClrMapping/>
  </p:clrMapOvr>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columns text slide ">
    <p:spTree>
      <p:nvGrpSpPr>
        <p:cNvPr id="1" name=""/>
        <p:cNvGrpSpPr/>
        <p:nvPr/>
      </p:nvGrpSpPr>
      <p:grpSpPr>
        <a:xfrm>
          <a:off x="0" y="0"/>
          <a:ext cx="0" cy="0"/>
          <a:chOff x="0" y="0"/>
          <a:chExt cx="0" cy="0"/>
        </a:xfrm>
      </p:grpSpPr>
      <p:sp>
        <p:nvSpPr>
          <p:cNvPr id="2" name="Title 1"/>
          <p:cNvSpPr>
            <a:spLocks noGrp="1"/>
          </p:cNvSpPr>
          <p:nvPr>
            <p:ph type="title"/>
          </p:nvPr>
        </p:nvSpPr>
        <p:spPr>
          <a:xfrm>
            <a:off x="1672167" y="770468"/>
            <a:ext cx="22000632" cy="1921933"/>
          </a:xfrm>
        </p:spPr>
        <p:txBody>
          <a:bodyPr/>
          <a:lstStyle/>
          <a:p>
            <a:r>
              <a:rPr lang="en-US" noProof="0"/>
              <a:t>Click to edit Master title style</a:t>
            </a:r>
          </a:p>
        </p:txBody>
      </p:sp>
      <p:sp>
        <p:nvSpPr>
          <p:cNvPr id="3" name="Content Placeholder 2"/>
          <p:cNvSpPr>
            <a:spLocks noGrp="1"/>
          </p:cNvSpPr>
          <p:nvPr>
            <p:ph idx="1"/>
          </p:nvPr>
        </p:nvSpPr>
        <p:spPr>
          <a:xfrm>
            <a:off x="1672163" y="5731939"/>
            <a:ext cx="6844800" cy="6529019"/>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B0505D2B-3E2F-7E45-85FA-18C42162E43F}"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a:xfrm rot="-5400000">
            <a:off x="388997" y="12380787"/>
            <a:ext cx="480000" cy="288000"/>
          </a:xfrm>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7" name="Content Placeholder 2">
            <a:extLst>
              <a:ext uri="{FF2B5EF4-FFF2-40B4-BE49-F238E27FC236}">
                <a16:creationId xmlns:a16="http://schemas.microsoft.com/office/drawing/2014/main" id="{76BA3CB5-4E0B-038A-EC8B-EF65795FDB6A}"/>
              </a:ext>
            </a:extLst>
          </p:cNvPr>
          <p:cNvSpPr>
            <a:spLocks noGrp="1"/>
          </p:cNvSpPr>
          <p:nvPr>
            <p:ph idx="13"/>
          </p:nvPr>
        </p:nvSpPr>
        <p:spPr>
          <a:xfrm>
            <a:off x="9245603" y="5731937"/>
            <a:ext cx="6841067" cy="6535208"/>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Content Placeholder 2">
            <a:extLst>
              <a:ext uri="{FF2B5EF4-FFF2-40B4-BE49-F238E27FC236}">
                <a16:creationId xmlns:a16="http://schemas.microsoft.com/office/drawing/2014/main" id="{D39ECE93-E124-14D6-E1B3-D291AC837964}"/>
              </a:ext>
            </a:extLst>
          </p:cNvPr>
          <p:cNvSpPr>
            <a:spLocks noGrp="1"/>
          </p:cNvSpPr>
          <p:nvPr>
            <p:ph idx="14"/>
          </p:nvPr>
        </p:nvSpPr>
        <p:spPr>
          <a:xfrm>
            <a:off x="16827503" y="5731937"/>
            <a:ext cx="6841069" cy="6535208"/>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Content Placeholder 2">
            <a:extLst>
              <a:ext uri="{FF2B5EF4-FFF2-40B4-BE49-F238E27FC236}">
                <a16:creationId xmlns:a16="http://schemas.microsoft.com/office/drawing/2014/main" id="{F8A03253-F23B-759D-52D6-D0D372380F82}"/>
              </a:ext>
            </a:extLst>
          </p:cNvPr>
          <p:cNvSpPr>
            <a:spLocks noGrp="1"/>
          </p:cNvSpPr>
          <p:nvPr>
            <p:ph idx="15"/>
          </p:nvPr>
        </p:nvSpPr>
        <p:spPr>
          <a:xfrm>
            <a:off x="1672165" y="4394200"/>
            <a:ext cx="6844800" cy="953291"/>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1" name="Content Placeholder 2">
            <a:extLst>
              <a:ext uri="{FF2B5EF4-FFF2-40B4-BE49-F238E27FC236}">
                <a16:creationId xmlns:a16="http://schemas.microsoft.com/office/drawing/2014/main" id="{E7EFCB67-D080-4319-E997-74C0A99A291D}"/>
              </a:ext>
            </a:extLst>
          </p:cNvPr>
          <p:cNvSpPr>
            <a:spLocks noGrp="1"/>
          </p:cNvSpPr>
          <p:nvPr>
            <p:ph idx="16"/>
          </p:nvPr>
        </p:nvSpPr>
        <p:spPr>
          <a:xfrm>
            <a:off x="9245603" y="4394200"/>
            <a:ext cx="6841067" cy="953291"/>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2" name="Content Placeholder 2">
            <a:extLst>
              <a:ext uri="{FF2B5EF4-FFF2-40B4-BE49-F238E27FC236}">
                <a16:creationId xmlns:a16="http://schemas.microsoft.com/office/drawing/2014/main" id="{4BBAD459-7E18-A13F-67D6-D1EA73D281BB}"/>
              </a:ext>
            </a:extLst>
          </p:cNvPr>
          <p:cNvSpPr>
            <a:spLocks noGrp="1"/>
          </p:cNvSpPr>
          <p:nvPr>
            <p:ph idx="17"/>
          </p:nvPr>
        </p:nvSpPr>
        <p:spPr>
          <a:xfrm>
            <a:off x="16827503" y="4394200"/>
            <a:ext cx="6841069" cy="953291"/>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9E7AC5FE-6C84-8EE7-245C-A99B8F429EC7}"/>
              </a:ext>
            </a:extLst>
          </p:cNvPr>
          <p:cNvSpPr>
            <a:spLocks noGrp="1"/>
          </p:cNvSpPr>
          <p:nvPr>
            <p:ph type="body" sz="quarter" idx="18" hasCustomPrompt="1"/>
          </p:nvPr>
        </p:nvSpPr>
        <p:spPr>
          <a:xfrm>
            <a:off x="1672168" y="12476787"/>
            <a:ext cx="14400000" cy="288000"/>
          </a:xfrm>
        </p:spPr>
        <p:txBody>
          <a:bodyPr anchor="b" anchorCtr="0"/>
          <a:lstStyle>
            <a:lvl1pPr>
              <a:defRPr sz="1867"/>
            </a:lvl1pPr>
            <a:lvl2pPr>
              <a:defRPr sz="1867"/>
            </a:lvl2pPr>
            <a:lvl3pPr>
              <a:defRPr sz="1867"/>
            </a:lvl3pPr>
            <a:lvl4pPr>
              <a:defRPr sz="1867"/>
            </a:lvl4pPr>
            <a:lvl5pPr>
              <a:defRPr sz="1867"/>
            </a:lvl5pPr>
          </a:lstStyle>
          <a:p>
            <a:pPr lvl="0"/>
            <a:r>
              <a:rPr lang="en-US"/>
              <a:t>Footnote, source</a:t>
            </a:r>
          </a:p>
        </p:txBody>
      </p:sp>
    </p:spTree>
    <p:extLst>
      <p:ext uri="{BB962C8B-B14F-4D97-AF65-F5344CB8AC3E}">
        <p14:creationId xmlns:p14="http://schemas.microsoft.com/office/powerpoint/2010/main" val="3209014247"/>
      </p:ext>
    </p:extLst>
  </p:cSld>
  <p:clrMapOvr>
    <a:masterClrMapping/>
  </p:clrMapOvr>
  <p:extLst>
    <p:ext uri="{DCECCB84-F9BA-43D5-87BE-67443E8EF086}">
      <p15:sldGuideLst xmlns:p15="http://schemas.microsoft.com/office/powerpoint/2012/main"/>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Four-columns text slide ">
    <p:spTree>
      <p:nvGrpSpPr>
        <p:cNvPr id="1" name=""/>
        <p:cNvGrpSpPr/>
        <p:nvPr/>
      </p:nvGrpSpPr>
      <p:grpSpPr>
        <a:xfrm>
          <a:off x="0" y="0"/>
          <a:ext cx="0" cy="0"/>
          <a:chOff x="0" y="0"/>
          <a:chExt cx="0" cy="0"/>
        </a:xfrm>
      </p:grpSpPr>
      <p:sp>
        <p:nvSpPr>
          <p:cNvPr id="2" name="Title 1"/>
          <p:cNvSpPr>
            <a:spLocks noGrp="1"/>
          </p:cNvSpPr>
          <p:nvPr>
            <p:ph type="title"/>
          </p:nvPr>
        </p:nvSpPr>
        <p:spPr>
          <a:xfrm>
            <a:off x="1672165" y="770468"/>
            <a:ext cx="22000635" cy="1921933"/>
          </a:xfrm>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3034E88E-3AEB-FD4E-AAC0-1D662C36ACEC}"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7" name="Content Placeholder 2">
            <a:extLst>
              <a:ext uri="{FF2B5EF4-FFF2-40B4-BE49-F238E27FC236}">
                <a16:creationId xmlns:a16="http://schemas.microsoft.com/office/drawing/2014/main" id="{76BA3CB5-4E0B-038A-EC8B-EF65795FDB6A}"/>
              </a:ext>
            </a:extLst>
          </p:cNvPr>
          <p:cNvSpPr>
            <a:spLocks noGrp="1"/>
          </p:cNvSpPr>
          <p:nvPr>
            <p:ph idx="13"/>
          </p:nvPr>
        </p:nvSpPr>
        <p:spPr>
          <a:xfrm>
            <a:off x="7336368" y="7816769"/>
            <a:ext cx="4963200" cy="4347731"/>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Content Placeholder 2">
            <a:extLst>
              <a:ext uri="{FF2B5EF4-FFF2-40B4-BE49-F238E27FC236}">
                <a16:creationId xmlns:a16="http://schemas.microsoft.com/office/drawing/2014/main" id="{D39ECE93-E124-14D6-E1B3-D291AC837964}"/>
              </a:ext>
            </a:extLst>
          </p:cNvPr>
          <p:cNvSpPr>
            <a:spLocks noGrp="1"/>
          </p:cNvSpPr>
          <p:nvPr>
            <p:ph idx="14"/>
          </p:nvPr>
        </p:nvSpPr>
        <p:spPr>
          <a:xfrm>
            <a:off x="13010768" y="7816769"/>
            <a:ext cx="4963200" cy="4347731"/>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E7EFCB67-D080-4319-E997-74C0A99A291D}"/>
              </a:ext>
            </a:extLst>
          </p:cNvPr>
          <p:cNvSpPr>
            <a:spLocks noGrp="1"/>
          </p:cNvSpPr>
          <p:nvPr>
            <p:ph idx="16"/>
          </p:nvPr>
        </p:nvSpPr>
        <p:spPr>
          <a:xfrm>
            <a:off x="7351568" y="6472768"/>
            <a:ext cx="49632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2" name="Content Placeholder 2">
            <a:extLst>
              <a:ext uri="{FF2B5EF4-FFF2-40B4-BE49-F238E27FC236}">
                <a16:creationId xmlns:a16="http://schemas.microsoft.com/office/drawing/2014/main" id="{4BBAD459-7E18-A13F-67D6-D1EA73D281BB}"/>
              </a:ext>
            </a:extLst>
          </p:cNvPr>
          <p:cNvSpPr>
            <a:spLocks noGrp="1"/>
          </p:cNvSpPr>
          <p:nvPr>
            <p:ph idx="17"/>
          </p:nvPr>
        </p:nvSpPr>
        <p:spPr>
          <a:xfrm>
            <a:off x="13025968" y="6472768"/>
            <a:ext cx="49632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3" name="Content Placeholder 2">
            <a:extLst>
              <a:ext uri="{FF2B5EF4-FFF2-40B4-BE49-F238E27FC236}">
                <a16:creationId xmlns:a16="http://schemas.microsoft.com/office/drawing/2014/main" id="{CFBFBF18-6808-851F-1BC2-01E745F2279C}"/>
              </a:ext>
            </a:extLst>
          </p:cNvPr>
          <p:cNvSpPr>
            <a:spLocks noGrp="1"/>
          </p:cNvSpPr>
          <p:nvPr>
            <p:ph idx="18"/>
          </p:nvPr>
        </p:nvSpPr>
        <p:spPr>
          <a:xfrm>
            <a:off x="18719800" y="7816769"/>
            <a:ext cx="4963200" cy="4347731"/>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41742471-75A6-81BA-964E-75328658740A}"/>
              </a:ext>
            </a:extLst>
          </p:cNvPr>
          <p:cNvSpPr>
            <a:spLocks noGrp="1"/>
          </p:cNvSpPr>
          <p:nvPr>
            <p:ph idx="19"/>
          </p:nvPr>
        </p:nvSpPr>
        <p:spPr>
          <a:xfrm>
            <a:off x="18735000" y="6472768"/>
            <a:ext cx="49632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3" name="Content Placeholder 2"/>
          <p:cNvSpPr>
            <a:spLocks noGrp="1"/>
          </p:cNvSpPr>
          <p:nvPr>
            <p:ph idx="1"/>
          </p:nvPr>
        </p:nvSpPr>
        <p:spPr>
          <a:xfrm>
            <a:off x="1672165" y="7816769"/>
            <a:ext cx="4963200" cy="4347731"/>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Content Placeholder 2">
            <a:extLst>
              <a:ext uri="{FF2B5EF4-FFF2-40B4-BE49-F238E27FC236}">
                <a16:creationId xmlns:a16="http://schemas.microsoft.com/office/drawing/2014/main" id="{F8A03253-F23B-759D-52D6-D0D372380F82}"/>
              </a:ext>
            </a:extLst>
          </p:cNvPr>
          <p:cNvSpPr>
            <a:spLocks noGrp="1"/>
          </p:cNvSpPr>
          <p:nvPr>
            <p:ph idx="15"/>
          </p:nvPr>
        </p:nvSpPr>
        <p:spPr>
          <a:xfrm>
            <a:off x="1672165" y="6472768"/>
            <a:ext cx="49632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21" name="Text Placeholder 13">
            <a:extLst>
              <a:ext uri="{FF2B5EF4-FFF2-40B4-BE49-F238E27FC236}">
                <a16:creationId xmlns:a16="http://schemas.microsoft.com/office/drawing/2014/main" id="{51D83BD2-06DF-BD03-4C48-F1F338F79F06}"/>
              </a:ext>
            </a:extLst>
          </p:cNvPr>
          <p:cNvSpPr>
            <a:spLocks noGrp="1"/>
          </p:cNvSpPr>
          <p:nvPr>
            <p:ph type="body" sz="quarter" idx="20" hasCustomPrompt="1"/>
          </p:nvPr>
        </p:nvSpPr>
        <p:spPr>
          <a:xfrm>
            <a:off x="1672168" y="12476787"/>
            <a:ext cx="14400000" cy="288000"/>
          </a:xfrm>
        </p:spPr>
        <p:txBody>
          <a:bodyPr anchor="b" anchorCtr="0"/>
          <a:lstStyle>
            <a:lvl1pPr>
              <a:defRPr sz="1867"/>
            </a:lvl1pPr>
            <a:lvl2pPr>
              <a:defRPr sz="1867"/>
            </a:lvl2pPr>
            <a:lvl3pPr>
              <a:defRPr sz="1867"/>
            </a:lvl3pPr>
            <a:lvl4pPr>
              <a:defRPr sz="1867"/>
            </a:lvl4pPr>
            <a:lvl5pPr>
              <a:defRPr sz="1867"/>
            </a:lvl5pPr>
          </a:lstStyle>
          <a:p>
            <a:pPr lvl="0"/>
            <a:r>
              <a:rPr lang="en-US"/>
              <a:t>Footnote, source</a:t>
            </a:r>
          </a:p>
        </p:txBody>
      </p:sp>
    </p:spTree>
    <p:extLst>
      <p:ext uri="{BB962C8B-B14F-4D97-AF65-F5344CB8AC3E}">
        <p14:creationId xmlns:p14="http://schemas.microsoft.com/office/powerpoint/2010/main" val="1477401717"/>
      </p:ext>
    </p:extLst>
  </p:cSld>
  <p:clrMapOvr>
    <a:masterClrMapping/>
  </p:clrMapOvr>
  <p:extLst>
    <p:ext uri="{DCECCB84-F9BA-43D5-87BE-67443E8EF086}">
      <p15:sldGuideLst xmlns:p15="http://schemas.microsoft.com/office/powerpoint/2012/main"/>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our-columns text slide with subheading">
    <p:spTree>
      <p:nvGrpSpPr>
        <p:cNvPr id="1" name=""/>
        <p:cNvGrpSpPr/>
        <p:nvPr/>
      </p:nvGrpSpPr>
      <p:grpSpPr>
        <a:xfrm>
          <a:off x="0" y="0"/>
          <a:ext cx="0" cy="0"/>
          <a:chOff x="0" y="0"/>
          <a:chExt cx="0" cy="0"/>
        </a:xfrm>
      </p:grpSpPr>
      <p:sp>
        <p:nvSpPr>
          <p:cNvPr id="2" name="Title 1"/>
          <p:cNvSpPr>
            <a:spLocks noGrp="1"/>
          </p:cNvSpPr>
          <p:nvPr>
            <p:ph type="title"/>
          </p:nvPr>
        </p:nvSpPr>
        <p:spPr>
          <a:xfrm>
            <a:off x="1672165" y="770468"/>
            <a:ext cx="22000635" cy="1921933"/>
          </a:xfrm>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D1F04850-15A5-444A-B960-14A6357FE7B5}"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7" name="Content Placeholder 2">
            <a:extLst>
              <a:ext uri="{FF2B5EF4-FFF2-40B4-BE49-F238E27FC236}">
                <a16:creationId xmlns:a16="http://schemas.microsoft.com/office/drawing/2014/main" id="{76BA3CB5-4E0B-038A-EC8B-EF65795FDB6A}"/>
              </a:ext>
            </a:extLst>
          </p:cNvPr>
          <p:cNvSpPr>
            <a:spLocks noGrp="1"/>
          </p:cNvSpPr>
          <p:nvPr>
            <p:ph idx="13"/>
          </p:nvPr>
        </p:nvSpPr>
        <p:spPr>
          <a:xfrm>
            <a:off x="7365996" y="9160771"/>
            <a:ext cx="4933571" cy="3106379"/>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Content Placeholder 2">
            <a:extLst>
              <a:ext uri="{FF2B5EF4-FFF2-40B4-BE49-F238E27FC236}">
                <a16:creationId xmlns:a16="http://schemas.microsoft.com/office/drawing/2014/main" id="{D39ECE93-E124-14D6-E1B3-D291AC837964}"/>
              </a:ext>
            </a:extLst>
          </p:cNvPr>
          <p:cNvSpPr>
            <a:spLocks noGrp="1"/>
          </p:cNvSpPr>
          <p:nvPr>
            <p:ph idx="14"/>
          </p:nvPr>
        </p:nvSpPr>
        <p:spPr>
          <a:xfrm>
            <a:off x="13040396" y="9160771"/>
            <a:ext cx="4933571" cy="3106379"/>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E7EFCB67-D080-4319-E997-74C0A99A291D}"/>
              </a:ext>
            </a:extLst>
          </p:cNvPr>
          <p:cNvSpPr>
            <a:spLocks noGrp="1"/>
          </p:cNvSpPr>
          <p:nvPr>
            <p:ph idx="16"/>
          </p:nvPr>
        </p:nvSpPr>
        <p:spPr>
          <a:xfrm>
            <a:off x="7351568" y="7816768"/>
            <a:ext cx="49632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2" name="Content Placeholder 2">
            <a:extLst>
              <a:ext uri="{FF2B5EF4-FFF2-40B4-BE49-F238E27FC236}">
                <a16:creationId xmlns:a16="http://schemas.microsoft.com/office/drawing/2014/main" id="{4BBAD459-7E18-A13F-67D6-D1EA73D281BB}"/>
              </a:ext>
            </a:extLst>
          </p:cNvPr>
          <p:cNvSpPr>
            <a:spLocks noGrp="1"/>
          </p:cNvSpPr>
          <p:nvPr>
            <p:ph idx="17"/>
          </p:nvPr>
        </p:nvSpPr>
        <p:spPr>
          <a:xfrm>
            <a:off x="13055596" y="7816768"/>
            <a:ext cx="4933571"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3" name="Content Placeholder 2">
            <a:extLst>
              <a:ext uri="{FF2B5EF4-FFF2-40B4-BE49-F238E27FC236}">
                <a16:creationId xmlns:a16="http://schemas.microsoft.com/office/drawing/2014/main" id="{CFBFBF18-6808-851F-1BC2-01E745F2279C}"/>
              </a:ext>
            </a:extLst>
          </p:cNvPr>
          <p:cNvSpPr>
            <a:spLocks noGrp="1"/>
          </p:cNvSpPr>
          <p:nvPr>
            <p:ph idx="18"/>
          </p:nvPr>
        </p:nvSpPr>
        <p:spPr>
          <a:xfrm>
            <a:off x="18719800" y="9160771"/>
            <a:ext cx="4963200" cy="3106379"/>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41742471-75A6-81BA-964E-75328658740A}"/>
              </a:ext>
            </a:extLst>
          </p:cNvPr>
          <p:cNvSpPr>
            <a:spLocks noGrp="1"/>
          </p:cNvSpPr>
          <p:nvPr>
            <p:ph idx="19"/>
          </p:nvPr>
        </p:nvSpPr>
        <p:spPr>
          <a:xfrm>
            <a:off x="18735000" y="7816768"/>
            <a:ext cx="49632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3" name="Content Placeholder 2"/>
          <p:cNvSpPr>
            <a:spLocks noGrp="1"/>
          </p:cNvSpPr>
          <p:nvPr>
            <p:ph idx="1"/>
          </p:nvPr>
        </p:nvSpPr>
        <p:spPr>
          <a:xfrm>
            <a:off x="1672165" y="9160771"/>
            <a:ext cx="4963200" cy="3106379"/>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Content Placeholder 2">
            <a:extLst>
              <a:ext uri="{FF2B5EF4-FFF2-40B4-BE49-F238E27FC236}">
                <a16:creationId xmlns:a16="http://schemas.microsoft.com/office/drawing/2014/main" id="{F8A03253-F23B-759D-52D6-D0D372380F82}"/>
              </a:ext>
            </a:extLst>
          </p:cNvPr>
          <p:cNvSpPr>
            <a:spLocks noGrp="1"/>
          </p:cNvSpPr>
          <p:nvPr>
            <p:ph idx="15"/>
          </p:nvPr>
        </p:nvSpPr>
        <p:spPr>
          <a:xfrm>
            <a:off x="1672165" y="7816768"/>
            <a:ext cx="49632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21" name="Text Placeholder 13">
            <a:extLst>
              <a:ext uri="{FF2B5EF4-FFF2-40B4-BE49-F238E27FC236}">
                <a16:creationId xmlns:a16="http://schemas.microsoft.com/office/drawing/2014/main" id="{51D83BD2-06DF-BD03-4C48-F1F338F79F06}"/>
              </a:ext>
            </a:extLst>
          </p:cNvPr>
          <p:cNvSpPr>
            <a:spLocks noGrp="1"/>
          </p:cNvSpPr>
          <p:nvPr>
            <p:ph type="body" sz="quarter" idx="20" hasCustomPrompt="1"/>
          </p:nvPr>
        </p:nvSpPr>
        <p:spPr>
          <a:xfrm>
            <a:off x="1672168" y="12476787"/>
            <a:ext cx="14400000" cy="288000"/>
          </a:xfrm>
        </p:spPr>
        <p:txBody>
          <a:bodyPr anchor="b" anchorCtr="0"/>
          <a:lstStyle>
            <a:lvl1pPr>
              <a:defRPr sz="1867"/>
            </a:lvl1pPr>
            <a:lvl2pPr>
              <a:defRPr sz="1867"/>
            </a:lvl2pPr>
            <a:lvl3pPr>
              <a:defRPr sz="1867"/>
            </a:lvl3pPr>
            <a:lvl4pPr>
              <a:defRPr sz="1867"/>
            </a:lvl4pPr>
            <a:lvl5pPr>
              <a:defRPr sz="1867"/>
            </a:lvl5pPr>
          </a:lstStyle>
          <a:p>
            <a:pPr lvl="0"/>
            <a:r>
              <a:rPr lang="en-US" noProof="0"/>
              <a:t>Footnote, source</a:t>
            </a:r>
          </a:p>
        </p:txBody>
      </p:sp>
      <p:sp>
        <p:nvSpPr>
          <p:cNvPr id="20" name="Text Placeholder 19">
            <a:extLst>
              <a:ext uri="{FF2B5EF4-FFF2-40B4-BE49-F238E27FC236}">
                <a16:creationId xmlns:a16="http://schemas.microsoft.com/office/drawing/2014/main" id="{89A406FA-DD1B-8C88-FC6B-F08C1B2F5562}"/>
              </a:ext>
            </a:extLst>
          </p:cNvPr>
          <p:cNvSpPr>
            <a:spLocks noGrp="1"/>
          </p:cNvSpPr>
          <p:nvPr>
            <p:ph type="body" sz="quarter" idx="21"/>
          </p:nvPr>
        </p:nvSpPr>
        <p:spPr>
          <a:xfrm>
            <a:off x="1672168" y="4402667"/>
            <a:ext cx="16302565" cy="1151467"/>
          </a:xfrm>
        </p:spPr>
        <p:txBody>
          <a:bodyPr/>
          <a:lstStyle>
            <a:lvl1pPr>
              <a:defRPr b="1">
                <a:solidFill>
                  <a:schemeClr val="tx1"/>
                </a:solidFill>
                <a:latin typeface="+mj-lt"/>
              </a:defRPr>
            </a:lvl1pPr>
          </a:lstStyle>
          <a:p>
            <a:pPr lvl="0"/>
            <a:r>
              <a:rPr lang="en-US" noProof="0"/>
              <a:t>Click to edit Master text styles</a:t>
            </a:r>
          </a:p>
        </p:txBody>
      </p:sp>
      <p:cxnSp>
        <p:nvCxnSpPr>
          <p:cNvPr id="16" name="Gerade Verbindung 26">
            <a:extLst>
              <a:ext uri="{FF2B5EF4-FFF2-40B4-BE49-F238E27FC236}">
                <a16:creationId xmlns:a16="http://schemas.microsoft.com/office/drawing/2014/main" id="{53CD9D1C-E7AF-AA5C-1258-C1363AD6A7BB}"/>
              </a:ext>
            </a:extLst>
          </p:cNvPr>
          <p:cNvCxnSpPr/>
          <p:nvPr userDrawn="1"/>
        </p:nvCxnSpPr>
        <p:spPr>
          <a:xfrm rot="5400000">
            <a:off x="-414528" y="2525704"/>
            <a:ext cx="0" cy="360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1686033"/>
      </p:ext>
    </p:extLst>
  </p:cSld>
  <p:clrMapOvr>
    <a:masterClrMapping/>
  </p:clrMapOvr>
  <p:extLst>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ne-column text slide with 1/2 picture">
    <p:spTree>
      <p:nvGrpSpPr>
        <p:cNvPr id="1" name=""/>
        <p:cNvGrpSpPr/>
        <p:nvPr/>
      </p:nvGrpSpPr>
      <p:grpSpPr>
        <a:xfrm>
          <a:off x="0" y="0"/>
          <a:ext cx="0" cy="0"/>
          <a:chOff x="0" y="0"/>
          <a:chExt cx="0" cy="0"/>
        </a:xfrm>
      </p:grpSpPr>
      <p:sp>
        <p:nvSpPr>
          <p:cNvPr id="2" name="Title 1"/>
          <p:cNvSpPr>
            <a:spLocks noGrp="1"/>
          </p:cNvSpPr>
          <p:nvPr>
            <p:ph type="title"/>
          </p:nvPr>
        </p:nvSpPr>
        <p:spPr>
          <a:xfrm>
            <a:off x="1672169" y="770467"/>
            <a:ext cx="10617197" cy="3595344"/>
          </a:xfrm>
        </p:spPr>
        <p:txBody>
          <a:bodyPr/>
          <a:lstStyle/>
          <a:p>
            <a:r>
              <a:rPr lang="en-US" noProof="0"/>
              <a:t>Click to edit Master title style</a:t>
            </a:r>
          </a:p>
        </p:txBody>
      </p:sp>
      <p:sp>
        <p:nvSpPr>
          <p:cNvPr id="3" name="Content Placeholder 2"/>
          <p:cNvSpPr>
            <a:spLocks noGrp="1"/>
          </p:cNvSpPr>
          <p:nvPr>
            <p:ph idx="1"/>
          </p:nvPr>
        </p:nvSpPr>
        <p:spPr>
          <a:xfrm>
            <a:off x="1672168" y="6472768"/>
            <a:ext cx="10617200" cy="6278032"/>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32B9CE00-3D78-0C40-9980-EA7FDDC81042}"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13" name="Picture Placeholder 4">
            <a:extLst>
              <a:ext uri="{FF2B5EF4-FFF2-40B4-BE49-F238E27FC236}">
                <a16:creationId xmlns:a16="http://schemas.microsoft.com/office/drawing/2014/main" id="{6E3038A7-E4E3-A6BE-E276-EE81A9874972}"/>
              </a:ext>
            </a:extLst>
          </p:cNvPr>
          <p:cNvSpPr>
            <a:spLocks noGrp="1"/>
          </p:cNvSpPr>
          <p:nvPr>
            <p:ph type="pic" sz="quarter" idx="13"/>
          </p:nvPr>
        </p:nvSpPr>
        <p:spPr>
          <a:xfrm>
            <a:off x="13038668" y="0"/>
            <a:ext cx="11345331" cy="13716000"/>
          </a:xfrm>
        </p:spPr>
        <p:txBody>
          <a:bodyPr anchor="ctr" anchorCtr="1"/>
          <a:lstStyle>
            <a:lvl1pPr algn="ctr">
              <a:defRPr/>
            </a:lvl1pPr>
          </a:lstStyle>
          <a:p>
            <a:r>
              <a:rPr lang="en-US" noProof="0"/>
              <a:t>Click icon to add picture</a:t>
            </a:r>
          </a:p>
        </p:txBody>
      </p:sp>
      <p:sp>
        <p:nvSpPr>
          <p:cNvPr id="9" name="Text Placeholder 19">
            <a:extLst>
              <a:ext uri="{FF2B5EF4-FFF2-40B4-BE49-F238E27FC236}">
                <a16:creationId xmlns:a16="http://schemas.microsoft.com/office/drawing/2014/main" id="{B7F8FDF1-EDBC-8581-4283-24CC9CC9E2DB}"/>
              </a:ext>
            </a:extLst>
          </p:cNvPr>
          <p:cNvSpPr>
            <a:spLocks noGrp="1"/>
          </p:cNvSpPr>
          <p:nvPr>
            <p:ph type="body" sz="quarter" idx="21"/>
          </p:nvPr>
        </p:nvSpPr>
        <p:spPr>
          <a:xfrm>
            <a:off x="1672169" y="4402667"/>
            <a:ext cx="10617197" cy="1151467"/>
          </a:xfrm>
        </p:spPr>
        <p:txBody>
          <a:bodyPr/>
          <a:lstStyle>
            <a:lvl1pPr>
              <a:defRPr b="1">
                <a:solidFill>
                  <a:schemeClr val="tx1"/>
                </a:solidFill>
                <a:latin typeface="+mj-lt"/>
              </a:defRPr>
            </a:lvl1pPr>
          </a:lstStyle>
          <a:p>
            <a:pPr lvl="0"/>
            <a:r>
              <a:rPr lang="en-US" noProof="0"/>
              <a:t>Click to edit Master text styles</a:t>
            </a:r>
          </a:p>
        </p:txBody>
      </p:sp>
    </p:spTree>
    <p:extLst>
      <p:ext uri="{BB962C8B-B14F-4D97-AF65-F5344CB8AC3E}">
        <p14:creationId xmlns:p14="http://schemas.microsoft.com/office/powerpoint/2010/main" val="3031030829"/>
      </p:ext>
    </p:extLst>
  </p:cSld>
  <p:clrMapOvr>
    <a:masterClrMapping/>
  </p:clrMapOvr>
  <p:extLst>
    <p:ext uri="{DCECCB84-F9BA-43D5-87BE-67443E8EF086}">
      <p15:sldGuideLst xmlns:p15="http://schemas.microsoft.com/office/powerpoint/2012/main"/>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One-column text slide with 1/2 picture right">
    <p:spTree>
      <p:nvGrpSpPr>
        <p:cNvPr id="1" name=""/>
        <p:cNvGrpSpPr/>
        <p:nvPr/>
      </p:nvGrpSpPr>
      <p:grpSpPr>
        <a:xfrm>
          <a:off x="0" y="0"/>
          <a:ext cx="0" cy="0"/>
          <a:chOff x="0" y="0"/>
          <a:chExt cx="0" cy="0"/>
        </a:xfrm>
      </p:grpSpPr>
      <p:sp>
        <p:nvSpPr>
          <p:cNvPr id="7" name="Picture Placeholder 4">
            <a:extLst>
              <a:ext uri="{FF2B5EF4-FFF2-40B4-BE49-F238E27FC236}">
                <a16:creationId xmlns:a16="http://schemas.microsoft.com/office/drawing/2014/main" id="{8609B1B6-A69D-36C7-9316-A879AD27633D}"/>
              </a:ext>
            </a:extLst>
          </p:cNvPr>
          <p:cNvSpPr>
            <a:spLocks noGrp="1"/>
          </p:cNvSpPr>
          <p:nvPr>
            <p:ph type="pic" sz="quarter" idx="22"/>
          </p:nvPr>
        </p:nvSpPr>
        <p:spPr>
          <a:xfrm>
            <a:off x="1117599" y="0"/>
            <a:ext cx="11184467" cy="13716000"/>
          </a:xfrm>
        </p:spPr>
        <p:txBody>
          <a:bodyPr anchor="ctr" anchorCtr="1"/>
          <a:lstStyle>
            <a:lvl1pPr algn="ctr">
              <a:defRPr/>
            </a:lvl1pPr>
          </a:lstStyle>
          <a:p>
            <a:r>
              <a:rPr lang="en-US" noProof="0"/>
              <a:t>Click icon to add picture</a:t>
            </a:r>
          </a:p>
        </p:txBody>
      </p:sp>
      <p:sp>
        <p:nvSpPr>
          <p:cNvPr id="2" name="Title 1"/>
          <p:cNvSpPr>
            <a:spLocks noGrp="1"/>
          </p:cNvSpPr>
          <p:nvPr>
            <p:ph type="title"/>
          </p:nvPr>
        </p:nvSpPr>
        <p:spPr>
          <a:xfrm>
            <a:off x="13038668" y="770467"/>
            <a:ext cx="10629901" cy="3595344"/>
          </a:xfrm>
        </p:spPr>
        <p:txBody>
          <a:bodyPr/>
          <a:lstStyle/>
          <a:p>
            <a:r>
              <a:rPr lang="en-US" noProof="0"/>
              <a:t>Click to edit Master title style</a:t>
            </a:r>
          </a:p>
        </p:txBody>
      </p:sp>
      <p:sp>
        <p:nvSpPr>
          <p:cNvPr id="3" name="Content Placeholder 2"/>
          <p:cNvSpPr>
            <a:spLocks noGrp="1"/>
          </p:cNvSpPr>
          <p:nvPr>
            <p:ph idx="1"/>
          </p:nvPr>
        </p:nvSpPr>
        <p:spPr>
          <a:xfrm>
            <a:off x="13038666" y="6472768"/>
            <a:ext cx="10629901" cy="6278032"/>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110A60B6-38FF-1549-AD25-BDE29E670551}"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9" name="Text Placeholder 19">
            <a:extLst>
              <a:ext uri="{FF2B5EF4-FFF2-40B4-BE49-F238E27FC236}">
                <a16:creationId xmlns:a16="http://schemas.microsoft.com/office/drawing/2014/main" id="{B7F8FDF1-EDBC-8581-4283-24CC9CC9E2DB}"/>
              </a:ext>
            </a:extLst>
          </p:cNvPr>
          <p:cNvSpPr>
            <a:spLocks noGrp="1"/>
          </p:cNvSpPr>
          <p:nvPr>
            <p:ph type="body" sz="quarter" idx="21"/>
          </p:nvPr>
        </p:nvSpPr>
        <p:spPr>
          <a:xfrm>
            <a:off x="13038667" y="4402667"/>
            <a:ext cx="10629899" cy="1151467"/>
          </a:xfrm>
        </p:spPr>
        <p:txBody>
          <a:bodyPr/>
          <a:lstStyle>
            <a:lvl1pPr>
              <a:defRPr b="1">
                <a:solidFill>
                  <a:schemeClr val="tx1"/>
                </a:solidFill>
                <a:latin typeface="+mj-lt"/>
              </a:defRPr>
            </a:lvl1pPr>
          </a:lstStyle>
          <a:p>
            <a:pPr lvl="0"/>
            <a:r>
              <a:rPr lang="en-US" noProof="0"/>
              <a:t>Click to edit Master text styles</a:t>
            </a:r>
          </a:p>
        </p:txBody>
      </p:sp>
    </p:spTree>
    <p:extLst>
      <p:ext uri="{BB962C8B-B14F-4D97-AF65-F5344CB8AC3E}">
        <p14:creationId xmlns:p14="http://schemas.microsoft.com/office/powerpoint/2010/main" val="1316129030"/>
      </p:ext>
    </p:extLst>
  </p:cSld>
  <p:clrMapOvr>
    <a:masterClrMapping/>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One-column text slide with picture &lt;1/2">
    <p:spTree>
      <p:nvGrpSpPr>
        <p:cNvPr id="1" name=""/>
        <p:cNvGrpSpPr/>
        <p:nvPr/>
      </p:nvGrpSpPr>
      <p:grpSpPr>
        <a:xfrm>
          <a:off x="0" y="0"/>
          <a:ext cx="0" cy="0"/>
          <a:chOff x="0" y="0"/>
          <a:chExt cx="0" cy="0"/>
        </a:xfrm>
      </p:grpSpPr>
      <p:sp>
        <p:nvSpPr>
          <p:cNvPr id="2" name="Title 1"/>
          <p:cNvSpPr>
            <a:spLocks noGrp="1"/>
          </p:cNvSpPr>
          <p:nvPr>
            <p:ph type="title"/>
          </p:nvPr>
        </p:nvSpPr>
        <p:spPr>
          <a:xfrm>
            <a:off x="1670400" y="770464"/>
            <a:ext cx="8726667" cy="3072000"/>
          </a:xfrm>
        </p:spPr>
        <p:txBody>
          <a:bodyPr/>
          <a:lstStyle/>
          <a:p>
            <a:r>
              <a:rPr lang="en-US" noProof="0"/>
              <a:t>Click to edit Master title style</a:t>
            </a:r>
          </a:p>
        </p:txBody>
      </p:sp>
      <p:sp>
        <p:nvSpPr>
          <p:cNvPr id="3" name="Content Placeholder 2"/>
          <p:cNvSpPr>
            <a:spLocks noGrp="1"/>
          </p:cNvSpPr>
          <p:nvPr>
            <p:ph idx="1"/>
          </p:nvPr>
        </p:nvSpPr>
        <p:spPr>
          <a:xfrm>
            <a:off x="1670400" y="4419600"/>
            <a:ext cx="8726667" cy="8331200"/>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4F68F98E-521E-594E-8136-A030565736F1}"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13" name="Picture Placeholder 4">
            <a:extLst>
              <a:ext uri="{FF2B5EF4-FFF2-40B4-BE49-F238E27FC236}">
                <a16:creationId xmlns:a16="http://schemas.microsoft.com/office/drawing/2014/main" id="{6E3038A7-E4E3-A6BE-E276-EE81A9874972}"/>
              </a:ext>
            </a:extLst>
          </p:cNvPr>
          <p:cNvSpPr>
            <a:spLocks noGrp="1"/>
          </p:cNvSpPr>
          <p:nvPr>
            <p:ph type="pic" sz="quarter" idx="13"/>
          </p:nvPr>
        </p:nvSpPr>
        <p:spPr>
          <a:xfrm>
            <a:off x="11137901" y="0"/>
            <a:ext cx="13246096" cy="13716000"/>
          </a:xfrm>
        </p:spPr>
        <p:txBody>
          <a:bodyPr anchor="ctr" anchorCtr="1"/>
          <a:lstStyle>
            <a:lvl1pPr algn="ctr">
              <a:defRPr/>
            </a:lvl1pPr>
          </a:lstStyle>
          <a:p>
            <a:r>
              <a:rPr lang="en-US" noProof="0"/>
              <a:t>Click icon to add picture</a:t>
            </a:r>
          </a:p>
        </p:txBody>
      </p:sp>
    </p:spTree>
    <p:extLst>
      <p:ext uri="{BB962C8B-B14F-4D97-AF65-F5344CB8AC3E}">
        <p14:creationId xmlns:p14="http://schemas.microsoft.com/office/powerpoint/2010/main" val="2399717604"/>
      </p:ext>
    </p:extLst>
  </p:cSld>
  <p:clrMapOvr>
    <a:masterClrMapping/>
  </p:clrMapOvr>
  <p:extLst>
    <p:ext uri="{DCECCB84-F9BA-43D5-87BE-67443E8EF086}">
      <p15:sldGuideLst xmlns:p15="http://schemas.microsoft.com/office/powerpoint/2012/main"/>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One-column text slide with picture &lt;1/2 left">
    <p:spTree>
      <p:nvGrpSpPr>
        <p:cNvPr id="1" name=""/>
        <p:cNvGrpSpPr/>
        <p:nvPr/>
      </p:nvGrpSpPr>
      <p:grpSpPr>
        <a:xfrm>
          <a:off x="0" y="0"/>
          <a:ext cx="0" cy="0"/>
          <a:chOff x="0" y="0"/>
          <a:chExt cx="0" cy="0"/>
        </a:xfrm>
      </p:grpSpPr>
      <p:sp>
        <p:nvSpPr>
          <p:cNvPr id="2" name="Title 1"/>
          <p:cNvSpPr>
            <a:spLocks noGrp="1"/>
          </p:cNvSpPr>
          <p:nvPr>
            <p:ph type="title"/>
          </p:nvPr>
        </p:nvSpPr>
        <p:spPr>
          <a:xfrm>
            <a:off x="14941901" y="770464"/>
            <a:ext cx="8726667" cy="3072000"/>
          </a:xfrm>
        </p:spPr>
        <p:txBody>
          <a:bodyPr/>
          <a:lstStyle/>
          <a:p>
            <a:r>
              <a:rPr lang="en-US" noProof="0"/>
              <a:t>Click to edit Master title style</a:t>
            </a:r>
          </a:p>
        </p:txBody>
      </p:sp>
      <p:sp>
        <p:nvSpPr>
          <p:cNvPr id="3" name="Content Placeholder 2"/>
          <p:cNvSpPr>
            <a:spLocks noGrp="1"/>
          </p:cNvSpPr>
          <p:nvPr>
            <p:ph idx="1"/>
          </p:nvPr>
        </p:nvSpPr>
        <p:spPr>
          <a:xfrm>
            <a:off x="14941901" y="4419600"/>
            <a:ext cx="8726667" cy="8404277"/>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A639A16B-8A8C-FA48-8551-7AF90D6BA15C}"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13" name="Picture Placeholder 4">
            <a:extLst>
              <a:ext uri="{FF2B5EF4-FFF2-40B4-BE49-F238E27FC236}">
                <a16:creationId xmlns:a16="http://schemas.microsoft.com/office/drawing/2014/main" id="{6E3038A7-E4E3-A6BE-E276-EE81A9874972}"/>
              </a:ext>
            </a:extLst>
          </p:cNvPr>
          <p:cNvSpPr>
            <a:spLocks noGrp="1"/>
          </p:cNvSpPr>
          <p:nvPr>
            <p:ph type="pic" sz="quarter" idx="13"/>
          </p:nvPr>
        </p:nvSpPr>
        <p:spPr>
          <a:xfrm>
            <a:off x="1117600" y="0"/>
            <a:ext cx="13089467" cy="13716000"/>
          </a:xfrm>
        </p:spPr>
        <p:txBody>
          <a:bodyPr anchor="ctr" anchorCtr="1"/>
          <a:lstStyle>
            <a:lvl1pPr algn="ctr">
              <a:defRPr/>
            </a:lvl1pPr>
          </a:lstStyle>
          <a:p>
            <a:r>
              <a:rPr lang="en-US" noProof="0"/>
              <a:t>Click icon to add picture</a:t>
            </a:r>
          </a:p>
        </p:txBody>
      </p:sp>
    </p:spTree>
    <p:extLst>
      <p:ext uri="{BB962C8B-B14F-4D97-AF65-F5344CB8AC3E}">
        <p14:creationId xmlns:p14="http://schemas.microsoft.com/office/powerpoint/2010/main" val="1344640649"/>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columns text slide with 1/3 picture righ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EAF8DA1-ACF9-5040-A32C-8B823685B030}"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13" name="Picture Placeholder 4">
            <a:extLst>
              <a:ext uri="{FF2B5EF4-FFF2-40B4-BE49-F238E27FC236}">
                <a16:creationId xmlns:a16="http://schemas.microsoft.com/office/drawing/2014/main" id="{6E3038A7-E4E3-A6BE-E276-EE81A9874972}"/>
              </a:ext>
            </a:extLst>
          </p:cNvPr>
          <p:cNvSpPr>
            <a:spLocks noGrp="1"/>
          </p:cNvSpPr>
          <p:nvPr>
            <p:ph type="pic" sz="quarter" idx="13"/>
          </p:nvPr>
        </p:nvSpPr>
        <p:spPr>
          <a:xfrm>
            <a:off x="1117600" y="0"/>
            <a:ext cx="7387168" cy="13716000"/>
          </a:xfrm>
        </p:spPr>
        <p:txBody>
          <a:bodyPr anchor="ctr" anchorCtr="1"/>
          <a:lstStyle>
            <a:lvl1pPr algn="ctr">
              <a:defRPr/>
            </a:lvl1pPr>
          </a:lstStyle>
          <a:p>
            <a:r>
              <a:rPr lang="en-US" noProof="0"/>
              <a:t>Click icon to add picture</a:t>
            </a:r>
          </a:p>
        </p:txBody>
      </p:sp>
      <p:sp>
        <p:nvSpPr>
          <p:cNvPr id="7" name="Title 1">
            <a:extLst>
              <a:ext uri="{FF2B5EF4-FFF2-40B4-BE49-F238E27FC236}">
                <a16:creationId xmlns:a16="http://schemas.microsoft.com/office/drawing/2014/main" id="{587F1FA6-ADA0-370F-9771-83A6FE7A120A}"/>
              </a:ext>
            </a:extLst>
          </p:cNvPr>
          <p:cNvSpPr>
            <a:spLocks noGrp="1"/>
          </p:cNvSpPr>
          <p:nvPr>
            <p:ph type="title"/>
          </p:nvPr>
        </p:nvSpPr>
        <p:spPr>
          <a:xfrm>
            <a:off x="9241368" y="770464"/>
            <a:ext cx="14427200" cy="1920000"/>
          </a:xfrm>
        </p:spPr>
        <p:txBody>
          <a:bodyPr/>
          <a:lstStyle/>
          <a:p>
            <a:r>
              <a:rPr lang="en-US" noProof="0"/>
              <a:t>Click to edit Master title style</a:t>
            </a:r>
          </a:p>
        </p:txBody>
      </p:sp>
      <p:sp>
        <p:nvSpPr>
          <p:cNvPr id="8" name="Content Placeholder 2">
            <a:extLst>
              <a:ext uri="{FF2B5EF4-FFF2-40B4-BE49-F238E27FC236}">
                <a16:creationId xmlns:a16="http://schemas.microsoft.com/office/drawing/2014/main" id="{96D1DF91-A198-7FC3-5404-0F59A461FFAA}"/>
              </a:ext>
            </a:extLst>
          </p:cNvPr>
          <p:cNvSpPr>
            <a:spLocks noGrp="1"/>
          </p:cNvSpPr>
          <p:nvPr>
            <p:ph idx="1"/>
          </p:nvPr>
        </p:nvSpPr>
        <p:spPr>
          <a:xfrm>
            <a:off x="9243133" y="6493936"/>
            <a:ext cx="6844800" cy="6256864"/>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Content Placeholder 2">
            <a:extLst>
              <a:ext uri="{FF2B5EF4-FFF2-40B4-BE49-F238E27FC236}">
                <a16:creationId xmlns:a16="http://schemas.microsoft.com/office/drawing/2014/main" id="{48157F5A-04EA-CAB3-7298-F9A05118ACDC}"/>
              </a:ext>
            </a:extLst>
          </p:cNvPr>
          <p:cNvSpPr>
            <a:spLocks noGrp="1"/>
          </p:cNvSpPr>
          <p:nvPr>
            <p:ph idx="14"/>
          </p:nvPr>
        </p:nvSpPr>
        <p:spPr>
          <a:xfrm>
            <a:off x="16816571" y="6493936"/>
            <a:ext cx="6841067" cy="6256864"/>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6EFA793F-42AB-E441-B787-767405F1860D}"/>
              </a:ext>
            </a:extLst>
          </p:cNvPr>
          <p:cNvSpPr>
            <a:spLocks noGrp="1"/>
          </p:cNvSpPr>
          <p:nvPr>
            <p:ph idx="15"/>
          </p:nvPr>
        </p:nvSpPr>
        <p:spPr>
          <a:xfrm>
            <a:off x="9243131" y="5148224"/>
            <a:ext cx="68448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2" name="Content Placeholder 2">
            <a:extLst>
              <a:ext uri="{FF2B5EF4-FFF2-40B4-BE49-F238E27FC236}">
                <a16:creationId xmlns:a16="http://schemas.microsoft.com/office/drawing/2014/main" id="{78EE1B24-57C1-3D96-B16F-E18D568C6B9A}"/>
              </a:ext>
            </a:extLst>
          </p:cNvPr>
          <p:cNvSpPr>
            <a:spLocks noGrp="1"/>
          </p:cNvSpPr>
          <p:nvPr>
            <p:ph idx="16"/>
          </p:nvPr>
        </p:nvSpPr>
        <p:spPr>
          <a:xfrm>
            <a:off x="16816571" y="5148224"/>
            <a:ext cx="6841067"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cxnSp>
        <p:nvCxnSpPr>
          <p:cNvPr id="2" name="Gerade Verbindung 26">
            <a:extLst>
              <a:ext uri="{FF2B5EF4-FFF2-40B4-BE49-F238E27FC236}">
                <a16:creationId xmlns:a16="http://schemas.microsoft.com/office/drawing/2014/main" id="{40C3CE4E-C317-8CBF-3FB6-926BC6E4D7F9}"/>
              </a:ext>
            </a:extLst>
          </p:cNvPr>
          <p:cNvCxnSpPr>
            <a:cxnSpLocks/>
          </p:cNvCxnSpPr>
          <p:nvPr userDrawn="1"/>
        </p:nvCxnSpPr>
        <p:spPr>
          <a:xfrm flipH="1">
            <a:off x="-594528" y="5122333"/>
            <a:ext cx="360000" cy="0"/>
          </a:xfrm>
          <a:prstGeom prst="line">
            <a:avLst/>
          </a:prstGeom>
          <a:ln>
            <a:solidFill>
              <a:srgbClr val="E22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9593654"/>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columns text slide with small picture righ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9BF84F7-1809-454D-A920-4BDFF92B6461}" type="datetime1">
              <a:rPr lang="en-US" noProof="0" smtClean="0"/>
              <a:t>11/15/2025</a:t>
            </a:fld>
            <a:endParaRPr lang="en-US" noProof="0"/>
          </a:p>
        </p:txBody>
      </p:sp>
      <p:sp>
        <p:nvSpPr>
          <p:cNvPr id="5" name="Footer Placeholder 4"/>
          <p:cNvSpPr>
            <a:spLocks noGrp="1"/>
          </p:cNvSpPr>
          <p:nvPr>
            <p:ph type="ftr" sz="quarter" idx="11"/>
          </p:nvPr>
        </p:nvSpPr>
        <p:spPr/>
        <p:txBody>
          <a:bodyPr/>
          <a:lstStyle/>
          <a:p>
            <a:r>
              <a:rPr lang="en-US" noProof="0"/>
              <a:t>Confidential</a:t>
            </a:r>
          </a:p>
        </p:txBody>
      </p:sp>
      <p:sp>
        <p:nvSpPr>
          <p:cNvPr id="6" name="Slide Number Placeholder 5"/>
          <p:cNvSpPr>
            <a:spLocks noGrp="1"/>
          </p:cNvSpPr>
          <p:nvPr>
            <p:ph type="sldNum" sz="quarter" idx="12"/>
          </p:nvPr>
        </p:nvSpPr>
        <p:spPr/>
        <p:txBody>
          <a:bodyPr/>
          <a:lstStyle/>
          <a:p>
            <a:fld id="{7402B711-A71A-452E-950A-8AB93037233C}" type="slidenum">
              <a:rPr lang="en-US" noProof="0" smtClean="0"/>
              <a:t>‹#›</a:t>
            </a:fld>
            <a:endParaRPr lang="en-US" noProof="0"/>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13" name="Picture Placeholder 4">
            <a:extLst>
              <a:ext uri="{FF2B5EF4-FFF2-40B4-BE49-F238E27FC236}">
                <a16:creationId xmlns:a16="http://schemas.microsoft.com/office/drawing/2014/main" id="{6E3038A7-E4E3-A6BE-E276-EE81A9874972}"/>
              </a:ext>
            </a:extLst>
          </p:cNvPr>
          <p:cNvSpPr>
            <a:spLocks noGrp="1"/>
          </p:cNvSpPr>
          <p:nvPr>
            <p:ph type="pic" sz="quarter" idx="13"/>
          </p:nvPr>
        </p:nvSpPr>
        <p:spPr>
          <a:xfrm>
            <a:off x="1117601" y="0"/>
            <a:ext cx="5494867" cy="13716000"/>
          </a:xfrm>
        </p:spPr>
        <p:txBody>
          <a:bodyPr anchor="ctr" anchorCtr="1"/>
          <a:lstStyle>
            <a:lvl1pPr algn="ctr">
              <a:defRPr/>
            </a:lvl1pPr>
          </a:lstStyle>
          <a:p>
            <a:r>
              <a:rPr lang="en-US" noProof="0"/>
              <a:t>Click icon to add picture</a:t>
            </a:r>
          </a:p>
        </p:txBody>
      </p:sp>
      <p:sp>
        <p:nvSpPr>
          <p:cNvPr id="7" name="Title 1">
            <a:extLst>
              <a:ext uri="{FF2B5EF4-FFF2-40B4-BE49-F238E27FC236}">
                <a16:creationId xmlns:a16="http://schemas.microsoft.com/office/drawing/2014/main" id="{587F1FA6-ADA0-370F-9771-83A6FE7A120A}"/>
              </a:ext>
            </a:extLst>
          </p:cNvPr>
          <p:cNvSpPr>
            <a:spLocks noGrp="1"/>
          </p:cNvSpPr>
          <p:nvPr>
            <p:ph type="title"/>
          </p:nvPr>
        </p:nvSpPr>
        <p:spPr>
          <a:xfrm>
            <a:off x="7340598" y="770464"/>
            <a:ext cx="16327971" cy="1920000"/>
          </a:xfrm>
        </p:spPr>
        <p:txBody>
          <a:bodyPr/>
          <a:lstStyle/>
          <a:p>
            <a:r>
              <a:rPr lang="en-US" noProof="0"/>
              <a:t>Click to edit Master title style</a:t>
            </a:r>
          </a:p>
        </p:txBody>
      </p:sp>
      <p:sp>
        <p:nvSpPr>
          <p:cNvPr id="8" name="Content Placeholder 2">
            <a:extLst>
              <a:ext uri="{FF2B5EF4-FFF2-40B4-BE49-F238E27FC236}">
                <a16:creationId xmlns:a16="http://schemas.microsoft.com/office/drawing/2014/main" id="{96D1DF91-A198-7FC3-5404-0F59A461FFAA}"/>
              </a:ext>
            </a:extLst>
          </p:cNvPr>
          <p:cNvSpPr>
            <a:spLocks noGrp="1"/>
          </p:cNvSpPr>
          <p:nvPr>
            <p:ph idx="1"/>
          </p:nvPr>
        </p:nvSpPr>
        <p:spPr>
          <a:xfrm>
            <a:off x="7340600" y="6493937"/>
            <a:ext cx="7804800" cy="6270851"/>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Content Placeholder 2">
            <a:extLst>
              <a:ext uri="{FF2B5EF4-FFF2-40B4-BE49-F238E27FC236}">
                <a16:creationId xmlns:a16="http://schemas.microsoft.com/office/drawing/2014/main" id="{48157F5A-04EA-CAB3-7298-F9A05118ACDC}"/>
              </a:ext>
            </a:extLst>
          </p:cNvPr>
          <p:cNvSpPr>
            <a:spLocks noGrp="1"/>
          </p:cNvSpPr>
          <p:nvPr>
            <p:ph idx="14"/>
          </p:nvPr>
        </p:nvSpPr>
        <p:spPr>
          <a:xfrm>
            <a:off x="15863768" y="6493937"/>
            <a:ext cx="7804800" cy="6270851"/>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6EFA793F-42AB-E441-B787-767405F1860D}"/>
              </a:ext>
            </a:extLst>
          </p:cNvPr>
          <p:cNvSpPr>
            <a:spLocks noGrp="1"/>
          </p:cNvSpPr>
          <p:nvPr>
            <p:ph idx="15"/>
          </p:nvPr>
        </p:nvSpPr>
        <p:spPr>
          <a:xfrm>
            <a:off x="7340596" y="4419600"/>
            <a:ext cx="16327971" cy="1880624"/>
          </a:xfrm>
        </p:spPr>
        <p:txBody>
          <a:bodyPr/>
          <a:lstStyle>
            <a:lvl1pPr>
              <a:defRPr sz="37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Tree>
    <p:extLst>
      <p:ext uri="{BB962C8B-B14F-4D97-AF65-F5344CB8AC3E}">
        <p14:creationId xmlns:p14="http://schemas.microsoft.com/office/powerpoint/2010/main" val="564212795"/>
      </p:ext>
    </p:extLst>
  </p:cSld>
  <p:clrMapOvr>
    <a:masterClrMapping/>
  </p:clrMapOvr>
  <p:extLst>
    <p:ext uri="{DCECCB84-F9BA-43D5-87BE-67443E8EF086}">
      <p15:sldGuideLst xmlns:p15="http://schemas.microsoft.com/office/powerpoint/2012/main">
        <p15:guide id="15" pos="3742">
          <p15:clr>
            <a:srgbClr val="A4A3A4"/>
          </p15:clr>
        </p15:guide>
        <p15:guide id="16" pos="3581">
          <p15:clr>
            <a:srgbClr val="A4A3A4"/>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columns text slide with 1/3 picture">
    <p:spTree>
      <p:nvGrpSpPr>
        <p:cNvPr id="1" name=""/>
        <p:cNvGrpSpPr/>
        <p:nvPr/>
      </p:nvGrpSpPr>
      <p:grpSpPr>
        <a:xfrm>
          <a:off x="0" y="0"/>
          <a:ext cx="0" cy="0"/>
          <a:chOff x="0" y="0"/>
          <a:chExt cx="0" cy="0"/>
        </a:xfrm>
      </p:grpSpPr>
      <p:sp>
        <p:nvSpPr>
          <p:cNvPr id="2" name="Title 1"/>
          <p:cNvSpPr>
            <a:spLocks noGrp="1"/>
          </p:cNvSpPr>
          <p:nvPr>
            <p:ph type="title"/>
          </p:nvPr>
        </p:nvSpPr>
        <p:spPr>
          <a:xfrm>
            <a:off x="1670400" y="770464"/>
            <a:ext cx="14427200" cy="1920000"/>
          </a:xfrm>
        </p:spPr>
        <p:txBody>
          <a:bodyPr/>
          <a:lstStyle/>
          <a:p>
            <a:r>
              <a:rPr lang="en-US" noProof="0"/>
              <a:t>Click to edit Master title style</a:t>
            </a:r>
          </a:p>
        </p:txBody>
      </p:sp>
      <p:sp>
        <p:nvSpPr>
          <p:cNvPr id="3" name="Content Placeholder 2"/>
          <p:cNvSpPr>
            <a:spLocks noGrp="1"/>
          </p:cNvSpPr>
          <p:nvPr>
            <p:ph idx="1"/>
          </p:nvPr>
        </p:nvSpPr>
        <p:spPr>
          <a:xfrm>
            <a:off x="1670400" y="6468533"/>
            <a:ext cx="6844800" cy="6264080"/>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71B4382D-6520-084B-B5DF-8F224A4E046D}"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7" name="Content Placeholder 2">
            <a:extLst>
              <a:ext uri="{FF2B5EF4-FFF2-40B4-BE49-F238E27FC236}">
                <a16:creationId xmlns:a16="http://schemas.microsoft.com/office/drawing/2014/main" id="{76BA3CB5-4E0B-038A-EC8B-EF65795FDB6A}"/>
              </a:ext>
            </a:extLst>
          </p:cNvPr>
          <p:cNvSpPr>
            <a:spLocks noGrp="1"/>
          </p:cNvSpPr>
          <p:nvPr>
            <p:ph idx="13"/>
          </p:nvPr>
        </p:nvSpPr>
        <p:spPr>
          <a:xfrm>
            <a:off x="9245603" y="6468533"/>
            <a:ext cx="6841067" cy="6264080"/>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Content Placeholder 2">
            <a:extLst>
              <a:ext uri="{FF2B5EF4-FFF2-40B4-BE49-F238E27FC236}">
                <a16:creationId xmlns:a16="http://schemas.microsoft.com/office/drawing/2014/main" id="{F8A03253-F23B-759D-52D6-D0D372380F82}"/>
              </a:ext>
            </a:extLst>
          </p:cNvPr>
          <p:cNvSpPr>
            <a:spLocks noGrp="1"/>
          </p:cNvSpPr>
          <p:nvPr>
            <p:ph idx="15"/>
          </p:nvPr>
        </p:nvSpPr>
        <p:spPr>
          <a:xfrm>
            <a:off x="1670400" y="5148224"/>
            <a:ext cx="6844800"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1" name="Content Placeholder 2">
            <a:extLst>
              <a:ext uri="{FF2B5EF4-FFF2-40B4-BE49-F238E27FC236}">
                <a16:creationId xmlns:a16="http://schemas.microsoft.com/office/drawing/2014/main" id="{E7EFCB67-D080-4319-E997-74C0A99A291D}"/>
              </a:ext>
            </a:extLst>
          </p:cNvPr>
          <p:cNvSpPr>
            <a:spLocks noGrp="1"/>
          </p:cNvSpPr>
          <p:nvPr>
            <p:ph idx="16"/>
          </p:nvPr>
        </p:nvSpPr>
        <p:spPr>
          <a:xfrm>
            <a:off x="9245603" y="5148224"/>
            <a:ext cx="6841067"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3" name="Picture Placeholder 4">
            <a:extLst>
              <a:ext uri="{FF2B5EF4-FFF2-40B4-BE49-F238E27FC236}">
                <a16:creationId xmlns:a16="http://schemas.microsoft.com/office/drawing/2014/main" id="{49F737FA-3821-ED26-DBFD-6A1006BD35FE}"/>
              </a:ext>
            </a:extLst>
          </p:cNvPr>
          <p:cNvSpPr>
            <a:spLocks noGrp="1"/>
          </p:cNvSpPr>
          <p:nvPr>
            <p:ph type="pic" sz="quarter" idx="17"/>
          </p:nvPr>
        </p:nvSpPr>
        <p:spPr>
          <a:xfrm>
            <a:off x="16827506" y="0"/>
            <a:ext cx="7556493" cy="13716000"/>
          </a:xfrm>
        </p:spPr>
        <p:txBody>
          <a:bodyPr anchor="ctr" anchorCtr="1"/>
          <a:lstStyle>
            <a:lvl1pPr algn="ctr">
              <a:defRPr/>
            </a:lvl1pPr>
          </a:lstStyle>
          <a:p>
            <a:r>
              <a:rPr lang="en-US" noProof="0"/>
              <a:t>Click icon to add picture</a:t>
            </a:r>
          </a:p>
        </p:txBody>
      </p:sp>
    </p:spTree>
    <p:extLst>
      <p:ext uri="{BB962C8B-B14F-4D97-AF65-F5344CB8AC3E}">
        <p14:creationId xmlns:p14="http://schemas.microsoft.com/office/powerpoint/2010/main" val="741364212"/>
      </p:ext>
    </p:extLst>
  </p:cSld>
  <p:clrMapOvr>
    <a:masterClrMapping/>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hree-columns text slide with big picture">
    <p:spTree>
      <p:nvGrpSpPr>
        <p:cNvPr id="1" name=""/>
        <p:cNvGrpSpPr/>
        <p:nvPr/>
      </p:nvGrpSpPr>
      <p:grpSpPr>
        <a:xfrm>
          <a:off x="0" y="0"/>
          <a:ext cx="0" cy="0"/>
          <a:chOff x="0" y="0"/>
          <a:chExt cx="0" cy="0"/>
        </a:xfrm>
      </p:grpSpPr>
      <p:sp>
        <p:nvSpPr>
          <p:cNvPr id="13" name="Picture Placeholder 4">
            <a:extLst>
              <a:ext uri="{FF2B5EF4-FFF2-40B4-BE49-F238E27FC236}">
                <a16:creationId xmlns:a16="http://schemas.microsoft.com/office/drawing/2014/main" id="{08A6B156-3CFB-B5EC-C3DC-551B85E4678B}"/>
              </a:ext>
            </a:extLst>
          </p:cNvPr>
          <p:cNvSpPr>
            <a:spLocks noGrp="1"/>
          </p:cNvSpPr>
          <p:nvPr>
            <p:ph type="pic" sz="quarter" idx="18"/>
          </p:nvPr>
        </p:nvSpPr>
        <p:spPr>
          <a:xfrm>
            <a:off x="2" y="2"/>
            <a:ext cx="24383997" cy="8576733"/>
          </a:xfrm>
        </p:spPr>
        <p:txBody>
          <a:bodyPr anchor="ctr" anchorCtr="1"/>
          <a:lstStyle>
            <a:lvl1pPr algn="ctr">
              <a:defRPr/>
            </a:lvl1pPr>
          </a:lstStyle>
          <a:p>
            <a:r>
              <a:rPr lang="en-US" noProof="0"/>
              <a:t>Click icon to add picture</a:t>
            </a:r>
          </a:p>
        </p:txBody>
      </p:sp>
      <p:sp>
        <p:nvSpPr>
          <p:cNvPr id="3" name="Content Placeholder 2"/>
          <p:cNvSpPr>
            <a:spLocks noGrp="1"/>
          </p:cNvSpPr>
          <p:nvPr>
            <p:ph idx="1"/>
          </p:nvPr>
        </p:nvSpPr>
        <p:spPr>
          <a:xfrm>
            <a:off x="1672163" y="10349977"/>
            <a:ext cx="6844800" cy="2400824"/>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sp>
        <p:nvSpPr>
          <p:cNvPr id="7" name="Content Placeholder 2">
            <a:extLst>
              <a:ext uri="{FF2B5EF4-FFF2-40B4-BE49-F238E27FC236}">
                <a16:creationId xmlns:a16="http://schemas.microsoft.com/office/drawing/2014/main" id="{76BA3CB5-4E0B-038A-EC8B-EF65795FDB6A}"/>
              </a:ext>
            </a:extLst>
          </p:cNvPr>
          <p:cNvSpPr>
            <a:spLocks noGrp="1"/>
          </p:cNvSpPr>
          <p:nvPr>
            <p:ph idx="13"/>
          </p:nvPr>
        </p:nvSpPr>
        <p:spPr>
          <a:xfrm>
            <a:off x="9245603" y="10349977"/>
            <a:ext cx="6841067" cy="2400824"/>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p:txBody>
      </p:sp>
      <p:sp>
        <p:nvSpPr>
          <p:cNvPr id="8" name="Content Placeholder 2">
            <a:extLst>
              <a:ext uri="{FF2B5EF4-FFF2-40B4-BE49-F238E27FC236}">
                <a16:creationId xmlns:a16="http://schemas.microsoft.com/office/drawing/2014/main" id="{D39ECE93-E124-14D6-E1B3-D291AC837964}"/>
              </a:ext>
            </a:extLst>
          </p:cNvPr>
          <p:cNvSpPr>
            <a:spLocks noGrp="1"/>
          </p:cNvSpPr>
          <p:nvPr>
            <p:ph idx="14"/>
          </p:nvPr>
        </p:nvSpPr>
        <p:spPr>
          <a:xfrm>
            <a:off x="16827503" y="10349977"/>
            <a:ext cx="6841069" cy="2400824"/>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p:txBody>
      </p:sp>
      <p:sp>
        <p:nvSpPr>
          <p:cNvPr id="9" name="Content Placeholder 2">
            <a:extLst>
              <a:ext uri="{FF2B5EF4-FFF2-40B4-BE49-F238E27FC236}">
                <a16:creationId xmlns:a16="http://schemas.microsoft.com/office/drawing/2014/main" id="{F8A03253-F23B-759D-52D6-D0D372380F82}"/>
              </a:ext>
            </a:extLst>
          </p:cNvPr>
          <p:cNvSpPr>
            <a:spLocks noGrp="1"/>
          </p:cNvSpPr>
          <p:nvPr>
            <p:ph idx="15"/>
          </p:nvPr>
        </p:nvSpPr>
        <p:spPr>
          <a:xfrm>
            <a:off x="1672163" y="9152468"/>
            <a:ext cx="6844800" cy="1197512"/>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1" name="Content Placeholder 2">
            <a:extLst>
              <a:ext uri="{FF2B5EF4-FFF2-40B4-BE49-F238E27FC236}">
                <a16:creationId xmlns:a16="http://schemas.microsoft.com/office/drawing/2014/main" id="{E7EFCB67-D080-4319-E997-74C0A99A291D}"/>
              </a:ext>
            </a:extLst>
          </p:cNvPr>
          <p:cNvSpPr>
            <a:spLocks noGrp="1"/>
          </p:cNvSpPr>
          <p:nvPr>
            <p:ph idx="16"/>
          </p:nvPr>
        </p:nvSpPr>
        <p:spPr>
          <a:xfrm>
            <a:off x="9245603" y="9152467"/>
            <a:ext cx="6841067"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12" name="Content Placeholder 2">
            <a:extLst>
              <a:ext uri="{FF2B5EF4-FFF2-40B4-BE49-F238E27FC236}">
                <a16:creationId xmlns:a16="http://schemas.microsoft.com/office/drawing/2014/main" id="{4BBAD459-7E18-A13F-67D6-D1EA73D281BB}"/>
              </a:ext>
            </a:extLst>
          </p:cNvPr>
          <p:cNvSpPr>
            <a:spLocks noGrp="1"/>
          </p:cNvSpPr>
          <p:nvPr>
            <p:ph idx="17"/>
          </p:nvPr>
        </p:nvSpPr>
        <p:spPr>
          <a:xfrm>
            <a:off x="16827503" y="9152467"/>
            <a:ext cx="6841069" cy="1152000"/>
          </a:xfrm>
        </p:spPr>
        <p:txBody>
          <a:bodyPr/>
          <a:lstStyle>
            <a:lvl1pPr>
              <a:defRPr sz="2933" b="1">
                <a:solidFill>
                  <a:schemeClr val="tx1"/>
                </a:solidFill>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2" name="Date Placeholder 1">
            <a:extLst>
              <a:ext uri="{FF2B5EF4-FFF2-40B4-BE49-F238E27FC236}">
                <a16:creationId xmlns:a16="http://schemas.microsoft.com/office/drawing/2014/main" id="{F908945C-B23E-6D60-F62C-5583C6BD82A9}"/>
              </a:ext>
            </a:extLst>
          </p:cNvPr>
          <p:cNvSpPr>
            <a:spLocks noGrp="1"/>
          </p:cNvSpPr>
          <p:nvPr>
            <p:ph type="dt" sz="half" idx="19"/>
          </p:nvPr>
        </p:nvSpPr>
        <p:spPr/>
        <p:txBody>
          <a:bodyPr/>
          <a:lstStyle/>
          <a:p>
            <a:fld id="{32BBAC6D-CB15-4C4D-BFCC-B3BEA8624F2F}" type="datetime1">
              <a:rPr lang="en-US" smtClean="0"/>
              <a:t>11/15/2025</a:t>
            </a:fld>
            <a:endParaRPr lang="en-US"/>
          </a:p>
        </p:txBody>
      </p:sp>
      <p:sp>
        <p:nvSpPr>
          <p:cNvPr id="15" name="Footer Placeholder 4">
            <a:extLst>
              <a:ext uri="{FF2B5EF4-FFF2-40B4-BE49-F238E27FC236}">
                <a16:creationId xmlns:a16="http://schemas.microsoft.com/office/drawing/2014/main" id="{0C5F13F3-79FC-182F-372C-23F34745839E}"/>
              </a:ext>
            </a:extLst>
          </p:cNvPr>
          <p:cNvSpPr>
            <a:spLocks noGrp="1"/>
          </p:cNvSpPr>
          <p:nvPr>
            <p:ph type="ftr" sz="quarter" idx="3"/>
          </p:nvPr>
        </p:nvSpPr>
        <p:spPr>
          <a:xfrm rot="-5400000">
            <a:off x="-647348" y="9709077"/>
            <a:ext cx="2552691" cy="288000"/>
          </a:xfrm>
          <a:prstGeom prst="rect">
            <a:avLst/>
          </a:prstGeom>
        </p:spPr>
        <p:txBody>
          <a:bodyPr vert="horz" lIns="0" tIns="0" rIns="0" bIns="0" rtlCol="0" anchor="t" anchorCtr="0">
            <a:noAutofit/>
          </a:bodyPr>
          <a:lstStyle>
            <a:lvl1pPr algn="l">
              <a:lnSpc>
                <a:spcPct val="100000"/>
              </a:lnSpc>
              <a:spcBef>
                <a:spcPts val="0"/>
              </a:spcBef>
              <a:defRPr sz="1600" b="0">
                <a:solidFill>
                  <a:schemeClr val="tx1"/>
                </a:solidFill>
                <a:latin typeface="Arial" panose="020B0604020202020204" pitchFamily="34" charset="0"/>
                <a:cs typeface="Arial" panose="020B0604020202020204" pitchFamily="34" charset="0"/>
              </a:defRPr>
            </a:lvl1pPr>
          </a:lstStyle>
          <a:p>
            <a:r>
              <a:rPr lang="en-US"/>
              <a:t>Confidential</a:t>
            </a:r>
          </a:p>
        </p:txBody>
      </p:sp>
    </p:spTree>
    <p:extLst>
      <p:ext uri="{BB962C8B-B14F-4D97-AF65-F5344CB8AC3E}">
        <p14:creationId xmlns:p14="http://schemas.microsoft.com/office/powerpoint/2010/main" val="2142905764"/>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columns text slide 14pt/11pt">
    <p:spTree>
      <p:nvGrpSpPr>
        <p:cNvPr id="1" name=""/>
        <p:cNvGrpSpPr/>
        <p:nvPr/>
      </p:nvGrpSpPr>
      <p:grpSpPr>
        <a:xfrm>
          <a:off x="0" y="0"/>
          <a:ext cx="0" cy="0"/>
          <a:chOff x="0" y="0"/>
          <a:chExt cx="0" cy="0"/>
        </a:xfrm>
      </p:grpSpPr>
      <p:sp>
        <p:nvSpPr>
          <p:cNvPr id="2" name="Title 1"/>
          <p:cNvSpPr>
            <a:spLocks noGrp="1"/>
          </p:cNvSpPr>
          <p:nvPr>
            <p:ph type="title"/>
          </p:nvPr>
        </p:nvSpPr>
        <p:spPr>
          <a:xfrm>
            <a:off x="1672169" y="770464"/>
            <a:ext cx="22000632" cy="1920000"/>
          </a:xfrm>
        </p:spPr>
        <p:txBody>
          <a:bodyPr/>
          <a:lstStyle/>
          <a:p>
            <a:r>
              <a:rPr lang="en-US" noProof="0"/>
              <a:t>Click to edit Master title style</a:t>
            </a:r>
          </a:p>
        </p:txBody>
      </p:sp>
      <p:sp>
        <p:nvSpPr>
          <p:cNvPr id="3" name="Content Placeholder 2"/>
          <p:cNvSpPr>
            <a:spLocks noGrp="1"/>
          </p:cNvSpPr>
          <p:nvPr>
            <p:ph idx="1"/>
          </p:nvPr>
        </p:nvSpPr>
        <p:spPr>
          <a:xfrm>
            <a:off x="1672169" y="4432983"/>
            <a:ext cx="6832600" cy="8297256"/>
          </a:xfrm>
        </p:spPr>
        <p:txBody>
          <a:bodyPr/>
          <a:lstStyle>
            <a:lvl1pPr>
              <a:defRPr sz="3733">
                <a:solidFill>
                  <a:schemeClr val="tx1"/>
                </a:solidFill>
              </a:defRPr>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p:txBody>
      </p:sp>
      <p:sp>
        <p:nvSpPr>
          <p:cNvPr id="4" name="Date Placeholder 3"/>
          <p:cNvSpPr>
            <a:spLocks noGrp="1"/>
          </p:cNvSpPr>
          <p:nvPr>
            <p:ph type="dt" sz="half" idx="10"/>
          </p:nvPr>
        </p:nvSpPr>
        <p:spPr/>
        <p:txBody>
          <a:bodyPr/>
          <a:lstStyle/>
          <a:p>
            <a:fld id="{C4A53DF6-8260-454F-9C2E-7B67378ECFF4}"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7" name="Content Placeholder 2">
            <a:extLst>
              <a:ext uri="{FF2B5EF4-FFF2-40B4-BE49-F238E27FC236}">
                <a16:creationId xmlns:a16="http://schemas.microsoft.com/office/drawing/2014/main" id="{76BA3CB5-4E0B-038A-EC8B-EF65795FDB6A}"/>
              </a:ext>
            </a:extLst>
          </p:cNvPr>
          <p:cNvSpPr>
            <a:spLocks noGrp="1"/>
          </p:cNvSpPr>
          <p:nvPr>
            <p:ph idx="13"/>
          </p:nvPr>
        </p:nvSpPr>
        <p:spPr>
          <a:xfrm>
            <a:off x="9245602" y="4394201"/>
            <a:ext cx="14427197" cy="8370584"/>
          </a:xfrm>
        </p:spPr>
        <p:txBody>
          <a:bodyPr/>
          <a:lstStyle>
            <a:lvl1pPr>
              <a:defRPr sz="2933"/>
            </a:lvl1pPr>
            <a:lvl2pPr marL="307204" indent="-307204">
              <a:defRPr sz="2933"/>
            </a:lvl2pPr>
            <a:lvl3pPr marL="614408" indent="-307204">
              <a:defRPr sz="2933"/>
            </a:lvl3pPr>
            <a:lvl4pPr marL="921612" indent="-307204">
              <a:defRPr sz="2933"/>
            </a:lvl4pPr>
            <a:lvl5pPr marL="1228815" indent="-307204">
              <a:defRPr sz="2933"/>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4457068"/>
      </p:ext>
    </p:extLst>
  </p:cSld>
  <p:clrMapOvr>
    <a:masterClrMapping/>
  </p:clrMapOvr>
  <p:extLst>
    <p:ext uri="{DCECCB84-F9BA-43D5-87BE-67443E8EF086}">
      <p15:sldGuideLst xmlns:p15="http://schemas.microsoft.com/office/powerpoint/2012/main"/>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columns text slide with 1/3 text highlight">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477778A-6302-0949-5FE4-F95753DA7409}"/>
              </a:ext>
            </a:extLst>
          </p:cNvPr>
          <p:cNvSpPr/>
          <p:nvPr userDrawn="1"/>
        </p:nvSpPr>
        <p:spPr>
          <a:xfrm>
            <a:off x="16823267" y="0"/>
            <a:ext cx="7560731" cy="1371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334"/>
          </a:p>
        </p:txBody>
      </p:sp>
      <p:sp>
        <p:nvSpPr>
          <p:cNvPr id="2" name="Title 1"/>
          <p:cNvSpPr>
            <a:spLocks noGrp="1"/>
          </p:cNvSpPr>
          <p:nvPr>
            <p:ph type="title"/>
          </p:nvPr>
        </p:nvSpPr>
        <p:spPr>
          <a:xfrm>
            <a:off x="1672170" y="770467"/>
            <a:ext cx="14406029" cy="2792688"/>
          </a:xfrm>
        </p:spPr>
        <p:txBody>
          <a:bodyPr/>
          <a:lstStyle/>
          <a:p>
            <a:r>
              <a:rPr lang="en-US" noProof="0"/>
              <a:t>Click to edit Master title style</a:t>
            </a:r>
          </a:p>
        </p:txBody>
      </p:sp>
      <p:sp>
        <p:nvSpPr>
          <p:cNvPr id="3" name="Content Placeholder 2"/>
          <p:cNvSpPr>
            <a:spLocks noGrp="1"/>
          </p:cNvSpPr>
          <p:nvPr>
            <p:ph idx="1"/>
          </p:nvPr>
        </p:nvSpPr>
        <p:spPr>
          <a:xfrm>
            <a:off x="1672167" y="6472768"/>
            <a:ext cx="6832600" cy="6278032"/>
          </a:xfrm>
        </p:spPr>
        <p:txBody>
          <a:bodyPr/>
          <a:lstStyle>
            <a:lvl1pPr>
              <a:defRPr sz="2933">
                <a:solidFill>
                  <a:schemeClr val="tx2"/>
                </a:solidFill>
              </a:defRPr>
            </a:lvl1pPr>
            <a:lvl2pPr marL="307204" indent="-307204">
              <a:defRPr sz="2933">
                <a:solidFill>
                  <a:schemeClr val="tx2"/>
                </a:solidFill>
              </a:defRPr>
            </a:lvl2pPr>
            <a:lvl3pPr marL="614408" indent="-307204">
              <a:defRPr sz="2933">
                <a:solidFill>
                  <a:schemeClr val="tx2"/>
                </a:solidFill>
              </a:defRPr>
            </a:lvl3pPr>
            <a:lvl4pPr marL="921612" indent="-307204">
              <a:defRPr sz="2933">
                <a:solidFill>
                  <a:schemeClr val="tx2"/>
                </a:solidFill>
              </a:defRPr>
            </a:lvl4pPr>
            <a:lvl5pPr marL="1228815" indent="-307204">
              <a:defRPr sz="2933">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5D17E67E-BF82-424A-9803-54EFB912AF65}" type="datetime1">
              <a:rPr lang="en-US" smtClean="0"/>
              <a:t>11/15/2025</a:t>
            </a:fld>
            <a:endParaRPr lang="en-US"/>
          </a:p>
        </p:txBody>
      </p:sp>
      <p:sp>
        <p:nvSpPr>
          <p:cNvPr id="5" name="Footer Placeholder 4"/>
          <p:cNvSpPr>
            <a:spLocks noGrp="1"/>
          </p:cNvSpPr>
          <p:nvPr>
            <p:ph type="ftr" sz="quarter" idx="11"/>
          </p:nvPr>
        </p:nvSpPr>
        <p:spPr>
          <a:xfrm rot="-5400000">
            <a:off x="-1701448" y="8654979"/>
            <a:ext cx="4660891" cy="288000"/>
          </a:xfrm>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
        <p:nvSpPr>
          <p:cNvPr id="24" name="Content Placeholder 2">
            <a:extLst>
              <a:ext uri="{FF2B5EF4-FFF2-40B4-BE49-F238E27FC236}">
                <a16:creationId xmlns:a16="http://schemas.microsoft.com/office/drawing/2014/main" id="{04953A92-4F1A-9C5D-0A0A-8E7E2F985E6A}"/>
              </a:ext>
            </a:extLst>
          </p:cNvPr>
          <p:cNvSpPr>
            <a:spLocks noGrp="1"/>
          </p:cNvSpPr>
          <p:nvPr>
            <p:ph idx="14"/>
          </p:nvPr>
        </p:nvSpPr>
        <p:spPr bwMode="white">
          <a:xfrm>
            <a:off x="17454035" y="4398435"/>
            <a:ext cx="6201829" cy="8352368"/>
          </a:xfrm>
        </p:spPr>
        <p:txBody>
          <a:bodyPr/>
          <a:lstStyle>
            <a:lvl1pPr>
              <a:defRPr sz="4800">
                <a:solidFill>
                  <a:schemeClr val="accent2"/>
                </a:solidFill>
              </a:defRPr>
            </a:lvl1pPr>
            <a:lvl2pPr marL="0" indent="0">
              <a:spcBef>
                <a:spcPts val="3200"/>
              </a:spcBef>
              <a:buNone/>
              <a:defRPr sz="4800">
                <a:solidFill>
                  <a:schemeClr val="tx2"/>
                </a:solidFill>
              </a:defRPr>
            </a:lvl2pPr>
            <a:lvl3pPr marL="614408" indent="-307204">
              <a:defRPr sz="2933"/>
            </a:lvl3pPr>
            <a:lvl4pPr marL="921612" indent="-307204">
              <a:defRPr sz="2933"/>
            </a:lvl4pPr>
            <a:lvl5pPr marL="1228815" indent="-307204">
              <a:defRPr sz="2933"/>
            </a:lvl5pPr>
          </a:lstStyle>
          <a:p>
            <a:pPr lvl="0"/>
            <a:r>
              <a:rPr lang="en-US" noProof="0"/>
              <a:t>Click to edit Master text styles</a:t>
            </a:r>
          </a:p>
        </p:txBody>
      </p:sp>
      <p:sp>
        <p:nvSpPr>
          <p:cNvPr id="25" name="Content Placeholder 2">
            <a:extLst>
              <a:ext uri="{FF2B5EF4-FFF2-40B4-BE49-F238E27FC236}">
                <a16:creationId xmlns:a16="http://schemas.microsoft.com/office/drawing/2014/main" id="{E3231A5E-CB55-3DE0-6B31-34184F776871}"/>
              </a:ext>
            </a:extLst>
          </p:cNvPr>
          <p:cNvSpPr>
            <a:spLocks noGrp="1"/>
          </p:cNvSpPr>
          <p:nvPr>
            <p:ph idx="15"/>
          </p:nvPr>
        </p:nvSpPr>
        <p:spPr>
          <a:xfrm>
            <a:off x="1670402" y="4398435"/>
            <a:ext cx="14424733" cy="1594240"/>
          </a:xfrm>
        </p:spPr>
        <p:txBody>
          <a:bodyPr/>
          <a:lstStyle>
            <a:lvl1pPr>
              <a:defRPr sz="2933" b="1">
                <a:solidFill>
                  <a:schemeClr val="tx1"/>
                </a:solidFill>
                <a:latin typeface="+mn-lt"/>
              </a:defRPr>
            </a:lvl1pPr>
            <a:lvl2pPr marL="307204" indent="-307204">
              <a:defRPr sz="2933" b="1">
                <a:solidFill>
                  <a:schemeClr val="tx1"/>
                </a:solidFill>
              </a:defRPr>
            </a:lvl2pPr>
            <a:lvl3pPr marL="614408" indent="-307204">
              <a:defRPr sz="2933" b="1">
                <a:solidFill>
                  <a:schemeClr val="tx1"/>
                </a:solidFill>
              </a:defRPr>
            </a:lvl3pPr>
            <a:lvl4pPr marL="921612" indent="-307204">
              <a:defRPr sz="2933" b="1">
                <a:solidFill>
                  <a:schemeClr val="tx1"/>
                </a:solidFill>
              </a:defRPr>
            </a:lvl4pPr>
            <a:lvl5pPr marL="1228815" indent="-307204">
              <a:defRPr sz="2933" b="1">
                <a:solidFill>
                  <a:schemeClr val="tx1"/>
                </a:solidFill>
              </a:defRPr>
            </a:lvl5pPr>
          </a:lstStyle>
          <a:p>
            <a:pPr lvl="0"/>
            <a:r>
              <a:rPr lang="en-US" noProof="0"/>
              <a:t>Click to edit Master text styles</a:t>
            </a:r>
          </a:p>
        </p:txBody>
      </p:sp>
      <p:sp>
        <p:nvSpPr>
          <p:cNvPr id="7" name="Content Placeholder 2">
            <a:extLst>
              <a:ext uri="{FF2B5EF4-FFF2-40B4-BE49-F238E27FC236}">
                <a16:creationId xmlns:a16="http://schemas.microsoft.com/office/drawing/2014/main" id="{9047600B-8851-AE98-BB0C-E81BB2CCFC59}"/>
              </a:ext>
            </a:extLst>
          </p:cNvPr>
          <p:cNvSpPr>
            <a:spLocks noGrp="1"/>
          </p:cNvSpPr>
          <p:nvPr>
            <p:ph idx="16"/>
          </p:nvPr>
        </p:nvSpPr>
        <p:spPr>
          <a:xfrm>
            <a:off x="9237133" y="6472768"/>
            <a:ext cx="6858000" cy="6278032"/>
          </a:xfrm>
        </p:spPr>
        <p:txBody>
          <a:bodyPr/>
          <a:lstStyle>
            <a:lvl1pPr>
              <a:defRPr sz="2933">
                <a:solidFill>
                  <a:schemeClr val="tx2"/>
                </a:solidFill>
              </a:defRPr>
            </a:lvl1pPr>
            <a:lvl2pPr marL="307204" indent="-307204">
              <a:defRPr sz="2933">
                <a:solidFill>
                  <a:schemeClr val="tx2"/>
                </a:solidFill>
              </a:defRPr>
            </a:lvl2pPr>
            <a:lvl3pPr marL="614408" indent="-307204">
              <a:defRPr sz="2933">
                <a:solidFill>
                  <a:schemeClr val="tx2"/>
                </a:solidFill>
              </a:defRPr>
            </a:lvl3pPr>
            <a:lvl4pPr marL="921612" indent="-307204">
              <a:defRPr sz="2933">
                <a:solidFill>
                  <a:schemeClr val="tx2"/>
                </a:solidFill>
              </a:defRPr>
            </a:lvl4pPr>
            <a:lvl5pPr marL="1228815" indent="-307204">
              <a:defRPr sz="2933">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8881373"/>
      </p:ext>
    </p:extLst>
  </p:cSld>
  <p:clrMapOvr>
    <a:masterClrMapping/>
  </p:clrMapOvr>
  <p:extLst>
    <p:ext uri="{DCECCB84-F9BA-43D5-87BE-67443E8EF086}">
      <p15:sldGuideLst xmlns:p15="http://schemas.microsoft.com/office/powerpoint/2012/main">
        <p15:guide id="14" pos="4123">
          <p15:clr>
            <a:srgbClr val="A4A3A4"/>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Empty slide 12 columns">
    <p:spTree>
      <p:nvGrpSpPr>
        <p:cNvPr id="1" name=""/>
        <p:cNvGrpSpPr/>
        <p:nvPr/>
      </p:nvGrpSpPr>
      <p:grpSpPr>
        <a:xfrm>
          <a:off x="0" y="0"/>
          <a:ext cx="0" cy="0"/>
          <a:chOff x="0" y="0"/>
          <a:chExt cx="0" cy="0"/>
        </a:xfrm>
      </p:grpSpPr>
      <p:sp>
        <p:nvSpPr>
          <p:cNvPr id="2" name="Title 1"/>
          <p:cNvSpPr>
            <a:spLocks noGrp="1"/>
          </p:cNvSpPr>
          <p:nvPr>
            <p:ph type="title"/>
          </p:nvPr>
        </p:nvSpPr>
        <p:spPr>
          <a:xfrm>
            <a:off x="1672167" y="770468"/>
            <a:ext cx="22000632" cy="1921933"/>
          </a:xfrm>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D75B550F-C561-934E-B50F-1E3C8AF8454D}"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226468" y="1655925"/>
            <a:ext cx="1622536" cy="230400"/>
          </a:xfrm>
          <a:prstGeom prst="rect">
            <a:avLst/>
          </a:prstGeom>
        </p:spPr>
      </p:pic>
    </p:spTree>
    <p:extLst>
      <p:ext uri="{BB962C8B-B14F-4D97-AF65-F5344CB8AC3E}">
        <p14:creationId xmlns:p14="http://schemas.microsoft.com/office/powerpoint/2010/main" val="3490079337"/>
      </p:ext>
    </p:extLst>
  </p:cSld>
  <p:clrMapOvr>
    <a:masterClrMapping/>
  </p:clrMapOvr>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accent1"/>
        </a:solidFill>
        <a:effectLst/>
      </p:bgPr>
    </p:bg>
    <p:spTree>
      <p:nvGrpSpPr>
        <p:cNvPr id="1" name=""/>
        <p:cNvGrpSpPr/>
        <p:nvPr/>
      </p:nvGrpSpPr>
      <p:grpSpPr>
        <a:xfrm>
          <a:off x="0" y="0"/>
          <a:ext cx="0" cy="0"/>
          <a:chOff x="0" y="0"/>
          <a:chExt cx="0" cy="0"/>
        </a:xfrm>
      </p:grpSpPr>
      <p:pic>
        <p:nvPicPr>
          <p:cNvPr id="7" name="Picture 6" descr="A blurry image of a colorful background&#10;&#10;AI-generated content may be incorrect.">
            <a:extLst>
              <a:ext uri="{FF2B5EF4-FFF2-40B4-BE49-F238E27FC236}">
                <a16:creationId xmlns:a16="http://schemas.microsoft.com/office/drawing/2014/main" id="{D2B6A932-DEB3-44F2-95F4-CFDC42FEAB9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2" name="Title 1"/>
          <p:cNvSpPr>
            <a:spLocks noGrp="1"/>
          </p:cNvSpPr>
          <p:nvPr>
            <p:ph type="title"/>
          </p:nvPr>
        </p:nvSpPr>
        <p:spPr>
          <a:xfrm>
            <a:off x="1672167" y="4901106"/>
            <a:ext cx="22000632" cy="1813629"/>
          </a:xfrm>
        </p:spPr>
        <p:txBody>
          <a:bodyPr/>
          <a:lstStyle>
            <a:lvl1pPr>
              <a:defRPr sz="8533">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CF56DC64-EE53-A445-A159-51AACA98E314}" type="datetime1">
              <a:rPr lang="en-US" smtClean="0"/>
              <a:t>11/15/2025</a:t>
            </a:fld>
            <a:endParaRPr lang="en-US"/>
          </a:p>
        </p:txBody>
      </p:sp>
      <p:sp>
        <p:nvSpPr>
          <p:cNvPr id="5" name="Footer Placeholder 4"/>
          <p:cNvSpPr>
            <a:spLocks noGrp="1"/>
          </p:cNvSpPr>
          <p:nvPr>
            <p:ph type="ftr" sz="quarter" idx="11"/>
          </p:nvPr>
        </p:nvSpPr>
        <p:spPr/>
        <p:txBody>
          <a:bodyPr/>
          <a:lstStyle>
            <a:lvl1pPr>
              <a:defRPr>
                <a:solidFill>
                  <a:schemeClr val="bg1"/>
                </a:solidFill>
              </a:defRPr>
            </a:lvl1pPr>
          </a:lstStyle>
          <a:p>
            <a:r>
              <a:rPr lang="en-US"/>
              <a:t>Confidential</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402B711-A71A-452E-950A-8AB93037233C}" type="slidenum">
              <a:rPr lang="en-US" smtClean="0"/>
              <a:pPr/>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rot="-5400000">
            <a:off x="-226469" y="1655925"/>
            <a:ext cx="1622533" cy="230400"/>
          </a:xfrm>
          <a:prstGeom prst="rect">
            <a:avLst/>
          </a:prstGeom>
        </p:spPr>
      </p:pic>
    </p:spTree>
    <p:extLst>
      <p:ext uri="{BB962C8B-B14F-4D97-AF65-F5344CB8AC3E}">
        <p14:creationId xmlns:p14="http://schemas.microsoft.com/office/powerpoint/2010/main" val="1857886454"/>
      </p:ext>
    </p:extLst>
  </p:cSld>
  <p:clrMapOvr>
    <a:masterClrMapping/>
  </p:clrMapOvr>
  <p:extLst>
    <p:ext uri="{DCECCB84-F9BA-43D5-87BE-67443E8EF086}">
      <p15:sldGuideLst xmlns:p15="http://schemas.microsoft.com/office/powerpoint/2012/main">
        <p15:guide id="7" orient="horz" pos="1157">
          <p15:clr>
            <a:srgbClr val="A4A3A4"/>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Divider slide with picture right            ">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3CD2E7F-4CEE-BBAD-AF97-2389B4F590F0}"/>
              </a:ext>
            </a:extLst>
          </p:cNvPr>
          <p:cNvSpPr/>
          <p:nvPr userDrawn="1"/>
        </p:nvSpPr>
        <p:spPr>
          <a:xfrm>
            <a:off x="16823268" y="0"/>
            <a:ext cx="7560733" cy="137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334"/>
          </a:p>
        </p:txBody>
      </p:sp>
      <p:sp>
        <p:nvSpPr>
          <p:cNvPr id="2" name="Title 1"/>
          <p:cNvSpPr>
            <a:spLocks noGrp="1"/>
          </p:cNvSpPr>
          <p:nvPr>
            <p:ph type="title"/>
          </p:nvPr>
        </p:nvSpPr>
        <p:spPr>
          <a:xfrm>
            <a:off x="1672168" y="4901104"/>
            <a:ext cx="14414501" cy="4385371"/>
          </a:xfrm>
        </p:spPr>
        <p:txBody>
          <a:bodyPr/>
          <a:lstStyle>
            <a:lvl1pPr>
              <a:defRPr sz="8533">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D8C4AB22-0FFC-F443-B0FC-661DCCF24A01}" type="datetime1">
              <a:rPr lang="en-US" smtClean="0"/>
              <a:t>11/15/2025</a:t>
            </a:fld>
            <a:endParaRPr lang="en-US"/>
          </a:p>
        </p:txBody>
      </p:sp>
      <p:sp>
        <p:nvSpPr>
          <p:cNvPr id="5" name="Footer Placeholder 4"/>
          <p:cNvSpPr>
            <a:spLocks noGrp="1"/>
          </p:cNvSpPr>
          <p:nvPr>
            <p:ph type="ftr" sz="quarter" idx="11"/>
          </p:nvPr>
        </p:nvSpPr>
        <p:spPr/>
        <p:txBody>
          <a:bodyPr/>
          <a:lstStyle>
            <a:lvl1pPr>
              <a:defRPr>
                <a:solidFill>
                  <a:schemeClr val="bg1"/>
                </a:solidFill>
              </a:defRPr>
            </a:lvl1pPr>
          </a:lstStyle>
          <a:p>
            <a:r>
              <a:rPr lang="en-US"/>
              <a:t>Confidential</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402B711-A71A-452E-950A-8AB93037233C}" type="slidenum">
              <a:rPr lang="en-US" smtClean="0"/>
              <a:pPr/>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226469" y="1655925"/>
            <a:ext cx="1622533" cy="230400"/>
          </a:xfrm>
          <a:prstGeom prst="rect">
            <a:avLst/>
          </a:prstGeom>
        </p:spPr>
      </p:pic>
      <p:sp>
        <p:nvSpPr>
          <p:cNvPr id="9" name="Picture Placeholder 4">
            <a:extLst>
              <a:ext uri="{FF2B5EF4-FFF2-40B4-BE49-F238E27FC236}">
                <a16:creationId xmlns:a16="http://schemas.microsoft.com/office/drawing/2014/main" id="{459D50D3-B26A-1071-9DCD-04E617CD92B3}"/>
              </a:ext>
            </a:extLst>
          </p:cNvPr>
          <p:cNvSpPr>
            <a:spLocks noGrp="1"/>
          </p:cNvSpPr>
          <p:nvPr>
            <p:ph type="pic" sz="quarter" idx="13"/>
          </p:nvPr>
        </p:nvSpPr>
        <p:spPr>
          <a:xfrm>
            <a:off x="16823268" y="0"/>
            <a:ext cx="7560733" cy="13716000"/>
          </a:xfrm>
        </p:spPr>
        <p:txBody>
          <a:bodyPr anchor="ctr" anchorCtr="1"/>
          <a:lstStyle>
            <a:lvl1pPr algn="ctr">
              <a:defRPr/>
            </a:lvl1pPr>
          </a:lstStyle>
          <a:p>
            <a:r>
              <a:rPr lang="en-US" noProof="0"/>
              <a:t>Click icon to add picture</a:t>
            </a:r>
          </a:p>
        </p:txBody>
      </p:sp>
    </p:spTree>
    <p:extLst>
      <p:ext uri="{BB962C8B-B14F-4D97-AF65-F5344CB8AC3E}">
        <p14:creationId xmlns:p14="http://schemas.microsoft.com/office/powerpoint/2010/main" val="2198678789"/>
      </p:ext>
    </p:extLst>
  </p:cSld>
  <p:clrMapOvr>
    <a:masterClrMapping/>
  </p:clrMapOvr>
  <p:extLst>
    <p:ext uri="{DCECCB84-F9BA-43D5-87BE-67443E8EF086}">
      <p15:sldGuideLst xmlns:p15="http://schemas.microsoft.com/office/powerpoint/2012/main">
        <p15:guide id="7" orient="horz" pos="1157">
          <p15:clr>
            <a:srgbClr val="A4A3A4"/>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Divider slide with dark picture">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F9843477-FF41-1244-D052-0664C83A7EC4}"/>
              </a:ext>
            </a:extLst>
          </p:cNvPr>
          <p:cNvSpPr>
            <a:spLocks noGrp="1"/>
          </p:cNvSpPr>
          <p:nvPr>
            <p:ph type="pic" sz="quarter" idx="13"/>
          </p:nvPr>
        </p:nvSpPr>
        <p:spPr>
          <a:xfrm>
            <a:off x="0" y="0"/>
            <a:ext cx="24384000" cy="13716000"/>
          </a:xfrm>
        </p:spPr>
        <p:txBody>
          <a:bodyPr anchor="ctr" anchorCtr="1"/>
          <a:lstStyle>
            <a:lvl1pPr algn="ctr">
              <a:defRPr/>
            </a:lvl1pPr>
          </a:lstStyle>
          <a:p>
            <a:r>
              <a:rPr lang="en-US" noProof="0"/>
              <a:t>Click icon to add picture</a:t>
            </a:r>
          </a:p>
        </p:txBody>
      </p:sp>
      <p:sp>
        <p:nvSpPr>
          <p:cNvPr id="2" name="Title 1"/>
          <p:cNvSpPr>
            <a:spLocks noGrp="1"/>
          </p:cNvSpPr>
          <p:nvPr>
            <p:ph type="title"/>
          </p:nvPr>
        </p:nvSpPr>
        <p:spPr>
          <a:xfrm>
            <a:off x="1672167" y="4901106"/>
            <a:ext cx="22000632" cy="1813629"/>
          </a:xfrm>
        </p:spPr>
        <p:txBody>
          <a:bodyPr/>
          <a:lstStyle>
            <a:lvl1pPr>
              <a:defRPr sz="8533">
                <a:solidFill>
                  <a:schemeClr val="bg1"/>
                </a:solidFill>
              </a:defRPr>
            </a:lvl1pPr>
          </a:lstStyle>
          <a:p>
            <a:r>
              <a:rPr lang="en-US" noProof="0"/>
              <a:t>Click to edit Master title style</a:t>
            </a:r>
          </a:p>
        </p:txBody>
      </p:sp>
      <p:pic>
        <p:nvPicPr>
          <p:cNvPr id="7" name="Graphic 6">
            <a:extLst>
              <a:ext uri="{FF2B5EF4-FFF2-40B4-BE49-F238E27FC236}">
                <a16:creationId xmlns:a16="http://schemas.microsoft.com/office/drawing/2014/main" id="{EFA1F824-6FC4-822D-0410-863E12D17EB6}"/>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226469" y="1655925"/>
            <a:ext cx="1622533" cy="230400"/>
          </a:xfrm>
          <a:prstGeom prst="rect">
            <a:avLst/>
          </a:prstGeom>
        </p:spPr>
      </p:pic>
      <p:sp>
        <p:nvSpPr>
          <p:cNvPr id="4" name="Date Placeholder 3"/>
          <p:cNvSpPr>
            <a:spLocks noGrp="1"/>
          </p:cNvSpPr>
          <p:nvPr>
            <p:ph type="dt" sz="half" idx="10"/>
          </p:nvPr>
        </p:nvSpPr>
        <p:spPr/>
        <p:txBody>
          <a:bodyPr/>
          <a:lstStyle>
            <a:lvl1pPr>
              <a:defRPr>
                <a:solidFill>
                  <a:schemeClr val="bg1"/>
                </a:solidFill>
              </a:defRPr>
            </a:lvl1pPr>
          </a:lstStyle>
          <a:p>
            <a:fld id="{D6A7C20B-8615-8A4E-BF8A-BF4909C13EBD}" type="datetime1">
              <a:rPr lang="en-US" smtClean="0"/>
              <a:pPr/>
              <a:t>11/15/2025</a:t>
            </a:fld>
            <a:endParaRPr lang="en-US"/>
          </a:p>
        </p:txBody>
      </p:sp>
      <p:sp>
        <p:nvSpPr>
          <p:cNvPr id="5" name="Footer Placeholder 4"/>
          <p:cNvSpPr>
            <a:spLocks noGrp="1"/>
          </p:cNvSpPr>
          <p:nvPr>
            <p:ph type="ftr" sz="quarter" idx="11"/>
          </p:nvPr>
        </p:nvSpPr>
        <p:spPr/>
        <p:txBody>
          <a:bodyPr/>
          <a:lstStyle>
            <a:lvl1pPr>
              <a:defRPr>
                <a:solidFill>
                  <a:schemeClr val="bg1"/>
                </a:solidFill>
              </a:defRPr>
            </a:lvl1pPr>
          </a:lstStyle>
          <a:p>
            <a:r>
              <a:rPr lang="en-US"/>
              <a:t>Confidential</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402B711-A71A-452E-950A-8AB93037233C}" type="slidenum">
              <a:rPr lang="en-US" smtClean="0"/>
              <a:pPr/>
              <a:t>‹#›</a:t>
            </a:fld>
            <a:endParaRPr lang="en-US"/>
          </a:p>
        </p:txBody>
      </p:sp>
    </p:spTree>
    <p:extLst>
      <p:ext uri="{BB962C8B-B14F-4D97-AF65-F5344CB8AC3E}">
        <p14:creationId xmlns:p14="http://schemas.microsoft.com/office/powerpoint/2010/main" val="1828360140"/>
      </p:ext>
    </p:extLst>
  </p:cSld>
  <p:clrMapOvr>
    <a:masterClrMapping/>
  </p:clrMapOvr>
  <p:extLst>
    <p:ext uri="{DCECCB84-F9BA-43D5-87BE-67443E8EF086}">
      <p15:sldGuideLst xmlns:p15="http://schemas.microsoft.com/office/powerpoint/2012/main">
        <p15:guide id="7" orient="horz" pos="1157">
          <p15:clr>
            <a:srgbClr val="A4A3A4"/>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ivider slide with  bright picture">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F9843477-FF41-1244-D052-0664C83A7EC4}"/>
              </a:ext>
            </a:extLst>
          </p:cNvPr>
          <p:cNvSpPr>
            <a:spLocks noGrp="1"/>
          </p:cNvSpPr>
          <p:nvPr>
            <p:ph type="pic" sz="quarter" idx="13"/>
          </p:nvPr>
        </p:nvSpPr>
        <p:spPr>
          <a:xfrm>
            <a:off x="0" y="0"/>
            <a:ext cx="24384000" cy="13716000"/>
          </a:xfrm>
        </p:spPr>
        <p:txBody>
          <a:bodyPr anchor="ctr" anchorCtr="1"/>
          <a:lstStyle>
            <a:lvl1pPr algn="ctr">
              <a:defRPr/>
            </a:lvl1pPr>
          </a:lstStyle>
          <a:p>
            <a:r>
              <a:rPr lang="en-US"/>
              <a:t>Click icon to add picture</a:t>
            </a:r>
          </a:p>
        </p:txBody>
      </p:sp>
      <p:sp>
        <p:nvSpPr>
          <p:cNvPr id="2" name="Title 1"/>
          <p:cNvSpPr>
            <a:spLocks noGrp="1"/>
          </p:cNvSpPr>
          <p:nvPr>
            <p:ph type="title"/>
          </p:nvPr>
        </p:nvSpPr>
        <p:spPr>
          <a:xfrm>
            <a:off x="1672167" y="4901106"/>
            <a:ext cx="22000632" cy="1813629"/>
          </a:xfrm>
        </p:spPr>
        <p:txBody>
          <a:bodyPr/>
          <a:lstStyle>
            <a:lvl1pPr>
              <a:defRPr sz="8533">
                <a:solidFill>
                  <a:schemeClr val="tx1"/>
                </a:solidFill>
              </a:defRPr>
            </a:lvl1pPr>
          </a:lstStyle>
          <a:p>
            <a:r>
              <a:rPr lang="en-US"/>
              <a:t>Click to edit Master title style</a:t>
            </a:r>
          </a:p>
        </p:txBody>
      </p:sp>
      <p:sp>
        <p:nvSpPr>
          <p:cNvPr id="4" name="Date Placeholder 3"/>
          <p:cNvSpPr>
            <a:spLocks noGrp="1"/>
          </p:cNvSpPr>
          <p:nvPr>
            <p:ph type="dt" sz="half" idx="10"/>
          </p:nvPr>
        </p:nvSpPr>
        <p:spPr/>
        <p:txBody>
          <a:bodyPr/>
          <a:lstStyle/>
          <a:p>
            <a:fld id="{91F6C0AA-438E-7C4C-ACE7-76A91BAC4721}" type="datetime1">
              <a:rPr lang="en-US" smtClean="0"/>
              <a:t>11/15/2025</a:t>
            </a:fld>
            <a:endParaRPr lang="en-US"/>
          </a:p>
        </p:txBody>
      </p:sp>
      <p:sp>
        <p:nvSpPr>
          <p:cNvPr id="5" name="Footer Placeholder 4"/>
          <p:cNvSpPr>
            <a:spLocks noGrp="1"/>
          </p:cNvSpPr>
          <p:nvPr>
            <p:ph type="ftr" sz="quarter" idx="11"/>
          </p:nvPr>
        </p:nvSpPr>
        <p:spPr/>
        <p:txBody>
          <a:bodyPr/>
          <a:lstStyle/>
          <a:p>
            <a:r>
              <a:rPr lang="en-US"/>
              <a:t>Confidential</a:t>
            </a:r>
          </a:p>
        </p:txBody>
      </p:sp>
      <p:sp>
        <p:nvSpPr>
          <p:cNvPr id="6" name="Slide Number Placeholder 5"/>
          <p:cNvSpPr>
            <a:spLocks noGrp="1"/>
          </p:cNvSpPr>
          <p:nvPr>
            <p:ph type="sldNum" sz="quarter" idx="12"/>
          </p:nvPr>
        </p:nvSpPr>
        <p:spPr/>
        <p:txBody>
          <a:bodyPr/>
          <a:lstStyle/>
          <a:p>
            <a:fld id="{7402B711-A71A-452E-950A-8AB93037233C}" type="slidenum">
              <a:rPr lang="en-US" smtClean="0"/>
              <a:t>‹#›</a:t>
            </a:fld>
            <a:endParaRPr lang="en-US"/>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226469" y="1655927"/>
            <a:ext cx="1622533" cy="230397"/>
          </a:xfrm>
          <a:prstGeom prst="rect">
            <a:avLst/>
          </a:prstGeom>
        </p:spPr>
      </p:pic>
    </p:spTree>
    <p:extLst>
      <p:ext uri="{BB962C8B-B14F-4D97-AF65-F5344CB8AC3E}">
        <p14:creationId xmlns:p14="http://schemas.microsoft.com/office/powerpoint/2010/main" val="3323833997"/>
      </p:ext>
    </p:extLst>
  </p:cSld>
  <p:clrMapOvr>
    <a:masterClrMapping/>
  </p:clrMapOvr>
  <p:extLst>
    <p:ext uri="{DCECCB84-F9BA-43D5-87BE-67443E8EF086}">
      <p15:sldGuideLst xmlns:p15="http://schemas.microsoft.com/office/powerpoint/2012/main">
        <p15:guide id="7" orient="horz" pos="1157">
          <p15:clr>
            <a:srgbClr val="A4A3A4"/>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chemeClr val="accent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08B390E-CDD0-E687-5509-EDBF66E1B3E7}"/>
              </a:ext>
            </a:extLst>
          </p:cNvPr>
          <p:cNvSpPr/>
          <p:nvPr userDrawn="1"/>
        </p:nvSpPr>
        <p:spPr>
          <a:xfrm>
            <a:off x="1117601" y="960968"/>
            <a:ext cx="11519997" cy="9120000"/>
          </a:xfrm>
          <a:prstGeom prst="rect">
            <a:avLst/>
          </a:prstGeom>
          <a:gradFill>
            <a:gsLst>
              <a:gs pos="0">
                <a:schemeClr val="accent3"/>
              </a:gs>
              <a:gs pos="45000">
                <a:schemeClr val="accent2">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334" noProof="0"/>
          </a:p>
        </p:txBody>
      </p:sp>
      <p:sp>
        <p:nvSpPr>
          <p:cNvPr id="2" name="Title 1"/>
          <p:cNvSpPr>
            <a:spLocks noGrp="1"/>
          </p:cNvSpPr>
          <p:nvPr>
            <p:ph type="title" hasCustomPrompt="1"/>
          </p:nvPr>
        </p:nvSpPr>
        <p:spPr>
          <a:xfrm>
            <a:off x="1672168" y="1164171"/>
            <a:ext cx="410805" cy="819616"/>
          </a:xfrm>
        </p:spPr>
        <p:txBody>
          <a:bodyPr/>
          <a:lstStyle>
            <a:lvl1pPr>
              <a:defRPr sz="8533">
                <a:solidFill>
                  <a:schemeClr val="bg1"/>
                </a:solidFill>
              </a:defRPr>
            </a:lvl1pPr>
          </a:lstStyle>
          <a:p>
            <a:r>
              <a:rPr lang="en-US" noProof="0"/>
              <a:t>“</a:t>
            </a:r>
          </a:p>
        </p:txBody>
      </p:sp>
      <p:sp>
        <p:nvSpPr>
          <p:cNvPr id="4" name="Date Placeholder 3"/>
          <p:cNvSpPr>
            <a:spLocks noGrp="1"/>
          </p:cNvSpPr>
          <p:nvPr>
            <p:ph type="dt" sz="half" idx="10"/>
          </p:nvPr>
        </p:nvSpPr>
        <p:spPr/>
        <p:txBody>
          <a:bodyPr/>
          <a:lstStyle>
            <a:lvl1pPr>
              <a:defRPr>
                <a:solidFill>
                  <a:schemeClr val="bg1"/>
                </a:solidFill>
              </a:defRPr>
            </a:lvl1pPr>
          </a:lstStyle>
          <a:p>
            <a:fld id="{D7A9ED97-B6F5-2C48-98DD-11F2D877F5C3}" type="datetime1">
              <a:rPr lang="en-US" noProof="0" smtClean="0"/>
              <a:t>11/15/2025</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US" noProof="0"/>
              <a:t>Confidential</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402B711-A71A-452E-950A-8AB93037233C}" type="slidenum">
              <a:rPr lang="en-US" noProof="0" smtClean="0"/>
              <a:pPr/>
              <a:t>‹#›</a:t>
            </a:fld>
            <a:endParaRPr lang="en-US" noProof="0"/>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226469" y="1655925"/>
            <a:ext cx="1622533" cy="230400"/>
          </a:xfrm>
          <a:prstGeom prst="rect">
            <a:avLst/>
          </a:prstGeom>
        </p:spPr>
      </p:pic>
      <p:sp>
        <p:nvSpPr>
          <p:cNvPr id="7" name="Text Placeholder 13">
            <a:extLst>
              <a:ext uri="{FF2B5EF4-FFF2-40B4-BE49-F238E27FC236}">
                <a16:creationId xmlns:a16="http://schemas.microsoft.com/office/drawing/2014/main" id="{343DE40A-320D-E99D-937C-2543D79BD414}"/>
              </a:ext>
            </a:extLst>
          </p:cNvPr>
          <p:cNvSpPr>
            <a:spLocks noGrp="1"/>
          </p:cNvSpPr>
          <p:nvPr>
            <p:ph type="body" sz="quarter" idx="18" hasCustomPrompt="1"/>
          </p:nvPr>
        </p:nvSpPr>
        <p:spPr>
          <a:xfrm>
            <a:off x="2082973" y="10659536"/>
            <a:ext cx="10629899" cy="723899"/>
          </a:xfrm>
        </p:spPr>
        <p:txBody>
          <a:bodyPr anchor="t" anchorCtr="0"/>
          <a:lstStyle>
            <a:lvl1pPr>
              <a:defRPr sz="3733">
                <a:solidFill>
                  <a:schemeClr val="bg1"/>
                </a:solidFill>
              </a:defRPr>
            </a:lvl1pPr>
            <a:lvl2pPr>
              <a:defRPr sz="1867"/>
            </a:lvl2pPr>
            <a:lvl3pPr>
              <a:defRPr sz="1867"/>
            </a:lvl3pPr>
            <a:lvl4pPr>
              <a:defRPr sz="1867"/>
            </a:lvl4pPr>
            <a:lvl5pPr>
              <a:defRPr sz="1867"/>
            </a:lvl5pPr>
          </a:lstStyle>
          <a:p>
            <a:pPr lvl="0"/>
            <a:r>
              <a:rPr lang="en-US" noProof="0"/>
              <a:t>Name</a:t>
            </a:r>
          </a:p>
        </p:txBody>
      </p:sp>
      <p:sp>
        <p:nvSpPr>
          <p:cNvPr id="12" name="Text Placeholder 11">
            <a:extLst>
              <a:ext uri="{FF2B5EF4-FFF2-40B4-BE49-F238E27FC236}">
                <a16:creationId xmlns:a16="http://schemas.microsoft.com/office/drawing/2014/main" id="{A96A9635-F033-0A5F-F58E-11169787EFC9}"/>
              </a:ext>
            </a:extLst>
          </p:cNvPr>
          <p:cNvSpPr>
            <a:spLocks noGrp="1"/>
          </p:cNvSpPr>
          <p:nvPr>
            <p:ph type="body" sz="quarter" idx="19" hasCustomPrompt="1"/>
          </p:nvPr>
        </p:nvSpPr>
        <p:spPr>
          <a:xfrm>
            <a:off x="2082976" y="1164165"/>
            <a:ext cx="17805227" cy="9495371"/>
          </a:xfrm>
        </p:spPr>
        <p:txBody>
          <a:bodyPr/>
          <a:lstStyle>
            <a:lvl1pPr>
              <a:defRPr sz="8533">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3250635424"/>
      </p:ext>
    </p:extLst>
  </p:cSld>
  <p:clrMapOvr>
    <a:masterClrMapping/>
  </p:clrMapOvr>
  <p:extLst>
    <p:ext uri="{DCECCB84-F9BA-43D5-87BE-67443E8EF086}">
      <p15:sldGuideLst xmlns:p15="http://schemas.microsoft.com/office/powerpoint/2012/main">
        <p15:guide id="7" orient="horz" pos="275">
          <p15:clr>
            <a:srgbClr val="A4A3A4"/>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pic>
        <p:nvPicPr>
          <p:cNvPr id="3" name="Picture 2" descr="A blurry image of a colorful background&#10;&#10;AI-generated content may be incorrect.">
            <a:extLst>
              <a:ext uri="{FF2B5EF4-FFF2-40B4-BE49-F238E27FC236}">
                <a16:creationId xmlns:a16="http://schemas.microsoft.com/office/drawing/2014/main" id="{8BCDE655-144F-BE09-4828-0D03D5C6379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2" name="Title 1"/>
          <p:cNvSpPr>
            <a:spLocks noGrp="1"/>
          </p:cNvSpPr>
          <p:nvPr>
            <p:ph type="title" hasCustomPrompt="1"/>
          </p:nvPr>
        </p:nvSpPr>
        <p:spPr bwMode="gray">
          <a:xfrm>
            <a:off x="1670400" y="7947464"/>
            <a:ext cx="5560955" cy="1409067"/>
          </a:xfrm>
        </p:spPr>
        <p:txBody>
          <a:bodyPr/>
          <a:lstStyle>
            <a:lvl1pPr>
              <a:lnSpc>
                <a:spcPct val="100000"/>
              </a:lnSpc>
              <a:defRPr sz="8800">
                <a:solidFill>
                  <a:schemeClr val="bg1"/>
                </a:solidFill>
              </a:defRPr>
            </a:lvl1pPr>
          </a:lstStyle>
          <a:p>
            <a:r>
              <a:rPr lang="en-US" noProof="0"/>
              <a:t>Thank you</a:t>
            </a:r>
          </a:p>
        </p:txBody>
      </p:sp>
      <p:pic>
        <p:nvPicPr>
          <p:cNvPr id="10" name="Graphic 9">
            <a:extLst>
              <a:ext uri="{FF2B5EF4-FFF2-40B4-BE49-F238E27FC236}">
                <a16:creationId xmlns:a16="http://schemas.microsoft.com/office/drawing/2014/main" id="{42C4C613-FE5C-E6E9-DF15-00F166C6172A}"/>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rot="-5400000">
            <a:off x="-226469" y="1655925"/>
            <a:ext cx="1622533" cy="230400"/>
          </a:xfrm>
          <a:prstGeom prst="rect">
            <a:avLst/>
          </a:prstGeom>
        </p:spPr>
      </p:pic>
    </p:spTree>
    <p:extLst>
      <p:ext uri="{BB962C8B-B14F-4D97-AF65-F5344CB8AC3E}">
        <p14:creationId xmlns:p14="http://schemas.microsoft.com/office/powerpoint/2010/main" val="3081108741"/>
      </p:ext>
    </p:extLst>
  </p:cSld>
  <p:clrMapOvr>
    <a:masterClrMapping/>
  </p:clrMapOvr>
  <p:extLst>
    <p:ext uri="{DCECCB84-F9BA-43D5-87BE-67443E8EF086}">
      <p15:sldGuideLst xmlns:p15="http://schemas.microsoft.com/office/powerpoint/2012/main">
        <p15:guide id="7" orient="horz" pos="2132">
          <p15:clr>
            <a:srgbClr val="A4A3A4"/>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userDrawn="1">
  <p:cSld name="Theme">
    <p:spTree>
      <p:nvGrpSpPr>
        <p:cNvPr id="1" name=""/>
        <p:cNvGrpSpPr/>
        <p:nvPr/>
      </p:nvGrpSpPr>
      <p:grpSpPr>
        <a:xfrm>
          <a:off x="0" y="0"/>
          <a:ext cx="0" cy="0"/>
          <a:chOff x="0" y="0"/>
          <a:chExt cx="0" cy="0"/>
        </a:xfrm>
      </p:grpSpPr>
      <p:sp>
        <p:nvSpPr>
          <p:cNvPr id="6" name="Top Grad">
            <a:extLst>
              <a:ext uri="{FF2B5EF4-FFF2-40B4-BE49-F238E27FC236}">
                <a16:creationId xmlns:a16="http://schemas.microsoft.com/office/drawing/2014/main" id="{ECF204ED-9969-CB30-8854-EC5D614E29AB}"/>
              </a:ext>
            </a:extLst>
          </p:cNvPr>
          <p:cNvSpPr/>
          <p:nvPr userDrawn="1"/>
        </p:nvSpPr>
        <p:spPr>
          <a:xfrm>
            <a:off x="0" y="0"/>
            <a:ext cx="24377904" cy="5669280"/>
          </a:xfrm>
          <a:prstGeom prst="rect">
            <a:avLst/>
          </a:prstGeom>
          <a:gradFill>
            <a:gsLst>
              <a:gs pos="0">
                <a:schemeClr val="accent1"/>
              </a:gs>
              <a:gs pos="100000">
                <a:schemeClr val="accent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grpSp>
        <p:nvGrpSpPr>
          <p:cNvPr id="12" name="Grid">
            <a:extLst>
              <a:ext uri="{FF2B5EF4-FFF2-40B4-BE49-F238E27FC236}">
                <a16:creationId xmlns:a16="http://schemas.microsoft.com/office/drawing/2014/main" id="{B2773529-9F0C-21C7-4152-AD5B4E1A25A7}"/>
              </a:ext>
            </a:extLst>
          </p:cNvPr>
          <p:cNvGrpSpPr/>
          <p:nvPr userDrawn="1"/>
        </p:nvGrpSpPr>
        <p:grpSpPr>
          <a:xfrm>
            <a:off x="-594528" y="-618067"/>
            <a:ext cx="25573056" cy="14986699"/>
            <a:chOff x="-222948" y="-231775"/>
            <a:chExt cx="9589896" cy="5620012"/>
          </a:xfrm>
        </p:grpSpPr>
        <p:cxnSp>
          <p:nvCxnSpPr>
            <p:cNvPr id="13" name="Gerade Verbindung 46">
              <a:extLst>
                <a:ext uri="{FF2B5EF4-FFF2-40B4-BE49-F238E27FC236}">
                  <a16:creationId xmlns:a16="http://schemas.microsoft.com/office/drawing/2014/main" id="{79D28636-662F-C73E-26DD-E2B848F6BE4F}"/>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26">
              <a:extLst>
                <a:ext uri="{FF2B5EF4-FFF2-40B4-BE49-F238E27FC236}">
                  <a16:creationId xmlns:a16="http://schemas.microsoft.com/office/drawing/2014/main" id="{CD2E19A3-75B9-0673-2748-77CA6109CEC5}"/>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4">
              <a:extLst>
                <a:ext uri="{FF2B5EF4-FFF2-40B4-BE49-F238E27FC236}">
                  <a16:creationId xmlns:a16="http://schemas.microsoft.com/office/drawing/2014/main" id="{CB02BA5A-39D8-2058-9BE6-13D5FDA0D53D}"/>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5">
              <a:extLst>
                <a:ext uri="{FF2B5EF4-FFF2-40B4-BE49-F238E27FC236}">
                  <a16:creationId xmlns:a16="http://schemas.microsoft.com/office/drawing/2014/main" id="{60FA8041-836E-4694-CA78-E65C398ED7E6}"/>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BADA37D5-550B-9255-E434-979804B24F0F}"/>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5285603D-56AE-34AA-A6CE-9AFF08AB348A}"/>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721C324B-3CF5-D84C-821B-B777A572EC5E}"/>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776C19F0-8267-B020-3B96-37F7D6A02419}"/>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BD9F8900-3054-FA28-F587-3C97FBA7BCFE}"/>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F0FE46CA-11C4-3AB6-0462-F6A82F4BDD60}"/>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F1476E83-3A99-65E5-5FCD-C4A4441ADA6E}"/>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5B0A6C64-F97E-7E0D-33A4-85322E28EEC8}"/>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F3CE1CEC-2D4F-A09C-C1B9-3AE1CEE517D9}"/>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5D5EB2AC-A4CB-D8C9-9FA0-9FE6B2CA507A}"/>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5">
              <a:extLst>
                <a:ext uri="{FF2B5EF4-FFF2-40B4-BE49-F238E27FC236}">
                  <a16:creationId xmlns:a16="http://schemas.microsoft.com/office/drawing/2014/main" id="{2E0C3AB6-658B-2CF3-CC30-5E72CDB9D409}"/>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5">
              <a:extLst>
                <a:ext uri="{FF2B5EF4-FFF2-40B4-BE49-F238E27FC236}">
                  <a16:creationId xmlns:a16="http://schemas.microsoft.com/office/drawing/2014/main" id="{122012D2-3855-16B8-9E74-F294A157EF73}"/>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4">
              <a:extLst>
                <a:ext uri="{FF2B5EF4-FFF2-40B4-BE49-F238E27FC236}">
                  <a16:creationId xmlns:a16="http://schemas.microsoft.com/office/drawing/2014/main" id="{0AEFED3E-8CB0-1505-176F-D08E10BA71AA}"/>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5">
              <a:extLst>
                <a:ext uri="{FF2B5EF4-FFF2-40B4-BE49-F238E27FC236}">
                  <a16:creationId xmlns:a16="http://schemas.microsoft.com/office/drawing/2014/main" id="{41F9B8B8-EE62-EE55-D43C-6DCECEF345F8}"/>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D99E02F8-2A41-311C-7CFD-E71A23DBF005}"/>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4CEBA476-004C-3269-E93E-3F1442EEDDC8}"/>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C6FBF1CB-08C1-C35A-E70A-9FCC2E319498}"/>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5D86D0AD-4330-DC4B-8A57-028ACB9DC9F3}"/>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E7B3DAB2-AE9D-C349-0683-B829D168AC3A}"/>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CE3FD796-E3F2-0302-32D9-5D9398A987C6}"/>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3">
              <a:extLst>
                <a:ext uri="{FF2B5EF4-FFF2-40B4-BE49-F238E27FC236}">
                  <a16:creationId xmlns:a16="http://schemas.microsoft.com/office/drawing/2014/main" id="{51EF1B6F-F4A1-6D9B-667B-919B8ED709F2}"/>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3">
              <a:extLst>
                <a:ext uri="{FF2B5EF4-FFF2-40B4-BE49-F238E27FC236}">
                  <a16:creationId xmlns:a16="http://schemas.microsoft.com/office/drawing/2014/main" id="{5D9A4999-F9E8-9FF7-D0D5-0EE7F8F44711}"/>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33">
              <a:extLst>
                <a:ext uri="{FF2B5EF4-FFF2-40B4-BE49-F238E27FC236}">
                  <a16:creationId xmlns:a16="http://schemas.microsoft.com/office/drawing/2014/main" id="{584A928D-51BA-44A0-5831-76B1B63675D9}"/>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33">
              <a:extLst>
                <a:ext uri="{FF2B5EF4-FFF2-40B4-BE49-F238E27FC236}">
                  <a16:creationId xmlns:a16="http://schemas.microsoft.com/office/drawing/2014/main" id="{13A10759-EC5A-6C92-6614-EC7AE5579D33}"/>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35">
              <a:extLst>
                <a:ext uri="{FF2B5EF4-FFF2-40B4-BE49-F238E27FC236}">
                  <a16:creationId xmlns:a16="http://schemas.microsoft.com/office/drawing/2014/main" id="{3E906A18-A04A-D071-C36E-D89BBC805AA3}"/>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35">
              <a:extLst>
                <a:ext uri="{FF2B5EF4-FFF2-40B4-BE49-F238E27FC236}">
                  <a16:creationId xmlns:a16="http://schemas.microsoft.com/office/drawing/2014/main" id="{66AB0911-1C25-1223-DE04-78493CE3A3E4}"/>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2C37DA12-6DB1-1BA6-D54F-441742BCD895}"/>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89C9C345-A0A0-9E1C-2114-557712219E99}"/>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3B9F4252-FA89-4C75-C946-A37B3D28480A}"/>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10F1CF08-DCC6-C82F-FE34-B6B51565A5D0}"/>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2D046668-7A43-60D3-84C4-021CAD1846A6}"/>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9AB167E8-54D1-8533-503B-61602123B7A0}"/>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B812102C-DBC3-0A7B-DDC9-9C9BA38DB63B}"/>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55A9C352-4817-5F6E-570B-556DDE0F4A66}"/>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20DC101D-17D7-5114-316F-143DF86D3775}"/>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4829976E-B8B2-844F-7A90-85BE5561F7C0}"/>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FCB67E45-6477-0466-944E-F7902A14B0E5}"/>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67D4B458-82ED-DE97-FD09-30C097F98CA2}"/>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D7CFD38C-8161-BD22-1588-178DF818451C}"/>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5A6AC5E5-CDB7-D675-524D-6BDE1BFD1AC5}"/>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592FC82B-BCA0-9210-3363-A509C091D1F7}"/>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ED89719A-FE76-2FCF-46AA-F92F83FAFBF5}"/>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A2DD9F9F-2A81-CB68-499B-194864D02244}"/>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682E16C6-DC16-D59F-4F4B-A03EC55069FE}"/>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26">
              <a:extLst>
                <a:ext uri="{FF2B5EF4-FFF2-40B4-BE49-F238E27FC236}">
                  <a16:creationId xmlns:a16="http://schemas.microsoft.com/office/drawing/2014/main" id="{BFB82994-F997-644F-EAD7-C02FF8716B00}"/>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26">
              <a:extLst>
                <a:ext uri="{FF2B5EF4-FFF2-40B4-BE49-F238E27FC236}">
                  <a16:creationId xmlns:a16="http://schemas.microsoft.com/office/drawing/2014/main" id="{28BD3D64-49B8-49D3-A4B0-A8E52F799542}"/>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 Verbindung 26">
              <a:extLst>
                <a:ext uri="{FF2B5EF4-FFF2-40B4-BE49-F238E27FC236}">
                  <a16:creationId xmlns:a16="http://schemas.microsoft.com/office/drawing/2014/main" id="{C06901BE-AE4F-422F-0D3F-D6894F3045D3}"/>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Gerade Verbindung 26">
              <a:extLst>
                <a:ext uri="{FF2B5EF4-FFF2-40B4-BE49-F238E27FC236}">
                  <a16:creationId xmlns:a16="http://schemas.microsoft.com/office/drawing/2014/main" id="{0E904D3D-FBEF-8406-88C4-B15180AADFC9}"/>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Gerade Verbindung 33">
              <a:extLst>
                <a:ext uri="{FF2B5EF4-FFF2-40B4-BE49-F238E27FC236}">
                  <a16:creationId xmlns:a16="http://schemas.microsoft.com/office/drawing/2014/main" id="{F3329178-FA1E-CD34-A331-F03EDB87B05C}"/>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9" name="Gerade Verbindung 33">
              <a:extLst>
                <a:ext uri="{FF2B5EF4-FFF2-40B4-BE49-F238E27FC236}">
                  <a16:creationId xmlns:a16="http://schemas.microsoft.com/office/drawing/2014/main" id="{ADE0207B-9E43-814D-7E78-C9D57D454793}"/>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935929288"/>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1_Theme">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D8CA47BC-16E0-8D58-B0BD-572CE5551C53}"/>
              </a:ext>
            </a:extLst>
          </p:cNvPr>
          <p:cNvSpPr>
            <a:spLocks noGrp="1"/>
          </p:cNvSpPr>
          <p:nvPr userDrawn="1">
            <p:ph type="ctrTitle" hasCustomPrompt="1"/>
          </p:nvPr>
        </p:nvSpPr>
        <p:spPr>
          <a:xfrm>
            <a:off x="3240406" y="8808720"/>
            <a:ext cx="17903189" cy="2438400"/>
          </a:xfrm>
        </p:spPr>
        <p:txBody>
          <a:bodyPr lIns="0" tIns="0" rIns="0" bIns="0" anchor="ctr" anchorCtr="0">
            <a:noAutofit/>
          </a:bodyPr>
          <a:lstStyle>
            <a:lvl1pPr algn="r">
              <a:spcBef>
                <a:spcPts val="2400"/>
              </a:spcBef>
              <a:defRPr sz="5600" b="1">
                <a:solidFill>
                  <a:schemeClr val="bg1"/>
                </a:solidFill>
                <a:latin typeface="+mn-lt"/>
              </a:defRPr>
            </a:lvl1pPr>
          </a:lstStyle>
          <a:p>
            <a:r>
              <a:rPr lang="en-US" dirty="0"/>
              <a:t>Date </a:t>
            </a:r>
            <a:r>
              <a:rPr lang="en-US" sz="5600" dirty="0">
                <a:solidFill>
                  <a:srgbClr val="FFFFFF"/>
                </a:solidFill>
                <a:latin typeface="Arial"/>
                <a:cs typeface="Arial"/>
              </a:rPr>
              <a:t>•</a:t>
            </a:r>
            <a:r>
              <a:rPr lang="en-US" dirty="0"/>
              <a:t> City, State</a:t>
            </a:r>
          </a:p>
        </p:txBody>
      </p:sp>
      <p:pic>
        <p:nvPicPr>
          <p:cNvPr id="4" name="Graphic 3">
            <a:extLst>
              <a:ext uri="{FF2B5EF4-FFF2-40B4-BE49-F238E27FC236}">
                <a16:creationId xmlns:a16="http://schemas.microsoft.com/office/drawing/2014/main" id="{133A62C8-13E4-5B58-BDD3-25EAECC08394}"/>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02778" y="12585683"/>
            <a:ext cx="3042253" cy="432000"/>
          </a:xfrm>
          <a:prstGeom prst="rect">
            <a:avLst/>
          </a:prstGeom>
        </p:spPr>
      </p:pic>
    </p:spTree>
    <p:custDataLst>
      <p:tags r:id="rId1"/>
    </p:custDataLst>
    <p:extLst>
      <p:ext uri="{BB962C8B-B14F-4D97-AF65-F5344CB8AC3E}">
        <p14:creationId xmlns:p14="http://schemas.microsoft.com/office/powerpoint/2010/main" val="2039930063"/>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Title Slide 1">
    <p:spTree>
      <p:nvGrpSpPr>
        <p:cNvPr id="1" name=""/>
        <p:cNvGrpSpPr/>
        <p:nvPr/>
      </p:nvGrpSpPr>
      <p:grpSpPr>
        <a:xfrm>
          <a:off x="0" y="0"/>
          <a:ext cx="0" cy="0"/>
          <a:chOff x="0" y="0"/>
          <a:chExt cx="0" cy="0"/>
        </a:xfrm>
      </p:grpSpPr>
      <p:grpSp>
        <p:nvGrpSpPr>
          <p:cNvPr id="7" name="Grid">
            <a:extLst>
              <a:ext uri="{FF2B5EF4-FFF2-40B4-BE49-F238E27FC236}">
                <a16:creationId xmlns:a16="http://schemas.microsoft.com/office/drawing/2014/main" id="{35219CD8-DC18-8163-A771-479BB2FFFC4C}"/>
              </a:ext>
            </a:extLst>
          </p:cNvPr>
          <p:cNvGrpSpPr/>
          <p:nvPr userDrawn="1"/>
        </p:nvGrpSpPr>
        <p:grpSpPr>
          <a:xfrm>
            <a:off x="-594528" y="-618067"/>
            <a:ext cx="25573056" cy="14986699"/>
            <a:chOff x="-222948" y="-231775"/>
            <a:chExt cx="9589896" cy="5620012"/>
          </a:xfrm>
        </p:grpSpPr>
        <p:cxnSp>
          <p:nvCxnSpPr>
            <p:cNvPr id="16" name="Gerade Verbindung 46">
              <a:extLst>
                <a:ext uri="{FF2B5EF4-FFF2-40B4-BE49-F238E27FC236}">
                  <a16:creationId xmlns:a16="http://schemas.microsoft.com/office/drawing/2014/main" id="{94D63696-B8A3-7AFF-D6BD-81CDBB6B9E86}"/>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26">
              <a:extLst>
                <a:ext uri="{FF2B5EF4-FFF2-40B4-BE49-F238E27FC236}">
                  <a16:creationId xmlns:a16="http://schemas.microsoft.com/office/drawing/2014/main" id="{61381B36-841F-6961-B364-1CCCD3DD2D9F}"/>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4">
              <a:extLst>
                <a:ext uri="{FF2B5EF4-FFF2-40B4-BE49-F238E27FC236}">
                  <a16:creationId xmlns:a16="http://schemas.microsoft.com/office/drawing/2014/main" id="{59E6A306-5F0D-DEB5-0495-D6ADC41B18FF}"/>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5">
              <a:extLst>
                <a:ext uri="{FF2B5EF4-FFF2-40B4-BE49-F238E27FC236}">
                  <a16:creationId xmlns:a16="http://schemas.microsoft.com/office/drawing/2014/main" id="{C85DA300-B6BA-3394-E47D-E954A4042E66}"/>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F794D1DD-FCCF-1B35-46DD-450D5FD63D67}"/>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3DC2B7E2-F927-9BD9-8DE7-30483CD33589}"/>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1A960F6B-275C-6308-F029-B47A290F61E1}"/>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6C34F7F2-B68C-C38F-DA80-1D25E1273499}"/>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A146D02C-3986-BB01-3A59-D93DA863A240}"/>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24AE74B0-F455-D935-899A-E8CA7E162B2A}"/>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320B1CAD-880C-B26A-AF55-D26F42339A6C}"/>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74D9945C-8315-D102-30EA-9450ADB01A76}"/>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DB414058-23FF-F29D-C4FF-78C82E968F2F}"/>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4B6A7A4D-3383-788E-522B-46A545781099}"/>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5">
              <a:extLst>
                <a:ext uri="{FF2B5EF4-FFF2-40B4-BE49-F238E27FC236}">
                  <a16:creationId xmlns:a16="http://schemas.microsoft.com/office/drawing/2014/main" id="{A2D12F9E-200A-7D96-7BE9-6C20D0F0123B}"/>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5">
              <a:extLst>
                <a:ext uri="{FF2B5EF4-FFF2-40B4-BE49-F238E27FC236}">
                  <a16:creationId xmlns:a16="http://schemas.microsoft.com/office/drawing/2014/main" id="{B3AB23CC-F43C-7EB6-1500-52DE112CC33C}"/>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4">
              <a:extLst>
                <a:ext uri="{FF2B5EF4-FFF2-40B4-BE49-F238E27FC236}">
                  <a16:creationId xmlns:a16="http://schemas.microsoft.com/office/drawing/2014/main" id="{4591310E-21B1-DFD2-2E3E-A82FDF71E309}"/>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5">
              <a:extLst>
                <a:ext uri="{FF2B5EF4-FFF2-40B4-BE49-F238E27FC236}">
                  <a16:creationId xmlns:a16="http://schemas.microsoft.com/office/drawing/2014/main" id="{A6E0B5F4-A001-715F-8582-0492453E4598}"/>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C12967B5-E902-FC86-7654-97AA11949EE0}"/>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9EF49EE1-D73C-413A-D077-301612389628}"/>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06837133-7AC8-0FB5-B8A6-6E416DFB4130}"/>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1180401E-F5AD-961E-B5E8-FF7B30617976}"/>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497FCD67-FCCE-7C55-01C2-A3A35910242A}"/>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641419C2-E7C8-9C3E-DDAF-0FC843CAD0B2}"/>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3">
              <a:extLst>
                <a:ext uri="{FF2B5EF4-FFF2-40B4-BE49-F238E27FC236}">
                  <a16:creationId xmlns:a16="http://schemas.microsoft.com/office/drawing/2014/main" id="{81BB86D4-9D17-7800-2AB0-7CA850C7F9A8}"/>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3">
              <a:extLst>
                <a:ext uri="{FF2B5EF4-FFF2-40B4-BE49-F238E27FC236}">
                  <a16:creationId xmlns:a16="http://schemas.microsoft.com/office/drawing/2014/main" id="{DCE1B964-2A17-F8F9-37E3-1AEAA37A7746}"/>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33">
              <a:extLst>
                <a:ext uri="{FF2B5EF4-FFF2-40B4-BE49-F238E27FC236}">
                  <a16:creationId xmlns:a16="http://schemas.microsoft.com/office/drawing/2014/main" id="{F73B121B-2BF2-1172-85D6-B4FC3D4E68D9}"/>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33">
              <a:extLst>
                <a:ext uri="{FF2B5EF4-FFF2-40B4-BE49-F238E27FC236}">
                  <a16:creationId xmlns:a16="http://schemas.microsoft.com/office/drawing/2014/main" id="{BF872D7C-F340-59E1-2D66-01BAD8F01EFD}"/>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35">
              <a:extLst>
                <a:ext uri="{FF2B5EF4-FFF2-40B4-BE49-F238E27FC236}">
                  <a16:creationId xmlns:a16="http://schemas.microsoft.com/office/drawing/2014/main" id="{4BC18EA9-5AAE-0D59-4940-540E794C320F}"/>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35">
              <a:extLst>
                <a:ext uri="{FF2B5EF4-FFF2-40B4-BE49-F238E27FC236}">
                  <a16:creationId xmlns:a16="http://schemas.microsoft.com/office/drawing/2014/main" id="{11B1C740-4256-7493-79BE-D87401EAC0C3}"/>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64551A78-5308-B21B-7DF9-45145E35967F}"/>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892677E3-780C-8DE5-7566-0D7E24984864}"/>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5484E4A0-1807-2D8F-7BE5-880F5B9DF80C}"/>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139059A3-A6FF-4722-5C1F-8B8A88E9D7F1}"/>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3DAD09A0-88C0-DA23-0330-9117FA730BBC}"/>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14A1914C-8360-6387-3C2B-9F03DF632E97}"/>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47753EC4-72C6-B9BC-57D1-6D06B86A6D20}"/>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34E86E12-3939-808B-331B-C78D895F339C}"/>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9F352A8F-E6C1-C0F8-8E21-FEAF24174A37}"/>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FCC81BCF-0F87-AB28-975A-FFD025DFC92E}"/>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8B80D04A-9955-4681-E226-E846D11D8A85}"/>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79242F1E-09E6-7C5C-B712-8F97BCDC951A}"/>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590C0798-6B4E-351B-F95A-2625EE4E70AB}"/>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187916C5-ED33-0527-C065-720708FA0B47}"/>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43FF41F3-C31D-B36C-1A77-CFFFB43A6639}"/>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D20ED604-1817-A58B-A81F-3E93873381C4}"/>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3F068F2A-897A-FEFD-8ADC-D6DE46EDC765}"/>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AE647D20-5690-C082-7AF9-CC09C6942A15}"/>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26">
              <a:extLst>
                <a:ext uri="{FF2B5EF4-FFF2-40B4-BE49-F238E27FC236}">
                  <a16:creationId xmlns:a16="http://schemas.microsoft.com/office/drawing/2014/main" id="{7B04C619-ED50-9074-8C01-33ABEF1C8FD9}"/>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26">
              <a:extLst>
                <a:ext uri="{FF2B5EF4-FFF2-40B4-BE49-F238E27FC236}">
                  <a16:creationId xmlns:a16="http://schemas.microsoft.com/office/drawing/2014/main" id="{AAA97544-88B8-FF37-7C3E-4A6416E4D1A7}"/>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 Verbindung 26">
              <a:extLst>
                <a:ext uri="{FF2B5EF4-FFF2-40B4-BE49-F238E27FC236}">
                  <a16:creationId xmlns:a16="http://schemas.microsoft.com/office/drawing/2014/main" id="{76EA7488-17B4-FBB5-6EAE-AA088A629B2E}"/>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Gerade Verbindung 26">
              <a:extLst>
                <a:ext uri="{FF2B5EF4-FFF2-40B4-BE49-F238E27FC236}">
                  <a16:creationId xmlns:a16="http://schemas.microsoft.com/office/drawing/2014/main" id="{329F1EA3-CD37-A358-A265-560E75BDA35D}"/>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Gerade Verbindung 33">
              <a:extLst>
                <a:ext uri="{FF2B5EF4-FFF2-40B4-BE49-F238E27FC236}">
                  <a16:creationId xmlns:a16="http://schemas.microsoft.com/office/drawing/2014/main" id="{4BC1BF34-4179-BC5F-EBCF-640367C060B0}"/>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9" name="Gerade Verbindung 33">
              <a:extLst>
                <a:ext uri="{FF2B5EF4-FFF2-40B4-BE49-F238E27FC236}">
                  <a16:creationId xmlns:a16="http://schemas.microsoft.com/office/drawing/2014/main" id="{D50DF43D-8EE5-8F04-5EB4-15E0DCDA16D1}"/>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 name="Spotlight Grad">
            <a:extLst>
              <a:ext uri="{FF2B5EF4-FFF2-40B4-BE49-F238E27FC236}">
                <a16:creationId xmlns:a16="http://schemas.microsoft.com/office/drawing/2014/main" id="{0A65CF29-76FC-71FD-5611-C9DE3141C1CF}"/>
              </a:ext>
            </a:extLst>
          </p:cNvPr>
          <p:cNvSpPr/>
          <p:nvPr userDrawn="1"/>
        </p:nvSpPr>
        <p:spPr>
          <a:xfrm>
            <a:off x="731520" y="234696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3" name="Title 1">
            <a:extLst>
              <a:ext uri="{FF2B5EF4-FFF2-40B4-BE49-F238E27FC236}">
                <a16:creationId xmlns:a16="http://schemas.microsoft.com/office/drawing/2014/main" id="{C2EFEDA9-B661-CDFE-BD4B-C7C0BCE75B30}"/>
              </a:ext>
            </a:extLst>
          </p:cNvPr>
          <p:cNvSpPr>
            <a:spLocks noGrp="1"/>
          </p:cNvSpPr>
          <p:nvPr>
            <p:ph type="ctrTitle"/>
          </p:nvPr>
        </p:nvSpPr>
        <p:spPr>
          <a:xfrm>
            <a:off x="1463037" y="3078480"/>
            <a:ext cx="14630400" cy="3413760"/>
          </a:xfrm>
          <a:prstGeom prst="rect">
            <a:avLst/>
          </a:prstGeom>
        </p:spPr>
        <p:txBody>
          <a:bodyPr anchor="t" anchorCtr="0"/>
          <a:lstStyle>
            <a:lvl1pPr algn="l">
              <a:lnSpc>
                <a:spcPct val="90000"/>
              </a:lnSpc>
              <a:defRPr sz="8533">
                <a:solidFill>
                  <a:schemeClr val="bg1"/>
                </a:solidFill>
              </a:defRPr>
            </a:lvl1pPr>
          </a:lstStyle>
          <a:p>
            <a:r>
              <a:rPr lang="en-US" noProof="0" dirty="0"/>
              <a:t>Click to edit Master title style</a:t>
            </a:r>
          </a:p>
        </p:txBody>
      </p:sp>
      <p:sp>
        <p:nvSpPr>
          <p:cNvPr id="5" name="Subtitle 2">
            <a:extLst>
              <a:ext uri="{FF2B5EF4-FFF2-40B4-BE49-F238E27FC236}">
                <a16:creationId xmlns:a16="http://schemas.microsoft.com/office/drawing/2014/main" id="{7AF8C835-8556-E020-94C6-54650623B871}"/>
              </a:ext>
            </a:extLst>
          </p:cNvPr>
          <p:cNvSpPr>
            <a:spLocks noGrp="1"/>
          </p:cNvSpPr>
          <p:nvPr>
            <p:ph type="subTitle" idx="1"/>
          </p:nvPr>
        </p:nvSpPr>
        <p:spPr>
          <a:xfrm>
            <a:off x="1463040" y="7223760"/>
            <a:ext cx="14630400" cy="1341120"/>
          </a:xfrm>
          <a:prstGeom prst="rect">
            <a:avLst/>
          </a:prstGeom>
        </p:spPr>
        <p:txBody>
          <a:bodyPr anchor="t" anchorCtr="0"/>
          <a:lstStyle>
            <a:lvl1pPr marL="0" indent="0" algn="l">
              <a:buNone/>
              <a:defRPr sz="4267"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dirty="0"/>
              <a:t>Click to edit Master subtitle style</a:t>
            </a:r>
          </a:p>
        </p:txBody>
      </p:sp>
      <p:pic>
        <p:nvPicPr>
          <p:cNvPr id="2" name="Graphic 1">
            <a:extLst>
              <a:ext uri="{FF2B5EF4-FFF2-40B4-BE49-F238E27FC236}">
                <a16:creationId xmlns:a16="http://schemas.microsoft.com/office/drawing/2014/main" id="{C422695C-3DE9-6C70-2A5A-51B1A15DBB9B}"/>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02778" y="12585683"/>
            <a:ext cx="3042253" cy="432000"/>
          </a:xfrm>
          <a:prstGeom prst="rect">
            <a:avLst/>
          </a:prstGeom>
        </p:spPr>
      </p:pic>
    </p:spTree>
    <p:custDataLst>
      <p:tags r:id="rId1"/>
    </p:custDataLst>
    <p:extLst>
      <p:ext uri="{BB962C8B-B14F-4D97-AF65-F5344CB8AC3E}">
        <p14:creationId xmlns:p14="http://schemas.microsoft.com/office/powerpoint/2010/main" val="2781999592"/>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Title Slide 2">
    <p:spTree>
      <p:nvGrpSpPr>
        <p:cNvPr id="1" name=""/>
        <p:cNvGrpSpPr/>
        <p:nvPr/>
      </p:nvGrpSpPr>
      <p:grpSpPr>
        <a:xfrm>
          <a:off x="0" y="0"/>
          <a:ext cx="0" cy="0"/>
          <a:chOff x="0" y="0"/>
          <a:chExt cx="0" cy="0"/>
        </a:xfrm>
      </p:grpSpPr>
      <p:grpSp>
        <p:nvGrpSpPr>
          <p:cNvPr id="6" name="Grid">
            <a:extLst>
              <a:ext uri="{FF2B5EF4-FFF2-40B4-BE49-F238E27FC236}">
                <a16:creationId xmlns:a16="http://schemas.microsoft.com/office/drawing/2014/main" id="{F9CB5515-3A6C-1951-DEA9-4C444D71620D}"/>
              </a:ext>
            </a:extLst>
          </p:cNvPr>
          <p:cNvGrpSpPr/>
          <p:nvPr userDrawn="1"/>
        </p:nvGrpSpPr>
        <p:grpSpPr>
          <a:xfrm>
            <a:off x="-594528" y="-618067"/>
            <a:ext cx="25573056" cy="14986699"/>
            <a:chOff x="-222948" y="-231775"/>
            <a:chExt cx="9589896" cy="5620012"/>
          </a:xfrm>
        </p:grpSpPr>
        <p:cxnSp>
          <p:nvCxnSpPr>
            <p:cNvPr id="7" name="Gerade Verbindung 46">
              <a:extLst>
                <a:ext uri="{FF2B5EF4-FFF2-40B4-BE49-F238E27FC236}">
                  <a16:creationId xmlns:a16="http://schemas.microsoft.com/office/drawing/2014/main" id="{A2D431BA-4129-E921-9C67-ACC37BB6A9DA}"/>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26">
              <a:extLst>
                <a:ext uri="{FF2B5EF4-FFF2-40B4-BE49-F238E27FC236}">
                  <a16:creationId xmlns:a16="http://schemas.microsoft.com/office/drawing/2014/main" id="{7F1E5E5A-DB97-D27C-3525-2701C43786F5}"/>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4">
              <a:extLst>
                <a:ext uri="{FF2B5EF4-FFF2-40B4-BE49-F238E27FC236}">
                  <a16:creationId xmlns:a16="http://schemas.microsoft.com/office/drawing/2014/main" id="{64298E99-9383-D95D-54EE-DE725EEA79FA}"/>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5">
              <a:extLst>
                <a:ext uri="{FF2B5EF4-FFF2-40B4-BE49-F238E27FC236}">
                  <a16:creationId xmlns:a16="http://schemas.microsoft.com/office/drawing/2014/main" id="{3F24E5BD-4A32-3D5B-DEAF-BEC91A6B3FEB}"/>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AD8EFDE3-2D2F-C457-80A9-DFD88595BCD6}"/>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9F7EDCDD-84A6-011A-38CF-F67F4CF35E07}"/>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C8572692-9427-C824-F35B-0EA2CC87CC4F}"/>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BCA3720C-4882-9D53-E3D1-71F89F0771B7}"/>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EA444451-65B7-9A45-1666-95670A8208DC}"/>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43EA5202-8AA9-8972-8B4A-C91D61F7A899}"/>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ADB91BCD-015D-93CD-218C-B57725586730}"/>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0773E898-B682-8C98-C3E7-5399C37EE748}"/>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CDEE2713-B0CA-93ED-73E1-E9F07AD3ED97}"/>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F703AA8E-9811-5143-2B60-A9BC7FFB7577}"/>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48DBDE7B-CA2B-075C-0822-494648453C47}"/>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5">
              <a:extLst>
                <a:ext uri="{FF2B5EF4-FFF2-40B4-BE49-F238E27FC236}">
                  <a16:creationId xmlns:a16="http://schemas.microsoft.com/office/drawing/2014/main" id="{67335806-1179-6A9F-38EB-C1259DB95658}"/>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4">
              <a:extLst>
                <a:ext uri="{FF2B5EF4-FFF2-40B4-BE49-F238E27FC236}">
                  <a16:creationId xmlns:a16="http://schemas.microsoft.com/office/drawing/2014/main" id="{E85E9C8B-7D55-3249-CB89-9B4DB22445AD}"/>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5">
              <a:extLst>
                <a:ext uri="{FF2B5EF4-FFF2-40B4-BE49-F238E27FC236}">
                  <a16:creationId xmlns:a16="http://schemas.microsoft.com/office/drawing/2014/main" id="{604B94D8-BF83-1AE8-29E6-8572251C5CF7}"/>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94961F72-904C-002E-6122-18759878EA1B}"/>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2BCF9A41-154B-8EBD-5220-3BEEF7F63C39}"/>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AB770DDA-F95A-7DED-DCD3-6FEBBA1BF1A0}"/>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FDF4B1D8-7178-2A27-6FAB-8169BA788AA0}"/>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DFCC5B12-B225-EC09-289B-1C499874D072}"/>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64ED9BEE-4CD8-24E7-71A8-67A7C5AB2EB6}"/>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86CC12B8-8E5B-D2B3-D929-5D72C7C3EC49}"/>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A9613E57-7235-CC73-2EEE-CDF748869720}"/>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4914F19F-D9D8-750F-72AF-7E67F4FB014F}"/>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3">
              <a:extLst>
                <a:ext uri="{FF2B5EF4-FFF2-40B4-BE49-F238E27FC236}">
                  <a16:creationId xmlns:a16="http://schemas.microsoft.com/office/drawing/2014/main" id="{13ABA4AC-EC8E-6A79-EBBE-90DE8D5D4961}"/>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5">
              <a:extLst>
                <a:ext uri="{FF2B5EF4-FFF2-40B4-BE49-F238E27FC236}">
                  <a16:creationId xmlns:a16="http://schemas.microsoft.com/office/drawing/2014/main" id="{654BA7F1-0775-AFAB-C11E-31D55DC78F97}"/>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35">
              <a:extLst>
                <a:ext uri="{FF2B5EF4-FFF2-40B4-BE49-F238E27FC236}">
                  <a16:creationId xmlns:a16="http://schemas.microsoft.com/office/drawing/2014/main" id="{2CC2FBA7-05FE-B163-B796-CA9BFED35F91}"/>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084E5FB7-3814-358D-409D-8BD2CBFFCDD4}"/>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B324D65E-B0E7-FAEF-42AF-5C5D196EFB45}"/>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A358C813-7F4E-287D-AE17-33103DCF0543}"/>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94B91C78-5981-B3C5-11E8-148E0F0BFF66}"/>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4ED77B94-2ACE-CF11-F1DE-E4E11BD7FBD0}"/>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39F371D1-15CE-37C4-06E7-6E92525E9953}"/>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961A08AF-CEB0-0678-EE6A-E0576B8F7E0E}"/>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265FA2AF-9789-A5BB-B1B3-A88CAF815809}"/>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218BAF09-927E-4618-8C14-0EB5918047D6}"/>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2241F0BA-043A-A625-7AF6-BDE1A6D1F8E3}"/>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0975BD0A-12A6-5417-A0D0-60424C95554C}"/>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5A233341-4D0E-32CB-91DE-10EBE09549C8}"/>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25E6700F-F617-ED44-365E-82A7478D8895}"/>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A2F1EAB5-2473-E3DD-A173-524CFA9BDE50}"/>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E152F668-BFA1-4073-278C-95B3F52848FB}"/>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FAC65DF7-FF07-A3E5-CBFC-7A2FA0A03751}"/>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CE279596-E75E-3FAC-8608-CBDD12E17192}"/>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274401E6-41F0-C909-AE8E-6D2A0091DF6B}"/>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8EE914AB-5D7D-1144-34A8-1EB6F654FEB3}"/>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D32A43EB-9DCE-9C50-C2DF-47603531519D}"/>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856445B4-7291-DF3B-71A3-2E1CA3F1F3D6}"/>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26">
              <a:extLst>
                <a:ext uri="{FF2B5EF4-FFF2-40B4-BE49-F238E27FC236}">
                  <a16:creationId xmlns:a16="http://schemas.microsoft.com/office/drawing/2014/main" id="{9CE0D47D-7EAA-F585-F1DC-F113BCC6EF71}"/>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33">
              <a:extLst>
                <a:ext uri="{FF2B5EF4-FFF2-40B4-BE49-F238E27FC236}">
                  <a16:creationId xmlns:a16="http://schemas.microsoft.com/office/drawing/2014/main" id="{ED643940-724D-D405-E930-BDE1DD87F74D}"/>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 Verbindung 33">
              <a:extLst>
                <a:ext uri="{FF2B5EF4-FFF2-40B4-BE49-F238E27FC236}">
                  <a16:creationId xmlns:a16="http://schemas.microsoft.com/office/drawing/2014/main" id="{794E54E4-2C94-C918-3821-84851331E4CC}"/>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 name="Spotlight Grad">
            <a:extLst>
              <a:ext uri="{FF2B5EF4-FFF2-40B4-BE49-F238E27FC236}">
                <a16:creationId xmlns:a16="http://schemas.microsoft.com/office/drawing/2014/main" id="{D7DE2538-2525-F9F4-CF9E-C662DC2EA64A}"/>
              </a:ext>
            </a:extLst>
          </p:cNvPr>
          <p:cNvSpPr/>
          <p:nvPr userDrawn="1"/>
        </p:nvSpPr>
        <p:spPr>
          <a:xfrm>
            <a:off x="731520" y="234696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3" name="Title 1">
            <a:extLst>
              <a:ext uri="{FF2B5EF4-FFF2-40B4-BE49-F238E27FC236}">
                <a16:creationId xmlns:a16="http://schemas.microsoft.com/office/drawing/2014/main" id="{C2EFEDA9-B661-CDFE-BD4B-C7C0BCE75B30}"/>
              </a:ext>
            </a:extLst>
          </p:cNvPr>
          <p:cNvSpPr>
            <a:spLocks noGrp="1"/>
          </p:cNvSpPr>
          <p:nvPr>
            <p:ph type="ctrTitle"/>
          </p:nvPr>
        </p:nvSpPr>
        <p:spPr>
          <a:xfrm>
            <a:off x="1463037" y="4919132"/>
            <a:ext cx="14630400" cy="1258147"/>
          </a:xfrm>
          <a:prstGeom prst="rect">
            <a:avLst/>
          </a:prstGeom>
        </p:spPr>
        <p:txBody>
          <a:bodyPr anchor="ctr" anchorCtr="0"/>
          <a:lstStyle>
            <a:lvl1pPr algn="l">
              <a:lnSpc>
                <a:spcPct val="90000"/>
              </a:lnSpc>
              <a:defRPr sz="9600" b="1">
                <a:solidFill>
                  <a:schemeClr val="bg1"/>
                </a:solidFill>
              </a:defRPr>
            </a:lvl1pPr>
          </a:lstStyle>
          <a:p>
            <a:r>
              <a:rPr lang="en-US" noProof="0" dirty="0"/>
              <a:t>Click to edit</a:t>
            </a:r>
          </a:p>
        </p:txBody>
      </p:sp>
      <p:sp>
        <p:nvSpPr>
          <p:cNvPr id="5" name="Subtitle 2">
            <a:extLst>
              <a:ext uri="{FF2B5EF4-FFF2-40B4-BE49-F238E27FC236}">
                <a16:creationId xmlns:a16="http://schemas.microsoft.com/office/drawing/2014/main" id="{7AF8C835-8556-E020-94C6-54650623B871}"/>
              </a:ext>
            </a:extLst>
          </p:cNvPr>
          <p:cNvSpPr>
            <a:spLocks noGrp="1"/>
          </p:cNvSpPr>
          <p:nvPr>
            <p:ph type="subTitle" idx="1"/>
          </p:nvPr>
        </p:nvSpPr>
        <p:spPr>
          <a:xfrm>
            <a:off x="1463040" y="6305973"/>
            <a:ext cx="14630400" cy="887307"/>
          </a:xfrm>
          <a:prstGeom prst="rect">
            <a:avLst/>
          </a:prstGeom>
        </p:spPr>
        <p:txBody>
          <a:bodyPr anchor="ctr" anchorCtr="0"/>
          <a:lstStyle>
            <a:lvl1pPr marL="0" indent="0" algn="l">
              <a:buNone/>
              <a:defRPr sz="4267" b="0">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dirty="0"/>
              <a:t>Click to edit Master subtitle style</a:t>
            </a:r>
          </a:p>
        </p:txBody>
      </p:sp>
      <p:pic>
        <p:nvPicPr>
          <p:cNvPr id="2" name="Graphic 1">
            <a:extLst>
              <a:ext uri="{FF2B5EF4-FFF2-40B4-BE49-F238E27FC236}">
                <a16:creationId xmlns:a16="http://schemas.microsoft.com/office/drawing/2014/main" id="{24757331-1E84-EF50-BB15-0AB72BF92016}"/>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02778" y="12585683"/>
            <a:ext cx="3042253" cy="432000"/>
          </a:xfrm>
          <a:prstGeom prst="rect">
            <a:avLst/>
          </a:prstGeom>
        </p:spPr>
      </p:pic>
    </p:spTree>
    <p:custDataLst>
      <p:tags r:id="rId1"/>
    </p:custDataLst>
    <p:extLst>
      <p:ext uri="{BB962C8B-B14F-4D97-AF65-F5344CB8AC3E}">
        <p14:creationId xmlns:p14="http://schemas.microsoft.com/office/powerpoint/2010/main" val="13153978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tmplLst>
          <p:tmpl lvl="1">
            <p:tnLst>
              <p:par>
                <p:cTn presetID="47"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1000"/>
                        <p:tgtEl>
                          <p:spTgt spid="5"/>
                        </p:tgtEl>
                      </p:cBhvr>
                    </p:animEffect>
                    <p:anim calcmode="lin" valueType="num">
                      <p:cBhvr>
                        <p:cTn dur="1000" fill="hold"/>
                        <p:tgtEl>
                          <p:spTgt spid="5"/>
                        </p:tgtEl>
                        <p:attrNameLst>
                          <p:attrName>ppt_x</p:attrName>
                        </p:attrNameLst>
                      </p:cBhvr>
                      <p:tavLst>
                        <p:tav tm="0">
                          <p:val>
                            <p:strVal val="#ppt_x"/>
                          </p:val>
                        </p:tav>
                        <p:tav tm="100000">
                          <p:val>
                            <p:strVal val="#ppt_x"/>
                          </p:val>
                        </p:tav>
                      </p:tavLst>
                    </p:anim>
                    <p:anim calcmode="lin" valueType="num">
                      <p:cBhvr>
                        <p:cTn dur="1000" fill="hold"/>
                        <p:tgtEl>
                          <p:spTgt spid="5"/>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1_Title Slide 2">
    <p:spTree>
      <p:nvGrpSpPr>
        <p:cNvPr id="1" name=""/>
        <p:cNvGrpSpPr/>
        <p:nvPr/>
      </p:nvGrpSpPr>
      <p:grpSpPr>
        <a:xfrm>
          <a:off x="0" y="0"/>
          <a:ext cx="0" cy="0"/>
          <a:chOff x="0" y="0"/>
          <a:chExt cx="0" cy="0"/>
        </a:xfrm>
      </p:grpSpPr>
      <p:grpSp>
        <p:nvGrpSpPr>
          <p:cNvPr id="6" name="Grid">
            <a:extLst>
              <a:ext uri="{FF2B5EF4-FFF2-40B4-BE49-F238E27FC236}">
                <a16:creationId xmlns:a16="http://schemas.microsoft.com/office/drawing/2014/main" id="{F9CB5515-3A6C-1951-DEA9-4C444D71620D}"/>
              </a:ext>
            </a:extLst>
          </p:cNvPr>
          <p:cNvGrpSpPr/>
          <p:nvPr userDrawn="1"/>
        </p:nvGrpSpPr>
        <p:grpSpPr>
          <a:xfrm>
            <a:off x="-594528" y="-618067"/>
            <a:ext cx="25573056" cy="14986699"/>
            <a:chOff x="-222948" y="-231775"/>
            <a:chExt cx="9589896" cy="5620012"/>
          </a:xfrm>
        </p:grpSpPr>
        <p:cxnSp>
          <p:nvCxnSpPr>
            <p:cNvPr id="7" name="Gerade Verbindung 46">
              <a:extLst>
                <a:ext uri="{FF2B5EF4-FFF2-40B4-BE49-F238E27FC236}">
                  <a16:creationId xmlns:a16="http://schemas.microsoft.com/office/drawing/2014/main" id="{A2D431BA-4129-E921-9C67-ACC37BB6A9DA}"/>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26">
              <a:extLst>
                <a:ext uri="{FF2B5EF4-FFF2-40B4-BE49-F238E27FC236}">
                  <a16:creationId xmlns:a16="http://schemas.microsoft.com/office/drawing/2014/main" id="{7F1E5E5A-DB97-D27C-3525-2701C43786F5}"/>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4">
              <a:extLst>
                <a:ext uri="{FF2B5EF4-FFF2-40B4-BE49-F238E27FC236}">
                  <a16:creationId xmlns:a16="http://schemas.microsoft.com/office/drawing/2014/main" id="{64298E99-9383-D95D-54EE-DE725EEA79FA}"/>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5">
              <a:extLst>
                <a:ext uri="{FF2B5EF4-FFF2-40B4-BE49-F238E27FC236}">
                  <a16:creationId xmlns:a16="http://schemas.microsoft.com/office/drawing/2014/main" id="{3F24E5BD-4A32-3D5B-DEAF-BEC91A6B3FEB}"/>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AD8EFDE3-2D2F-C457-80A9-DFD88595BCD6}"/>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9F7EDCDD-84A6-011A-38CF-F67F4CF35E07}"/>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C8572692-9427-C824-F35B-0EA2CC87CC4F}"/>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BCA3720C-4882-9D53-E3D1-71F89F0771B7}"/>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EA444451-65B7-9A45-1666-95670A8208DC}"/>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43EA5202-8AA9-8972-8B4A-C91D61F7A899}"/>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ADB91BCD-015D-93CD-218C-B57725586730}"/>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0773E898-B682-8C98-C3E7-5399C37EE748}"/>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CDEE2713-B0CA-93ED-73E1-E9F07AD3ED97}"/>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F703AA8E-9811-5143-2B60-A9BC7FFB7577}"/>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48DBDE7B-CA2B-075C-0822-494648453C47}"/>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5">
              <a:extLst>
                <a:ext uri="{FF2B5EF4-FFF2-40B4-BE49-F238E27FC236}">
                  <a16:creationId xmlns:a16="http://schemas.microsoft.com/office/drawing/2014/main" id="{67335806-1179-6A9F-38EB-C1259DB95658}"/>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4">
              <a:extLst>
                <a:ext uri="{FF2B5EF4-FFF2-40B4-BE49-F238E27FC236}">
                  <a16:creationId xmlns:a16="http://schemas.microsoft.com/office/drawing/2014/main" id="{E85E9C8B-7D55-3249-CB89-9B4DB22445AD}"/>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5">
              <a:extLst>
                <a:ext uri="{FF2B5EF4-FFF2-40B4-BE49-F238E27FC236}">
                  <a16:creationId xmlns:a16="http://schemas.microsoft.com/office/drawing/2014/main" id="{604B94D8-BF83-1AE8-29E6-8572251C5CF7}"/>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94961F72-904C-002E-6122-18759878EA1B}"/>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2BCF9A41-154B-8EBD-5220-3BEEF7F63C39}"/>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AB770DDA-F95A-7DED-DCD3-6FEBBA1BF1A0}"/>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FDF4B1D8-7178-2A27-6FAB-8169BA788AA0}"/>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DFCC5B12-B225-EC09-289B-1C499874D072}"/>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64ED9BEE-4CD8-24E7-71A8-67A7C5AB2EB6}"/>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86CC12B8-8E5B-D2B3-D929-5D72C7C3EC49}"/>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A9613E57-7235-CC73-2EEE-CDF748869720}"/>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4914F19F-D9D8-750F-72AF-7E67F4FB014F}"/>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3">
              <a:extLst>
                <a:ext uri="{FF2B5EF4-FFF2-40B4-BE49-F238E27FC236}">
                  <a16:creationId xmlns:a16="http://schemas.microsoft.com/office/drawing/2014/main" id="{13ABA4AC-EC8E-6A79-EBBE-90DE8D5D4961}"/>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5">
              <a:extLst>
                <a:ext uri="{FF2B5EF4-FFF2-40B4-BE49-F238E27FC236}">
                  <a16:creationId xmlns:a16="http://schemas.microsoft.com/office/drawing/2014/main" id="{654BA7F1-0775-AFAB-C11E-31D55DC78F97}"/>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35">
              <a:extLst>
                <a:ext uri="{FF2B5EF4-FFF2-40B4-BE49-F238E27FC236}">
                  <a16:creationId xmlns:a16="http://schemas.microsoft.com/office/drawing/2014/main" id="{2CC2FBA7-05FE-B163-B796-CA9BFED35F91}"/>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084E5FB7-3814-358D-409D-8BD2CBFFCDD4}"/>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B324D65E-B0E7-FAEF-42AF-5C5D196EFB45}"/>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A358C813-7F4E-287D-AE17-33103DCF0543}"/>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94B91C78-5981-B3C5-11E8-148E0F0BFF66}"/>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4ED77B94-2ACE-CF11-F1DE-E4E11BD7FBD0}"/>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39F371D1-15CE-37C4-06E7-6E92525E9953}"/>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961A08AF-CEB0-0678-EE6A-E0576B8F7E0E}"/>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265FA2AF-9789-A5BB-B1B3-A88CAF815809}"/>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218BAF09-927E-4618-8C14-0EB5918047D6}"/>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2241F0BA-043A-A625-7AF6-BDE1A6D1F8E3}"/>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0975BD0A-12A6-5417-A0D0-60424C95554C}"/>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5A233341-4D0E-32CB-91DE-10EBE09549C8}"/>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25E6700F-F617-ED44-365E-82A7478D8895}"/>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A2F1EAB5-2473-E3DD-A173-524CFA9BDE50}"/>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E152F668-BFA1-4073-278C-95B3F52848FB}"/>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FAC65DF7-FF07-A3E5-CBFC-7A2FA0A03751}"/>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CE279596-E75E-3FAC-8608-CBDD12E17192}"/>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274401E6-41F0-C909-AE8E-6D2A0091DF6B}"/>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8EE914AB-5D7D-1144-34A8-1EB6F654FEB3}"/>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D32A43EB-9DCE-9C50-C2DF-47603531519D}"/>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856445B4-7291-DF3B-71A3-2E1CA3F1F3D6}"/>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26">
              <a:extLst>
                <a:ext uri="{FF2B5EF4-FFF2-40B4-BE49-F238E27FC236}">
                  <a16:creationId xmlns:a16="http://schemas.microsoft.com/office/drawing/2014/main" id="{9CE0D47D-7EAA-F585-F1DC-F113BCC6EF71}"/>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33">
              <a:extLst>
                <a:ext uri="{FF2B5EF4-FFF2-40B4-BE49-F238E27FC236}">
                  <a16:creationId xmlns:a16="http://schemas.microsoft.com/office/drawing/2014/main" id="{ED643940-724D-D405-E930-BDE1DD87F74D}"/>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 Verbindung 33">
              <a:extLst>
                <a:ext uri="{FF2B5EF4-FFF2-40B4-BE49-F238E27FC236}">
                  <a16:creationId xmlns:a16="http://schemas.microsoft.com/office/drawing/2014/main" id="{794E54E4-2C94-C918-3821-84851331E4CC}"/>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 name="Spotlight Grad">
            <a:extLst>
              <a:ext uri="{FF2B5EF4-FFF2-40B4-BE49-F238E27FC236}">
                <a16:creationId xmlns:a16="http://schemas.microsoft.com/office/drawing/2014/main" id="{D7DE2538-2525-F9F4-CF9E-C662DC2EA64A}"/>
              </a:ext>
            </a:extLst>
          </p:cNvPr>
          <p:cNvSpPr/>
          <p:nvPr userDrawn="1"/>
        </p:nvSpPr>
        <p:spPr>
          <a:xfrm>
            <a:off x="731520" y="234696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3" name="Title 1">
            <a:extLst>
              <a:ext uri="{FF2B5EF4-FFF2-40B4-BE49-F238E27FC236}">
                <a16:creationId xmlns:a16="http://schemas.microsoft.com/office/drawing/2014/main" id="{C2EFEDA9-B661-CDFE-BD4B-C7C0BCE75B30}"/>
              </a:ext>
            </a:extLst>
          </p:cNvPr>
          <p:cNvSpPr>
            <a:spLocks noGrp="1"/>
          </p:cNvSpPr>
          <p:nvPr>
            <p:ph type="ctrTitle"/>
          </p:nvPr>
        </p:nvSpPr>
        <p:spPr>
          <a:xfrm>
            <a:off x="1463037" y="3787427"/>
            <a:ext cx="14630400" cy="1166576"/>
          </a:xfrm>
          <a:prstGeom prst="rect">
            <a:avLst/>
          </a:prstGeom>
        </p:spPr>
        <p:txBody>
          <a:bodyPr anchor="ctr" anchorCtr="0"/>
          <a:lstStyle>
            <a:lvl1pPr algn="l">
              <a:lnSpc>
                <a:spcPct val="90000"/>
              </a:lnSpc>
              <a:defRPr sz="9600" b="1">
                <a:solidFill>
                  <a:schemeClr val="bg1"/>
                </a:solidFill>
              </a:defRPr>
            </a:lvl1pPr>
          </a:lstStyle>
          <a:p>
            <a:r>
              <a:rPr lang="en-US" noProof="0" dirty="0"/>
              <a:t>Click to edit</a:t>
            </a:r>
          </a:p>
        </p:txBody>
      </p:sp>
      <p:sp>
        <p:nvSpPr>
          <p:cNvPr id="5" name="Subtitle 2">
            <a:extLst>
              <a:ext uri="{FF2B5EF4-FFF2-40B4-BE49-F238E27FC236}">
                <a16:creationId xmlns:a16="http://schemas.microsoft.com/office/drawing/2014/main" id="{7AF8C835-8556-E020-94C6-54650623B871}"/>
              </a:ext>
            </a:extLst>
          </p:cNvPr>
          <p:cNvSpPr>
            <a:spLocks noGrp="1"/>
          </p:cNvSpPr>
          <p:nvPr>
            <p:ph type="subTitle" idx="1"/>
          </p:nvPr>
        </p:nvSpPr>
        <p:spPr>
          <a:xfrm>
            <a:off x="1463040" y="5090447"/>
            <a:ext cx="14630400" cy="779523"/>
          </a:xfrm>
          <a:prstGeom prst="rect">
            <a:avLst/>
          </a:prstGeom>
        </p:spPr>
        <p:txBody>
          <a:bodyPr anchor="ctr" anchorCtr="0"/>
          <a:lstStyle>
            <a:lvl1pPr marL="0" indent="0" algn="l">
              <a:buNone/>
              <a:defRPr sz="4267" b="0">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dirty="0"/>
              <a:t>Click to edit Master subtitle style</a:t>
            </a:r>
          </a:p>
        </p:txBody>
      </p:sp>
      <p:pic>
        <p:nvPicPr>
          <p:cNvPr id="2" name="Graphic 1">
            <a:extLst>
              <a:ext uri="{FF2B5EF4-FFF2-40B4-BE49-F238E27FC236}">
                <a16:creationId xmlns:a16="http://schemas.microsoft.com/office/drawing/2014/main" id="{24757331-1E84-EF50-BB15-0AB72BF92016}"/>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02778" y="12585683"/>
            <a:ext cx="3042253" cy="432000"/>
          </a:xfrm>
          <a:prstGeom prst="rect">
            <a:avLst/>
          </a:prstGeom>
        </p:spPr>
      </p:pic>
      <p:sp>
        <p:nvSpPr>
          <p:cNvPr id="13" name="Content Placeholder 12">
            <a:extLst>
              <a:ext uri="{FF2B5EF4-FFF2-40B4-BE49-F238E27FC236}">
                <a16:creationId xmlns:a16="http://schemas.microsoft.com/office/drawing/2014/main" id="{9CA177B9-956A-DC6D-C7F4-C9E184C255B7}"/>
              </a:ext>
            </a:extLst>
          </p:cNvPr>
          <p:cNvSpPr>
            <a:spLocks noGrp="1"/>
          </p:cNvSpPr>
          <p:nvPr>
            <p:ph sz="quarter" idx="10"/>
          </p:nvPr>
        </p:nvSpPr>
        <p:spPr>
          <a:xfrm>
            <a:off x="1456267" y="7366001"/>
            <a:ext cx="14681200" cy="1248707"/>
          </a:xfrm>
        </p:spPr>
        <p:txBody>
          <a:bodyPr anchor="ctr" anchorCtr="0"/>
          <a:lstStyle>
            <a:lvl1pPr>
              <a:buNone/>
              <a:defRPr sz="9600" b="1"/>
            </a:lvl1pPr>
          </a:lstStyle>
          <a:p>
            <a:pPr lvl="0"/>
            <a:r>
              <a:rPr lang="en-US" dirty="0"/>
              <a:t>Click to edit</a:t>
            </a:r>
          </a:p>
        </p:txBody>
      </p:sp>
      <p:sp>
        <p:nvSpPr>
          <p:cNvPr id="16" name="Content Placeholder 15">
            <a:extLst>
              <a:ext uri="{FF2B5EF4-FFF2-40B4-BE49-F238E27FC236}">
                <a16:creationId xmlns:a16="http://schemas.microsoft.com/office/drawing/2014/main" id="{EF8C4883-A661-D2C6-F8F4-D9386D6E026C}"/>
              </a:ext>
            </a:extLst>
          </p:cNvPr>
          <p:cNvSpPr>
            <a:spLocks noGrp="1"/>
          </p:cNvSpPr>
          <p:nvPr>
            <p:ph sz="quarter" idx="11"/>
          </p:nvPr>
        </p:nvSpPr>
        <p:spPr>
          <a:xfrm>
            <a:off x="1456267" y="8680450"/>
            <a:ext cx="14715067" cy="724077"/>
          </a:xfrm>
        </p:spPr>
        <p:txBody>
          <a:bodyPr anchor="ctr" anchorCtr="0"/>
          <a:lstStyle>
            <a:lvl1pPr>
              <a:buNone/>
              <a:defRPr sz="4267"/>
            </a:lvl1pPr>
          </a:lstStyle>
          <a:p>
            <a:pPr lvl="0"/>
            <a:r>
              <a:rPr lang="en-US" dirty="0"/>
              <a:t>Click to edit</a:t>
            </a:r>
          </a:p>
        </p:txBody>
      </p:sp>
    </p:spTree>
    <p:custDataLst>
      <p:tags r:id="rId1"/>
    </p:custDataLst>
    <p:extLst>
      <p:ext uri="{BB962C8B-B14F-4D97-AF65-F5344CB8AC3E}">
        <p14:creationId xmlns:p14="http://schemas.microsoft.com/office/powerpoint/2010/main" val="3543396991"/>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Title Slide 3">
    <p:spTree>
      <p:nvGrpSpPr>
        <p:cNvPr id="1" name=""/>
        <p:cNvGrpSpPr/>
        <p:nvPr/>
      </p:nvGrpSpPr>
      <p:grpSpPr>
        <a:xfrm>
          <a:off x="0" y="0"/>
          <a:ext cx="0" cy="0"/>
          <a:chOff x="0" y="0"/>
          <a:chExt cx="0" cy="0"/>
        </a:xfrm>
      </p:grpSpPr>
      <p:grpSp>
        <p:nvGrpSpPr>
          <p:cNvPr id="8" name="Grid">
            <a:extLst>
              <a:ext uri="{FF2B5EF4-FFF2-40B4-BE49-F238E27FC236}">
                <a16:creationId xmlns:a16="http://schemas.microsoft.com/office/drawing/2014/main" id="{672F2420-CDCD-1469-6621-8515768FAC5C}"/>
              </a:ext>
            </a:extLst>
          </p:cNvPr>
          <p:cNvGrpSpPr/>
          <p:nvPr userDrawn="1"/>
        </p:nvGrpSpPr>
        <p:grpSpPr>
          <a:xfrm>
            <a:off x="-594528" y="-618067"/>
            <a:ext cx="25573056" cy="14986699"/>
            <a:chOff x="-222948" y="-231775"/>
            <a:chExt cx="9589896" cy="5620012"/>
          </a:xfrm>
        </p:grpSpPr>
        <p:cxnSp>
          <p:nvCxnSpPr>
            <p:cNvPr id="9" name="Gerade Verbindung 46">
              <a:extLst>
                <a:ext uri="{FF2B5EF4-FFF2-40B4-BE49-F238E27FC236}">
                  <a16:creationId xmlns:a16="http://schemas.microsoft.com/office/drawing/2014/main" id="{DECD2E9E-8FCE-5876-4F1E-4B4537E63CA1}"/>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26">
              <a:extLst>
                <a:ext uri="{FF2B5EF4-FFF2-40B4-BE49-F238E27FC236}">
                  <a16:creationId xmlns:a16="http://schemas.microsoft.com/office/drawing/2014/main" id="{22D32AD1-8F0B-12E1-BE75-5D863A0F34D4}"/>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4">
              <a:extLst>
                <a:ext uri="{FF2B5EF4-FFF2-40B4-BE49-F238E27FC236}">
                  <a16:creationId xmlns:a16="http://schemas.microsoft.com/office/drawing/2014/main" id="{4147041E-B417-3A4F-EDFE-761EF9F62B3C}"/>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5">
              <a:extLst>
                <a:ext uri="{FF2B5EF4-FFF2-40B4-BE49-F238E27FC236}">
                  <a16:creationId xmlns:a16="http://schemas.microsoft.com/office/drawing/2014/main" id="{B69EC9DF-032C-9E5F-E276-135AB6A9436A}"/>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7CE07CC6-78AA-D4F6-D74D-47F8DFFA3CAE}"/>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55045087-F732-CD46-1E6F-E2780F02E31F}"/>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090F391C-F1B9-43C3-BC99-AAFF502B3B33}"/>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8AC4109B-64CA-609C-C741-C8D879094964}"/>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A5868773-1388-6768-40C5-B09A3658C3B3}"/>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C033596A-F18F-1AC8-ECDC-8FAD327E6E55}"/>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59284698-C2B4-2966-78FD-30CF03B0FD5F}"/>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62334BCF-FED1-6388-375C-7AC5AD7643A8}"/>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64CF52A8-F7CA-005F-FE07-BB24E24AA022}"/>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A7FE48FF-35CA-5C32-CD59-6ABDAF19761C}"/>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5">
              <a:extLst>
                <a:ext uri="{FF2B5EF4-FFF2-40B4-BE49-F238E27FC236}">
                  <a16:creationId xmlns:a16="http://schemas.microsoft.com/office/drawing/2014/main" id="{379DC100-0FDE-516B-554E-2A5AE6C9BFBE}"/>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5">
              <a:extLst>
                <a:ext uri="{FF2B5EF4-FFF2-40B4-BE49-F238E27FC236}">
                  <a16:creationId xmlns:a16="http://schemas.microsoft.com/office/drawing/2014/main" id="{CA34DA41-3D58-FD3E-C8CC-7FE010096A8C}"/>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4">
              <a:extLst>
                <a:ext uri="{FF2B5EF4-FFF2-40B4-BE49-F238E27FC236}">
                  <a16:creationId xmlns:a16="http://schemas.microsoft.com/office/drawing/2014/main" id="{464B3DD4-0A70-CF47-A399-8E106EBA72F6}"/>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5">
              <a:extLst>
                <a:ext uri="{FF2B5EF4-FFF2-40B4-BE49-F238E27FC236}">
                  <a16:creationId xmlns:a16="http://schemas.microsoft.com/office/drawing/2014/main" id="{87449B54-0C49-9BEF-D6BD-9F5B75447631}"/>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2AAF6114-88BE-4C15-DC3D-6944F3688D31}"/>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AE75AD7D-5BD4-50BF-4DBD-9949EA6C1778}"/>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B5C8FA33-91A8-6127-6621-CF18B5C7434B}"/>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C1CAE6E0-75D7-A22A-4429-DF2AEDCF3A8C}"/>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43A31591-5E5A-D1B2-1C2F-AF6710858DC6}"/>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53575A66-4D1B-D4F3-E5C6-4D775242BB3C}"/>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530946C2-F4FE-5272-5618-65257F0E52AC}"/>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3">
              <a:extLst>
                <a:ext uri="{FF2B5EF4-FFF2-40B4-BE49-F238E27FC236}">
                  <a16:creationId xmlns:a16="http://schemas.microsoft.com/office/drawing/2014/main" id="{A1B5D83B-9B32-BD1E-A2DA-7BF0D12FA885}"/>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3">
              <a:extLst>
                <a:ext uri="{FF2B5EF4-FFF2-40B4-BE49-F238E27FC236}">
                  <a16:creationId xmlns:a16="http://schemas.microsoft.com/office/drawing/2014/main" id="{F5A9885F-2000-2612-27CC-C8A13DA7961F}"/>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33">
              <a:extLst>
                <a:ext uri="{FF2B5EF4-FFF2-40B4-BE49-F238E27FC236}">
                  <a16:creationId xmlns:a16="http://schemas.microsoft.com/office/drawing/2014/main" id="{7CC70B44-CE29-4C1F-74F7-63C589DB5782}"/>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35">
              <a:extLst>
                <a:ext uri="{FF2B5EF4-FFF2-40B4-BE49-F238E27FC236}">
                  <a16:creationId xmlns:a16="http://schemas.microsoft.com/office/drawing/2014/main" id="{D99D1EEE-3922-0F73-A9F6-F364EC4F6AEA}"/>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35">
              <a:extLst>
                <a:ext uri="{FF2B5EF4-FFF2-40B4-BE49-F238E27FC236}">
                  <a16:creationId xmlns:a16="http://schemas.microsoft.com/office/drawing/2014/main" id="{9523B1D1-E094-CE08-8AF4-333B7D00147E}"/>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A93D41E4-1422-EA0A-800F-36755E4FADAC}"/>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CABC79AE-6806-A6D3-AF79-2B1B8166B164}"/>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2A13BD3B-C81E-CD0F-4537-98AD2AD5F76D}"/>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2FCBC2E9-8323-3064-05B5-9FE3667465C2}"/>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D083B9E3-1A40-FF3E-B9E4-8BA95BB8C5E9}"/>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D23C71F6-DCC8-9BCF-4260-851F98F58D04}"/>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ACF50B2F-BF7B-CF2C-6E9F-A0C202F2342C}"/>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A5F5BC93-4E12-1012-BF51-DA202ACF0597}"/>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F3BAEEEF-B67A-3FA3-D771-A8A0608CE7BE}"/>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7C5FB6A1-1400-2ECF-2C80-773E316C5FFF}"/>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8D7B8001-14BD-0BEF-89EA-AFBE9F124F9A}"/>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59353443-A2D2-4AA0-ED84-215F02AE2BE5}"/>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94D7AB3F-9312-6AE2-FCA6-F00AB8262B70}"/>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9D42F910-D4AB-9513-768D-5DF7F417D156}"/>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C8181321-C768-D15E-4E8B-C058FD6AB651}"/>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5925A061-01A4-46CC-9396-6820C21423F2}"/>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5967A37C-27DD-B508-A64F-DCC2E199145F}"/>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A7FA0CFF-CFAA-E2A5-25E4-72684AC49F57}"/>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66BCAB6F-06DC-BDAB-542B-4C0A30A86DD8}"/>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26">
              <a:extLst>
                <a:ext uri="{FF2B5EF4-FFF2-40B4-BE49-F238E27FC236}">
                  <a16:creationId xmlns:a16="http://schemas.microsoft.com/office/drawing/2014/main" id="{E4E0D894-6438-F8BC-7928-DDCF6DCE6A8C}"/>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26">
              <a:extLst>
                <a:ext uri="{FF2B5EF4-FFF2-40B4-BE49-F238E27FC236}">
                  <a16:creationId xmlns:a16="http://schemas.microsoft.com/office/drawing/2014/main" id="{024119A2-6312-71EC-3941-2D14C015D454}"/>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 Verbindung 26">
              <a:extLst>
                <a:ext uri="{FF2B5EF4-FFF2-40B4-BE49-F238E27FC236}">
                  <a16:creationId xmlns:a16="http://schemas.microsoft.com/office/drawing/2014/main" id="{CA149E8E-8112-1DDE-DEAB-3404C4210DD9}"/>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Gerade Verbindung 33">
              <a:extLst>
                <a:ext uri="{FF2B5EF4-FFF2-40B4-BE49-F238E27FC236}">
                  <a16:creationId xmlns:a16="http://schemas.microsoft.com/office/drawing/2014/main" id="{695E69E8-3E40-5F15-FEEB-EDDF66F1D165}"/>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Gerade Verbindung 33">
              <a:extLst>
                <a:ext uri="{FF2B5EF4-FFF2-40B4-BE49-F238E27FC236}">
                  <a16:creationId xmlns:a16="http://schemas.microsoft.com/office/drawing/2014/main" id="{EF3369EF-8945-318B-3522-759AED31C300}"/>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 name="Spotlight Grad">
            <a:extLst>
              <a:ext uri="{FF2B5EF4-FFF2-40B4-BE49-F238E27FC236}">
                <a16:creationId xmlns:a16="http://schemas.microsoft.com/office/drawing/2014/main" id="{8A0F08BB-5946-8093-FA89-EDE0AC8C8C9F}"/>
              </a:ext>
            </a:extLst>
          </p:cNvPr>
          <p:cNvSpPr/>
          <p:nvPr userDrawn="1"/>
        </p:nvSpPr>
        <p:spPr>
          <a:xfrm>
            <a:off x="731520" y="234696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3" name="Title 1">
            <a:extLst>
              <a:ext uri="{FF2B5EF4-FFF2-40B4-BE49-F238E27FC236}">
                <a16:creationId xmlns:a16="http://schemas.microsoft.com/office/drawing/2014/main" id="{C2EFEDA9-B661-CDFE-BD4B-C7C0BCE75B30}"/>
              </a:ext>
            </a:extLst>
          </p:cNvPr>
          <p:cNvSpPr>
            <a:spLocks noGrp="1"/>
          </p:cNvSpPr>
          <p:nvPr>
            <p:ph type="ctrTitle"/>
          </p:nvPr>
        </p:nvSpPr>
        <p:spPr>
          <a:xfrm>
            <a:off x="1463037" y="3078480"/>
            <a:ext cx="14630400" cy="3413760"/>
          </a:xfrm>
          <a:prstGeom prst="rect">
            <a:avLst/>
          </a:prstGeom>
        </p:spPr>
        <p:txBody>
          <a:bodyPr anchor="t" anchorCtr="0"/>
          <a:lstStyle>
            <a:lvl1pPr algn="l">
              <a:lnSpc>
                <a:spcPct val="90000"/>
              </a:lnSpc>
              <a:defRPr sz="8533">
                <a:solidFill>
                  <a:schemeClr val="bg1"/>
                </a:solidFill>
              </a:defRPr>
            </a:lvl1pPr>
          </a:lstStyle>
          <a:p>
            <a:r>
              <a:rPr lang="en-US" noProof="0" dirty="0"/>
              <a:t>Click to edit Master title style</a:t>
            </a:r>
          </a:p>
        </p:txBody>
      </p:sp>
      <p:sp>
        <p:nvSpPr>
          <p:cNvPr id="5" name="Subtitle 2">
            <a:extLst>
              <a:ext uri="{FF2B5EF4-FFF2-40B4-BE49-F238E27FC236}">
                <a16:creationId xmlns:a16="http://schemas.microsoft.com/office/drawing/2014/main" id="{7AF8C835-8556-E020-94C6-54650623B871}"/>
              </a:ext>
            </a:extLst>
          </p:cNvPr>
          <p:cNvSpPr>
            <a:spLocks noGrp="1"/>
          </p:cNvSpPr>
          <p:nvPr>
            <p:ph type="subTitle" idx="1"/>
          </p:nvPr>
        </p:nvSpPr>
        <p:spPr>
          <a:xfrm>
            <a:off x="1463040" y="7223760"/>
            <a:ext cx="14630400" cy="1341120"/>
          </a:xfrm>
          <a:prstGeom prst="rect">
            <a:avLst/>
          </a:prstGeom>
        </p:spPr>
        <p:txBody>
          <a:bodyPr anchor="t" anchorCtr="0"/>
          <a:lstStyle>
            <a:lvl1pPr marL="0" indent="0" algn="l">
              <a:buNone/>
              <a:defRPr sz="4267" b="1">
                <a:solidFill>
                  <a:schemeClr val="bg1"/>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dirty="0"/>
              <a:t>Click to edit Master subtitle style</a:t>
            </a:r>
          </a:p>
        </p:txBody>
      </p:sp>
      <p:pic>
        <p:nvPicPr>
          <p:cNvPr id="4" name="Graphic 3">
            <a:extLst>
              <a:ext uri="{FF2B5EF4-FFF2-40B4-BE49-F238E27FC236}">
                <a16:creationId xmlns:a16="http://schemas.microsoft.com/office/drawing/2014/main" id="{0AEB26EE-4F4A-CA8F-6999-63BF17E359E0}"/>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02778" y="12585683"/>
            <a:ext cx="3042253" cy="432000"/>
          </a:xfrm>
          <a:prstGeom prst="rect">
            <a:avLst/>
          </a:prstGeom>
        </p:spPr>
      </p:pic>
    </p:spTree>
    <p:custDataLst>
      <p:tags r:id="rId1"/>
    </p:custDataLst>
    <p:extLst>
      <p:ext uri="{BB962C8B-B14F-4D97-AF65-F5344CB8AC3E}">
        <p14:creationId xmlns:p14="http://schemas.microsoft.com/office/powerpoint/2010/main" val="417734662"/>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Divider 1">
    <p:spTree>
      <p:nvGrpSpPr>
        <p:cNvPr id="1" name=""/>
        <p:cNvGrpSpPr/>
        <p:nvPr/>
      </p:nvGrpSpPr>
      <p:grpSpPr>
        <a:xfrm>
          <a:off x="0" y="0"/>
          <a:ext cx="0" cy="0"/>
          <a:chOff x="0" y="0"/>
          <a:chExt cx="0" cy="0"/>
        </a:xfrm>
      </p:grpSpPr>
      <p:grpSp>
        <p:nvGrpSpPr>
          <p:cNvPr id="4" name="Grid">
            <a:extLst>
              <a:ext uri="{FF2B5EF4-FFF2-40B4-BE49-F238E27FC236}">
                <a16:creationId xmlns:a16="http://schemas.microsoft.com/office/drawing/2014/main" id="{EB5F7E07-ED0E-596F-9A69-736E285AB843}"/>
              </a:ext>
            </a:extLst>
          </p:cNvPr>
          <p:cNvGrpSpPr/>
          <p:nvPr userDrawn="1"/>
        </p:nvGrpSpPr>
        <p:grpSpPr>
          <a:xfrm>
            <a:off x="-594528" y="-618067"/>
            <a:ext cx="25573056" cy="14986699"/>
            <a:chOff x="-222948" y="-231775"/>
            <a:chExt cx="9589896" cy="5620012"/>
          </a:xfrm>
        </p:grpSpPr>
        <p:cxnSp>
          <p:nvCxnSpPr>
            <p:cNvPr id="5" name="Gerade Verbindung 46">
              <a:extLst>
                <a:ext uri="{FF2B5EF4-FFF2-40B4-BE49-F238E27FC236}">
                  <a16:creationId xmlns:a16="http://schemas.microsoft.com/office/drawing/2014/main" id="{AF9B7624-8A24-5A2C-DF29-20482A7CED2F}"/>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26">
              <a:extLst>
                <a:ext uri="{FF2B5EF4-FFF2-40B4-BE49-F238E27FC236}">
                  <a16:creationId xmlns:a16="http://schemas.microsoft.com/office/drawing/2014/main" id="{08D8E177-6A3C-64FA-C481-8067118A6DCB}"/>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4">
              <a:extLst>
                <a:ext uri="{FF2B5EF4-FFF2-40B4-BE49-F238E27FC236}">
                  <a16:creationId xmlns:a16="http://schemas.microsoft.com/office/drawing/2014/main" id="{1667620B-778B-E358-9764-2E2D6270EFCC}"/>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35">
              <a:extLst>
                <a:ext uri="{FF2B5EF4-FFF2-40B4-BE49-F238E27FC236}">
                  <a16:creationId xmlns:a16="http://schemas.microsoft.com/office/drawing/2014/main" id="{94455FF3-08AD-BBD1-7248-45A39767A3D5}"/>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3">
              <a:extLst>
                <a:ext uri="{FF2B5EF4-FFF2-40B4-BE49-F238E27FC236}">
                  <a16:creationId xmlns:a16="http://schemas.microsoft.com/office/drawing/2014/main" id="{20F2C43D-F5EE-E9CE-9AC6-E4633D5EF902}"/>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73B7EFA8-9C7B-0314-19A1-0FFDE6C3000F}"/>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D26C97D1-C26C-0241-591A-71A58754F98B}"/>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63103446-2367-BDB4-A736-82885119079A}"/>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54302DF0-8362-7CAB-7448-2C6EA5B1F639}"/>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7BE2E2C2-3C78-6EA0-F613-4A0A62ECE75E}"/>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52F27102-CE23-1B91-4332-B303A943B3E1}"/>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B9C21B2F-86FA-4893-7EA0-65D1B2CE6E5C}"/>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D167F972-6B7E-741F-FB96-AFEB7A99CF74}"/>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2D69DB5D-A217-79C4-477A-4F06D126AC2D}"/>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5">
              <a:extLst>
                <a:ext uri="{FF2B5EF4-FFF2-40B4-BE49-F238E27FC236}">
                  <a16:creationId xmlns:a16="http://schemas.microsoft.com/office/drawing/2014/main" id="{084846D2-2D0A-1AB5-CBBD-D4C5A3DBA447}"/>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5">
              <a:extLst>
                <a:ext uri="{FF2B5EF4-FFF2-40B4-BE49-F238E27FC236}">
                  <a16:creationId xmlns:a16="http://schemas.microsoft.com/office/drawing/2014/main" id="{738BFE16-9C22-624F-B444-513D7A01934B}"/>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4">
              <a:extLst>
                <a:ext uri="{FF2B5EF4-FFF2-40B4-BE49-F238E27FC236}">
                  <a16:creationId xmlns:a16="http://schemas.microsoft.com/office/drawing/2014/main" id="{B45B2841-8ACD-96E3-EF85-1B5066AC7309}"/>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5">
              <a:extLst>
                <a:ext uri="{FF2B5EF4-FFF2-40B4-BE49-F238E27FC236}">
                  <a16:creationId xmlns:a16="http://schemas.microsoft.com/office/drawing/2014/main" id="{833F34A1-584C-23BB-55A9-C752AC6F1910}"/>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114B15A1-C997-6BFC-67EB-D2615D58C1CD}"/>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7F7B100E-83B4-B824-5FE0-D1BE4B765AB4}"/>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8184BF9E-890B-8202-E185-6542DFD7F4CD}"/>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0F9BF7DE-5EAA-62ED-16FB-CF7437C1FD5E}"/>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DC9CFA75-4706-099B-6542-71F9980F9FCC}"/>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0222E694-5729-8140-53BF-1D83431D5070}"/>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734FBEDA-BD1F-3229-8970-4BBDE121C6CB}"/>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2E18C53F-04BE-C005-D5FA-938A2FB5F406}"/>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218BCA0D-86BD-854F-1897-1792020EF90F}"/>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36125C84-A60A-7473-94F4-269BBA3BBB6C}"/>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5">
              <a:extLst>
                <a:ext uri="{FF2B5EF4-FFF2-40B4-BE49-F238E27FC236}">
                  <a16:creationId xmlns:a16="http://schemas.microsoft.com/office/drawing/2014/main" id="{B0E6DEDF-81B3-8C9E-5F1C-AA013214CA7D}"/>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5">
              <a:extLst>
                <a:ext uri="{FF2B5EF4-FFF2-40B4-BE49-F238E27FC236}">
                  <a16:creationId xmlns:a16="http://schemas.microsoft.com/office/drawing/2014/main" id="{2F507F62-E85F-4A93-8416-CD286AC3A051}"/>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B63F0664-D509-8B4D-C6AE-28909BD741AC}"/>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28A2A4DB-5926-782F-6DFD-BC9FDEE5162F}"/>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D12E27B0-0FC4-E8CB-FE38-B4A3BF42D8A3}"/>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C16B6222-5718-F114-7F8C-5E8B712CEB5F}"/>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B15D6B52-1C65-8B02-A9A2-E9F0C34FCC05}"/>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EA749D1B-D34C-C50D-9CAF-E1D829D152F9}"/>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AE2A6C35-28D6-B081-8767-0DFE0B5346FD}"/>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D496B445-7507-F431-AC0B-2E1E5313C795}"/>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45E49827-DD7F-EF9A-DD17-5A9195C2D754}"/>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565BB790-A4BC-3D5D-E97D-3C330E46F64A}"/>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DFED730C-6689-E3D2-0792-CEB671C6E11D}"/>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56F9A64E-64EC-5589-999C-D61B9CFD0526}"/>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DF6F79A3-18D3-E025-96E7-CD4DB51417AB}"/>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AF978227-5B89-6FBF-8566-AB654FAAA8C2}"/>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86E13316-614C-6204-1997-EF54C7E04D02}"/>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29CC231F-027C-2094-347C-098CED932144}"/>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44BBD376-CC67-3EA3-6B00-789FA853B41D}"/>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E461E205-338F-6ECD-5FFC-440B75D429B9}"/>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D20627E4-77C8-34AF-2960-630B11CC93F7}"/>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74D31D66-B51D-268A-074B-E84AF6AB299E}"/>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A1DD6A09-D053-987B-A1B5-9E2556F0F82E}"/>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CD7171C4-C2F4-22F9-28EC-44FFAC95FA4C}"/>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33">
              <a:extLst>
                <a:ext uri="{FF2B5EF4-FFF2-40B4-BE49-F238E27FC236}">
                  <a16:creationId xmlns:a16="http://schemas.microsoft.com/office/drawing/2014/main" id="{C73549E9-0938-0A4D-B030-14D1916657C3}"/>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33">
              <a:extLst>
                <a:ext uri="{FF2B5EF4-FFF2-40B4-BE49-F238E27FC236}">
                  <a16:creationId xmlns:a16="http://schemas.microsoft.com/office/drawing/2014/main" id="{B0007A77-496A-5FA0-0422-B378511888E1}"/>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Spotlight Grad">
            <a:extLst>
              <a:ext uri="{FF2B5EF4-FFF2-40B4-BE49-F238E27FC236}">
                <a16:creationId xmlns:a16="http://schemas.microsoft.com/office/drawing/2014/main" id="{E3597AE9-D202-29B6-04D0-A89BF80841E0}"/>
              </a:ext>
            </a:extLst>
          </p:cNvPr>
          <p:cNvSpPr/>
          <p:nvPr userDrawn="1"/>
        </p:nvSpPr>
        <p:spPr>
          <a:xfrm>
            <a:off x="731520" y="4419600"/>
            <a:ext cx="15361920" cy="926592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3" name="Title 1">
            <a:extLst>
              <a:ext uri="{FF2B5EF4-FFF2-40B4-BE49-F238E27FC236}">
                <a16:creationId xmlns:a16="http://schemas.microsoft.com/office/drawing/2014/main" id="{C2EFEDA9-B661-CDFE-BD4B-C7C0BCE75B30}"/>
              </a:ext>
            </a:extLst>
          </p:cNvPr>
          <p:cNvSpPr>
            <a:spLocks noGrp="1"/>
          </p:cNvSpPr>
          <p:nvPr>
            <p:ph type="ctrTitle"/>
          </p:nvPr>
        </p:nvSpPr>
        <p:spPr>
          <a:xfrm>
            <a:off x="1463037" y="5151120"/>
            <a:ext cx="14630400" cy="3413760"/>
          </a:xfrm>
          <a:prstGeom prst="rect">
            <a:avLst/>
          </a:prstGeom>
        </p:spPr>
        <p:txBody>
          <a:bodyPr anchor="t" anchorCtr="0"/>
          <a:lstStyle>
            <a:lvl1pPr algn="l">
              <a:lnSpc>
                <a:spcPct val="90000"/>
              </a:lnSpc>
              <a:defRPr sz="8533">
                <a:solidFill>
                  <a:schemeClr val="bg1"/>
                </a:solidFill>
              </a:defRPr>
            </a:lvl1pPr>
          </a:lstStyle>
          <a:p>
            <a:r>
              <a:rPr lang="en-US" noProof="0" dirty="0"/>
              <a:t>Click to edit Master title style</a:t>
            </a:r>
          </a:p>
        </p:txBody>
      </p:sp>
      <p:pic>
        <p:nvPicPr>
          <p:cNvPr id="10" name="Graphic 9">
            <a:extLst>
              <a:ext uri="{FF2B5EF4-FFF2-40B4-BE49-F238E27FC236}">
                <a16:creationId xmlns:a16="http://schemas.microsoft.com/office/drawing/2014/main" id="{5F1901EC-E131-AC00-7C85-7A214150172F}"/>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02778" y="12585683"/>
            <a:ext cx="3042253" cy="432000"/>
          </a:xfrm>
          <a:prstGeom prst="rect">
            <a:avLst/>
          </a:prstGeom>
        </p:spPr>
      </p:pic>
    </p:spTree>
    <p:custDataLst>
      <p:tags r:id="rId1"/>
    </p:custDataLst>
    <p:extLst>
      <p:ext uri="{BB962C8B-B14F-4D97-AF65-F5344CB8AC3E}">
        <p14:creationId xmlns:p14="http://schemas.microsoft.com/office/powerpoint/2010/main" val="2696095583"/>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Divider 2">
    <p:spTree>
      <p:nvGrpSpPr>
        <p:cNvPr id="1" name=""/>
        <p:cNvGrpSpPr/>
        <p:nvPr/>
      </p:nvGrpSpPr>
      <p:grpSpPr>
        <a:xfrm>
          <a:off x="0" y="0"/>
          <a:ext cx="0" cy="0"/>
          <a:chOff x="0" y="0"/>
          <a:chExt cx="0" cy="0"/>
        </a:xfrm>
      </p:grpSpPr>
      <p:pic>
        <p:nvPicPr>
          <p:cNvPr id="4" name="Picture Placeholder 17">
            <a:extLst>
              <a:ext uri="{FF2B5EF4-FFF2-40B4-BE49-F238E27FC236}">
                <a16:creationId xmlns:a16="http://schemas.microsoft.com/office/drawing/2014/main" id="{8CF96710-8F42-ABDE-EDFE-9FC4071789B5}"/>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
                    </a14:imgEffect>
                  </a14:imgLayer>
                </a14:imgProps>
              </a:ext>
            </a:extLst>
          </a:blip>
          <a:srcRect/>
          <a:stretch/>
        </p:blipFill>
        <p:spPr>
          <a:xfrm>
            <a:off x="0" y="0"/>
            <a:ext cx="24384000" cy="13716000"/>
          </a:xfrm>
          <a:prstGeom prst="rect">
            <a:avLst/>
          </a:prstGeom>
        </p:spPr>
      </p:pic>
      <p:sp>
        <p:nvSpPr>
          <p:cNvPr id="75" name="Photo Grad">
            <a:extLst>
              <a:ext uri="{FF2B5EF4-FFF2-40B4-BE49-F238E27FC236}">
                <a16:creationId xmlns:a16="http://schemas.microsoft.com/office/drawing/2014/main" id="{1170A228-20DD-4BC0-2F55-1688F61ADE36}"/>
              </a:ext>
            </a:extLst>
          </p:cNvPr>
          <p:cNvSpPr/>
          <p:nvPr userDrawn="1"/>
        </p:nvSpPr>
        <p:spPr>
          <a:xfrm flipV="1">
            <a:off x="0" y="2346960"/>
            <a:ext cx="20604480" cy="11369040"/>
          </a:xfrm>
          <a:prstGeom prst="rect">
            <a:avLst/>
          </a:prstGeom>
          <a:gradFill>
            <a:gsLst>
              <a:gs pos="0">
                <a:srgbClr val="8D9E9E">
                  <a:alpha val="50000"/>
                </a:srgbClr>
              </a:gs>
              <a:gs pos="45000">
                <a:srgbClr val="8D9E9E">
                  <a:alpha val="0"/>
                </a:srgb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grpSp>
        <p:nvGrpSpPr>
          <p:cNvPr id="6" name="Grid">
            <a:extLst>
              <a:ext uri="{FF2B5EF4-FFF2-40B4-BE49-F238E27FC236}">
                <a16:creationId xmlns:a16="http://schemas.microsoft.com/office/drawing/2014/main" id="{25C809C1-94FA-D526-DFA3-8A964F53C43C}"/>
              </a:ext>
            </a:extLst>
          </p:cNvPr>
          <p:cNvGrpSpPr/>
          <p:nvPr userDrawn="1"/>
        </p:nvGrpSpPr>
        <p:grpSpPr>
          <a:xfrm>
            <a:off x="-594528" y="-618067"/>
            <a:ext cx="25573056" cy="14986699"/>
            <a:chOff x="-222948" y="-231775"/>
            <a:chExt cx="9589896" cy="5620012"/>
          </a:xfrm>
        </p:grpSpPr>
        <p:cxnSp>
          <p:nvCxnSpPr>
            <p:cNvPr id="7" name="Gerade Verbindung 46">
              <a:extLst>
                <a:ext uri="{FF2B5EF4-FFF2-40B4-BE49-F238E27FC236}">
                  <a16:creationId xmlns:a16="http://schemas.microsoft.com/office/drawing/2014/main" id="{78DE09A4-2292-0448-6B47-40756EE5EFEF}"/>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26">
              <a:extLst>
                <a:ext uri="{FF2B5EF4-FFF2-40B4-BE49-F238E27FC236}">
                  <a16:creationId xmlns:a16="http://schemas.microsoft.com/office/drawing/2014/main" id="{D93BAFA2-CB1E-9956-C336-3686AF7F528A}"/>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4">
              <a:extLst>
                <a:ext uri="{FF2B5EF4-FFF2-40B4-BE49-F238E27FC236}">
                  <a16:creationId xmlns:a16="http://schemas.microsoft.com/office/drawing/2014/main" id="{0F22BE3E-0880-E93F-AFA4-55236767C27F}"/>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5">
              <a:extLst>
                <a:ext uri="{FF2B5EF4-FFF2-40B4-BE49-F238E27FC236}">
                  <a16:creationId xmlns:a16="http://schemas.microsoft.com/office/drawing/2014/main" id="{B224A676-6807-CD50-818D-9CF85414B8A9}"/>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DB677930-8D3E-8B33-850D-342D919DE739}"/>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3E5618C0-D089-DE75-9AF4-8FAE7F5A37AC}"/>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CB34573B-ED70-9456-C01C-FB93359B747E}"/>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BC725197-82A1-3787-F5FD-B2D8AC32E568}"/>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D3C3DAC8-C2EF-C5F7-4BD8-24C866227B5D}"/>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2110080E-400D-5C2B-FBCE-00E58D1EAB19}"/>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064CC594-E764-5AF1-6F7A-AC3E0CE4CBF7}"/>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F47C2B5B-CC21-3A8C-16AE-A0DAEC810489}"/>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264CCB9D-B4FC-FC35-2CB7-27CA727D3A81}"/>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C162BC8E-7C4D-7946-835C-9CA01C859BD7}"/>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49038BCC-0B3C-8539-0A39-7FC8699A10D1}"/>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5">
              <a:extLst>
                <a:ext uri="{FF2B5EF4-FFF2-40B4-BE49-F238E27FC236}">
                  <a16:creationId xmlns:a16="http://schemas.microsoft.com/office/drawing/2014/main" id="{4070D4A3-263B-E495-08D7-EC4BA00FC4C1}"/>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4">
              <a:extLst>
                <a:ext uri="{FF2B5EF4-FFF2-40B4-BE49-F238E27FC236}">
                  <a16:creationId xmlns:a16="http://schemas.microsoft.com/office/drawing/2014/main" id="{7F805286-382B-50D8-5B92-C601E03C1F26}"/>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5">
              <a:extLst>
                <a:ext uri="{FF2B5EF4-FFF2-40B4-BE49-F238E27FC236}">
                  <a16:creationId xmlns:a16="http://schemas.microsoft.com/office/drawing/2014/main" id="{598413D1-AD3A-060C-7D9D-123CDFE43D46}"/>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06A07B9D-C8A5-2F99-6FBD-1AD81C54E745}"/>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8115A18F-E440-C5C2-4646-9C10F99FE190}"/>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E7BFF692-F469-D4F1-B3BD-559E3894C583}"/>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92FE4C5F-11D1-887F-D495-1A54E3B4638C}"/>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9423FFC7-0816-1A54-D87F-667853E2053E}"/>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959598BD-80A0-86BB-55B7-35AE8A15958D}"/>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8BBC911A-39B9-3852-A32D-0AE66B36DFF7}"/>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3545DEF7-83BE-D38E-2E53-AFA969C3F279}"/>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AEEDB8DF-62EB-7C9E-FB3E-EFF1C694242A}"/>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3">
              <a:extLst>
                <a:ext uri="{FF2B5EF4-FFF2-40B4-BE49-F238E27FC236}">
                  <a16:creationId xmlns:a16="http://schemas.microsoft.com/office/drawing/2014/main" id="{18A70587-A7CE-6432-91BD-7D1F79BA477E}"/>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5">
              <a:extLst>
                <a:ext uri="{FF2B5EF4-FFF2-40B4-BE49-F238E27FC236}">
                  <a16:creationId xmlns:a16="http://schemas.microsoft.com/office/drawing/2014/main" id="{EA8FA131-DC96-D960-AC90-E93DB49A7AFF}"/>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35">
              <a:extLst>
                <a:ext uri="{FF2B5EF4-FFF2-40B4-BE49-F238E27FC236}">
                  <a16:creationId xmlns:a16="http://schemas.microsoft.com/office/drawing/2014/main" id="{899C6DC0-693C-7700-AC31-D4038F0E9AE6}"/>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48A3402A-2632-61E7-334D-9FE98D2C60E4}"/>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6DDE1F2F-E332-A99A-4E23-A2E8C05CFAC5}"/>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80471BD3-9B18-68AB-226B-2058D9A6C472}"/>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42C09B5C-CE95-20D9-A454-A540E839A51D}"/>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EDB1AE48-06CE-F694-036E-1727A7F72330}"/>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C15F9FF4-7F44-6985-CC3A-938374E0364F}"/>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580BABA1-F077-DABE-7EC2-67C149756BEE}"/>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5A782AD8-0177-DE82-DADF-0CF70AA488F3}"/>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340C0D37-56E1-8370-303F-52BB8DA0519F}"/>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918B6B3D-9CD2-34FE-DE85-11522372126B}"/>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DC7091A8-5467-0F16-04AB-295BD845AB94}"/>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CA834326-71CE-422C-0150-A2B680169726}"/>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D22D2109-8A35-208F-EFCD-FAE6799C4564}"/>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28DD8C2F-756B-9F3F-6DCA-43BECFB6A0FE}"/>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C0C2E56B-05F0-EC02-1D42-CA4625AB4858}"/>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01210BE9-A8FC-A3C0-42A2-50AE75234E00}"/>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04ADFCCF-D3E9-8F14-1B88-5B40B779366C}"/>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E67EEB43-D512-2E6B-E8C1-00FFE2B522C6}"/>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AC294438-D099-2766-F6FE-7BB8DED3750B}"/>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C8413B10-5011-F896-8DE0-48D27070C2E2}"/>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935BB69E-7265-5E3D-68BF-1D8B4419DBE9}"/>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26">
              <a:extLst>
                <a:ext uri="{FF2B5EF4-FFF2-40B4-BE49-F238E27FC236}">
                  <a16:creationId xmlns:a16="http://schemas.microsoft.com/office/drawing/2014/main" id="{6AE08DE5-F423-3225-1A37-2AFEB5EF7FA4}"/>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33">
              <a:extLst>
                <a:ext uri="{FF2B5EF4-FFF2-40B4-BE49-F238E27FC236}">
                  <a16:creationId xmlns:a16="http://schemas.microsoft.com/office/drawing/2014/main" id="{A109A3B3-B819-739D-5A8D-6A78CA7EADB9}"/>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 Verbindung 33">
              <a:extLst>
                <a:ext uri="{FF2B5EF4-FFF2-40B4-BE49-F238E27FC236}">
                  <a16:creationId xmlns:a16="http://schemas.microsoft.com/office/drawing/2014/main" id="{A12AECD2-A8D2-86C3-EF65-6FB84FD76DBB}"/>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Spotlight Grad">
            <a:extLst>
              <a:ext uri="{FF2B5EF4-FFF2-40B4-BE49-F238E27FC236}">
                <a16:creationId xmlns:a16="http://schemas.microsoft.com/office/drawing/2014/main" id="{CB3EF295-B9F9-C39B-8A06-90B896EFDAE0}"/>
              </a:ext>
            </a:extLst>
          </p:cNvPr>
          <p:cNvSpPr/>
          <p:nvPr userDrawn="1"/>
        </p:nvSpPr>
        <p:spPr>
          <a:xfrm>
            <a:off x="731520" y="4419600"/>
            <a:ext cx="15361920" cy="926592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pic>
        <p:nvPicPr>
          <p:cNvPr id="14" name="AB Logo">
            <a:extLst>
              <a:ext uri="{FF2B5EF4-FFF2-40B4-BE49-F238E27FC236}">
                <a16:creationId xmlns:a16="http://schemas.microsoft.com/office/drawing/2014/main" id="{B620FDEC-6970-2C23-31C6-33719C52A9B8}"/>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463040" y="12526203"/>
            <a:ext cx="5364480" cy="549717"/>
          </a:xfrm>
          <a:prstGeom prst="rect">
            <a:avLst/>
          </a:prstGeom>
        </p:spPr>
      </p:pic>
      <p:sp>
        <p:nvSpPr>
          <p:cNvPr id="3" name="Title 1">
            <a:extLst>
              <a:ext uri="{FF2B5EF4-FFF2-40B4-BE49-F238E27FC236}">
                <a16:creationId xmlns:a16="http://schemas.microsoft.com/office/drawing/2014/main" id="{C2EFEDA9-B661-CDFE-BD4B-C7C0BCE75B30}"/>
              </a:ext>
            </a:extLst>
          </p:cNvPr>
          <p:cNvSpPr>
            <a:spLocks noGrp="1"/>
          </p:cNvSpPr>
          <p:nvPr>
            <p:ph type="ctrTitle" hasCustomPrompt="1"/>
          </p:nvPr>
        </p:nvSpPr>
        <p:spPr>
          <a:xfrm>
            <a:off x="1463037" y="5151120"/>
            <a:ext cx="14630400" cy="3413760"/>
          </a:xfrm>
          <a:prstGeom prst="rect">
            <a:avLst/>
          </a:prstGeom>
        </p:spPr>
        <p:txBody>
          <a:bodyPr anchor="t" anchorCtr="0"/>
          <a:lstStyle>
            <a:lvl1pPr algn="l">
              <a:lnSpc>
                <a:spcPct val="90000"/>
              </a:lnSpc>
              <a:defRPr sz="8533">
                <a:solidFill>
                  <a:schemeClr val="bg1"/>
                </a:solidFill>
              </a:defRPr>
            </a:lvl1pPr>
          </a:lstStyle>
          <a:p>
            <a:r>
              <a:rPr lang="en-US" noProof="0" dirty="0"/>
              <a:t>Click to edit Master</a:t>
            </a:r>
            <a:br>
              <a:rPr lang="en-US" noProof="0" dirty="0"/>
            </a:br>
            <a:r>
              <a:rPr lang="en-US" noProof="0" dirty="0"/>
              <a:t>title style</a:t>
            </a:r>
          </a:p>
        </p:txBody>
      </p:sp>
      <p:grpSp>
        <p:nvGrpSpPr>
          <p:cNvPr id="69" name="Logo Lockup">
            <a:extLst>
              <a:ext uri="{FF2B5EF4-FFF2-40B4-BE49-F238E27FC236}">
                <a16:creationId xmlns:a16="http://schemas.microsoft.com/office/drawing/2014/main" id="{F920C663-7DEE-4051-BC02-54FD82E8EFB2}"/>
              </a:ext>
            </a:extLst>
          </p:cNvPr>
          <p:cNvGrpSpPr>
            <a:grpSpLocks noChangeAspect="1"/>
          </p:cNvGrpSpPr>
          <p:nvPr userDrawn="1"/>
        </p:nvGrpSpPr>
        <p:grpSpPr>
          <a:xfrm>
            <a:off x="1463040" y="762000"/>
            <a:ext cx="3413760" cy="759621"/>
            <a:chOff x="1215152" y="1794510"/>
            <a:chExt cx="6722532" cy="1495881"/>
          </a:xfrm>
          <a:solidFill>
            <a:schemeClr val="accent1"/>
          </a:solidFill>
        </p:grpSpPr>
        <p:pic>
          <p:nvPicPr>
            <p:cNvPr id="70" name="2023">
              <a:extLst>
                <a:ext uri="{FF2B5EF4-FFF2-40B4-BE49-F238E27FC236}">
                  <a16:creationId xmlns:a16="http://schemas.microsoft.com/office/drawing/2014/main" id="{7AB1285D-0CBD-7670-7F68-036852DF9C93}"/>
                </a:ext>
              </a:extLst>
            </p:cNvPr>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6240637" y="2033972"/>
              <a:ext cx="1688211" cy="592074"/>
            </a:xfrm>
            <a:prstGeom prst="rect">
              <a:avLst/>
            </a:prstGeom>
          </p:spPr>
        </p:pic>
        <p:pic>
          <p:nvPicPr>
            <p:cNvPr id="71" name="exchange">
              <a:extLst>
                <a:ext uri="{FF2B5EF4-FFF2-40B4-BE49-F238E27FC236}">
                  <a16:creationId xmlns:a16="http://schemas.microsoft.com/office/drawing/2014/main" id="{E211C4B0-1237-22B1-7D0A-3446EE84A126}"/>
                </a:ext>
              </a:extLst>
            </p:cNvPr>
            <p:cNvPicPr>
              <a:picLocks noChangeAspect="1"/>
            </p:cNvPicPr>
            <p:nvPr userDrawn="1"/>
          </p:nvPicPr>
          <p:blipFill>
            <a:blip r:embed="rId9">
              <a:extLst>
                <a:ext uri="{96DAC541-7B7A-43D3-8B79-37D633B846F1}">
                  <asvg:svgBlip xmlns:asvg="http://schemas.microsoft.com/office/drawing/2016/SVG/main" r:embed="rId10"/>
                </a:ext>
              </a:extLst>
            </a:blip>
            <a:stretch>
              <a:fillRect/>
            </a:stretch>
          </p:blipFill>
          <p:spPr>
            <a:xfrm>
              <a:off x="1215152" y="1794510"/>
              <a:ext cx="4928616" cy="1072134"/>
            </a:xfrm>
            <a:prstGeom prst="rect">
              <a:avLst/>
            </a:prstGeom>
          </p:spPr>
        </p:pic>
        <p:pic>
          <p:nvPicPr>
            <p:cNvPr id="72" name="grow.">
              <a:extLst>
                <a:ext uri="{FF2B5EF4-FFF2-40B4-BE49-F238E27FC236}">
                  <a16:creationId xmlns:a16="http://schemas.microsoft.com/office/drawing/2014/main" id="{02DCE296-F572-D69C-536A-C87D4EA71EAE}"/>
                </a:ext>
              </a:extLst>
            </p:cNvPr>
            <p:cNvPicPr>
              <a:picLocks noChangeAspect="1"/>
            </p:cNvPicPr>
            <p:nvPr userDrawn="1"/>
          </p:nvPicPr>
          <p:blipFill>
            <a:blip r:embed="rId11">
              <a:extLst>
                <a:ext uri="{96DAC541-7B7A-43D3-8B79-37D633B846F1}">
                  <asvg:svgBlip xmlns:asvg="http://schemas.microsoft.com/office/drawing/2016/SVG/main" r:embed="rId12"/>
                </a:ext>
              </a:extLst>
            </a:blip>
            <a:stretch>
              <a:fillRect/>
            </a:stretch>
          </p:blipFill>
          <p:spPr>
            <a:xfrm>
              <a:off x="6609518" y="2858337"/>
              <a:ext cx="1328166" cy="432054"/>
            </a:xfrm>
            <a:prstGeom prst="rect">
              <a:avLst/>
            </a:prstGeom>
          </p:spPr>
        </p:pic>
      </p:grpSp>
    </p:spTree>
    <p:custDataLst>
      <p:tags r:id="rId1"/>
    </p:custDataLst>
    <p:extLst>
      <p:ext uri="{BB962C8B-B14F-4D97-AF65-F5344CB8AC3E}">
        <p14:creationId xmlns:p14="http://schemas.microsoft.com/office/powerpoint/2010/main" val="2458437363"/>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Divider 3">
    <p:spTree>
      <p:nvGrpSpPr>
        <p:cNvPr id="1" name=""/>
        <p:cNvGrpSpPr/>
        <p:nvPr/>
      </p:nvGrpSpPr>
      <p:grpSpPr>
        <a:xfrm>
          <a:off x="0" y="0"/>
          <a:ext cx="0" cy="0"/>
          <a:chOff x="0" y="0"/>
          <a:chExt cx="0" cy="0"/>
        </a:xfrm>
      </p:grpSpPr>
      <p:grpSp>
        <p:nvGrpSpPr>
          <p:cNvPr id="5" name="Grid">
            <a:extLst>
              <a:ext uri="{FF2B5EF4-FFF2-40B4-BE49-F238E27FC236}">
                <a16:creationId xmlns:a16="http://schemas.microsoft.com/office/drawing/2014/main" id="{83AB2E5C-B457-66E0-18CF-B6944F55921A}"/>
              </a:ext>
            </a:extLst>
          </p:cNvPr>
          <p:cNvGrpSpPr/>
          <p:nvPr userDrawn="1"/>
        </p:nvGrpSpPr>
        <p:grpSpPr>
          <a:xfrm>
            <a:off x="-594528" y="-618067"/>
            <a:ext cx="25573056" cy="14986699"/>
            <a:chOff x="-222948" y="-231775"/>
            <a:chExt cx="9589896" cy="5620012"/>
          </a:xfrm>
        </p:grpSpPr>
        <p:cxnSp>
          <p:nvCxnSpPr>
            <p:cNvPr id="6" name="Gerade Verbindung 46">
              <a:extLst>
                <a:ext uri="{FF2B5EF4-FFF2-40B4-BE49-F238E27FC236}">
                  <a16:creationId xmlns:a16="http://schemas.microsoft.com/office/drawing/2014/main" id="{FA3E1F1F-9D90-5EB2-CFA3-EA9869605220}"/>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26">
              <a:extLst>
                <a:ext uri="{FF2B5EF4-FFF2-40B4-BE49-F238E27FC236}">
                  <a16:creationId xmlns:a16="http://schemas.microsoft.com/office/drawing/2014/main" id="{5B2C439E-D64A-152C-B511-C7302F07A488}"/>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34">
              <a:extLst>
                <a:ext uri="{FF2B5EF4-FFF2-40B4-BE49-F238E27FC236}">
                  <a16:creationId xmlns:a16="http://schemas.microsoft.com/office/drawing/2014/main" id="{E2841667-643F-B1FC-CCB2-2E77D5E083DC}"/>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5">
              <a:extLst>
                <a:ext uri="{FF2B5EF4-FFF2-40B4-BE49-F238E27FC236}">
                  <a16:creationId xmlns:a16="http://schemas.microsoft.com/office/drawing/2014/main" id="{79C79D92-EEA2-F033-50AA-2F39E5A7824F}"/>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440CA4A4-496C-3DA8-06C6-AD4A091BA0F2}"/>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25E664FB-BC87-403B-F373-DA31EC31F33C}"/>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1C7A46CA-8A84-5C03-FC89-D31649AEDBA5}"/>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9F4FC9B5-2C0B-E18B-A542-8D69A8C37005}"/>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84918E0F-DDD6-459A-F2C5-88ADEFBBA8BB}"/>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E6F40AB1-ABD3-12E6-90C3-DD146EB7921A}"/>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5B4C6347-47E1-A4B0-AE47-440214006265}"/>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159D7034-8EEF-E013-500F-EF007F371A42}"/>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E7F0FDE0-C676-2796-7AEE-AEAF21803F35}"/>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69B2590C-314D-F34B-D275-0E6568A4185E}"/>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9374E3E4-1885-87C3-DC1A-2FFC0BF074EE}"/>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5">
              <a:extLst>
                <a:ext uri="{FF2B5EF4-FFF2-40B4-BE49-F238E27FC236}">
                  <a16:creationId xmlns:a16="http://schemas.microsoft.com/office/drawing/2014/main" id="{5849FE94-EA84-F50D-0E7E-3F76B31BB5EA}"/>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4">
              <a:extLst>
                <a:ext uri="{FF2B5EF4-FFF2-40B4-BE49-F238E27FC236}">
                  <a16:creationId xmlns:a16="http://schemas.microsoft.com/office/drawing/2014/main" id="{9AB6BD15-B9D5-2B8C-D4CB-8CE91B8F8E1D}"/>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5">
              <a:extLst>
                <a:ext uri="{FF2B5EF4-FFF2-40B4-BE49-F238E27FC236}">
                  <a16:creationId xmlns:a16="http://schemas.microsoft.com/office/drawing/2014/main" id="{CE596FED-921C-159C-20D6-37081C527165}"/>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8ACCAE21-81BA-65AF-84EB-090C24FE755F}"/>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E791CCF1-FCC0-2CD4-94E9-C6808B12C993}"/>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D73CB3CE-12E0-AB13-B1BA-7400D01ECE8C}"/>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9F6260AA-3937-1E28-D6A4-634EBCBBEB2C}"/>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D22EE95F-FC30-93D8-731A-2CE3B265AB89}"/>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E8C2F91B-FB58-1D16-9EB2-94DA915DE6FF}"/>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911E63BF-1EB1-7B1B-745B-8D169F4F06A2}"/>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88CBC665-9ACC-CEAE-A82F-A60A23BC2240}"/>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B36AA594-EEFD-6706-3939-F0E405CA611C}"/>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3">
              <a:extLst>
                <a:ext uri="{FF2B5EF4-FFF2-40B4-BE49-F238E27FC236}">
                  <a16:creationId xmlns:a16="http://schemas.microsoft.com/office/drawing/2014/main" id="{C3DA4FC5-6874-5983-091D-3CD0CFB55FC0}"/>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5">
              <a:extLst>
                <a:ext uri="{FF2B5EF4-FFF2-40B4-BE49-F238E27FC236}">
                  <a16:creationId xmlns:a16="http://schemas.microsoft.com/office/drawing/2014/main" id="{9885761C-3853-6F06-A9F6-128A36B1C5B4}"/>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35">
              <a:extLst>
                <a:ext uri="{FF2B5EF4-FFF2-40B4-BE49-F238E27FC236}">
                  <a16:creationId xmlns:a16="http://schemas.microsoft.com/office/drawing/2014/main" id="{14350A39-39D4-81D0-AE24-6792E25FBEA3}"/>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86590D2D-B6E8-D04C-0F71-2D3C34122266}"/>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6774273B-8F0D-7A6F-BBD9-130629DFEC0E}"/>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EC43F183-ABA7-CE10-FD12-079385BA2C05}"/>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E25CA2EF-8155-1695-ABCF-515845141E2A}"/>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2E705E09-BC53-CC15-722D-609B6855EA3E}"/>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36647A28-C614-F80E-36B5-F5E0AF195E93}"/>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D97D0429-0E9A-3EF0-CE90-B07CD7049F4E}"/>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2DA0982B-4C6F-E084-366C-FD54981F0A30}"/>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8B6D1875-891E-CC16-61A4-B4911EC06B3E}"/>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BEA46062-5238-E1BB-EB0D-04F2BB312D0D}"/>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AAF20E08-6357-3AA3-F181-5BD6BEC19A04}"/>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FCBC6DFD-B6DE-444B-DBA2-7A647F0990FD}"/>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22EFACFB-E0A6-EBE2-A492-C30943BB028B}"/>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96DC8261-AB53-0343-B9CF-DA4656ED1CC6}"/>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1CF70B46-8EFF-CA56-348A-7D667E81B52C}"/>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1CB0798F-1904-0BA7-9C79-AD7D5B29D591}"/>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496C0064-1AB7-CB96-D4D3-F597DF0EDAAC}"/>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512ECA50-03F8-AC87-2548-D4A26D0D8992}"/>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37D35977-6982-9676-B67E-FCCA51072BBF}"/>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31129206-8C6D-1158-A406-225A4593D288}"/>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4F251245-EE2D-DDAA-7A3E-04B1C6665C32}"/>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26">
              <a:extLst>
                <a:ext uri="{FF2B5EF4-FFF2-40B4-BE49-F238E27FC236}">
                  <a16:creationId xmlns:a16="http://schemas.microsoft.com/office/drawing/2014/main" id="{9CD2C6E4-2A49-28B0-6029-7588BE01E78D}"/>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33">
              <a:extLst>
                <a:ext uri="{FF2B5EF4-FFF2-40B4-BE49-F238E27FC236}">
                  <a16:creationId xmlns:a16="http://schemas.microsoft.com/office/drawing/2014/main" id="{F999F554-DB5C-A065-EB3D-A45BE217921B}"/>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Gerade Verbindung 33">
              <a:extLst>
                <a:ext uri="{FF2B5EF4-FFF2-40B4-BE49-F238E27FC236}">
                  <a16:creationId xmlns:a16="http://schemas.microsoft.com/office/drawing/2014/main" id="{EBD93F7A-D897-DD55-EBA4-2922EABD19C3}"/>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4" name="Picture Placeholder 17">
            <a:extLst>
              <a:ext uri="{FF2B5EF4-FFF2-40B4-BE49-F238E27FC236}">
                <a16:creationId xmlns:a16="http://schemas.microsoft.com/office/drawing/2014/main" id="{8CF96710-8F42-ABDE-EDFE-9FC4071789B5}"/>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
                    </a14:imgEffect>
                  </a14:imgLayer>
                </a14:imgProps>
              </a:ext>
            </a:extLst>
          </a:blip>
          <a:srcRect/>
          <a:stretch/>
        </p:blipFill>
        <p:spPr>
          <a:xfrm>
            <a:off x="0" y="0"/>
            <a:ext cx="24384000" cy="13716000"/>
          </a:xfrm>
          <a:prstGeom prst="rect">
            <a:avLst/>
          </a:prstGeom>
        </p:spPr>
      </p:pic>
      <p:pic>
        <p:nvPicPr>
          <p:cNvPr id="14" name="AB Logo">
            <a:extLst>
              <a:ext uri="{FF2B5EF4-FFF2-40B4-BE49-F238E27FC236}">
                <a16:creationId xmlns:a16="http://schemas.microsoft.com/office/drawing/2014/main" id="{7D85092D-5602-6B4D-22B6-8900EEB36814}"/>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463040" y="12526203"/>
            <a:ext cx="5364480" cy="549717"/>
          </a:xfrm>
          <a:prstGeom prst="rect">
            <a:avLst/>
          </a:prstGeom>
        </p:spPr>
      </p:pic>
      <p:sp>
        <p:nvSpPr>
          <p:cNvPr id="2" name="Spotlight Grad">
            <a:extLst>
              <a:ext uri="{FF2B5EF4-FFF2-40B4-BE49-F238E27FC236}">
                <a16:creationId xmlns:a16="http://schemas.microsoft.com/office/drawing/2014/main" id="{3C5F342F-C323-91CD-D141-FCABC8406292}"/>
              </a:ext>
            </a:extLst>
          </p:cNvPr>
          <p:cNvSpPr/>
          <p:nvPr userDrawn="1"/>
        </p:nvSpPr>
        <p:spPr>
          <a:xfrm>
            <a:off x="731520" y="4419600"/>
            <a:ext cx="15361920" cy="926592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3" name="Title 1">
            <a:extLst>
              <a:ext uri="{FF2B5EF4-FFF2-40B4-BE49-F238E27FC236}">
                <a16:creationId xmlns:a16="http://schemas.microsoft.com/office/drawing/2014/main" id="{C2EFEDA9-B661-CDFE-BD4B-C7C0BCE75B30}"/>
              </a:ext>
            </a:extLst>
          </p:cNvPr>
          <p:cNvSpPr>
            <a:spLocks noGrp="1"/>
          </p:cNvSpPr>
          <p:nvPr>
            <p:ph type="ctrTitle" hasCustomPrompt="1"/>
          </p:nvPr>
        </p:nvSpPr>
        <p:spPr>
          <a:xfrm>
            <a:off x="1463037" y="5151120"/>
            <a:ext cx="14630400" cy="3413760"/>
          </a:xfrm>
          <a:prstGeom prst="rect">
            <a:avLst/>
          </a:prstGeom>
        </p:spPr>
        <p:txBody>
          <a:bodyPr anchor="t" anchorCtr="0"/>
          <a:lstStyle>
            <a:lvl1pPr algn="l">
              <a:lnSpc>
                <a:spcPct val="90000"/>
              </a:lnSpc>
              <a:defRPr sz="8533">
                <a:solidFill>
                  <a:schemeClr val="bg1"/>
                </a:solidFill>
              </a:defRPr>
            </a:lvl1pPr>
          </a:lstStyle>
          <a:p>
            <a:r>
              <a:rPr lang="en-US" noProof="0" dirty="0"/>
              <a:t>Click to edit Master</a:t>
            </a:r>
            <a:br>
              <a:rPr lang="en-US" noProof="0" dirty="0"/>
            </a:br>
            <a:r>
              <a:rPr lang="en-US" noProof="0" dirty="0"/>
              <a:t>title style</a:t>
            </a:r>
          </a:p>
        </p:txBody>
      </p:sp>
      <p:grpSp>
        <p:nvGrpSpPr>
          <p:cNvPr id="16" name="Logo Lockup">
            <a:extLst>
              <a:ext uri="{FF2B5EF4-FFF2-40B4-BE49-F238E27FC236}">
                <a16:creationId xmlns:a16="http://schemas.microsoft.com/office/drawing/2014/main" id="{CBC5CDBF-305D-CD7F-3C33-DA3309FA601B}"/>
              </a:ext>
            </a:extLst>
          </p:cNvPr>
          <p:cNvGrpSpPr>
            <a:grpSpLocks noChangeAspect="1"/>
          </p:cNvGrpSpPr>
          <p:nvPr userDrawn="1"/>
        </p:nvGrpSpPr>
        <p:grpSpPr>
          <a:xfrm>
            <a:off x="1463040" y="762000"/>
            <a:ext cx="3413760" cy="759621"/>
            <a:chOff x="1215152" y="1794510"/>
            <a:chExt cx="6722532" cy="1495881"/>
          </a:xfrm>
          <a:solidFill>
            <a:schemeClr val="bg1"/>
          </a:solidFill>
        </p:grpSpPr>
        <p:pic>
          <p:nvPicPr>
            <p:cNvPr id="17" name="2023">
              <a:extLst>
                <a:ext uri="{FF2B5EF4-FFF2-40B4-BE49-F238E27FC236}">
                  <a16:creationId xmlns:a16="http://schemas.microsoft.com/office/drawing/2014/main" id="{5BF1B9B2-EEAB-EB62-6C3E-8066E3C16567}"/>
                </a:ext>
              </a:extLst>
            </p:cNvPr>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6240637" y="2033972"/>
              <a:ext cx="1688211" cy="592074"/>
            </a:xfrm>
            <a:prstGeom prst="rect">
              <a:avLst/>
            </a:prstGeom>
          </p:spPr>
        </p:pic>
        <p:pic>
          <p:nvPicPr>
            <p:cNvPr id="18" name="exchange">
              <a:extLst>
                <a:ext uri="{FF2B5EF4-FFF2-40B4-BE49-F238E27FC236}">
                  <a16:creationId xmlns:a16="http://schemas.microsoft.com/office/drawing/2014/main" id="{42ACD356-48BD-7EF1-91CB-5A396B9261F4}"/>
                </a:ext>
              </a:extLst>
            </p:cNvPr>
            <p:cNvPicPr>
              <a:picLocks noChangeAspect="1"/>
            </p:cNvPicPr>
            <p:nvPr userDrawn="1"/>
          </p:nvPicPr>
          <p:blipFill>
            <a:blip r:embed="rId9">
              <a:extLst>
                <a:ext uri="{96DAC541-7B7A-43D3-8B79-37D633B846F1}">
                  <asvg:svgBlip xmlns:asvg="http://schemas.microsoft.com/office/drawing/2016/SVG/main" r:embed="rId10"/>
                </a:ext>
              </a:extLst>
            </a:blip>
            <a:stretch>
              <a:fillRect/>
            </a:stretch>
          </p:blipFill>
          <p:spPr>
            <a:xfrm>
              <a:off x="1215152" y="1794510"/>
              <a:ext cx="4928616" cy="1072134"/>
            </a:xfrm>
            <a:prstGeom prst="rect">
              <a:avLst/>
            </a:prstGeom>
          </p:spPr>
        </p:pic>
        <p:pic>
          <p:nvPicPr>
            <p:cNvPr id="19" name="grow.">
              <a:extLst>
                <a:ext uri="{FF2B5EF4-FFF2-40B4-BE49-F238E27FC236}">
                  <a16:creationId xmlns:a16="http://schemas.microsoft.com/office/drawing/2014/main" id="{53037395-3A22-402E-854F-731027441D97}"/>
                </a:ext>
              </a:extLst>
            </p:cNvPr>
            <p:cNvPicPr>
              <a:picLocks noChangeAspect="1"/>
            </p:cNvPicPr>
            <p:nvPr userDrawn="1"/>
          </p:nvPicPr>
          <p:blipFill>
            <a:blip r:embed="rId11">
              <a:extLst>
                <a:ext uri="{96DAC541-7B7A-43D3-8B79-37D633B846F1}">
                  <asvg:svgBlip xmlns:asvg="http://schemas.microsoft.com/office/drawing/2016/SVG/main" r:embed="rId12"/>
                </a:ext>
              </a:extLst>
            </a:blip>
            <a:stretch>
              <a:fillRect/>
            </a:stretch>
          </p:blipFill>
          <p:spPr>
            <a:xfrm>
              <a:off x="6609518" y="2858337"/>
              <a:ext cx="1328166" cy="432054"/>
            </a:xfrm>
            <a:prstGeom prst="rect">
              <a:avLst/>
            </a:prstGeom>
          </p:spPr>
        </p:pic>
      </p:grpSp>
    </p:spTree>
    <p:custDataLst>
      <p:tags r:id="rId1"/>
    </p:custDataLst>
    <p:extLst>
      <p:ext uri="{BB962C8B-B14F-4D97-AF65-F5344CB8AC3E}">
        <p14:creationId xmlns:p14="http://schemas.microsoft.com/office/powerpoint/2010/main" val="3359538632"/>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grpSp>
        <p:nvGrpSpPr>
          <p:cNvPr id="3" name="Grid">
            <a:extLst>
              <a:ext uri="{FF2B5EF4-FFF2-40B4-BE49-F238E27FC236}">
                <a16:creationId xmlns:a16="http://schemas.microsoft.com/office/drawing/2014/main" id="{15D111A9-A2C4-B5CD-57E1-24B24BF154F3}"/>
              </a:ext>
            </a:extLst>
          </p:cNvPr>
          <p:cNvGrpSpPr/>
          <p:nvPr userDrawn="1"/>
        </p:nvGrpSpPr>
        <p:grpSpPr>
          <a:xfrm>
            <a:off x="-594528" y="-618067"/>
            <a:ext cx="25573056" cy="14986699"/>
            <a:chOff x="-222948" y="-231775"/>
            <a:chExt cx="9589896" cy="5620012"/>
          </a:xfrm>
        </p:grpSpPr>
        <p:cxnSp>
          <p:nvCxnSpPr>
            <p:cNvPr id="5" name="Gerade Verbindung 46">
              <a:extLst>
                <a:ext uri="{FF2B5EF4-FFF2-40B4-BE49-F238E27FC236}">
                  <a16:creationId xmlns:a16="http://schemas.microsoft.com/office/drawing/2014/main" id="{04513086-925A-1E27-126C-221962EB8A48}"/>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26">
              <a:extLst>
                <a:ext uri="{FF2B5EF4-FFF2-40B4-BE49-F238E27FC236}">
                  <a16:creationId xmlns:a16="http://schemas.microsoft.com/office/drawing/2014/main" id="{A2DBDA3E-3B7B-BED3-6953-C255BCB28D19}"/>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4">
              <a:extLst>
                <a:ext uri="{FF2B5EF4-FFF2-40B4-BE49-F238E27FC236}">
                  <a16:creationId xmlns:a16="http://schemas.microsoft.com/office/drawing/2014/main" id="{04231736-E637-E39C-6456-CB80D72A07AB}"/>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35">
              <a:extLst>
                <a:ext uri="{FF2B5EF4-FFF2-40B4-BE49-F238E27FC236}">
                  <a16:creationId xmlns:a16="http://schemas.microsoft.com/office/drawing/2014/main" id="{58A17E7D-0546-000F-1AE2-EF21DBD272A1}"/>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3">
              <a:extLst>
                <a:ext uri="{FF2B5EF4-FFF2-40B4-BE49-F238E27FC236}">
                  <a16:creationId xmlns:a16="http://schemas.microsoft.com/office/drawing/2014/main" id="{5585BDA9-05DA-BF36-ED00-AB88DF923520}"/>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3">
              <a:extLst>
                <a:ext uri="{FF2B5EF4-FFF2-40B4-BE49-F238E27FC236}">
                  <a16:creationId xmlns:a16="http://schemas.microsoft.com/office/drawing/2014/main" id="{868C220D-F06F-4DFC-7F7C-515BDB2B0E5E}"/>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D1614982-F0A2-194C-CF55-0348EE00884C}"/>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F032A600-5C92-4C5E-2816-6D07AF0C77D2}"/>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2B70185B-A22B-A694-1A17-AC251C4822D5}"/>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CD1EAF72-8CAC-59AD-F4B0-0AA47A11D6D3}"/>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C47E3099-F06D-2CD5-E177-B842ACCCB0C5}"/>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61F95812-DC2F-C503-AB62-F5CDE33AFCC1}"/>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C9F4AAFF-A315-7F8E-B5AE-D0B3A19319F5}"/>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C4AF323A-9191-5AD2-0CFE-374342191DDB}"/>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5">
              <a:extLst>
                <a:ext uri="{FF2B5EF4-FFF2-40B4-BE49-F238E27FC236}">
                  <a16:creationId xmlns:a16="http://schemas.microsoft.com/office/drawing/2014/main" id="{7378A3BA-85C3-56C2-05BB-C89BA2A69B30}"/>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5">
              <a:extLst>
                <a:ext uri="{FF2B5EF4-FFF2-40B4-BE49-F238E27FC236}">
                  <a16:creationId xmlns:a16="http://schemas.microsoft.com/office/drawing/2014/main" id="{BCB5D5D8-B01D-B0F5-71D7-60692CF0CEE2}"/>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4">
              <a:extLst>
                <a:ext uri="{FF2B5EF4-FFF2-40B4-BE49-F238E27FC236}">
                  <a16:creationId xmlns:a16="http://schemas.microsoft.com/office/drawing/2014/main" id="{CCC05C50-C426-94BC-D6BD-5679D36A0D40}"/>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5">
              <a:extLst>
                <a:ext uri="{FF2B5EF4-FFF2-40B4-BE49-F238E27FC236}">
                  <a16:creationId xmlns:a16="http://schemas.microsoft.com/office/drawing/2014/main" id="{A0686F2F-26F4-9A4E-67B5-61D66C266DAA}"/>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20E2D82F-19AD-6AD0-9AC5-55B7E343F9C3}"/>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5BA90A4D-4F21-E056-DC6F-9E348280FE14}"/>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0E9963C8-1F57-D299-A0D3-C6EB1B8A7A1F}"/>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04C67837-1489-9A0D-671A-1F0E41916384}"/>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76DFC84D-72FD-83A4-5C80-FA44135A409D}"/>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4A5209E1-6C2C-6249-8574-898B0ECBC905}"/>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9249C97A-70B2-E24D-3B58-64FADB39FF44}"/>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700EE3EF-8F03-95B7-95A1-6BD7B2225869}"/>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4062F6BD-0444-8A89-BBD5-0DFFE8620F1F}"/>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A15FBFCB-AB39-4970-6B33-3063055F4EEF}"/>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5">
              <a:extLst>
                <a:ext uri="{FF2B5EF4-FFF2-40B4-BE49-F238E27FC236}">
                  <a16:creationId xmlns:a16="http://schemas.microsoft.com/office/drawing/2014/main" id="{8888B6A2-2AF3-CC27-53C9-B3CC20E257D1}"/>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5">
              <a:extLst>
                <a:ext uri="{FF2B5EF4-FFF2-40B4-BE49-F238E27FC236}">
                  <a16:creationId xmlns:a16="http://schemas.microsoft.com/office/drawing/2014/main" id="{DC534B2B-AAD8-3752-204D-AF16CD26F0E1}"/>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26">
              <a:extLst>
                <a:ext uri="{FF2B5EF4-FFF2-40B4-BE49-F238E27FC236}">
                  <a16:creationId xmlns:a16="http://schemas.microsoft.com/office/drawing/2014/main" id="{7E67A2D5-1B49-F27B-C47C-3E43AB10E669}"/>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26">
              <a:extLst>
                <a:ext uri="{FF2B5EF4-FFF2-40B4-BE49-F238E27FC236}">
                  <a16:creationId xmlns:a16="http://schemas.microsoft.com/office/drawing/2014/main" id="{792215BB-7368-2357-7F1F-2463CE14316D}"/>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15B5725E-46F9-1BDE-8EC0-47C230FD0D5F}"/>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4C3FF5F3-453A-D188-6E16-353EDF35A6EC}"/>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B58A3A27-2567-08C3-5CC7-BCAC52F09905}"/>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092C785F-1E7A-65AA-385A-E54916256CB1}"/>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E0041571-9E4B-93E0-ABFE-3ECC00295860}"/>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5461053E-35C3-5EDA-DC75-08D5435E1DED}"/>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A6BD53E7-2CFD-77D1-1069-D0ED9656A4F4}"/>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0DFCB57E-D49F-0813-3AF9-53338B3C9CAA}"/>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A6402578-60CE-1193-4EB9-D6A9CF38ACF2}"/>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C07AA092-C5DF-F25F-431B-2739AFAF6DA8}"/>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7BD45C53-19EE-672C-1BEA-9F789AAF8102}"/>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C05442EF-8D80-BB69-B2A5-7B18BF4C3DD6}"/>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0E2F0E1A-6BBE-1365-BD17-AA52E2AFA150}"/>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2E45C1CB-32C5-7EDF-C0F8-6091ACD25253}"/>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004C87A8-3BCE-6082-A87C-E7383E529757}"/>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A9DFD88E-00FB-73C9-E44A-B8691714F1E0}"/>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7B478434-C263-CC42-2204-033DF93AC56C}"/>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61450155-3622-2F83-0899-A975C424023F}"/>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8718CD1F-35E1-DDD4-9E7A-8B3FD6AD5CA1}"/>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B2EBBAE3-A7EE-9267-C882-BF09888ECC7E}"/>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33">
              <a:extLst>
                <a:ext uri="{FF2B5EF4-FFF2-40B4-BE49-F238E27FC236}">
                  <a16:creationId xmlns:a16="http://schemas.microsoft.com/office/drawing/2014/main" id="{81E025DA-8D58-E518-A53F-C23D3C84FB5B}"/>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33">
              <a:extLst>
                <a:ext uri="{FF2B5EF4-FFF2-40B4-BE49-F238E27FC236}">
                  <a16:creationId xmlns:a16="http://schemas.microsoft.com/office/drawing/2014/main" id="{6F7ED278-E94D-BC61-92C0-058A823C8D19}"/>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p:txBody>
          <a:bodyPr/>
          <a:lstStyle>
            <a:lvl1pPr>
              <a:defRPr sz="5867"/>
            </a:lvl1pPr>
          </a:lstStyle>
          <a:p>
            <a:r>
              <a:rPr lang="en-US" dirty="0"/>
              <a:t>Click to edit Master title style</a:t>
            </a: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1464735" y="5151968"/>
            <a:ext cx="22187747" cy="7802032"/>
          </a:xfrm>
        </p:spPr>
        <p:txBody>
          <a:bodyPr/>
          <a:lstStyle>
            <a:lvl1pPr>
              <a:spcBef>
                <a:spcPts val="4800"/>
              </a:spcBef>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ustDataLst>
      <p:tags r:id="rId1"/>
    </p:custDataLst>
    <p:extLst>
      <p:ext uri="{BB962C8B-B14F-4D97-AF65-F5344CB8AC3E}">
        <p14:creationId xmlns:p14="http://schemas.microsoft.com/office/powerpoint/2010/main" val="1331555508"/>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2">
    <p:spTree>
      <p:nvGrpSpPr>
        <p:cNvPr id="1" name=""/>
        <p:cNvGrpSpPr/>
        <p:nvPr/>
      </p:nvGrpSpPr>
      <p:grpSpPr>
        <a:xfrm>
          <a:off x="0" y="0"/>
          <a:ext cx="0" cy="0"/>
          <a:chOff x="0" y="0"/>
          <a:chExt cx="0" cy="0"/>
        </a:xfrm>
      </p:grpSpPr>
      <p:grpSp>
        <p:nvGrpSpPr>
          <p:cNvPr id="11" name="Grid">
            <a:extLst>
              <a:ext uri="{FF2B5EF4-FFF2-40B4-BE49-F238E27FC236}">
                <a16:creationId xmlns:a16="http://schemas.microsoft.com/office/drawing/2014/main" id="{D6950C4A-47AF-4313-29E8-5A5B95B7A280}"/>
              </a:ext>
            </a:extLst>
          </p:cNvPr>
          <p:cNvGrpSpPr/>
          <p:nvPr userDrawn="1"/>
        </p:nvGrpSpPr>
        <p:grpSpPr>
          <a:xfrm>
            <a:off x="-594528" y="-618067"/>
            <a:ext cx="25573056" cy="14986699"/>
            <a:chOff x="-222948" y="-231775"/>
            <a:chExt cx="9589896" cy="5620012"/>
          </a:xfrm>
        </p:grpSpPr>
        <p:cxnSp>
          <p:nvCxnSpPr>
            <p:cNvPr id="12" name="Gerade Verbindung 46">
              <a:extLst>
                <a:ext uri="{FF2B5EF4-FFF2-40B4-BE49-F238E27FC236}">
                  <a16:creationId xmlns:a16="http://schemas.microsoft.com/office/drawing/2014/main" id="{20BBACAA-1B38-56A0-8A62-5BBA0C77B8D2}"/>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26">
              <a:extLst>
                <a:ext uri="{FF2B5EF4-FFF2-40B4-BE49-F238E27FC236}">
                  <a16:creationId xmlns:a16="http://schemas.microsoft.com/office/drawing/2014/main" id="{BA1AE3A7-D5C4-132F-3ED7-2A752A86612D}"/>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4">
              <a:extLst>
                <a:ext uri="{FF2B5EF4-FFF2-40B4-BE49-F238E27FC236}">
                  <a16:creationId xmlns:a16="http://schemas.microsoft.com/office/drawing/2014/main" id="{CFA40FF4-ED99-70BD-9656-5A66A1BA72FF}"/>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5">
              <a:extLst>
                <a:ext uri="{FF2B5EF4-FFF2-40B4-BE49-F238E27FC236}">
                  <a16:creationId xmlns:a16="http://schemas.microsoft.com/office/drawing/2014/main" id="{75F97ABD-B52A-1009-1A83-6E1AC48E5FD5}"/>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810D969E-99B9-8FF8-0FFB-537527102889}"/>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FDB797F6-3BA2-A245-DA70-D98B4AC1E878}"/>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495158F1-8A67-5B1C-9920-F6DF36FCD1B9}"/>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3E1ECD1A-4BFF-3B11-47D2-906D6C7996C9}"/>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CE0089DC-7CCB-17B0-8A43-CED075B4390A}"/>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8302A6FE-E91E-697B-95CF-87A28079DE2E}"/>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04FA113E-5AB5-DB3C-EB46-55A79EBFAC3A}"/>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CD4EA53D-1B8C-9DCA-FD42-FEBDBF459AF0}"/>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DA988DE3-26FA-2EF0-C335-1A081A21152D}"/>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40F79069-C576-3693-A756-56A7848052C2}"/>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5">
              <a:extLst>
                <a:ext uri="{FF2B5EF4-FFF2-40B4-BE49-F238E27FC236}">
                  <a16:creationId xmlns:a16="http://schemas.microsoft.com/office/drawing/2014/main" id="{203F87DB-3FAE-7C65-8F5B-53C40C7F990A}"/>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3668EC75-FD5B-218D-13D2-EC1E4A08ACAE}"/>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4">
              <a:extLst>
                <a:ext uri="{FF2B5EF4-FFF2-40B4-BE49-F238E27FC236}">
                  <a16:creationId xmlns:a16="http://schemas.microsoft.com/office/drawing/2014/main" id="{F5E25BC0-66FF-80AF-8E5A-8B10214FE68D}"/>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5">
              <a:extLst>
                <a:ext uri="{FF2B5EF4-FFF2-40B4-BE49-F238E27FC236}">
                  <a16:creationId xmlns:a16="http://schemas.microsoft.com/office/drawing/2014/main" id="{7A724D7B-DE2C-E603-56EF-70B41B6DE2D7}"/>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AAF7593A-B5AF-3F9A-A099-AA6289D7F8F3}"/>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FB7073DC-75B8-8EAF-A8E5-DF6BC75852A1}"/>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51391394-A4EB-FEB9-97A5-6682FD3B54D3}"/>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7228020B-FF54-A3FC-693B-8FF0941B4B36}"/>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97BE7183-FF7A-84C6-43C3-E5C64E3356BF}"/>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2C460848-AF72-BD79-8776-5B3BC9B1366E}"/>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0DDFECE1-80CD-264E-5485-7038DBC21479}"/>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B094A0E7-049A-34A8-C445-A07250167515}"/>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C286CF93-4BC6-44DB-62D2-F7C5DA15BBEF}"/>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9EC8150A-29FB-A5C2-ABF7-3A8AFB546272}"/>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5">
              <a:extLst>
                <a:ext uri="{FF2B5EF4-FFF2-40B4-BE49-F238E27FC236}">
                  <a16:creationId xmlns:a16="http://schemas.microsoft.com/office/drawing/2014/main" id="{4FB3C46D-FDFD-239F-E542-DEFCB3F6527D}"/>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5">
              <a:extLst>
                <a:ext uri="{FF2B5EF4-FFF2-40B4-BE49-F238E27FC236}">
                  <a16:creationId xmlns:a16="http://schemas.microsoft.com/office/drawing/2014/main" id="{B621A9B3-ABA7-EDF0-506D-62C777EF34AC}"/>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94D1E730-B69A-B8BB-AEEC-6618CE3E232C}"/>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2E67FFE2-9B65-7821-8D56-877F7D7DB19B}"/>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AC3CA94A-B646-C269-589B-CA42AB27BBAD}"/>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F5ACD9BF-AED4-42EB-CD63-E53A49176E01}"/>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D9196337-A1C3-159C-84D9-A4E71C4C1656}"/>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72D90F07-AA6D-30EF-F023-1560A70727AB}"/>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AD3C3F53-D624-6D35-1720-797C4F35EA26}"/>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5A74CE35-5947-B9E7-34F8-46664D955CE7}"/>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5CACB1B7-2E80-6F4B-319B-CCFE717EBAC0}"/>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58DD5524-5C7A-526B-94D0-05108E276831}"/>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BB23F86F-1163-B94A-6986-06280B00C381}"/>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E2AD7F77-DD44-307B-D1D6-2AC40480FEEF}"/>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41181034-AD35-BD0B-EAAB-66FC06154DB7}"/>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6CD8F690-8E10-D48F-B346-086EC0157471}"/>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05F42756-C3D2-6E29-B5EC-A056C980FCE7}"/>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F13D7AA9-1B1B-CBE8-B334-F7888C80D1EB}"/>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823643F0-143A-28CB-FA91-A8670568FBC0}"/>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37C0A862-1FB3-8F78-8A0F-B549D99008A1}"/>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A8544438-2A81-C3DB-09A9-5C63D1F2A718}"/>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B168FFD6-0D76-9C16-389C-3EF0FCA53FF6}"/>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84CC6140-A705-4CE8-3A2D-07D6335E3067}"/>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22B78796-B9EE-5489-E791-3D8C59D7684F}"/>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33">
              <a:extLst>
                <a:ext uri="{FF2B5EF4-FFF2-40B4-BE49-F238E27FC236}">
                  <a16:creationId xmlns:a16="http://schemas.microsoft.com/office/drawing/2014/main" id="{70F8B0E3-A5FD-7A1B-0AEB-7F1855645859}"/>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33">
              <a:extLst>
                <a:ext uri="{FF2B5EF4-FFF2-40B4-BE49-F238E27FC236}">
                  <a16:creationId xmlns:a16="http://schemas.microsoft.com/office/drawing/2014/main" id="{E7CF737D-6FBE-0565-0319-8D507CBE21CA}"/>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1464735" y="5151968"/>
            <a:ext cx="22187747" cy="7802032"/>
          </a:xfrm>
        </p:spPr>
        <p:txBody>
          <a:bodyPr/>
          <a:lstStyle>
            <a:lvl1pPr>
              <a:spcBef>
                <a:spcPts val="4800"/>
              </a:spcBef>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p:txBody>
          <a:bodyPr/>
          <a:lstStyle>
            <a:lvl1pPr>
              <a:defRPr sz="5867"/>
            </a:lvl1pPr>
          </a:lstStyle>
          <a:p>
            <a:r>
              <a:rPr lang="en-US" dirty="0"/>
              <a:t>Click to edit Master title style</a:t>
            </a:r>
          </a:p>
        </p:txBody>
      </p:sp>
      <p:pic>
        <p:nvPicPr>
          <p:cNvPr id="3" name="Graphic 2">
            <a:extLst>
              <a:ext uri="{FF2B5EF4-FFF2-40B4-BE49-F238E27FC236}">
                <a16:creationId xmlns:a16="http://schemas.microsoft.com/office/drawing/2014/main" id="{F7E5CEC4-5DAC-BE53-BB06-8919E1F0BA23}"/>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77730" y="906371"/>
            <a:ext cx="3042253" cy="432000"/>
          </a:xfrm>
          <a:prstGeom prst="rect">
            <a:avLst/>
          </a:prstGeom>
        </p:spPr>
      </p:pic>
    </p:spTree>
    <p:custDataLst>
      <p:tags r:id="rId1"/>
    </p:custDataLst>
    <p:extLst>
      <p:ext uri="{BB962C8B-B14F-4D97-AF65-F5344CB8AC3E}">
        <p14:creationId xmlns:p14="http://schemas.microsoft.com/office/powerpoint/2010/main" val="3985438126"/>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3">
    <p:spTree>
      <p:nvGrpSpPr>
        <p:cNvPr id="1" name=""/>
        <p:cNvGrpSpPr/>
        <p:nvPr/>
      </p:nvGrpSpPr>
      <p:grpSpPr>
        <a:xfrm>
          <a:off x="0" y="0"/>
          <a:ext cx="0" cy="0"/>
          <a:chOff x="0" y="0"/>
          <a:chExt cx="0" cy="0"/>
        </a:xfrm>
      </p:grpSpPr>
      <p:grpSp>
        <p:nvGrpSpPr>
          <p:cNvPr id="11" name="Grid">
            <a:extLst>
              <a:ext uri="{FF2B5EF4-FFF2-40B4-BE49-F238E27FC236}">
                <a16:creationId xmlns:a16="http://schemas.microsoft.com/office/drawing/2014/main" id="{D6950C4A-47AF-4313-29E8-5A5B95B7A280}"/>
              </a:ext>
            </a:extLst>
          </p:cNvPr>
          <p:cNvGrpSpPr/>
          <p:nvPr userDrawn="1"/>
        </p:nvGrpSpPr>
        <p:grpSpPr>
          <a:xfrm>
            <a:off x="-594528" y="-618067"/>
            <a:ext cx="25573056" cy="14986699"/>
            <a:chOff x="-222948" y="-231775"/>
            <a:chExt cx="9589896" cy="5620012"/>
          </a:xfrm>
        </p:grpSpPr>
        <p:cxnSp>
          <p:nvCxnSpPr>
            <p:cNvPr id="12" name="Gerade Verbindung 46">
              <a:extLst>
                <a:ext uri="{FF2B5EF4-FFF2-40B4-BE49-F238E27FC236}">
                  <a16:creationId xmlns:a16="http://schemas.microsoft.com/office/drawing/2014/main" id="{20BBACAA-1B38-56A0-8A62-5BBA0C77B8D2}"/>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26">
              <a:extLst>
                <a:ext uri="{FF2B5EF4-FFF2-40B4-BE49-F238E27FC236}">
                  <a16:creationId xmlns:a16="http://schemas.microsoft.com/office/drawing/2014/main" id="{BA1AE3A7-D5C4-132F-3ED7-2A752A86612D}"/>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4">
              <a:extLst>
                <a:ext uri="{FF2B5EF4-FFF2-40B4-BE49-F238E27FC236}">
                  <a16:creationId xmlns:a16="http://schemas.microsoft.com/office/drawing/2014/main" id="{CFA40FF4-ED99-70BD-9656-5A66A1BA72FF}"/>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5">
              <a:extLst>
                <a:ext uri="{FF2B5EF4-FFF2-40B4-BE49-F238E27FC236}">
                  <a16:creationId xmlns:a16="http://schemas.microsoft.com/office/drawing/2014/main" id="{75F97ABD-B52A-1009-1A83-6E1AC48E5FD5}"/>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810D969E-99B9-8FF8-0FFB-537527102889}"/>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FDB797F6-3BA2-A245-DA70-D98B4AC1E878}"/>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495158F1-8A67-5B1C-9920-F6DF36FCD1B9}"/>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3E1ECD1A-4BFF-3B11-47D2-906D6C7996C9}"/>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CE0089DC-7CCB-17B0-8A43-CED075B4390A}"/>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8302A6FE-E91E-697B-95CF-87A28079DE2E}"/>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04FA113E-5AB5-DB3C-EB46-55A79EBFAC3A}"/>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CD4EA53D-1B8C-9DCA-FD42-FEBDBF459AF0}"/>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DA988DE3-26FA-2EF0-C335-1A081A21152D}"/>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40F79069-C576-3693-A756-56A7848052C2}"/>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5">
              <a:extLst>
                <a:ext uri="{FF2B5EF4-FFF2-40B4-BE49-F238E27FC236}">
                  <a16:creationId xmlns:a16="http://schemas.microsoft.com/office/drawing/2014/main" id="{203F87DB-3FAE-7C65-8F5B-53C40C7F990A}"/>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3668EC75-FD5B-218D-13D2-EC1E4A08ACAE}"/>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4">
              <a:extLst>
                <a:ext uri="{FF2B5EF4-FFF2-40B4-BE49-F238E27FC236}">
                  <a16:creationId xmlns:a16="http://schemas.microsoft.com/office/drawing/2014/main" id="{F5E25BC0-66FF-80AF-8E5A-8B10214FE68D}"/>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5">
              <a:extLst>
                <a:ext uri="{FF2B5EF4-FFF2-40B4-BE49-F238E27FC236}">
                  <a16:creationId xmlns:a16="http://schemas.microsoft.com/office/drawing/2014/main" id="{7A724D7B-DE2C-E603-56EF-70B41B6DE2D7}"/>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AAF7593A-B5AF-3F9A-A099-AA6289D7F8F3}"/>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FB7073DC-75B8-8EAF-A8E5-DF6BC75852A1}"/>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51391394-A4EB-FEB9-97A5-6682FD3B54D3}"/>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7228020B-FF54-A3FC-693B-8FF0941B4B36}"/>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97BE7183-FF7A-84C6-43C3-E5C64E3356BF}"/>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2C460848-AF72-BD79-8776-5B3BC9B1366E}"/>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0DDFECE1-80CD-264E-5485-7038DBC21479}"/>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B094A0E7-049A-34A8-C445-A07250167515}"/>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3">
              <a:extLst>
                <a:ext uri="{FF2B5EF4-FFF2-40B4-BE49-F238E27FC236}">
                  <a16:creationId xmlns:a16="http://schemas.microsoft.com/office/drawing/2014/main" id="{C286CF93-4BC6-44DB-62D2-F7C5DA15BBEF}"/>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3">
              <a:extLst>
                <a:ext uri="{FF2B5EF4-FFF2-40B4-BE49-F238E27FC236}">
                  <a16:creationId xmlns:a16="http://schemas.microsoft.com/office/drawing/2014/main" id="{9EC8150A-29FB-A5C2-ABF7-3A8AFB546272}"/>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35">
              <a:extLst>
                <a:ext uri="{FF2B5EF4-FFF2-40B4-BE49-F238E27FC236}">
                  <a16:creationId xmlns:a16="http://schemas.microsoft.com/office/drawing/2014/main" id="{4FB3C46D-FDFD-239F-E542-DEFCB3F6527D}"/>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35">
              <a:extLst>
                <a:ext uri="{FF2B5EF4-FFF2-40B4-BE49-F238E27FC236}">
                  <a16:creationId xmlns:a16="http://schemas.microsoft.com/office/drawing/2014/main" id="{B621A9B3-ABA7-EDF0-506D-62C777EF34AC}"/>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94D1E730-B69A-B8BB-AEEC-6618CE3E232C}"/>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2E67FFE2-9B65-7821-8D56-877F7D7DB19B}"/>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AC3CA94A-B646-C269-589B-CA42AB27BBAD}"/>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F5ACD9BF-AED4-42EB-CD63-E53A49176E01}"/>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D9196337-A1C3-159C-84D9-A4E71C4C1656}"/>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72D90F07-AA6D-30EF-F023-1560A70727AB}"/>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AD3C3F53-D624-6D35-1720-797C4F35EA26}"/>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5A74CE35-5947-B9E7-34F8-46664D955CE7}"/>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5CACB1B7-2E80-6F4B-319B-CCFE717EBAC0}"/>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58DD5524-5C7A-526B-94D0-05108E276831}"/>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BB23F86F-1163-B94A-6986-06280B00C381}"/>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E2AD7F77-DD44-307B-D1D6-2AC40480FEEF}"/>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41181034-AD35-BD0B-EAAB-66FC06154DB7}"/>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6CD8F690-8E10-D48F-B346-086EC0157471}"/>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05F42756-C3D2-6E29-B5EC-A056C980FCE7}"/>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F13D7AA9-1B1B-CBE8-B334-F7888C80D1EB}"/>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823643F0-143A-28CB-FA91-A8670568FBC0}"/>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37C0A862-1FB3-8F78-8A0F-B549D99008A1}"/>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A8544438-2A81-C3DB-09A9-5C63D1F2A718}"/>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B168FFD6-0D76-9C16-389C-3EF0FCA53FF6}"/>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26">
              <a:extLst>
                <a:ext uri="{FF2B5EF4-FFF2-40B4-BE49-F238E27FC236}">
                  <a16:creationId xmlns:a16="http://schemas.microsoft.com/office/drawing/2014/main" id="{84CC6140-A705-4CE8-3A2D-07D6335E3067}"/>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26">
              <a:extLst>
                <a:ext uri="{FF2B5EF4-FFF2-40B4-BE49-F238E27FC236}">
                  <a16:creationId xmlns:a16="http://schemas.microsoft.com/office/drawing/2014/main" id="{22B78796-B9EE-5489-E791-3D8C59D7684F}"/>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Gerade Verbindung 33">
              <a:extLst>
                <a:ext uri="{FF2B5EF4-FFF2-40B4-BE49-F238E27FC236}">
                  <a16:creationId xmlns:a16="http://schemas.microsoft.com/office/drawing/2014/main" id="{70F8B0E3-A5FD-7A1B-0AEB-7F1855645859}"/>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Gerade Verbindung 33">
              <a:extLst>
                <a:ext uri="{FF2B5EF4-FFF2-40B4-BE49-F238E27FC236}">
                  <a16:creationId xmlns:a16="http://schemas.microsoft.com/office/drawing/2014/main" id="{E7CF737D-6FBE-0565-0319-8D507CBE21CA}"/>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0" name="Spotlight Grad">
            <a:extLst>
              <a:ext uri="{FF2B5EF4-FFF2-40B4-BE49-F238E27FC236}">
                <a16:creationId xmlns:a16="http://schemas.microsoft.com/office/drawing/2014/main" id="{E4CE15E1-FB1F-F096-DFEF-B26EFE194F40}"/>
              </a:ext>
            </a:extLst>
          </p:cNvPr>
          <p:cNvSpPr/>
          <p:nvPr userDrawn="1"/>
        </p:nvSpPr>
        <p:spPr>
          <a:xfrm>
            <a:off x="731520" y="234696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1464735" y="5151968"/>
            <a:ext cx="22187747" cy="7802032"/>
          </a:xfrm>
        </p:spPr>
        <p:txBody>
          <a:bodyPr/>
          <a:lstStyle>
            <a:lvl1pPr>
              <a:spcBef>
                <a:spcPts val="4800"/>
              </a:spcBef>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p:txBody>
          <a:bodyPr/>
          <a:lstStyle>
            <a:lvl1pPr>
              <a:defRPr sz="5867"/>
            </a:lvl1pPr>
          </a:lstStyle>
          <a:p>
            <a:r>
              <a:rPr lang="en-US" dirty="0"/>
              <a:t>Click to edit Master title style</a:t>
            </a:r>
          </a:p>
        </p:txBody>
      </p:sp>
      <p:pic>
        <p:nvPicPr>
          <p:cNvPr id="3" name="Graphic 2">
            <a:extLst>
              <a:ext uri="{FF2B5EF4-FFF2-40B4-BE49-F238E27FC236}">
                <a16:creationId xmlns:a16="http://schemas.microsoft.com/office/drawing/2014/main" id="{9FA2EB00-0978-7710-7A0B-A2442502CC30}"/>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240252" y="906373"/>
            <a:ext cx="3042253" cy="432000"/>
          </a:xfrm>
          <a:prstGeom prst="rect">
            <a:avLst/>
          </a:prstGeom>
        </p:spPr>
      </p:pic>
    </p:spTree>
    <p:custDataLst>
      <p:tags r:id="rId1"/>
    </p:custDataLst>
    <p:extLst>
      <p:ext uri="{BB962C8B-B14F-4D97-AF65-F5344CB8AC3E}">
        <p14:creationId xmlns:p14="http://schemas.microsoft.com/office/powerpoint/2010/main" val="2302804604"/>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4">
    <p:bg>
      <p:bgPr>
        <a:solidFill>
          <a:schemeClr val="bg1"/>
        </a:solidFill>
        <a:effectLst/>
      </p:bgPr>
    </p:bg>
    <p:spTree>
      <p:nvGrpSpPr>
        <p:cNvPr id="1" name=""/>
        <p:cNvGrpSpPr/>
        <p:nvPr/>
      </p:nvGrpSpPr>
      <p:grpSpPr>
        <a:xfrm>
          <a:off x="0" y="0"/>
          <a:ext cx="0" cy="0"/>
          <a:chOff x="0" y="0"/>
          <a:chExt cx="0" cy="0"/>
        </a:xfrm>
      </p:grpSpPr>
      <p:grpSp>
        <p:nvGrpSpPr>
          <p:cNvPr id="3" name="Grid">
            <a:extLst>
              <a:ext uri="{FF2B5EF4-FFF2-40B4-BE49-F238E27FC236}">
                <a16:creationId xmlns:a16="http://schemas.microsoft.com/office/drawing/2014/main" id="{FA1B9178-DA5C-4A45-7A9F-98D24D075F8A}"/>
              </a:ext>
            </a:extLst>
          </p:cNvPr>
          <p:cNvGrpSpPr/>
          <p:nvPr userDrawn="1"/>
        </p:nvGrpSpPr>
        <p:grpSpPr>
          <a:xfrm>
            <a:off x="-594528" y="-618067"/>
            <a:ext cx="25573056" cy="14986699"/>
            <a:chOff x="-222948" y="-231775"/>
            <a:chExt cx="9589896" cy="5620012"/>
          </a:xfrm>
        </p:grpSpPr>
        <p:cxnSp>
          <p:nvCxnSpPr>
            <p:cNvPr id="5" name="Gerade Verbindung 46">
              <a:extLst>
                <a:ext uri="{FF2B5EF4-FFF2-40B4-BE49-F238E27FC236}">
                  <a16:creationId xmlns:a16="http://schemas.microsoft.com/office/drawing/2014/main" id="{C51B08D8-1176-E62D-A10E-FB28689C187C}"/>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26">
              <a:extLst>
                <a:ext uri="{FF2B5EF4-FFF2-40B4-BE49-F238E27FC236}">
                  <a16:creationId xmlns:a16="http://schemas.microsoft.com/office/drawing/2014/main" id="{181B925F-62B4-B44B-D104-3105ED261300}"/>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4">
              <a:extLst>
                <a:ext uri="{FF2B5EF4-FFF2-40B4-BE49-F238E27FC236}">
                  <a16:creationId xmlns:a16="http://schemas.microsoft.com/office/drawing/2014/main" id="{5351F384-F3D2-CB89-233E-458327DC5708}"/>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5">
              <a:extLst>
                <a:ext uri="{FF2B5EF4-FFF2-40B4-BE49-F238E27FC236}">
                  <a16:creationId xmlns:a16="http://schemas.microsoft.com/office/drawing/2014/main" id="{5BAB29B5-67F6-EFA0-C7E4-9FB472BAD15D}"/>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D70634EF-144C-20A3-A4AD-B5F48A50F1B8}"/>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54F8F58B-14E3-B2FE-16D7-9C4C35F30E56}"/>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AF5D3CAB-9963-6C10-639F-AB04D1B953B8}"/>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AD971938-052E-A925-6360-A2FB2FCEB9B0}"/>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01D49A2F-2666-A4F2-BF5C-1BBFC485C900}"/>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5BA34920-F5CB-F28E-568B-BBD6718827D7}"/>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62213322-9CA9-FC4E-9B00-027A4BCBDD3C}"/>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A228C6CF-1888-25FB-9722-586A4130E0AC}"/>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92D2246B-7F81-36F0-3DB6-01E813133D64}"/>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4B07B0CF-AED1-5642-EB22-50CFDA45B4FD}"/>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0F9FEE78-2341-7B3C-8A51-548415C01303}"/>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5">
              <a:extLst>
                <a:ext uri="{FF2B5EF4-FFF2-40B4-BE49-F238E27FC236}">
                  <a16:creationId xmlns:a16="http://schemas.microsoft.com/office/drawing/2014/main" id="{3388EA72-C54D-DD64-F0DB-F420CE373166}"/>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4">
              <a:extLst>
                <a:ext uri="{FF2B5EF4-FFF2-40B4-BE49-F238E27FC236}">
                  <a16:creationId xmlns:a16="http://schemas.microsoft.com/office/drawing/2014/main" id="{675F87B8-D92D-D7EB-4F2F-26766074D029}"/>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E64D2C0D-A50F-A500-BBE5-6A30261398DB}"/>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90C4A0D7-F5B2-A0A7-8069-9AC046F4D83A}"/>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E2AF96A4-EB0E-9A04-A68F-79D1C378CD2C}"/>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E9250802-3351-94D1-7573-F33E7F1A6FA4}"/>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B34C5AAA-4D0D-E0EB-2523-AB5C2F39F98A}"/>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33CDA4E8-2203-E5B4-FD0E-45E16F8CE14B}"/>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E376157C-BC10-4CC6-F754-80D8793314EF}"/>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5418AF75-AA56-B1F2-F73E-D7DEB9EB85D1}"/>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69730BC0-C533-AC3A-8E62-B93EAC83095F}"/>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642D960F-2785-3AE7-3AD2-6136315C6BBD}"/>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DABDE10F-A982-193B-08DA-283E5F673E24}"/>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5">
              <a:extLst>
                <a:ext uri="{FF2B5EF4-FFF2-40B4-BE49-F238E27FC236}">
                  <a16:creationId xmlns:a16="http://schemas.microsoft.com/office/drawing/2014/main" id="{8FBC5AED-5D3A-8CC7-63CF-6E2A507F87D5}"/>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5">
              <a:extLst>
                <a:ext uri="{FF2B5EF4-FFF2-40B4-BE49-F238E27FC236}">
                  <a16:creationId xmlns:a16="http://schemas.microsoft.com/office/drawing/2014/main" id="{280EADFD-2702-AEBB-F6F3-6D25C6060500}"/>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B357606E-8792-167E-D813-6EF3E64C36C4}"/>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98B50717-675B-CCF1-7A35-6DEF20461AAA}"/>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888A70C9-0A72-DCBF-320E-4610262CECC1}"/>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B59127BC-33E1-7BD1-2D8F-30D215AFC8FC}"/>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57D1F386-CA5B-3F5B-43A8-BC82F253139E}"/>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6787CE2F-3C04-524D-1D72-425E1CCAB22F}"/>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803CE9D5-63F9-438E-A56D-01921451D239}"/>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325E7B88-B14E-9722-BE97-C6A0772AC50F}"/>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04387835-0973-9EE9-A7F5-54654B24ED00}"/>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5EC87174-CD7D-4FD7-E5A9-9776B071835C}"/>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65E91331-5EC6-99E6-E6ED-E159983A3F56}"/>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E5E19E04-3D82-CC33-D9D3-2166C598BE19}"/>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FB096479-5F01-4EE1-E560-3C2B5B07A5E7}"/>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FF55E280-729A-E13D-9F3F-9DE6AF9A4AE1}"/>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197E10AE-B7BB-F0AB-0AC7-D72F8F0DD47E}"/>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AAFAA7EE-D768-F523-7EA4-DE7CC5F7ECAA}"/>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676BF075-D5E6-3AAA-3B44-756ED5FD5F2A}"/>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85F019E1-3D3D-7002-3B98-58B167E1EDEB}"/>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B6A2722A-FFFF-B515-E471-B8618A654169}"/>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9DDF3219-F882-5738-A981-77FF5007B743}"/>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CDCC877C-F565-C27A-B85B-0CDF97A2070C}"/>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59F5E319-556D-DCAF-A966-8C1FA98C5A76}"/>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33">
              <a:extLst>
                <a:ext uri="{FF2B5EF4-FFF2-40B4-BE49-F238E27FC236}">
                  <a16:creationId xmlns:a16="http://schemas.microsoft.com/office/drawing/2014/main" id="{E40AC7CB-46F3-25E3-7B35-E8702FEABF64}"/>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33">
              <a:extLst>
                <a:ext uri="{FF2B5EF4-FFF2-40B4-BE49-F238E27FC236}">
                  <a16:creationId xmlns:a16="http://schemas.microsoft.com/office/drawing/2014/main" id="{989A3059-AA51-F844-38E5-F1DDA9DA4B26}"/>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a:xfrm>
            <a:off x="1463039" y="762000"/>
            <a:ext cx="22188595" cy="1584960"/>
          </a:xfrm>
        </p:spPr>
        <p:txBody>
          <a:bodyPr/>
          <a:lstStyle>
            <a:lvl1pPr>
              <a:defRPr sz="5867">
                <a:solidFill>
                  <a:schemeClr val="accent1"/>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1463039" y="3077634"/>
            <a:ext cx="22188595" cy="9876365"/>
          </a:xfrm>
        </p:spPr>
        <p:txBody>
          <a:bodyPr/>
          <a:lstStyle>
            <a:lvl1pPr>
              <a:buClr>
                <a:schemeClr val="accent1"/>
              </a:buClr>
              <a:defRPr>
                <a:solidFill>
                  <a:schemeClr val="tx2"/>
                </a:solidFill>
              </a:defRPr>
            </a:lvl1pPr>
            <a:lvl2pPr>
              <a:buClr>
                <a:schemeClr val="accent1"/>
              </a:buClr>
              <a:defRPr>
                <a:solidFill>
                  <a:schemeClr val="tx2"/>
                </a:solidFill>
              </a:defRPr>
            </a:lvl2pPr>
            <a:lvl3pPr>
              <a:buClr>
                <a:schemeClr val="accent1"/>
              </a:buClr>
              <a:defRPr>
                <a:solidFill>
                  <a:schemeClr val="tx2"/>
                </a:solidFill>
              </a:defRPr>
            </a:lvl3pPr>
            <a:lvl4pPr>
              <a:buClr>
                <a:schemeClr val="accent1"/>
              </a:buClr>
              <a:defRPr>
                <a:solidFill>
                  <a:schemeClr val="tx2"/>
                </a:solidFill>
              </a:defRPr>
            </a:lvl4pPr>
            <a:lvl5pPr>
              <a:buClr>
                <a:schemeClr val="accent1"/>
              </a:buClr>
              <a:defRPr>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68" name="Logo Lockup">
            <a:extLst>
              <a:ext uri="{FF2B5EF4-FFF2-40B4-BE49-F238E27FC236}">
                <a16:creationId xmlns:a16="http://schemas.microsoft.com/office/drawing/2014/main" id="{4E60961E-7D68-8705-6107-30201A045F8B}"/>
              </a:ext>
            </a:extLst>
          </p:cNvPr>
          <p:cNvGrpSpPr>
            <a:grpSpLocks noChangeAspect="1"/>
          </p:cNvGrpSpPr>
          <p:nvPr userDrawn="1"/>
        </p:nvGrpSpPr>
        <p:grpSpPr>
          <a:xfrm>
            <a:off x="20116800" y="762000"/>
            <a:ext cx="3413760" cy="759621"/>
            <a:chOff x="1215152" y="1794510"/>
            <a:chExt cx="6722532" cy="1495881"/>
          </a:xfrm>
          <a:solidFill>
            <a:schemeClr val="accent1"/>
          </a:solidFill>
        </p:grpSpPr>
        <p:pic>
          <p:nvPicPr>
            <p:cNvPr id="69" name="2023">
              <a:extLst>
                <a:ext uri="{FF2B5EF4-FFF2-40B4-BE49-F238E27FC236}">
                  <a16:creationId xmlns:a16="http://schemas.microsoft.com/office/drawing/2014/main" id="{840733AA-4BE4-52D1-BC95-B8C299401C0E}"/>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6240637" y="2033972"/>
              <a:ext cx="1688211" cy="592074"/>
            </a:xfrm>
            <a:prstGeom prst="rect">
              <a:avLst/>
            </a:prstGeom>
          </p:spPr>
        </p:pic>
        <p:pic>
          <p:nvPicPr>
            <p:cNvPr id="70" name="exchange">
              <a:extLst>
                <a:ext uri="{FF2B5EF4-FFF2-40B4-BE49-F238E27FC236}">
                  <a16:creationId xmlns:a16="http://schemas.microsoft.com/office/drawing/2014/main" id="{A74F44D6-490C-01DF-181C-9BA90752A2ED}"/>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1215152" y="1794510"/>
              <a:ext cx="4928616" cy="1072134"/>
            </a:xfrm>
            <a:prstGeom prst="rect">
              <a:avLst/>
            </a:prstGeom>
          </p:spPr>
        </p:pic>
        <p:pic>
          <p:nvPicPr>
            <p:cNvPr id="71" name="grow.">
              <a:extLst>
                <a:ext uri="{FF2B5EF4-FFF2-40B4-BE49-F238E27FC236}">
                  <a16:creationId xmlns:a16="http://schemas.microsoft.com/office/drawing/2014/main" id="{E19C7143-2E88-D716-D14C-BEC0A9DD4DDF}"/>
                </a:ext>
              </a:extLst>
            </p:cNvPr>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6609518" y="2858337"/>
              <a:ext cx="1328166" cy="432054"/>
            </a:xfrm>
            <a:prstGeom prst="rect">
              <a:avLst/>
            </a:prstGeom>
          </p:spPr>
        </p:pic>
      </p:grpSp>
    </p:spTree>
    <p:custDataLst>
      <p:tags r:id="rId1"/>
    </p:custDataLst>
    <p:extLst>
      <p:ext uri="{BB962C8B-B14F-4D97-AF65-F5344CB8AC3E}">
        <p14:creationId xmlns:p14="http://schemas.microsoft.com/office/powerpoint/2010/main" val="376478878"/>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Agenda 1">
    <p:bg>
      <p:bgPr>
        <a:solidFill>
          <a:schemeClr val="bg1"/>
        </a:solidFill>
        <a:effectLst/>
      </p:bgPr>
    </p:bg>
    <p:spTree>
      <p:nvGrpSpPr>
        <p:cNvPr id="1" name=""/>
        <p:cNvGrpSpPr/>
        <p:nvPr/>
      </p:nvGrpSpPr>
      <p:grpSpPr>
        <a:xfrm>
          <a:off x="0" y="0"/>
          <a:ext cx="0" cy="0"/>
          <a:chOff x="0" y="0"/>
          <a:chExt cx="0" cy="0"/>
        </a:xfrm>
      </p:grpSpPr>
      <p:grpSp>
        <p:nvGrpSpPr>
          <p:cNvPr id="3" name="Grid">
            <a:extLst>
              <a:ext uri="{FF2B5EF4-FFF2-40B4-BE49-F238E27FC236}">
                <a16:creationId xmlns:a16="http://schemas.microsoft.com/office/drawing/2014/main" id="{446ABA2D-CD69-025C-63B7-FB5941E2F235}"/>
              </a:ext>
            </a:extLst>
          </p:cNvPr>
          <p:cNvGrpSpPr/>
          <p:nvPr userDrawn="1"/>
        </p:nvGrpSpPr>
        <p:grpSpPr>
          <a:xfrm>
            <a:off x="-594528" y="-618067"/>
            <a:ext cx="25573056" cy="14986699"/>
            <a:chOff x="-222948" y="-231775"/>
            <a:chExt cx="9589896" cy="5620012"/>
          </a:xfrm>
        </p:grpSpPr>
        <p:cxnSp>
          <p:nvCxnSpPr>
            <p:cNvPr id="5" name="Gerade Verbindung 46">
              <a:extLst>
                <a:ext uri="{FF2B5EF4-FFF2-40B4-BE49-F238E27FC236}">
                  <a16:creationId xmlns:a16="http://schemas.microsoft.com/office/drawing/2014/main" id="{63CC2053-D26F-1A09-EC5F-40F09CFF97D0}"/>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26">
              <a:extLst>
                <a:ext uri="{FF2B5EF4-FFF2-40B4-BE49-F238E27FC236}">
                  <a16:creationId xmlns:a16="http://schemas.microsoft.com/office/drawing/2014/main" id="{ECAA126C-3631-1D8E-91D5-30614D2DE00F}"/>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4">
              <a:extLst>
                <a:ext uri="{FF2B5EF4-FFF2-40B4-BE49-F238E27FC236}">
                  <a16:creationId xmlns:a16="http://schemas.microsoft.com/office/drawing/2014/main" id="{5D37153E-609D-76FB-E0A9-B96F729D65F8}"/>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5">
              <a:extLst>
                <a:ext uri="{FF2B5EF4-FFF2-40B4-BE49-F238E27FC236}">
                  <a16:creationId xmlns:a16="http://schemas.microsoft.com/office/drawing/2014/main" id="{6B8C804A-3D3C-4FB7-7B2B-A5B1631680CA}"/>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E165FDD9-DC01-9315-92F5-ADE28CE6BD42}"/>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CE2CD018-007D-C7F5-8CEA-6EF75B05E654}"/>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5CC789D7-2EF8-E7C1-3590-31166A200FF3}"/>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3CA35A59-F430-B04E-386A-F9806371FB89}"/>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A8AD1C7A-EDE4-E574-FB2C-88F4363C5483}"/>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75FE1BCD-C5CF-20EE-4B9C-885FEA87A826}"/>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86FB99C9-2D8F-7E6E-69FF-3BCC325E5E8C}"/>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A9B3B169-E6F0-A0BD-9B8C-954199476649}"/>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CF14F4EF-6D98-05D1-BE74-68BF64589414}"/>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4E0A690F-ABFD-EDD2-CE30-9CB472CEA6DC}"/>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AC81C5B8-3066-7127-B324-F8C1B54F3EFF}"/>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5">
              <a:extLst>
                <a:ext uri="{FF2B5EF4-FFF2-40B4-BE49-F238E27FC236}">
                  <a16:creationId xmlns:a16="http://schemas.microsoft.com/office/drawing/2014/main" id="{256407F4-415D-EC36-7B0D-317E1E628536}"/>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4">
              <a:extLst>
                <a:ext uri="{FF2B5EF4-FFF2-40B4-BE49-F238E27FC236}">
                  <a16:creationId xmlns:a16="http://schemas.microsoft.com/office/drawing/2014/main" id="{AA649B4A-E3F9-8AAB-03F2-0B0136C748C8}"/>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156B5B86-A947-AB70-8F2E-CD3AD48D0D4C}"/>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8764E9BE-F472-A922-E562-0F87D83E7EB1}"/>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C06434AD-4A84-F86B-1A54-DCB4778D075A}"/>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FF78F582-DCBC-38BA-BF2E-855C713CA453}"/>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47417605-21FA-6FD4-573F-3259A8D97A2D}"/>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0F8442E6-7097-B2AA-70C8-70CEFC964AE3}"/>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C9EEE4EC-6594-1727-68E8-9E7F5F4D19A2}"/>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2B8441AA-615C-FE97-2A5C-A73E59164EB8}"/>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8184389B-5467-CABF-214B-04846261ED8C}"/>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900ECDAB-0A70-53BB-F625-35B0DBB0D742}"/>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9DF724ED-3E21-516D-0F80-954C1F4647C9}"/>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5">
              <a:extLst>
                <a:ext uri="{FF2B5EF4-FFF2-40B4-BE49-F238E27FC236}">
                  <a16:creationId xmlns:a16="http://schemas.microsoft.com/office/drawing/2014/main" id="{DAFA7EEE-DA4E-1134-B546-6DA960559883}"/>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5">
              <a:extLst>
                <a:ext uri="{FF2B5EF4-FFF2-40B4-BE49-F238E27FC236}">
                  <a16:creationId xmlns:a16="http://schemas.microsoft.com/office/drawing/2014/main" id="{F1ABEF9F-C8E7-1E1D-6913-B1BC9F3715E7}"/>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456F9207-0BAB-6FEF-7DAD-F6F4D20CCAD4}"/>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B1FF7CBE-AFE8-B984-686A-ED28B130250D}"/>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CDA6E0FB-B3D1-07D8-10F0-F4D88CD72FEA}"/>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C78F46D8-E620-19A4-2C54-9A518DC2520C}"/>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7C631130-7781-248E-7503-F734C6BF07B1}"/>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89C30F47-A74C-E59A-2B35-E306768E44D7}"/>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2D2A1D81-56FD-0E35-1730-04538258FF4F}"/>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54CDB369-4819-9F56-C751-298D0B4C14D6}"/>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3B7E14E3-3EFA-E2D9-ACCF-1D2C4641E2E7}"/>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BA4F7D28-29EF-B5A4-30B0-5D6088F7F9AA}"/>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9BED50D0-FAE0-FEE9-71D2-B3F5DCEA6624}"/>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0D0E95CC-4BC4-3AD8-FC95-C314E3A8990F}"/>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D10FE85A-1E32-5AF8-0FAE-829224D8CDDB}"/>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3ABB1206-8A13-419E-89F3-BC9DCD184C35}"/>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3841409E-A030-F9DF-28AA-C6E30A8B6D1D}"/>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87AB87EF-7E1C-CE81-AE53-CC86C5EEB818}"/>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B751BD71-9A2E-402B-D7BC-F136211045C8}"/>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5EBBFA7E-C8F8-15E8-02A4-F2218837114E}"/>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65132582-0C82-F949-94BF-B516387E8D36}"/>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57DC4A0D-B619-5901-81C2-5DEB10EE48C3}"/>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3FA2EB0E-A980-6AD9-9419-0B10DE370BDD}"/>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66F9D8C5-8439-9DC7-0DC7-CC80F9A93F1B}"/>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33">
              <a:extLst>
                <a:ext uri="{FF2B5EF4-FFF2-40B4-BE49-F238E27FC236}">
                  <a16:creationId xmlns:a16="http://schemas.microsoft.com/office/drawing/2014/main" id="{0B28F8E2-281B-C485-2B45-7367F0E4B266}"/>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33">
              <a:extLst>
                <a:ext uri="{FF2B5EF4-FFF2-40B4-BE49-F238E27FC236}">
                  <a16:creationId xmlns:a16="http://schemas.microsoft.com/office/drawing/2014/main" id="{6E2E3B79-0700-4CC2-F322-508698F290DB}"/>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a:xfrm>
            <a:off x="1463040" y="762000"/>
            <a:ext cx="7437120" cy="1584960"/>
          </a:xfrm>
        </p:spPr>
        <p:txBody>
          <a:bodyPr/>
          <a:lstStyle>
            <a:lvl1pPr>
              <a:defRPr sz="5867">
                <a:solidFill>
                  <a:schemeClr val="tx1"/>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1463040" y="3077634"/>
            <a:ext cx="7437120" cy="9876365"/>
          </a:xfrm>
        </p:spPr>
        <p:txBody>
          <a:bodyPr/>
          <a:lstStyle>
            <a:lvl1pPr>
              <a:buClr>
                <a:schemeClr val="tx2"/>
              </a:buClr>
              <a:defRPr>
                <a:solidFill>
                  <a:schemeClr val="tx2"/>
                </a:solidFill>
              </a:defRPr>
            </a:lvl1pPr>
            <a:lvl2pPr>
              <a:buClr>
                <a:schemeClr val="tx2"/>
              </a:buClr>
              <a:defRPr>
                <a:solidFill>
                  <a:schemeClr val="tx2"/>
                </a:solidFill>
              </a:defRPr>
            </a:lvl2pPr>
            <a:lvl3pPr>
              <a:buClr>
                <a:schemeClr val="tx2"/>
              </a:buClr>
              <a:defRPr>
                <a:solidFill>
                  <a:schemeClr val="tx2"/>
                </a:solidFill>
              </a:defRPr>
            </a:lvl3pPr>
            <a:lvl4pPr>
              <a:buClr>
                <a:schemeClr val="tx2"/>
              </a:buClr>
              <a:defRPr>
                <a:solidFill>
                  <a:schemeClr val="tx2"/>
                </a:solidFill>
              </a:defRPr>
            </a:lvl4pPr>
            <a:lvl5pPr>
              <a:buClr>
                <a:schemeClr val="tx2"/>
              </a:buClr>
              <a:defRPr>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 name="Logo Lockup">
            <a:extLst>
              <a:ext uri="{FF2B5EF4-FFF2-40B4-BE49-F238E27FC236}">
                <a16:creationId xmlns:a16="http://schemas.microsoft.com/office/drawing/2014/main" id="{8729F275-0ABC-21A3-5853-CA3C315819FA}"/>
              </a:ext>
            </a:extLst>
          </p:cNvPr>
          <p:cNvGrpSpPr>
            <a:grpSpLocks noChangeAspect="1"/>
          </p:cNvGrpSpPr>
          <p:nvPr userDrawn="1"/>
        </p:nvGrpSpPr>
        <p:grpSpPr>
          <a:xfrm>
            <a:off x="17556480" y="640080"/>
            <a:ext cx="6096000" cy="1293104"/>
            <a:chOff x="1215152" y="1828655"/>
            <a:chExt cx="6722532" cy="1426027"/>
          </a:xfrm>
          <a:solidFill>
            <a:schemeClr val="bg1"/>
          </a:solidFill>
        </p:grpSpPr>
        <p:pic>
          <p:nvPicPr>
            <p:cNvPr id="10" name="connect.">
              <a:extLst>
                <a:ext uri="{FF2B5EF4-FFF2-40B4-BE49-F238E27FC236}">
                  <a16:creationId xmlns:a16="http://schemas.microsoft.com/office/drawing/2014/main" id="{B822B917-D8B6-3543-44BD-FB558958B6A3}"/>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5688260" y="2868514"/>
              <a:ext cx="2249424" cy="386168"/>
            </a:xfrm>
            <a:prstGeom prst="rect">
              <a:avLst/>
            </a:prstGeom>
          </p:spPr>
        </p:pic>
        <p:pic>
          <p:nvPicPr>
            <p:cNvPr id="11" name="2023">
              <a:extLst>
                <a:ext uri="{FF2B5EF4-FFF2-40B4-BE49-F238E27FC236}">
                  <a16:creationId xmlns:a16="http://schemas.microsoft.com/office/drawing/2014/main" id="{792E3E9A-1320-C0CC-F650-8BD320E12ED8}"/>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6240637" y="2068117"/>
              <a:ext cx="1688211" cy="592074"/>
            </a:xfrm>
            <a:prstGeom prst="rect">
              <a:avLst/>
            </a:prstGeom>
          </p:spPr>
        </p:pic>
        <p:pic>
          <p:nvPicPr>
            <p:cNvPr id="12" name="exchange">
              <a:extLst>
                <a:ext uri="{FF2B5EF4-FFF2-40B4-BE49-F238E27FC236}">
                  <a16:creationId xmlns:a16="http://schemas.microsoft.com/office/drawing/2014/main" id="{943CF1B1-ED82-85E6-4C12-451A02043A6F}"/>
                </a:ext>
              </a:extLst>
            </p:cNvPr>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1215152" y="1828655"/>
              <a:ext cx="4928616" cy="1072134"/>
            </a:xfrm>
            <a:prstGeom prst="rect">
              <a:avLst/>
            </a:prstGeom>
          </p:spPr>
        </p:pic>
      </p:grpSp>
      <p:sp>
        <p:nvSpPr>
          <p:cNvPr id="8" name="Picture Placeholder 7">
            <a:extLst>
              <a:ext uri="{FF2B5EF4-FFF2-40B4-BE49-F238E27FC236}">
                <a16:creationId xmlns:a16="http://schemas.microsoft.com/office/drawing/2014/main" id="{9CDBB7C9-1346-0D1C-EFDE-6E4462A2D47F}"/>
              </a:ext>
            </a:extLst>
          </p:cNvPr>
          <p:cNvSpPr>
            <a:spLocks noGrp="1"/>
          </p:cNvSpPr>
          <p:nvPr>
            <p:ph type="pic" sz="quarter" idx="11"/>
          </p:nvPr>
        </p:nvSpPr>
        <p:spPr>
          <a:xfrm>
            <a:off x="9631680" y="0"/>
            <a:ext cx="14752320" cy="13716000"/>
          </a:xfrm>
          <a:solidFill>
            <a:schemeClr val="bg2">
              <a:lumMod val="50000"/>
            </a:schemeClr>
          </a:solidFill>
        </p:spPr>
        <p:txBody>
          <a:bodyPr anchor="ctr" anchorCtr="1"/>
          <a:lstStyle>
            <a:lvl1pPr marL="0" indent="0">
              <a:buNone/>
              <a:defRPr/>
            </a:lvl1pPr>
          </a:lstStyle>
          <a:p>
            <a:endParaRPr lang="en-US"/>
          </a:p>
        </p:txBody>
      </p:sp>
    </p:spTree>
    <p:custDataLst>
      <p:tags r:id="rId1"/>
    </p:custDataLst>
    <p:extLst>
      <p:ext uri="{BB962C8B-B14F-4D97-AF65-F5344CB8AC3E}">
        <p14:creationId xmlns:p14="http://schemas.microsoft.com/office/powerpoint/2010/main" val="2440645603"/>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Title Only 1">
    <p:spTree>
      <p:nvGrpSpPr>
        <p:cNvPr id="1" name=""/>
        <p:cNvGrpSpPr/>
        <p:nvPr/>
      </p:nvGrpSpPr>
      <p:grpSpPr>
        <a:xfrm>
          <a:off x="0" y="0"/>
          <a:ext cx="0" cy="0"/>
          <a:chOff x="0" y="0"/>
          <a:chExt cx="0" cy="0"/>
        </a:xfrm>
      </p:grpSpPr>
      <p:grpSp>
        <p:nvGrpSpPr>
          <p:cNvPr id="3" name="Grid">
            <a:extLst>
              <a:ext uri="{FF2B5EF4-FFF2-40B4-BE49-F238E27FC236}">
                <a16:creationId xmlns:a16="http://schemas.microsoft.com/office/drawing/2014/main" id="{186F1FFE-C807-EC98-9267-731A40A2D90E}"/>
              </a:ext>
            </a:extLst>
          </p:cNvPr>
          <p:cNvGrpSpPr/>
          <p:nvPr userDrawn="1"/>
        </p:nvGrpSpPr>
        <p:grpSpPr>
          <a:xfrm>
            <a:off x="-594528" y="-618067"/>
            <a:ext cx="25573056" cy="14986699"/>
            <a:chOff x="-222948" y="-231775"/>
            <a:chExt cx="9589896" cy="5620012"/>
          </a:xfrm>
        </p:grpSpPr>
        <p:cxnSp>
          <p:nvCxnSpPr>
            <p:cNvPr id="4" name="Gerade Verbindung 46">
              <a:extLst>
                <a:ext uri="{FF2B5EF4-FFF2-40B4-BE49-F238E27FC236}">
                  <a16:creationId xmlns:a16="http://schemas.microsoft.com/office/drawing/2014/main" id="{CD15CA99-0EC3-2727-8BDB-1D2DBC9534FD}"/>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Gerade Verbindung 26">
              <a:extLst>
                <a:ext uri="{FF2B5EF4-FFF2-40B4-BE49-F238E27FC236}">
                  <a16:creationId xmlns:a16="http://schemas.microsoft.com/office/drawing/2014/main" id="{ACB18D08-80B9-EAFA-C03E-04471020F856}"/>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34">
              <a:extLst>
                <a:ext uri="{FF2B5EF4-FFF2-40B4-BE49-F238E27FC236}">
                  <a16:creationId xmlns:a16="http://schemas.microsoft.com/office/drawing/2014/main" id="{6B8145FC-7A70-4A9A-9A27-3E2E18F9ACE0}"/>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5">
              <a:extLst>
                <a:ext uri="{FF2B5EF4-FFF2-40B4-BE49-F238E27FC236}">
                  <a16:creationId xmlns:a16="http://schemas.microsoft.com/office/drawing/2014/main" id="{397E6963-FB08-EB26-64F7-185377AE83F6}"/>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33">
              <a:extLst>
                <a:ext uri="{FF2B5EF4-FFF2-40B4-BE49-F238E27FC236}">
                  <a16:creationId xmlns:a16="http://schemas.microsoft.com/office/drawing/2014/main" id="{5EA21B72-C5B4-BFFA-8E1E-D018998E9F35}"/>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3">
              <a:extLst>
                <a:ext uri="{FF2B5EF4-FFF2-40B4-BE49-F238E27FC236}">
                  <a16:creationId xmlns:a16="http://schemas.microsoft.com/office/drawing/2014/main" id="{1150266C-4114-F278-853C-6CB3E1B68CD0}"/>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3">
              <a:extLst>
                <a:ext uri="{FF2B5EF4-FFF2-40B4-BE49-F238E27FC236}">
                  <a16:creationId xmlns:a16="http://schemas.microsoft.com/office/drawing/2014/main" id="{A43708C9-B66B-8A76-23CF-F45B60A1FFB5}"/>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1213C271-102D-00F4-97BA-A451D892DC65}"/>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65E1999D-F616-9A8B-A73C-A032CE779F25}"/>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A34812E0-4DEA-D650-771F-94C0B3148BFD}"/>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1399D417-7524-A017-58AC-8186A5329CA1}"/>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AC8624E2-E01D-3A87-33D0-0EA3270C81DA}"/>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71EB1CEE-2720-74E3-37E0-AA7F2F6BF106}"/>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CB33B59B-BDE3-E52C-75F5-EF55BA2157A5}"/>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5">
              <a:extLst>
                <a:ext uri="{FF2B5EF4-FFF2-40B4-BE49-F238E27FC236}">
                  <a16:creationId xmlns:a16="http://schemas.microsoft.com/office/drawing/2014/main" id="{B69D12A4-E355-0E0C-D92B-B09DECF73179}"/>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5">
              <a:extLst>
                <a:ext uri="{FF2B5EF4-FFF2-40B4-BE49-F238E27FC236}">
                  <a16:creationId xmlns:a16="http://schemas.microsoft.com/office/drawing/2014/main" id="{778A4A88-83A6-8FE2-99BE-0C055CE26E47}"/>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4">
              <a:extLst>
                <a:ext uri="{FF2B5EF4-FFF2-40B4-BE49-F238E27FC236}">
                  <a16:creationId xmlns:a16="http://schemas.microsoft.com/office/drawing/2014/main" id="{08D37D49-6DB9-A8A8-6CC1-059D482F32A3}"/>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5">
              <a:extLst>
                <a:ext uri="{FF2B5EF4-FFF2-40B4-BE49-F238E27FC236}">
                  <a16:creationId xmlns:a16="http://schemas.microsoft.com/office/drawing/2014/main" id="{E6EB02A5-4E84-3368-91A4-16DD08C36F88}"/>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2FE2086A-A1FB-DF3E-C0B9-275118244DAF}"/>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1CC9C861-061B-253A-EBA5-778BAC614FA1}"/>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0E16260D-15DE-2568-6AD9-734151F6CB28}"/>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0836F143-F9A3-7307-40BC-F83D6D2C2DEC}"/>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11A88215-E8B5-8168-622F-C89D419565FF}"/>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C48D474F-3AED-6436-C469-C53BB804659A}"/>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193CACF6-DEF4-E2BE-34EE-825885FDB365}"/>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19529584-5303-CD71-0E48-3A2C9A4A530A}"/>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C4151F17-4392-2CD8-4546-F15A759DCF50}"/>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7D7C4DA0-67F0-2E63-0F0E-31878C4D2280}"/>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5">
              <a:extLst>
                <a:ext uri="{FF2B5EF4-FFF2-40B4-BE49-F238E27FC236}">
                  <a16:creationId xmlns:a16="http://schemas.microsoft.com/office/drawing/2014/main" id="{F363FB0D-22BA-7B47-E7CD-25227D125E1A}"/>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5">
              <a:extLst>
                <a:ext uri="{FF2B5EF4-FFF2-40B4-BE49-F238E27FC236}">
                  <a16:creationId xmlns:a16="http://schemas.microsoft.com/office/drawing/2014/main" id="{063375BB-29E0-B42D-D282-548DE5077020}"/>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26">
              <a:extLst>
                <a:ext uri="{FF2B5EF4-FFF2-40B4-BE49-F238E27FC236}">
                  <a16:creationId xmlns:a16="http://schemas.microsoft.com/office/drawing/2014/main" id="{2E1CEE30-B768-FF82-6059-826CD5573D94}"/>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26">
              <a:extLst>
                <a:ext uri="{FF2B5EF4-FFF2-40B4-BE49-F238E27FC236}">
                  <a16:creationId xmlns:a16="http://schemas.microsoft.com/office/drawing/2014/main" id="{3C37AB1F-29ED-671B-BE62-D07601EDE64B}"/>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26">
              <a:extLst>
                <a:ext uri="{FF2B5EF4-FFF2-40B4-BE49-F238E27FC236}">
                  <a16:creationId xmlns:a16="http://schemas.microsoft.com/office/drawing/2014/main" id="{4D411397-2799-2ED1-9BD9-D640A2173793}"/>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397D8F54-B355-FFE9-2414-E9AF0AB55BD5}"/>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591CA4AD-F4F9-3F13-4A9E-8E4EA82AFAD5}"/>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91BE3D13-A831-4AF3-0DFA-B44EA88222B3}"/>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E11DEAF7-C62F-8FEE-A781-F57BBC8F3DBF}"/>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930E72AF-09AF-BAB8-8D99-E7278AEB02AD}"/>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CCDE3876-8C40-6431-0188-679EE3A313C9}"/>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377FAFCC-E85F-5FA9-18A5-305BE2F2144A}"/>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533E5F53-322A-3BB6-5A76-D64E9DEC4206}"/>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BBE009ED-F316-FD5D-731F-D38027913C9B}"/>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BFCCEE9F-FBC0-35B2-35FF-337F80955C30}"/>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13215269-AFCF-DE39-670F-40143570CC7E}"/>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73CC3FA5-E356-3CB1-09C7-CDE2CCB88880}"/>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C0BECC58-386A-C487-D0FC-D0ECF581BF0B}"/>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4B94247D-0DB6-96F2-D1A1-D375839807DB}"/>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10C661C4-99EC-D962-7D12-028BAE604F9A}"/>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225550C7-A4F7-BFF8-45FF-6C4A979E02EA}"/>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59377BD6-1903-17EB-A28C-F468A96FAF66}"/>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7AAA652C-4321-C000-2530-B2DCD45B7D25}"/>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912335F7-0E4F-DFC4-BB5F-15FECCC19F98}"/>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33">
              <a:extLst>
                <a:ext uri="{FF2B5EF4-FFF2-40B4-BE49-F238E27FC236}">
                  <a16:creationId xmlns:a16="http://schemas.microsoft.com/office/drawing/2014/main" id="{98B33731-C00A-FBCC-1177-F5C360FF2ADC}"/>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33">
              <a:extLst>
                <a:ext uri="{FF2B5EF4-FFF2-40B4-BE49-F238E27FC236}">
                  <a16:creationId xmlns:a16="http://schemas.microsoft.com/office/drawing/2014/main" id="{ECF540BD-F0A5-2C4C-0475-63C032C4158E}"/>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9064DF2-08B3-1450-F497-E2D69913B1A4}"/>
              </a:ext>
            </a:extLst>
          </p:cNvPr>
          <p:cNvSpPr>
            <a:spLocks noGrp="1"/>
          </p:cNvSpPr>
          <p:nvPr>
            <p:ph type="title"/>
          </p:nvPr>
        </p:nvSpPr>
        <p:spPr>
          <a:xfrm>
            <a:off x="731520" y="762000"/>
            <a:ext cx="22920960" cy="1584960"/>
          </a:xfrm>
        </p:spPr>
        <p:txBody>
          <a:bodyPr/>
          <a:lstStyle/>
          <a:p>
            <a:r>
              <a:rPr lang="en-US" dirty="0"/>
              <a:t>Click to edit Master title style</a:t>
            </a:r>
          </a:p>
        </p:txBody>
      </p:sp>
    </p:spTree>
    <p:custDataLst>
      <p:tags r:id="rId1"/>
    </p:custDataLst>
    <p:extLst>
      <p:ext uri="{BB962C8B-B14F-4D97-AF65-F5344CB8AC3E}">
        <p14:creationId xmlns:p14="http://schemas.microsoft.com/office/powerpoint/2010/main" val="2232383913"/>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Title Only 2">
    <p:spTree>
      <p:nvGrpSpPr>
        <p:cNvPr id="1" name=""/>
        <p:cNvGrpSpPr/>
        <p:nvPr/>
      </p:nvGrpSpPr>
      <p:grpSpPr>
        <a:xfrm>
          <a:off x="0" y="0"/>
          <a:ext cx="0" cy="0"/>
          <a:chOff x="0" y="0"/>
          <a:chExt cx="0" cy="0"/>
        </a:xfrm>
      </p:grpSpPr>
      <p:grpSp>
        <p:nvGrpSpPr>
          <p:cNvPr id="7" name="Grid">
            <a:extLst>
              <a:ext uri="{FF2B5EF4-FFF2-40B4-BE49-F238E27FC236}">
                <a16:creationId xmlns:a16="http://schemas.microsoft.com/office/drawing/2014/main" id="{BD286F98-4412-BCDE-8624-414C7888F55C}"/>
              </a:ext>
            </a:extLst>
          </p:cNvPr>
          <p:cNvGrpSpPr/>
          <p:nvPr userDrawn="1"/>
        </p:nvGrpSpPr>
        <p:grpSpPr>
          <a:xfrm>
            <a:off x="-594528" y="-618067"/>
            <a:ext cx="25573056" cy="14986699"/>
            <a:chOff x="-222948" y="-231775"/>
            <a:chExt cx="9589896" cy="5620012"/>
          </a:xfrm>
        </p:grpSpPr>
        <p:cxnSp>
          <p:nvCxnSpPr>
            <p:cNvPr id="8" name="Gerade Verbindung 46">
              <a:extLst>
                <a:ext uri="{FF2B5EF4-FFF2-40B4-BE49-F238E27FC236}">
                  <a16:creationId xmlns:a16="http://schemas.microsoft.com/office/drawing/2014/main" id="{12B38B5C-3EEC-6B37-FEC4-C4CE303EA5FD}"/>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26">
              <a:extLst>
                <a:ext uri="{FF2B5EF4-FFF2-40B4-BE49-F238E27FC236}">
                  <a16:creationId xmlns:a16="http://schemas.microsoft.com/office/drawing/2014/main" id="{6B789E5B-1F43-1009-2186-5516D69B762D}"/>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4">
              <a:extLst>
                <a:ext uri="{FF2B5EF4-FFF2-40B4-BE49-F238E27FC236}">
                  <a16:creationId xmlns:a16="http://schemas.microsoft.com/office/drawing/2014/main" id="{45EDA632-FDAD-7EEB-ED18-72F2C16AA199}"/>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5">
              <a:extLst>
                <a:ext uri="{FF2B5EF4-FFF2-40B4-BE49-F238E27FC236}">
                  <a16:creationId xmlns:a16="http://schemas.microsoft.com/office/drawing/2014/main" id="{26F905DB-38C9-6996-9B46-856D5299236F}"/>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22F6C0BC-383C-7E50-AE23-AC3DC0852AC3}"/>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B18877AF-938A-21C7-F339-45A17DF1A788}"/>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753404D8-E0B9-D53C-C61A-A75ABF290066}"/>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9B7AD226-7FF8-5D05-B810-DAB8106534A1}"/>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C7CD7CC0-9FE7-9A68-D204-6F9A35488F5D}"/>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7223DABE-B5C5-2701-9EA8-BB42DA089DFD}"/>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9588CA0A-F16F-325C-26A9-8ABAC761CDBA}"/>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61400D47-D1AF-73BD-5A30-406B66B04967}"/>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5335CBC3-F23D-DE26-5C48-113DF9DE259E}"/>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801C1974-E73E-BE89-C4E3-5DDEE28B1233}"/>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5">
              <a:extLst>
                <a:ext uri="{FF2B5EF4-FFF2-40B4-BE49-F238E27FC236}">
                  <a16:creationId xmlns:a16="http://schemas.microsoft.com/office/drawing/2014/main" id="{43E60519-748B-853F-76E5-99901CCE177C}"/>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5">
              <a:extLst>
                <a:ext uri="{FF2B5EF4-FFF2-40B4-BE49-F238E27FC236}">
                  <a16:creationId xmlns:a16="http://schemas.microsoft.com/office/drawing/2014/main" id="{1D86D0A2-D557-A665-D952-94BCA9F598F6}"/>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4">
              <a:extLst>
                <a:ext uri="{FF2B5EF4-FFF2-40B4-BE49-F238E27FC236}">
                  <a16:creationId xmlns:a16="http://schemas.microsoft.com/office/drawing/2014/main" id="{7776AFB9-90B1-3D49-21DF-31F157A3DE18}"/>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5">
              <a:extLst>
                <a:ext uri="{FF2B5EF4-FFF2-40B4-BE49-F238E27FC236}">
                  <a16:creationId xmlns:a16="http://schemas.microsoft.com/office/drawing/2014/main" id="{8F025BEE-5EC4-3D80-FD7F-AB0B74C98826}"/>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BA5B7BB7-9373-B9B0-1577-6BF2A1D84D0C}"/>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4B10CE0E-FDDE-CE15-5F87-03EE79CC96C0}"/>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F047F013-B03C-E90E-1F3B-6519F4B883DD}"/>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8E1A9588-5301-05FC-D542-5C365521C9C1}"/>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298592A2-C61A-7CA2-36D2-9EC2C89E5E71}"/>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2FC9F9E7-A0C1-7725-F2A4-1EF3BB6A37B9}"/>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92C47DD1-0631-658A-61A0-1B68F26D407E}"/>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E7C25693-798D-1707-C091-C72D98BC6455}"/>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97284195-920D-C699-2146-EF608F3BF8CD}"/>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4B0908BC-0CDE-A7A1-861C-C567F55EC731}"/>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5">
              <a:extLst>
                <a:ext uri="{FF2B5EF4-FFF2-40B4-BE49-F238E27FC236}">
                  <a16:creationId xmlns:a16="http://schemas.microsoft.com/office/drawing/2014/main" id="{C0692611-2DF6-F3A8-EBC9-47AB490FF9DD}"/>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5">
              <a:extLst>
                <a:ext uri="{FF2B5EF4-FFF2-40B4-BE49-F238E27FC236}">
                  <a16:creationId xmlns:a16="http://schemas.microsoft.com/office/drawing/2014/main" id="{7B94B2B5-015E-9C9C-5AC2-76D0012F3B89}"/>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F2FB1BFB-1907-54A9-80FD-022C0C766E72}"/>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03765894-3AFD-BBE7-F1EF-8F6A54D98B0C}"/>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184BD26A-1BBF-5E4F-5441-6D5C5C62B7CB}"/>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B1D4FF71-CFDA-43A9-EAE4-036C4403DF6E}"/>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0B39045F-7DC6-2946-2BF6-AC174C20F9E0}"/>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BE1CFB7B-CB11-5ED3-A174-25AE506AC0BB}"/>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6CEB8A63-CD35-5266-CE4C-CC7319D45B83}"/>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EDA1AF14-6B46-F57A-93C7-ECAAB44D307E}"/>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B51A0FBF-0938-BDB2-FB3A-50338B9EB5C0}"/>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2761A2C7-B32B-211F-04DD-F5D1E908B0D0}"/>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CA3DC579-2B35-31F8-9854-C1542DDF0219}"/>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57AC77F0-94D6-851E-E8AF-CD427220E964}"/>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101B9DDA-DDD3-AC1F-0EB6-356E09638B75}"/>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3110905E-896A-0ADE-CDD2-A5219AE67785}"/>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D394B727-3B87-42FD-D4D3-6FE7C0445A9C}"/>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3D49EBC0-440E-3C96-DAAA-DFC02F7A50AE}"/>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88B5193C-F5B8-5CE7-D824-5411C35ACFFD}"/>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3A66ABC1-CE7C-5361-90CF-2E024829012B}"/>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9A426245-5BF1-7686-FA55-2C9D89E5E125}"/>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E6DF1F4C-2169-E745-0DCC-7398D144880F}"/>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DEC3A6C5-79FA-9B1A-F337-95AB90D6FDFE}"/>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F662C672-8561-24E6-F9BB-58718303B902}"/>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33">
              <a:extLst>
                <a:ext uri="{FF2B5EF4-FFF2-40B4-BE49-F238E27FC236}">
                  <a16:creationId xmlns:a16="http://schemas.microsoft.com/office/drawing/2014/main" id="{38FEE5D3-67F1-866D-37FB-BA73835D35C4}"/>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33">
              <a:extLst>
                <a:ext uri="{FF2B5EF4-FFF2-40B4-BE49-F238E27FC236}">
                  <a16:creationId xmlns:a16="http://schemas.microsoft.com/office/drawing/2014/main" id="{8B2BB80B-F726-8F7B-2DE5-83AF3EECB710}"/>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 name="Top Grad">
            <a:extLst>
              <a:ext uri="{FF2B5EF4-FFF2-40B4-BE49-F238E27FC236}">
                <a16:creationId xmlns:a16="http://schemas.microsoft.com/office/drawing/2014/main" id="{53FD0BD6-F27E-FBFF-4A31-EF0229A117AC}"/>
              </a:ext>
            </a:extLst>
          </p:cNvPr>
          <p:cNvSpPr/>
          <p:nvPr userDrawn="1"/>
        </p:nvSpPr>
        <p:spPr>
          <a:xfrm>
            <a:off x="0" y="0"/>
            <a:ext cx="24377904" cy="5669280"/>
          </a:xfrm>
          <a:prstGeom prst="rect">
            <a:avLst/>
          </a:prstGeom>
          <a:gradFill>
            <a:gsLst>
              <a:gs pos="0">
                <a:schemeClr val="accent1"/>
              </a:gs>
              <a:gs pos="100000">
                <a:schemeClr val="accent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 name="Spotlight Grad">
            <a:extLst>
              <a:ext uri="{FF2B5EF4-FFF2-40B4-BE49-F238E27FC236}">
                <a16:creationId xmlns:a16="http://schemas.microsoft.com/office/drawing/2014/main" id="{53F5E8AA-5345-D820-3EB0-3F5BB0FEEE0F}"/>
              </a:ext>
            </a:extLst>
          </p:cNvPr>
          <p:cNvSpPr/>
          <p:nvPr userDrawn="1"/>
        </p:nvSpPr>
        <p:spPr>
          <a:xfrm>
            <a:off x="731520" y="234696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a:xfrm>
            <a:off x="732368" y="762000"/>
            <a:ext cx="22920112" cy="1584960"/>
          </a:xfrm>
        </p:spPr>
        <p:txBody>
          <a:bodyPr/>
          <a:lstStyle>
            <a:lvl1pPr>
              <a:defRPr sz="5867"/>
            </a:lvl1pPr>
          </a:lstStyle>
          <a:p>
            <a:r>
              <a:rPr lang="en-US" dirty="0"/>
              <a:t>Click to edit Master title style</a:t>
            </a:r>
          </a:p>
        </p:txBody>
      </p:sp>
    </p:spTree>
    <p:custDataLst>
      <p:tags r:id="rId1"/>
    </p:custDataLst>
    <p:extLst>
      <p:ext uri="{BB962C8B-B14F-4D97-AF65-F5344CB8AC3E}">
        <p14:creationId xmlns:p14="http://schemas.microsoft.com/office/powerpoint/2010/main" val="1434820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Title Only 3">
    <p:spTree>
      <p:nvGrpSpPr>
        <p:cNvPr id="1" name=""/>
        <p:cNvGrpSpPr/>
        <p:nvPr/>
      </p:nvGrpSpPr>
      <p:grpSpPr>
        <a:xfrm>
          <a:off x="0" y="0"/>
          <a:ext cx="0" cy="0"/>
          <a:chOff x="0" y="0"/>
          <a:chExt cx="0" cy="0"/>
        </a:xfrm>
      </p:grpSpPr>
      <p:grpSp>
        <p:nvGrpSpPr>
          <p:cNvPr id="6" name="Grid">
            <a:extLst>
              <a:ext uri="{FF2B5EF4-FFF2-40B4-BE49-F238E27FC236}">
                <a16:creationId xmlns:a16="http://schemas.microsoft.com/office/drawing/2014/main" id="{54E1C7FF-B625-F6D1-259E-2970176FA165}"/>
              </a:ext>
            </a:extLst>
          </p:cNvPr>
          <p:cNvGrpSpPr/>
          <p:nvPr userDrawn="1"/>
        </p:nvGrpSpPr>
        <p:grpSpPr>
          <a:xfrm>
            <a:off x="-594528" y="-618067"/>
            <a:ext cx="25573056" cy="14986699"/>
            <a:chOff x="-222948" y="-231775"/>
            <a:chExt cx="9589896" cy="5620012"/>
          </a:xfrm>
        </p:grpSpPr>
        <p:cxnSp>
          <p:nvCxnSpPr>
            <p:cNvPr id="7" name="Gerade Verbindung 46">
              <a:extLst>
                <a:ext uri="{FF2B5EF4-FFF2-40B4-BE49-F238E27FC236}">
                  <a16:creationId xmlns:a16="http://schemas.microsoft.com/office/drawing/2014/main" id="{7F861AA0-7086-C4AC-43F3-C2B46F4A3096}"/>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26">
              <a:extLst>
                <a:ext uri="{FF2B5EF4-FFF2-40B4-BE49-F238E27FC236}">
                  <a16:creationId xmlns:a16="http://schemas.microsoft.com/office/drawing/2014/main" id="{35D395EC-2027-66CD-62D8-57E6AF015979}"/>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4">
              <a:extLst>
                <a:ext uri="{FF2B5EF4-FFF2-40B4-BE49-F238E27FC236}">
                  <a16:creationId xmlns:a16="http://schemas.microsoft.com/office/drawing/2014/main" id="{5DDB5550-7E77-E93F-4630-DA101B9EF652}"/>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5">
              <a:extLst>
                <a:ext uri="{FF2B5EF4-FFF2-40B4-BE49-F238E27FC236}">
                  <a16:creationId xmlns:a16="http://schemas.microsoft.com/office/drawing/2014/main" id="{4216CB2D-37C6-532B-B06D-1BF68A35BC22}"/>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A1D05789-CBF4-0FC6-BC5D-FDC0EBFFBABE}"/>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A7731409-A1CD-4FB5-CBD2-9F7DC776317C}"/>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DC4AD45E-D672-38E5-5ADB-B347AF32219E}"/>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0A46F24F-4CC9-FDD8-AE4F-C6D2DD197AA5}"/>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9F034FDD-8137-FF33-E892-EED71E108FA5}"/>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58BE7FDC-2FDC-B5A1-DD59-405442369148}"/>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651D4BB2-F837-C8BC-4385-A12AF5905FF8}"/>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2886949E-D264-CDF9-819B-49E5C5FF5432}"/>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CD37C8B5-0C99-C16F-E4E1-0F1B469ED12E}"/>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79331554-E4FC-212C-5E14-82E2DCA559D9}"/>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5">
              <a:extLst>
                <a:ext uri="{FF2B5EF4-FFF2-40B4-BE49-F238E27FC236}">
                  <a16:creationId xmlns:a16="http://schemas.microsoft.com/office/drawing/2014/main" id="{4913EDA6-A96A-48D8-223D-BF5BD4A266B3}"/>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5">
              <a:extLst>
                <a:ext uri="{FF2B5EF4-FFF2-40B4-BE49-F238E27FC236}">
                  <a16:creationId xmlns:a16="http://schemas.microsoft.com/office/drawing/2014/main" id="{BE5C636C-65AF-1617-FA1C-B86BF9D69104}"/>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4">
              <a:extLst>
                <a:ext uri="{FF2B5EF4-FFF2-40B4-BE49-F238E27FC236}">
                  <a16:creationId xmlns:a16="http://schemas.microsoft.com/office/drawing/2014/main" id="{A716410E-45F8-B8A3-2F0F-BC3A3B2F7A62}"/>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8CCB43EC-2B35-E21B-A6A6-B3E01B845322}"/>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B175B4FD-1B98-CB60-BD71-57AC337027C3}"/>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970E685A-C732-D538-31CA-DC9A8D578359}"/>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390AE6C4-3306-9AFD-E2A4-02B540FFCACD}"/>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2A14DD05-880D-BF30-3810-F461DB0A590C}"/>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7601C6B0-B224-5126-DA0B-302E9EF9E21E}"/>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76E5B912-F4B4-FB60-9636-104C79D876D1}"/>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1AED5DCA-D687-8EE0-94DB-2D16CE7EF2A7}"/>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826B983D-50C7-7ED8-707B-F05DB26A1303}"/>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9F6A0B01-5497-8B1E-F5F1-4BD5DFDBDA61}"/>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1EF6B145-4CD5-4D6F-ECB3-4F622C6CF01C}"/>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5">
              <a:extLst>
                <a:ext uri="{FF2B5EF4-FFF2-40B4-BE49-F238E27FC236}">
                  <a16:creationId xmlns:a16="http://schemas.microsoft.com/office/drawing/2014/main" id="{76421B41-3204-EADE-526F-35E73E1A2254}"/>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5">
              <a:extLst>
                <a:ext uri="{FF2B5EF4-FFF2-40B4-BE49-F238E27FC236}">
                  <a16:creationId xmlns:a16="http://schemas.microsoft.com/office/drawing/2014/main" id="{77976B20-CBDE-0381-8255-D58B4667795C}"/>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8CDA6CE3-6FA3-810D-E6B9-018FF57DAD33}"/>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97F7496B-62A7-82FE-8937-1046B7AC232E}"/>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2DC28548-D2DD-D79D-55B9-3326BBC9900B}"/>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EBAC57BD-3D6E-2DC4-6262-B9B5F05EFE40}"/>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D63C5A7A-2078-147B-CCE4-B79C597004F1}"/>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F04CA1DA-AFF8-845F-17C0-8A75ED47D319}"/>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2B05775C-525B-BCC8-F2AD-F83A1F3A668B}"/>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F8152476-6373-3479-674B-9AAF978649C4}"/>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D60FA80C-9710-BFA8-FE73-DC5C95869CB0}"/>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39D2BEB2-019C-EB67-733B-B9F1EC29248D}"/>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33709229-39E1-BA3B-CEDB-A8BCBBE54AD3}"/>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AD6AFB3F-9455-CE1B-6F6D-40386831D962}"/>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A74D8506-C422-0655-D817-2FEB162BE1EB}"/>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87556D93-18F1-FB93-821A-210E1F05BB0B}"/>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D9931388-35D8-93CC-D751-894675732D77}"/>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D86088C6-FB22-2BEF-F297-165AB1C2FDA4}"/>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C15AD175-6EEA-4DDD-78AD-4B3500A437DB}"/>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0951260F-ECF9-C3F0-D7AD-F96C8570920E}"/>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A672D64E-3317-4F72-EA15-E43A5768279B}"/>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96C28C31-D21F-F271-2E07-B87D7E1E4D0B}"/>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2A8B7D58-82B8-8EA0-765A-59897895AB69}"/>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F693F5CC-632D-3DB5-DD09-2EF800848310}"/>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33">
              <a:extLst>
                <a:ext uri="{FF2B5EF4-FFF2-40B4-BE49-F238E27FC236}">
                  <a16:creationId xmlns:a16="http://schemas.microsoft.com/office/drawing/2014/main" id="{B002CEE7-9172-8379-21FA-434B328A6981}"/>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33">
              <a:extLst>
                <a:ext uri="{FF2B5EF4-FFF2-40B4-BE49-F238E27FC236}">
                  <a16:creationId xmlns:a16="http://schemas.microsoft.com/office/drawing/2014/main" id="{4D90AF80-ED83-29D3-1819-40366D10562A}"/>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 name="Top Grad">
            <a:extLst>
              <a:ext uri="{FF2B5EF4-FFF2-40B4-BE49-F238E27FC236}">
                <a16:creationId xmlns:a16="http://schemas.microsoft.com/office/drawing/2014/main" id="{81A89497-1F67-80C8-572E-F6E69A19341F}"/>
              </a:ext>
            </a:extLst>
          </p:cNvPr>
          <p:cNvSpPr/>
          <p:nvPr userDrawn="1"/>
        </p:nvSpPr>
        <p:spPr>
          <a:xfrm>
            <a:off x="0" y="0"/>
            <a:ext cx="24377904" cy="5669280"/>
          </a:xfrm>
          <a:prstGeom prst="rect">
            <a:avLst/>
          </a:prstGeom>
          <a:gradFill>
            <a:gsLst>
              <a:gs pos="0">
                <a:schemeClr val="accent1"/>
              </a:gs>
              <a:gs pos="100000">
                <a:schemeClr val="accent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3" name="Gradient Rectangle">
            <a:extLst>
              <a:ext uri="{FF2B5EF4-FFF2-40B4-BE49-F238E27FC236}">
                <a16:creationId xmlns:a16="http://schemas.microsoft.com/office/drawing/2014/main" id="{48168C81-B130-5FB1-7636-E45E8797559F}"/>
              </a:ext>
            </a:extLst>
          </p:cNvPr>
          <p:cNvSpPr/>
          <p:nvPr userDrawn="1"/>
        </p:nvSpPr>
        <p:spPr>
          <a:xfrm>
            <a:off x="731521" y="3077634"/>
            <a:ext cx="22920115" cy="10638365"/>
          </a:xfrm>
          <a:prstGeom prst="rect">
            <a:avLst/>
          </a:prstGeom>
          <a:gradFill>
            <a:gsLst>
              <a:gs pos="33000">
                <a:schemeClr val="bg1"/>
              </a:gs>
              <a:gs pos="100000">
                <a:schemeClr val="bg1">
                  <a:alpha val="9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334"/>
          </a:p>
        </p:txBody>
      </p:sp>
      <p:sp>
        <p:nvSpPr>
          <p:cNvPr id="2" name="Title 1">
            <a:extLst>
              <a:ext uri="{FF2B5EF4-FFF2-40B4-BE49-F238E27FC236}">
                <a16:creationId xmlns:a16="http://schemas.microsoft.com/office/drawing/2014/main" id="{09064DF2-08B3-1450-F497-E2D69913B1A4}"/>
              </a:ext>
            </a:extLst>
          </p:cNvPr>
          <p:cNvSpPr>
            <a:spLocks noGrp="1"/>
          </p:cNvSpPr>
          <p:nvPr>
            <p:ph type="title"/>
          </p:nvPr>
        </p:nvSpPr>
        <p:spPr>
          <a:xfrm>
            <a:off x="731520" y="762000"/>
            <a:ext cx="22920960" cy="1584960"/>
          </a:xfrm>
        </p:spPr>
        <p:txBody>
          <a:bodyPr/>
          <a:lstStyle/>
          <a:p>
            <a:r>
              <a:rPr lang="en-US" dirty="0"/>
              <a:t>Click to edit Master title style</a:t>
            </a:r>
          </a:p>
        </p:txBody>
      </p:sp>
    </p:spTree>
    <p:custDataLst>
      <p:tags r:id="rId1"/>
    </p:custDataLst>
    <p:extLst>
      <p:ext uri="{BB962C8B-B14F-4D97-AF65-F5344CB8AC3E}">
        <p14:creationId xmlns:p14="http://schemas.microsoft.com/office/powerpoint/2010/main" val="342883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Title Content Pic 1">
    <p:spTree>
      <p:nvGrpSpPr>
        <p:cNvPr id="1" name=""/>
        <p:cNvGrpSpPr/>
        <p:nvPr/>
      </p:nvGrpSpPr>
      <p:grpSpPr>
        <a:xfrm>
          <a:off x="0" y="0"/>
          <a:ext cx="0" cy="0"/>
          <a:chOff x="0" y="0"/>
          <a:chExt cx="0" cy="0"/>
        </a:xfrm>
      </p:grpSpPr>
      <p:grpSp>
        <p:nvGrpSpPr>
          <p:cNvPr id="3" name="Grid">
            <a:extLst>
              <a:ext uri="{FF2B5EF4-FFF2-40B4-BE49-F238E27FC236}">
                <a16:creationId xmlns:a16="http://schemas.microsoft.com/office/drawing/2014/main" id="{F9A66EBE-F359-B030-E4C3-EF88FEA5B39F}"/>
              </a:ext>
            </a:extLst>
          </p:cNvPr>
          <p:cNvGrpSpPr/>
          <p:nvPr userDrawn="1"/>
        </p:nvGrpSpPr>
        <p:grpSpPr>
          <a:xfrm>
            <a:off x="-594528" y="-618067"/>
            <a:ext cx="25573056" cy="14986699"/>
            <a:chOff x="-222948" y="-231775"/>
            <a:chExt cx="9589896" cy="5620012"/>
          </a:xfrm>
        </p:grpSpPr>
        <p:cxnSp>
          <p:nvCxnSpPr>
            <p:cNvPr id="5" name="Gerade Verbindung 46">
              <a:extLst>
                <a:ext uri="{FF2B5EF4-FFF2-40B4-BE49-F238E27FC236}">
                  <a16:creationId xmlns:a16="http://schemas.microsoft.com/office/drawing/2014/main" id="{A5A945FD-5BB2-ABB2-8FB2-AD449F0C5E1A}"/>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26">
              <a:extLst>
                <a:ext uri="{FF2B5EF4-FFF2-40B4-BE49-F238E27FC236}">
                  <a16:creationId xmlns:a16="http://schemas.microsoft.com/office/drawing/2014/main" id="{65CED372-5822-5B31-4000-89A4B81CEC1F}"/>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4">
              <a:extLst>
                <a:ext uri="{FF2B5EF4-FFF2-40B4-BE49-F238E27FC236}">
                  <a16:creationId xmlns:a16="http://schemas.microsoft.com/office/drawing/2014/main" id="{B0E1C8BF-D436-D895-023C-6A7B6372DFCB}"/>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5">
              <a:extLst>
                <a:ext uri="{FF2B5EF4-FFF2-40B4-BE49-F238E27FC236}">
                  <a16:creationId xmlns:a16="http://schemas.microsoft.com/office/drawing/2014/main" id="{9BF755A3-34FF-F4A1-5100-C83D000FC170}"/>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6D2974BD-7B9A-2CAC-E2B7-EB25BAFABA8F}"/>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E7B56D92-5335-B9A9-EA1F-846CCCF3F069}"/>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20663052-57A6-0906-75FB-70B117D74360}"/>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EE28E6FE-5119-CAED-13BB-DA45D41E3C66}"/>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5A666A10-7A41-436F-8643-603144EE9015}"/>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27A41F87-4659-6C1C-5FCF-A0581035B419}"/>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D8BBDC43-096A-D91F-CF5F-668644019FC3}"/>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A05C2F0C-06CA-B691-1DE5-5E103A75A46D}"/>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CB705A20-B47A-D2CB-D959-22B7A5E3A87C}"/>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F6CC635F-1010-FD93-0865-42B8BB0CC900}"/>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3B61F3B7-7112-6D7E-AF0D-7CD0CBA4DE82}"/>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5">
              <a:extLst>
                <a:ext uri="{FF2B5EF4-FFF2-40B4-BE49-F238E27FC236}">
                  <a16:creationId xmlns:a16="http://schemas.microsoft.com/office/drawing/2014/main" id="{5DF143D8-134D-559D-C7B2-F6B977737110}"/>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4">
              <a:extLst>
                <a:ext uri="{FF2B5EF4-FFF2-40B4-BE49-F238E27FC236}">
                  <a16:creationId xmlns:a16="http://schemas.microsoft.com/office/drawing/2014/main" id="{2108BF48-AC77-DF1D-B6D0-45D7CBE3BDE3}"/>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CCEF7338-43FA-C32D-C177-637916995891}"/>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1CCA7640-CBDB-0C17-635A-1E600DC18BAB}"/>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541B1E67-A37B-4591-9079-F3C23E755430}"/>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E57E61ED-5F2E-4495-FFD6-A0239CFD05D0}"/>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DCBC5A86-D433-326D-7E69-24CAC4527F64}"/>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1180F49A-0E0A-A391-A4B2-0F5F7E27BEAE}"/>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04A4131C-A3D1-196C-5BAE-5167AD4F09B4}"/>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912DFD79-19E3-D85F-93BD-3171B7A469A7}"/>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4C48A937-B764-3DA9-6179-8845154812B5}"/>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7A538EE8-A831-E913-465A-6FC897999377}"/>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680CDBC1-1D77-D1E6-4D45-DFBA387728EC}"/>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5">
              <a:extLst>
                <a:ext uri="{FF2B5EF4-FFF2-40B4-BE49-F238E27FC236}">
                  <a16:creationId xmlns:a16="http://schemas.microsoft.com/office/drawing/2014/main" id="{38791D07-8BEF-BF50-D1FA-DD4BFE3917C5}"/>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5">
              <a:extLst>
                <a:ext uri="{FF2B5EF4-FFF2-40B4-BE49-F238E27FC236}">
                  <a16:creationId xmlns:a16="http://schemas.microsoft.com/office/drawing/2014/main" id="{15415DF9-EBAD-F6E8-CD3B-562D1938AE3F}"/>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27B27100-9D37-7104-B1D3-35E36E82BBB9}"/>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9AF1DCDC-55A6-05FB-BA62-533EE1A19352}"/>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161E2550-0487-DC77-488A-8C360555DF9C}"/>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F5848871-95A5-3B60-05DD-D4CF63C0C4DD}"/>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21703E39-2172-2C66-E557-88A7C6945CAF}"/>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A3345D65-30C8-0C9E-989B-738E9F587F38}"/>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63A1CC55-64F3-0159-BE4E-357B5A7A41C0}"/>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DB6E07F7-DF32-D8D1-9EB1-C983ABDFA0A9}"/>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A921C994-F289-1B49-4E96-963426B7CD28}"/>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DFCD95C1-E8D1-C2DC-0C29-D455F1641D34}"/>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72BFEE90-80E4-91D1-7D16-22B4BBCD30E3}"/>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3168AAFA-CB73-BC39-C140-1430480D2418}"/>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CD87E6DA-7222-B298-54E9-B7B8A506D176}"/>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62E639C4-8EB2-9A0A-EBC2-C5461B6C1AAD}"/>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241B4452-D781-0CFE-B96C-A0AE5E8BD356}"/>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FC9000F1-0353-3D56-A3FC-783A154D76C8}"/>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8B41664D-D01C-C672-DF76-18665020601C}"/>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9AA8D91B-6307-56A9-5A66-FC3D8A58B493}"/>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09B0D806-77FC-917C-D5F3-E871FF5F7968}"/>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99FEE963-9A69-35F1-603C-BA5E5A6A74DA}"/>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940E1260-86B0-9A8A-7E48-F60767D2849E}"/>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1B3ADD65-40E6-5643-7E85-D455306AFC43}"/>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33">
              <a:extLst>
                <a:ext uri="{FF2B5EF4-FFF2-40B4-BE49-F238E27FC236}">
                  <a16:creationId xmlns:a16="http://schemas.microsoft.com/office/drawing/2014/main" id="{4309F8E0-FBBD-1803-AE61-4C34B77D8CFC}"/>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33">
              <a:extLst>
                <a:ext uri="{FF2B5EF4-FFF2-40B4-BE49-F238E27FC236}">
                  <a16:creationId xmlns:a16="http://schemas.microsoft.com/office/drawing/2014/main" id="{5D154274-522D-E16B-0A0E-F9ACF44D1997}"/>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a:xfrm>
            <a:off x="1463040" y="762001"/>
            <a:ext cx="14752320" cy="1583267"/>
          </a:xfrm>
        </p:spPr>
        <p:txBody>
          <a:bodyPr/>
          <a:lstStyle>
            <a:lvl1pPr>
              <a:defRPr sz="5867"/>
            </a:lvl1pPr>
          </a:lstStyle>
          <a:p>
            <a:r>
              <a:rPr lang="en-US" dirty="0"/>
              <a:t>Click to edit Master title style</a:t>
            </a: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1463040" y="3077634"/>
            <a:ext cx="14752320" cy="987636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7">
            <a:extLst>
              <a:ext uri="{FF2B5EF4-FFF2-40B4-BE49-F238E27FC236}">
                <a16:creationId xmlns:a16="http://schemas.microsoft.com/office/drawing/2014/main" id="{9CDBB7C9-1346-0D1C-EFDE-6E4462A2D47F}"/>
              </a:ext>
            </a:extLst>
          </p:cNvPr>
          <p:cNvSpPr>
            <a:spLocks noGrp="1"/>
          </p:cNvSpPr>
          <p:nvPr>
            <p:ph type="pic" sz="quarter" idx="11"/>
          </p:nvPr>
        </p:nvSpPr>
        <p:spPr>
          <a:xfrm>
            <a:off x="16946880" y="0"/>
            <a:ext cx="7437120" cy="13716000"/>
          </a:xfrm>
          <a:solidFill>
            <a:schemeClr val="bg2">
              <a:lumMod val="50000"/>
            </a:schemeClr>
          </a:solidFill>
        </p:spPr>
        <p:txBody>
          <a:bodyPr anchor="ctr" anchorCtr="1"/>
          <a:lstStyle>
            <a:lvl1pPr marL="0" indent="0">
              <a:buNone/>
              <a:defRPr/>
            </a:lvl1pPr>
          </a:lstStyle>
          <a:p>
            <a:endParaRPr lang="en-US"/>
          </a:p>
        </p:txBody>
      </p:sp>
    </p:spTree>
    <p:custDataLst>
      <p:tags r:id="rId1"/>
    </p:custDataLst>
    <p:extLst>
      <p:ext uri="{BB962C8B-B14F-4D97-AF65-F5344CB8AC3E}">
        <p14:creationId xmlns:p14="http://schemas.microsoft.com/office/powerpoint/2010/main" val="1806250137"/>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Title COntent Pic 2">
    <p:bg>
      <p:bgPr>
        <a:solidFill>
          <a:schemeClr val="bg1"/>
        </a:solidFill>
        <a:effectLst/>
      </p:bgPr>
    </p:bg>
    <p:spTree>
      <p:nvGrpSpPr>
        <p:cNvPr id="1" name=""/>
        <p:cNvGrpSpPr/>
        <p:nvPr/>
      </p:nvGrpSpPr>
      <p:grpSpPr>
        <a:xfrm>
          <a:off x="0" y="0"/>
          <a:ext cx="0" cy="0"/>
          <a:chOff x="0" y="0"/>
          <a:chExt cx="0" cy="0"/>
        </a:xfrm>
      </p:grpSpPr>
      <p:grpSp>
        <p:nvGrpSpPr>
          <p:cNvPr id="3" name="Grid">
            <a:extLst>
              <a:ext uri="{FF2B5EF4-FFF2-40B4-BE49-F238E27FC236}">
                <a16:creationId xmlns:a16="http://schemas.microsoft.com/office/drawing/2014/main" id="{FA1B9178-DA5C-4A45-7A9F-98D24D075F8A}"/>
              </a:ext>
            </a:extLst>
          </p:cNvPr>
          <p:cNvGrpSpPr/>
          <p:nvPr userDrawn="1"/>
        </p:nvGrpSpPr>
        <p:grpSpPr>
          <a:xfrm>
            <a:off x="-594528" y="-618067"/>
            <a:ext cx="25573056" cy="14986699"/>
            <a:chOff x="-222948" y="-231775"/>
            <a:chExt cx="9589896" cy="5620012"/>
          </a:xfrm>
        </p:grpSpPr>
        <p:cxnSp>
          <p:nvCxnSpPr>
            <p:cNvPr id="5" name="Gerade Verbindung 46">
              <a:extLst>
                <a:ext uri="{FF2B5EF4-FFF2-40B4-BE49-F238E27FC236}">
                  <a16:creationId xmlns:a16="http://schemas.microsoft.com/office/drawing/2014/main" id="{C51B08D8-1176-E62D-A10E-FB28689C187C}"/>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26">
              <a:extLst>
                <a:ext uri="{FF2B5EF4-FFF2-40B4-BE49-F238E27FC236}">
                  <a16:creationId xmlns:a16="http://schemas.microsoft.com/office/drawing/2014/main" id="{181B925F-62B4-B44B-D104-3105ED261300}"/>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4">
              <a:extLst>
                <a:ext uri="{FF2B5EF4-FFF2-40B4-BE49-F238E27FC236}">
                  <a16:creationId xmlns:a16="http://schemas.microsoft.com/office/drawing/2014/main" id="{5351F384-F3D2-CB89-233E-458327DC5708}"/>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5">
              <a:extLst>
                <a:ext uri="{FF2B5EF4-FFF2-40B4-BE49-F238E27FC236}">
                  <a16:creationId xmlns:a16="http://schemas.microsoft.com/office/drawing/2014/main" id="{5BAB29B5-67F6-EFA0-C7E4-9FB472BAD15D}"/>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D70634EF-144C-20A3-A4AD-B5F48A50F1B8}"/>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54F8F58B-14E3-B2FE-16D7-9C4C35F30E56}"/>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AF5D3CAB-9963-6C10-639F-AB04D1B953B8}"/>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AD971938-052E-A925-6360-A2FB2FCEB9B0}"/>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01D49A2F-2666-A4F2-BF5C-1BBFC485C900}"/>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5BA34920-F5CB-F28E-568B-BBD6718827D7}"/>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62213322-9CA9-FC4E-9B00-027A4BCBDD3C}"/>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3">
              <a:extLst>
                <a:ext uri="{FF2B5EF4-FFF2-40B4-BE49-F238E27FC236}">
                  <a16:creationId xmlns:a16="http://schemas.microsoft.com/office/drawing/2014/main" id="{A228C6CF-1888-25FB-9722-586A4130E0AC}"/>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3">
              <a:extLst>
                <a:ext uri="{FF2B5EF4-FFF2-40B4-BE49-F238E27FC236}">
                  <a16:creationId xmlns:a16="http://schemas.microsoft.com/office/drawing/2014/main" id="{92D2246B-7F81-36F0-3DB6-01E813133D64}"/>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4B07B0CF-AED1-5642-EB22-50CFDA45B4FD}"/>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0F9FEE78-2341-7B3C-8A51-548415C01303}"/>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5">
              <a:extLst>
                <a:ext uri="{FF2B5EF4-FFF2-40B4-BE49-F238E27FC236}">
                  <a16:creationId xmlns:a16="http://schemas.microsoft.com/office/drawing/2014/main" id="{3388EA72-C54D-DD64-F0DB-F420CE373166}"/>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4">
              <a:extLst>
                <a:ext uri="{FF2B5EF4-FFF2-40B4-BE49-F238E27FC236}">
                  <a16:creationId xmlns:a16="http://schemas.microsoft.com/office/drawing/2014/main" id="{675F87B8-D92D-D7EB-4F2F-26766074D029}"/>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5">
              <a:extLst>
                <a:ext uri="{FF2B5EF4-FFF2-40B4-BE49-F238E27FC236}">
                  <a16:creationId xmlns:a16="http://schemas.microsoft.com/office/drawing/2014/main" id="{E64D2C0D-A50F-A500-BBE5-6A30261398DB}"/>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90C4A0D7-F5B2-A0A7-8069-9AC046F4D83A}"/>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E2AF96A4-EB0E-9A04-A68F-79D1C378CD2C}"/>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E9250802-3351-94D1-7573-F33E7F1A6FA4}"/>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B34C5AAA-4D0D-E0EB-2523-AB5C2F39F98A}"/>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33CDA4E8-2203-E5B4-FD0E-45E16F8CE14B}"/>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E376157C-BC10-4CC6-F754-80D8793314EF}"/>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5418AF75-AA56-B1F2-F73E-D7DEB9EB85D1}"/>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3">
              <a:extLst>
                <a:ext uri="{FF2B5EF4-FFF2-40B4-BE49-F238E27FC236}">
                  <a16:creationId xmlns:a16="http://schemas.microsoft.com/office/drawing/2014/main" id="{69730BC0-C533-AC3A-8E62-B93EAC83095F}"/>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3">
              <a:extLst>
                <a:ext uri="{FF2B5EF4-FFF2-40B4-BE49-F238E27FC236}">
                  <a16:creationId xmlns:a16="http://schemas.microsoft.com/office/drawing/2014/main" id="{642D960F-2785-3AE7-3AD2-6136315C6BBD}"/>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33">
              <a:extLst>
                <a:ext uri="{FF2B5EF4-FFF2-40B4-BE49-F238E27FC236}">
                  <a16:creationId xmlns:a16="http://schemas.microsoft.com/office/drawing/2014/main" id="{DABDE10F-A982-193B-08DA-283E5F673E24}"/>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35">
              <a:extLst>
                <a:ext uri="{FF2B5EF4-FFF2-40B4-BE49-F238E27FC236}">
                  <a16:creationId xmlns:a16="http://schemas.microsoft.com/office/drawing/2014/main" id="{8FBC5AED-5D3A-8CC7-63CF-6E2A507F87D5}"/>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35">
              <a:extLst>
                <a:ext uri="{FF2B5EF4-FFF2-40B4-BE49-F238E27FC236}">
                  <a16:creationId xmlns:a16="http://schemas.microsoft.com/office/drawing/2014/main" id="{280EADFD-2702-AEBB-F6F3-6D25C6060500}"/>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B357606E-8792-167E-D813-6EF3E64C36C4}"/>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98B50717-675B-CCF1-7A35-6DEF20461AAA}"/>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888A70C9-0A72-DCBF-320E-4610262CECC1}"/>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B59127BC-33E1-7BD1-2D8F-30D215AFC8FC}"/>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57D1F386-CA5B-3F5B-43A8-BC82F253139E}"/>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6787CE2F-3C04-524D-1D72-425E1CCAB22F}"/>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803CE9D5-63F9-438E-A56D-01921451D239}"/>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325E7B88-B14E-9722-BE97-C6A0772AC50F}"/>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04387835-0973-9EE9-A7F5-54654B24ED00}"/>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5EC87174-CD7D-4FD7-E5A9-9776B071835C}"/>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65E91331-5EC6-99E6-E6ED-E159983A3F56}"/>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E5E19E04-3D82-CC33-D9D3-2166C598BE19}"/>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FB096479-5F01-4EE1-E560-3C2B5B07A5E7}"/>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FF55E280-729A-E13D-9F3F-9DE6AF9A4AE1}"/>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197E10AE-B7BB-F0AB-0AC7-D72F8F0DD47E}"/>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AAFAA7EE-D768-F523-7EA4-DE7CC5F7ECAA}"/>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676BF075-D5E6-3AAA-3B44-756ED5FD5F2A}"/>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85F019E1-3D3D-7002-3B98-58B167E1EDEB}"/>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B6A2722A-FFFF-B515-E471-B8618A654169}"/>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26">
              <a:extLst>
                <a:ext uri="{FF2B5EF4-FFF2-40B4-BE49-F238E27FC236}">
                  <a16:creationId xmlns:a16="http://schemas.microsoft.com/office/drawing/2014/main" id="{9DDF3219-F882-5738-A981-77FF5007B743}"/>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26">
              <a:extLst>
                <a:ext uri="{FF2B5EF4-FFF2-40B4-BE49-F238E27FC236}">
                  <a16:creationId xmlns:a16="http://schemas.microsoft.com/office/drawing/2014/main" id="{CDCC877C-F565-C27A-B85B-0CDF97A2070C}"/>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Gerade Verbindung 26">
              <a:extLst>
                <a:ext uri="{FF2B5EF4-FFF2-40B4-BE49-F238E27FC236}">
                  <a16:creationId xmlns:a16="http://schemas.microsoft.com/office/drawing/2014/main" id="{59F5E319-556D-DCAF-A966-8C1FA98C5A76}"/>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Gerade Verbindung 33">
              <a:extLst>
                <a:ext uri="{FF2B5EF4-FFF2-40B4-BE49-F238E27FC236}">
                  <a16:creationId xmlns:a16="http://schemas.microsoft.com/office/drawing/2014/main" id="{E40AC7CB-46F3-25E3-7B35-E8702FEABF64}"/>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Gerade Verbindung 33">
              <a:extLst>
                <a:ext uri="{FF2B5EF4-FFF2-40B4-BE49-F238E27FC236}">
                  <a16:creationId xmlns:a16="http://schemas.microsoft.com/office/drawing/2014/main" id="{989A3059-AA51-F844-38E5-F1DDA9DA4B26}"/>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a:xfrm>
            <a:off x="1463040" y="762000"/>
            <a:ext cx="14752320" cy="1584960"/>
          </a:xfrm>
        </p:spPr>
        <p:txBody>
          <a:bodyPr/>
          <a:lstStyle>
            <a:lvl1pPr>
              <a:defRPr sz="5867">
                <a:solidFill>
                  <a:schemeClr val="accent1"/>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1463040" y="3077634"/>
            <a:ext cx="14752320" cy="9876365"/>
          </a:xfrm>
        </p:spPr>
        <p:txBody>
          <a:bodyPr/>
          <a:lstStyle>
            <a:lvl1pPr>
              <a:buClr>
                <a:schemeClr val="accent1"/>
              </a:buClr>
              <a:defRPr>
                <a:solidFill>
                  <a:schemeClr val="tx2"/>
                </a:solidFill>
              </a:defRPr>
            </a:lvl1pPr>
            <a:lvl2pPr>
              <a:buClr>
                <a:schemeClr val="accent1"/>
              </a:buClr>
              <a:defRPr>
                <a:solidFill>
                  <a:schemeClr val="tx2"/>
                </a:solidFill>
              </a:defRPr>
            </a:lvl2pPr>
            <a:lvl3pPr>
              <a:buClr>
                <a:schemeClr val="accent1"/>
              </a:buClr>
              <a:defRPr>
                <a:solidFill>
                  <a:schemeClr val="tx2"/>
                </a:solidFill>
              </a:defRPr>
            </a:lvl3pPr>
            <a:lvl4pPr>
              <a:buClr>
                <a:schemeClr val="accent1"/>
              </a:buClr>
              <a:defRPr>
                <a:solidFill>
                  <a:schemeClr val="tx2"/>
                </a:solidFill>
              </a:defRPr>
            </a:lvl4pPr>
            <a:lvl5pPr>
              <a:buClr>
                <a:schemeClr val="accent1"/>
              </a:buClr>
              <a:defRPr>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 name="Logo Lockup">
            <a:extLst>
              <a:ext uri="{FF2B5EF4-FFF2-40B4-BE49-F238E27FC236}">
                <a16:creationId xmlns:a16="http://schemas.microsoft.com/office/drawing/2014/main" id="{8729F275-0ABC-21A3-5853-CA3C315819FA}"/>
              </a:ext>
            </a:extLst>
          </p:cNvPr>
          <p:cNvGrpSpPr>
            <a:grpSpLocks noChangeAspect="1"/>
          </p:cNvGrpSpPr>
          <p:nvPr userDrawn="1"/>
        </p:nvGrpSpPr>
        <p:grpSpPr>
          <a:xfrm>
            <a:off x="17556480" y="640080"/>
            <a:ext cx="6096000" cy="1293104"/>
            <a:chOff x="1215152" y="1828655"/>
            <a:chExt cx="6722532" cy="1426027"/>
          </a:xfrm>
          <a:solidFill>
            <a:schemeClr val="bg1"/>
          </a:solidFill>
        </p:grpSpPr>
        <p:pic>
          <p:nvPicPr>
            <p:cNvPr id="10" name="connect.">
              <a:extLst>
                <a:ext uri="{FF2B5EF4-FFF2-40B4-BE49-F238E27FC236}">
                  <a16:creationId xmlns:a16="http://schemas.microsoft.com/office/drawing/2014/main" id="{B822B917-D8B6-3543-44BD-FB558958B6A3}"/>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5688260" y="2868514"/>
              <a:ext cx="2249424" cy="386168"/>
            </a:xfrm>
            <a:prstGeom prst="rect">
              <a:avLst/>
            </a:prstGeom>
          </p:spPr>
        </p:pic>
        <p:pic>
          <p:nvPicPr>
            <p:cNvPr id="11" name="2023">
              <a:extLst>
                <a:ext uri="{FF2B5EF4-FFF2-40B4-BE49-F238E27FC236}">
                  <a16:creationId xmlns:a16="http://schemas.microsoft.com/office/drawing/2014/main" id="{792E3E9A-1320-C0CC-F650-8BD320E12ED8}"/>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6240637" y="2068117"/>
              <a:ext cx="1688211" cy="592074"/>
            </a:xfrm>
            <a:prstGeom prst="rect">
              <a:avLst/>
            </a:prstGeom>
          </p:spPr>
        </p:pic>
        <p:pic>
          <p:nvPicPr>
            <p:cNvPr id="12" name="exchange">
              <a:extLst>
                <a:ext uri="{FF2B5EF4-FFF2-40B4-BE49-F238E27FC236}">
                  <a16:creationId xmlns:a16="http://schemas.microsoft.com/office/drawing/2014/main" id="{943CF1B1-ED82-85E6-4C12-451A02043A6F}"/>
                </a:ext>
              </a:extLst>
            </p:cNvPr>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a:off x="1215152" y="1828655"/>
              <a:ext cx="4928616" cy="1072134"/>
            </a:xfrm>
            <a:prstGeom prst="rect">
              <a:avLst/>
            </a:prstGeom>
          </p:spPr>
        </p:pic>
      </p:grpSp>
      <p:sp>
        <p:nvSpPr>
          <p:cNvPr id="8" name="Picture Placeholder 7">
            <a:extLst>
              <a:ext uri="{FF2B5EF4-FFF2-40B4-BE49-F238E27FC236}">
                <a16:creationId xmlns:a16="http://schemas.microsoft.com/office/drawing/2014/main" id="{9CDBB7C9-1346-0D1C-EFDE-6E4462A2D47F}"/>
              </a:ext>
            </a:extLst>
          </p:cNvPr>
          <p:cNvSpPr>
            <a:spLocks noGrp="1"/>
          </p:cNvSpPr>
          <p:nvPr>
            <p:ph type="pic" sz="quarter" idx="11"/>
          </p:nvPr>
        </p:nvSpPr>
        <p:spPr>
          <a:xfrm>
            <a:off x="16946880" y="0"/>
            <a:ext cx="7437120" cy="13716000"/>
          </a:xfrm>
          <a:solidFill>
            <a:schemeClr val="bg2">
              <a:lumMod val="50000"/>
            </a:schemeClr>
          </a:solidFill>
        </p:spPr>
        <p:txBody>
          <a:bodyPr anchor="ctr" anchorCtr="1"/>
          <a:lstStyle>
            <a:lvl1pPr marL="0" indent="0">
              <a:buNone/>
              <a:defRPr/>
            </a:lvl1pPr>
          </a:lstStyle>
          <a:p>
            <a:endParaRPr lang="en-US"/>
          </a:p>
        </p:txBody>
      </p:sp>
    </p:spTree>
    <p:custDataLst>
      <p:tags r:id="rId1"/>
    </p:custDataLst>
    <p:extLst>
      <p:ext uri="{BB962C8B-B14F-4D97-AF65-F5344CB8AC3E}">
        <p14:creationId xmlns:p14="http://schemas.microsoft.com/office/powerpoint/2010/main" val="1745241480"/>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Title Content Pic 3">
    <p:spTree>
      <p:nvGrpSpPr>
        <p:cNvPr id="1" name=""/>
        <p:cNvGrpSpPr/>
        <p:nvPr/>
      </p:nvGrpSpPr>
      <p:grpSpPr>
        <a:xfrm>
          <a:off x="0" y="0"/>
          <a:ext cx="0" cy="0"/>
          <a:chOff x="0" y="0"/>
          <a:chExt cx="0" cy="0"/>
        </a:xfrm>
      </p:grpSpPr>
      <p:grpSp>
        <p:nvGrpSpPr>
          <p:cNvPr id="5" name="Grid">
            <a:extLst>
              <a:ext uri="{FF2B5EF4-FFF2-40B4-BE49-F238E27FC236}">
                <a16:creationId xmlns:a16="http://schemas.microsoft.com/office/drawing/2014/main" id="{6CE4DD3F-21BA-EEFB-3412-38C3E4BA606B}"/>
              </a:ext>
            </a:extLst>
          </p:cNvPr>
          <p:cNvGrpSpPr/>
          <p:nvPr userDrawn="1"/>
        </p:nvGrpSpPr>
        <p:grpSpPr>
          <a:xfrm>
            <a:off x="-594528" y="-618067"/>
            <a:ext cx="25573056" cy="14986699"/>
            <a:chOff x="-222948" y="-231775"/>
            <a:chExt cx="9589896" cy="5620012"/>
          </a:xfrm>
        </p:grpSpPr>
        <p:cxnSp>
          <p:nvCxnSpPr>
            <p:cNvPr id="6" name="Gerade Verbindung 46">
              <a:extLst>
                <a:ext uri="{FF2B5EF4-FFF2-40B4-BE49-F238E27FC236}">
                  <a16:creationId xmlns:a16="http://schemas.microsoft.com/office/drawing/2014/main" id="{111FFD41-4D63-A487-CADF-CBFCB8323CB9}"/>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26">
              <a:extLst>
                <a:ext uri="{FF2B5EF4-FFF2-40B4-BE49-F238E27FC236}">
                  <a16:creationId xmlns:a16="http://schemas.microsoft.com/office/drawing/2014/main" id="{7DC59391-43E3-83DA-4327-03E24282E901}"/>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4">
              <a:extLst>
                <a:ext uri="{FF2B5EF4-FFF2-40B4-BE49-F238E27FC236}">
                  <a16:creationId xmlns:a16="http://schemas.microsoft.com/office/drawing/2014/main" id="{1130D451-FE39-BE31-E382-A50014402612}"/>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5">
              <a:extLst>
                <a:ext uri="{FF2B5EF4-FFF2-40B4-BE49-F238E27FC236}">
                  <a16:creationId xmlns:a16="http://schemas.microsoft.com/office/drawing/2014/main" id="{C7755524-81CE-91E6-4486-41E96F0312BF}"/>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F850C613-A38F-DA2C-4071-B7614B137930}"/>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7A2AD046-1A5D-560C-007B-B2A55066B2F4}"/>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36CEA4B0-B4B9-B256-2999-80260C85D312}"/>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E1159693-C948-9F31-C4A9-39ED8B6CE11B}"/>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EB3BAE00-F650-5E80-670A-4E5B25BFCEE8}"/>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63BABFC2-839B-47D3-1B58-5A98BE6F880B}"/>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40806B08-A751-DE91-EA4F-B8FF73DBCE86}"/>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E481D63F-E91E-94A6-AECF-CCA4876C6D63}"/>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90AAB55E-442D-888D-53E2-3D0A592D8058}"/>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83794AEC-F29F-E3EB-FEBD-13BD61E32E3A}"/>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5">
              <a:extLst>
                <a:ext uri="{FF2B5EF4-FFF2-40B4-BE49-F238E27FC236}">
                  <a16:creationId xmlns:a16="http://schemas.microsoft.com/office/drawing/2014/main" id="{D23D2BCC-1B3A-7E86-A7F0-C59A0C615FFE}"/>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5">
              <a:extLst>
                <a:ext uri="{FF2B5EF4-FFF2-40B4-BE49-F238E27FC236}">
                  <a16:creationId xmlns:a16="http://schemas.microsoft.com/office/drawing/2014/main" id="{81E0C1EC-1CFE-4F99-152E-3590AA901237}"/>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4">
              <a:extLst>
                <a:ext uri="{FF2B5EF4-FFF2-40B4-BE49-F238E27FC236}">
                  <a16:creationId xmlns:a16="http://schemas.microsoft.com/office/drawing/2014/main" id="{7E1D21DD-2B5C-0B7E-A9EF-CF88EBB0FF68}"/>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88BD60A1-A81E-87D9-8CA5-B2154B733C0C}"/>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83EFC2F3-3F0D-5A40-022D-D2FB232D84B4}"/>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9BAA147F-7A34-7225-E348-9EFC6427236A}"/>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0BD1D109-EAA6-3314-3BFA-5814FCA72455}"/>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C422B077-388F-8E6F-E298-66E23D2757B9}"/>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A3CD4ABA-858F-B289-F52E-BD302E1F5ED2}"/>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415022C0-25B1-1469-4447-BF8800BE4E43}"/>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59D6960C-C56F-36E2-DB46-BD7BBCF2AB31}"/>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55D73E9F-2B1B-E65C-9633-67F476A08BD3}"/>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985B3CFA-A176-A386-4D7A-80C077D3B539}"/>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6ABB4BD7-DE59-CEFE-6133-055E8E82175A}"/>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5">
              <a:extLst>
                <a:ext uri="{FF2B5EF4-FFF2-40B4-BE49-F238E27FC236}">
                  <a16:creationId xmlns:a16="http://schemas.microsoft.com/office/drawing/2014/main" id="{53C12612-6DFF-9725-E075-EEF3F2388FA1}"/>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5">
              <a:extLst>
                <a:ext uri="{FF2B5EF4-FFF2-40B4-BE49-F238E27FC236}">
                  <a16:creationId xmlns:a16="http://schemas.microsoft.com/office/drawing/2014/main" id="{57499B8B-91B5-AE13-C8A3-44B22E9E4A7B}"/>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54151A00-8A59-33C2-D23B-9A6DAB4DA905}"/>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A84C73F9-21AB-01C3-5778-8909F08C1AF4}"/>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8790A85D-0B5A-FEA5-A11F-6B01105DAFBB}"/>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E95269A2-3AF8-D418-469E-3244D2B723E7}"/>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2F155DD2-B5B9-45FE-C87B-EC6B1AE93E6B}"/>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B1A7835B-CDA9-DCCB-6FC6-A9C3DEA3493E}"/>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8F4A46D3-4F67-2133-8BEF-80496A0110C8}"/>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39EA68DB-F7E2-4607-611C-4F005669A5A0}"/>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0499CB8C-96EC-B5E4-1629-D30A7984A30F}"/>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B855A6E0-1AAB-026F-C0B9-6E998BD70844}"/>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75C41B3D-3F4C-1D49-304F-6671B5E68B03}"/>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734A37EC-DE8C-D7A1-EB93-E1406754C441}"/>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11079D95-A6CB-7B9E-0D57-AD6562B13830}"/>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5D67E49C-648B-1128-98E7-49C16996B81F}"/>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E0267392-0D84-470E-251C-231411C70851}"/>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45388570-48F4-005B-B879-CB8491D56BA1}"/>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85A2FA84-82F1-7233-63CC-D2C01E47AAE2}"/>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AFBF58AA-A03F-E3BC-1CC5-4157AFB4F944}"/>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7E01CB0C-9575-E99F-99AA-766B1FD4DEB1}"/>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83BA29C2-5E92-071F-9807-D76238F09914}"/>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24DF1957-C199-F805-AAA6-721A0DEC66A0}"/>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CF4316A6-B3D4-2223-825E-0C1DD7EF5D43}"/>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33">
              <a:extLst>
                <a:ext uri="{FF2B5EF4-FFF2-40B4-BE49-F238E27FC236}">
                  <a16:creationId xmlns:a16="http://schemas.microsoft.com/office/drawing/2014/main" id="{E204B458-83A8-196C-EDA7-CD46D02077C0}"/>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33">
              <a:extLst>
                <a:ext uri="{FF2B5EF4-FFF2-40B4-BE49-F238E27FC236}">
                  <a16:creationId xmlns:a16="http://schemas.microsoft.com/office/drawing/2014/main" id="{95C8B8A3-F977-E290-8028-7AB476F87A40}"/>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a:xfrm>
            <a:off x="9631680" y="762000"/>
            <a:ext cx="14020800" cy="1584960"/>
          </a:xfrm>
        </p:spPr>
        <p:txBody>
          <a:bodyPr/>
          <a:lstStyle>
            <a:lvl1pPr>
              <a:defRPr sz="5867"/>
            </a:lvl1pPr>
          </a:lstStyle>
          <a:p>
            <a:r>
              <a:rPr lang="en-US" dirty="0"/>
              <a:t>Click to edit Master title style</a:t>
            </a: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9631680" y="3077634"/>
            <a:ext cx="6583680" cy="9876365"/>
          </a:xfrm>
        </p:spPr>
        <p:txBody>
          <a:bodyPr/>
          <a:lstStyle>
            <a:lvl1pPr>
              <a:defRPr sz="2933"/>
            </a:lvl1pPr>
            <a:lvl2pPr>
              <a:defRPr sz="2933"/>
            </a:lvl2pPr>
            <a:lvl3pPr>
              <a:defRPr sz="2933"/>
            </a:lvl3pPr>
            <a:lvl4pPr>
              <a:defRPr sz="2933"/>
            </a:lvl4pPr>
            <a:lvl5pPr>
              <a:defRPr sz="29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7">
            <a:extLst>
              <a:ext uri="{FF2B5EF4-FFF2-40B4-BE49-F238E27FC236}">
                <a16:creationId xmlns:a16="http://schemas.microsoft.com/office/drawing/2014/main" id="{9CDBB7C9-1346-0D1C-EFDE-6E4462A2D47F}"/>
              </a:ext>
            </a:extLst>
          </p:cNvPr>
          <p:cNvSpPr>
            <a:spLocks noGrp="1"/>
          </p:cNvSpPr>
          <p:nvPr>
            <p:ph type="pic" sz="quarter" idx="11"/>
          </p:nvPr>
        </p:nvSpPr>
        <p:spPr>
          <a:xfrm>
            <a:off x="0" y="0"/>
            <a:ext cx="8900160" cy="13716000"/>
          </a:xfrm>
          <a:solidFill>
            <a:schemeClr val="bg2">
              <a:lumMod val="50000"/>
            </a:schemeClr>
          </a:solidFill>
        </p:spPr>
        <p:txBody>
          <a:bodyPr anchor="ctr" anchorCtr="1"/>
          <a:lstStyle>
            <a:lvl1pPr marL="0" indent="0">
              <a:buNone/>
              <a:defRPr/>
            </a:lvl1pPr>
          </a:lstStyle>
          <a:p>
            <a:endParaRPr lang="en-US"/>
          </a:p>
        </p:txBody>
      </p:sp>
      <p:sp>
        <p:nvSpPr>
          <p:cNvPr id="3" name="Text Placeholder 3">
            <a:extLst>
              <a:ext uri="{FF2B5EF4-FFF2-40B4-BE49-F238E27FC236}">
                <a16:creationId xmlns:a16="http://schemas.microsoft.com/office/drawing/2014/main" id="{7C033541-A234-3E5D-D0C2-932815A94763}"/>
              </a:ext>
            </a:extLst>
          </p:cNvPr>
          <p:cNvSpPr>
            <a:spLocks noGrp="1"/>
          </p:cNvSpPr>
          <p:nvPr>
            <p:ph type="body" sz="quarter" idx="12"/>
          </p:nvPr>
        </p:nvSpPr>
        <p:spPr>
          <a:xfrm>
            <a:off x="16946880" y="3077634"/>
            <a:ext cx="6705600" cy="9876365"/>
          </a:xfrm>
        </p:spPr>
        <p:txBody>
          <a:bodyPr/>
          <a:lstStyle>
            <a:lvl1pPr>
              <a:defRPr sz="2933"/>
            </a:lvl1pPr>
            <a:lvl2pPr>
              <a:defRPr sz="2933"/>
            </a:lvl2pPr>
            <a:lvl3pPr>
              <a:defRPr sz="2933"/>
            </a:lvl3pPr>
            <a:lvl4pPr>
              <a:defRPr sz="2933"/>
            </a:lvl4pPr>
            <a:lvl5pPr>
              <a:defRPr sz="293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ustDataLst>
      <p:tags r:id="rId1"/>
    </p:custDataLst>
    <p:extLst>
      <p:ext uri="{BB962C8B-B14F-4D97-AF65-F5344CB8AC3E}">
        <p14:creationId xmlns:p14="http://schemas.microsoft.com/office/powerpoint/2010/main" val="3294724579"/>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Title Content Pic 4">
    <p:bg>
      <p:bgPr>
        <a:solidFill>
          <a:schemeClr val="bg1"/>
        </a:solidFill>
        <a:effectLst/>
      </p:bgPr>
    </p:bg>
    <p:spTree>
      <p:nvGrpSpPr>
        <p:cNvPr id="1" name=""/>
        <p:cNvGrpSpPr/>
        <p:nvPr/>
      </p:nvGrpSpPr>
      <p:grpSpPr>
        <a:xfrm>
          <a:off x="0" y="0"/>
          <a:ext cx="0" cy="0"/>
          <a:chOff x="0" y="0"/>
          <a:chExt cx="0" cy="0"/>
        </a:xfrm>
      </p:grpSpPr>
      <p:grpSp>
        <p:nvGrpSpPr>
          <p:cNvPr id="5" name="Grid">
            <a:extLst>
              <a:ext uri="{FF2B5EF4-FFF2-40B4-BE49-F238E27FC236}">
                <a16:creationId xmlns:a16="http://schemas.microsoft.com/office/drawing/2014/main" id="{31330BDC-3238-5ED8-FE68-89C6347D99C0}"/>
              </a:ext>
            </a:extLst>
          </p:cNvPr>
          <p:cNvGrpSpPr/>
          <p:nvPr userDrawn="1"/>
        </p:nvGrpSpPr>
        <p:grpSpPr>
          <a:xfrm>
            <a:off x="-594528" y="-618067"/>
            <a:ext cx="25573056" cy="14986699"/>
            <a:chOff x="-222948" y="-231775"/>
            <a:chExt cx="9589896" cy="5620012"/>
          </a:xfrm>
        </p:grpSpPr>
        <p:cxnSp>
          <p:nvCxnSpPr>
            <p:cNvPr id="6" name="Gerade Verbindung 46">
              <a:extLst>
                <a:ext uri="{FF2B5EF4-FFF2-40B4-BE49-F238E27FC236}">
                  <a16:creationId xmlns:a16="http://schemas.microsoft.com/office/drawing/2014/main" id="{9E3F696D-2899-CBB2-9995-8D84B9829F81}"/>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26">
              <a:extLst>
                <a:ext uri="{FF2B5EF4-FFF2-40B4-BE49-F238E27FC236}">
                  <a16:creationId xmlns:a16="http://schemas.microsoft.com/office/drawing/2014/main" id="{90977305-7C85-5735-E53E-AD9F667D34F1}"/>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4">
              <a:extLst>
                <a:ext uri="{FF2B5EF4-FFF2-40B4-BE49-F238E27FC236}">
                  <a16:creationId xmlns:a16="http://schemas.microsoft.com/office/drawing/2014/main" id="{0C26C3A3-089A-1656-948D-44267D093B52}"/>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5">
              <a:extLst>
                <a:ext uri="{FF2B5EF4-FFF2-40B4-BE49-F238E27FC236}">
                  <a16:creationId xmlns:a16="http://schemas.microsoft.com/office/drawing/2014/main" id="{21DB0159-0546-3C85-B2AB-777FEC0B92CF}"/>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739A1234-549B-2A01-6402-09F22080FC39}"/>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F5A25744-76BC-8513-267D-9AAE89831EBA}"/>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04407E1B-B578-8E33-02A7-6F3C1809633C}"/>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6081C343-8EED-70DA-67A0-6A3FF387EB3A}"/>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BE979631-7584-3ACF-F32D-5639CBD98CFB}"/>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54F8CB93-089E-8B48-A795-F64B0BA5869C}"/>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6A4797A5-CACD-9388-EE31-77CDDC4C0BA3}"/>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F13C61DE-2680-E08E-E5F0-9B264402866F}"/>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9CA3B187-E36A-A727-39F7-BB3D9798DAFD}"/>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F4623176-A6D8-309A-FBC1-CF66D441B636}"/>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5">
              <a:extLst>
                <a:ext uri="{FF2B5EF4-FFF2-40B4-BE49-F238E27FC236}">
                  <a16:creationId xmlns:a16="http://schemas.microsoft.com/office/drawing/2014/main" id="{C832B201-EC4A-E081-F4CE-8EAF39C42E7F}"/>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5">
              <a:extLst>
                <a:ext uri="{FF2B5EF4-FFF2-40B4-BE49-F238E27FC236}">
                  <a16:creationId xmlns:a16="http://schemas.microsoft.com/office/drawing/2014/main" id="{AF3CC432-9376-CE47-0A2E-290A4D2D9889}"/>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4">
              <a:extLst>
                <a:ext uri="{FF2B5EF4-FFF2-40B4-BE49-F238E27FC236}">
                  <a16:creationId xmlns:a16="http://schemas.microsoft.com/office/drawing/2014/main" id="{6E746DE3-929D-2483-0508-DC8F22B2D393}"/>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4ADB3FBD-ECC2-E423-6886-780D27498ADB}"/>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AC370F1B-EF72-1F7B-A507-A89A3536C687}"/>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992F9314-1107-C619-1E16-CE89A19AFA0C}"/>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E88351BA-3BB2-87C0-B77B-E63565558CCA}"/>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DF827B74-6238-0265-32F4-8212F2CB96BC}"/>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37F52A19-0DB2-FC5F-0685-02DB7962FFDE}"/>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3EE06C89-080E-7549-0001-8107104E85F2}"/>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A6BFCFA2-3093-AC9C-AC87-547FF8ECEB27}"/>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0158C399-E774-E7BF-EEDD-4AF42ADFC2B9}"/>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2E2E1600-1D0D-50F8-2126-1F576F6F371E}"/>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C7D0FD95-8498-F9D6-0460-AF8C5360ECD2}"/>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5">
              <a:extLst>
                <a:ext uri="{FF2B5EF4-FFF2-40B4-BE49-F238E27FC236}">
                  <a16:creationId xmlns:a16="http://schemas.microsoft.com/office/drawing/2014/main" id="{55E603A8-4211-D73C-C1DC-30645CE148BD}"/>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5">
              <a:extLst>
                <a:ext uri="{FF2B5EF4-FFF2-40B4-BE49-F238E27FC236}">
                  <a16:creationId xmlns:a16="http://schemas.microsoft.com/office/drawing/2014/main" id="{41955293-15D9-45BD-BD76-662E1274EE91}"/>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824BD1DB-D21E-4D67-876F-9CDFCFF33793}"/>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D4D9427E-D8F2-DFB8-D2D0-BB1BDEAAC6E2}"/>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977BAEA3-E00B-A9FE-D43D-28AF435B9560}"/>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732B7AAA-BFE0-F9FC-B907-7FEB549746AE}"/>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65D96189-B61A-78C9-51A4-5CDED8B8EDA5}"/>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8062F907-C32C-C9DE-2939-246210458A86}"/>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CE960F57-EEAB-F7A7-B14D-B4F1C1F4392B}"/>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D42A7C7E-FCFC-4ECB-F641-7D88242480CC}"/>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8023DF08-0A32-3811-7825-D36B095DB951}"/>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70CAB472-08EC-8C90-6DF4-909F6E836BEF}"/>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CB8C7D12-90E0-5646-9FA8-C5CC8A31B8ED}"/>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94BC1496-B11A-A2B6-3332-220C93BFCA03}"/>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3EC4F6D7-0947-2A65-109B-479DD436BC64}"/>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FE0031FA-CC28-67D5-4A73-0041CA5F14C3}"/>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AE3096AF-CDC7-9F83-C8A3-E54AA51DB17E}"/>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E0B6EA45-0D1D-1711-DB98-0D6611257425}"/>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B248135B-DD24-FC76-58BD-3A4D26A752A4}"/>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6BDC58BE-1275-2F7A-9B83-12342E2AB59C}"/>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B25E8CFE-8505-BC45-F143-E32A8AADD88C}"/>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47E5BB3A-A059-B973-F7AD-054FC4B97962}"/>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78A18B48-DA67-145F-EECD-7CCAAC8F87E5}"/>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536B1955-C9B3-6C68-310B-0934C236F1BA}"/>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33">
              <a:extLst>
                <a:ext uri="{FF2B5EF4-FFF2-40B4-BE49-F238E27FC236}">
                  <a16:creationId xmlns:a16="http://schemas.microsoft.com/office/drawing/2014/main" id="{55C013DD-FFB8-FD74-B7D8-B5106C29FAD3}"/>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33">
              <a:extLst>
                <a:ext uri="{FF2B5EF4-FFF2-40B4-BE49-F238E27FC236}">
                  <a16:creationId xmlns:a16="http://schemas.microsoft.com/office/drawing/2014/main" id="{C412F854-A5FE-1350-DC50-3A0E51B7F600}"/>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5D1755-C327-B238-74D9-EB8F4ECBD420}"/>
              </a:ext>
            </a:extLst>
          </p:cNvPr>
          <p:cNvSpPr>
            <a:spLocks noGrp="1"/>
          </p:cNvSpPr>
          <p:nvPr>
            <p:ph type="title"/>
          </p:nvPr>
        </p:nvSpPr>
        <p:spPr>
          <a:xfrm>
            <a:off x="9631680" y="762000"/>
            <a:ext cx="14020800" cy="1584960"/>
          </a:xfrm>
        </p:spPr>
        <p:txBody>
          <a:bodyPr/>
          <a:lstStyle>
            <a:lvl1pPr>
              <a:defRPr sz="5867">
                <a:solidFill>
                  <a:schemeClr val="accent1"/>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D79DB0E9-2BDA-F469-1DB9-9215414CCD99}"/>
              </a:ext>
            </a:extLst>
          </p:cNvPr>
          <p:cNvSpPr>
            <a:spLocks noGrp="1"/>
          </p:cNvSpPr>
          <p:nvPr>
            <p:ph type="body" sz="quarter" idx="10"/>
          </p:nvPr>
        </p:nvSpPr>
        <p:spPr>
          <a:xfrm>
            <a:off x="9631680" y="3077634"/>
            <a:ext cx="6583680" cy="9876365"/>
          </a:xfrm>
        </p:spPr>
        <p:txBody>
          <a:bodyPr/>
          <a:lstStyle>
            <a:lvl1pPr>
              <a:buClr>
                <a:schemeClr val="accent1"/>
              </a:buClr>
              <a:defRPr sz="2933">
                <a:solidFill>
                  <a:schemeClr val="tx2"/>
                </a:solidFill>
              </a:defRPr>
            </a:lvl1pPr>
            <a:lvl2pPr>
              <a:buClr>
                <a:schemeClr val="accent1"/>
              </a:buClr>
              <a:defRPr sz="2933">
                <a:solidFill>
                  <a:schemeClr val="tx2"/>
                </a:solidFill>
              </a:defRPr>
            </a:lvl2pPr>
            <a:lvl3pPr>
              <a:buClr>
                <a:schemeClr val="accent1"/>
              </a:buClr>
              <a:defRPr sz="2933">
                <a:solidFill>
                  <a:schemeClr val="tx2"/>
                </a:solidFill>
              </a:defRPr>
            </a:lvl3pPr>
            <a:lvl4pPr>
              <a:buClr>
                <a:schemeClr val="accent1"/>
              </a:buClr>
              <a:defRPr sz="2933">
                <a:solidFill>
                  <a:schemeClr val="tx2"/>
                </a:solidFill>
              </a:defRPr>
            </a:lvl4pPr>
            <a:lvl5pPr>
              <a:buClr>
                <a:schemeClr val="accent1"/>
              </a:buClr>
              <a:defRPr sz="2933">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7">
            <a:extLst>
              <a:ext uri="{FF2B5EF4-FFF2-40B4-BE49-F238E27FC236}">
                <a16:creationId xmlns:a16="http://schemas.microsoft.com/office/drawing/2014/main" id="{9CDBB7C9-1346-0D1C-EFDE-6E4462A2D47F}"/>
              </a:ext>
            </a:extLst>
          </p:cNvPr>
          <p:cNvSpPr>
            <a:spLocks noGrp="1"/>
          </p:cNvSpPr>
          <p:nvPr>
            <p:ph type="pic" sz="quarter" idx="11"/>
          </p:nvPr>
        </p:nvSpPr>
        <p:spPr>
          <a:xfrm>
            <a:off x="0" y="0"/>
            <a:ext cx="8900160" cy="13716000"/>
          </a:xfrm>
          <a:solidFill>
            <a:schemeClr val="bg2">
              <a:lumMod val="50000"/>
            </a:schemeClr>
          </a:solidFill>
        </p:spPr>
        <p:txBody>
          <a:bodyPr anchor="ctr" anchorCtr="1"/>
          <a:lstStyle>
            <a:lvl1pPr marL="0" indent="0">
              <a:buNone/>
              <a:defRPr/>
            </a:lvl1pPr>
          </a:lstStyle>
          <a:p>
            <a:endParaRPr lang="en-US"/>
          </a:p>
        </p:txBody>
      </p:sp>
      <p:sp>
        <p:nvSpPr>
          <p:cNvPr id="3" name="Text Placeholder 3">
            <a:extLst>
              <a:ext uri="{FF2B5EF4-FFF2-40B4-BE49-F238E27FC236}">
                <a16:creationId xmlns:a16="http://schemas.microsoft.com/office/drawing/2014/main" id="{7C033541-A234-3E5D-D0C2-932815A94763}"/>
              </a:ext>
            </a:extLst>
          </p:cNvPr>
          <p:cNvSpPr>
            <a:spLocks noGrp="1"/>
          </p:cNvSpPr>
          <p:nvPr>
            <p:ph type="body" sz="quarter" idx="12"/>
          </p:nvPr>
        </p:nvSpPr>
        <p:spPr>
          <a:xfrm>
            <a:off x="16946880" y="3077634"/>
            <a:ext cx="6705600" cy="9876365"/>
          </a:xfrm>
        </p:spPr>
        <p:txBody>
          <a:bodyPr/>
          <a:lstStyle>
            <a:lvl1pPr>
              <a:buClr>
                <a:schemeClr val="accent1"/>
              </a:buClr>
              <a:defRPr sz="2933">
                <a:solidFill>
                  <a:schemeClr val="tx2"/>
                </a:solidFill>
              </a:defRPr>
            </a:lvl1pPr>
            <a:lvl2pPr>
              <a:buClr>
                <a:schemeClr val="accent1"/>
              </a:buClr>
              <a:defRPr sz="2933">
                <a:solidFill>
                  <a:schemeClr val="tx2"/>
                </a:solidFill>
              </a:defRPr>
            </a:lvl2pPr>
            <a:lvl3pPr>
              <a:buClr>
                <a:schemeClr val="accent1"/>
              </a:buClr>
              <a:defRPr sz="2933">
                <a:solidFill>
                  <a:schemeClr val="tx2"/>
                </a:solidFill>
              </a:defRPr>
            </a:lvl3pPr>
            <a:lvl4pPr>
              <a:buClr>
                <a:schemeClr val="accent1"/>
              </a:buClr>
              <a:defRPr sz="2933">
                <a:solidFill>
                  <a:schemeClr val="tx2"/>
                </a:solidFill>
              </a:defRPr>
            </a:lvl4pPr>
            <a:lvl5pPr>
              <a:buClr>
                <a:schemeClr val="accent1"/>
              </a:buClr>
              <a:defRPr sz="2933">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ustDataLst>
      <p:tags r:id="rId1"/>
    </p:custDataLst>
    <p:extLst>
      <p:ext uri="{BB962C8B-B14F-4D97-AF65-F5344CB8AC3E}">
        <p14:creationId xmlns:p14="http://schemas.microsoft.com/office/powerpoint/2010/main" val="2907388378"/>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Quote Slide">
    <p:spTree>
      <p:nvGrpSpPr>
        <p:cNvPr id="1" name=""/>
        <p:cNvGrpSpPr/>
        <p:nvPr/>
      </p:nvGrpSpPr>
      <p:grpSpPr>
        <a:xfrm>
          <a:off x="0" y="0"/>
          <a:ext cx="0" cy="0"/>
          <a:chOff x="0" y="0"/>
          <a:chExt cx="0" cy="0"/>
        </a:xfrm>
      </p:grpSpPr>
      <p:sp>
        <p:nvSpPr>
          <p:cNvPr id="59" name="Spotlight Grad">
            <a:extLst>
              <a:ext uri="{FF2B5EF4-FFF2-40B4-BE49-F238E27FC236}">
                <a16:creationId xmlns:a16="http://schemas.microsoft.com/office/drawing/2014/main" id="{133B8004-12C6-A796-AF9C-C29373493273}"/>
              </a:ext>
            </a:extLst>
          </p:cNvPr>
          <p:cNvSpPr/>
          <p:nvPr userDrawn="1"/>
        </p:nvSpPr>
        <p:spPr>
          <a:xfrm>
            <a:off x="731520" y="76200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grpSp>
        <p:nvGrpSpPr>
          <p:cNvPr id="4" name="Grid">
            <a:extLst>
              <a:ext uri="{FF2B5EF4-FFF2-40B4-BE49-F238E27FC236}">
                <a16:creationId xmlns:a16="http://schemas.microsoft.com/office/drawing/2014/main" id="{F2908AB9-4BEF-1988-8F28-CFA91EE6DA86}"/>
              </a:ext>
            </a:extLst>
          </p:cNvPr>
          <p:cNvGrpSpPr/>
          <p:nvPr userDrawn="1"/>
        </p:nvGrpSpPr>
        <p:grpSpPr>
          <a:xfrm>
            <a:off x="-594528" y="-618067"/>
            <a:ext cx="25573056" cy="14986699"/>
            <a:chOff x="-222948" y="-231775"/>
            <a:chExt cx="9589896" cy="5620012"/>
          </a:xfrm>
        </p:grpSpPr>
        <p:cxnSp>
          <p:nvCxnSpPr>
            <p:cNvPr id="5" name="Gerade Verbindung 46">
              <a:extLst>
                <a:ext uri="{FF2B5EF4-FFF2-40B4-BE49-F238E27FC236}">
                  <a16:creationId xmlns:a16="http://schemas.microsoft.com/office/drawing/2014/main" id="{257B674F-946F-B409-6CF4-513707AECE1A}"/>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Gerade Verbindung 26">
              <a:extLst>
                <a:ext uri="{FF2B5EF4-FFF2-40B4-BE49-F238E27FC236}">
                  <a16:creationId xmlns:a16="http://schemas.microsoft.com/office/drawing/2014/main" id="{D73A2D3B-A4B4-4A20-4E58-530102E0D822}"/>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Gerade Verbindung 34">
              <a:extLst>
                <a:ext uri="{FF2B5EF4-FFF2-40B4-BE49-F238E27FC236}">
                  <a16:creationId xmlns:a16="http://schemas.microsoft.com/office/drawing/2014/main" id="{574D1AEB-F35D-9C0F-D626-8FAF128758EC}"/>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35">
              <a:extLst>
                <a:ext uri="{FF2B5EF4-FFF2-40B4-BE49-F238E27FC236}">
                  <a16:creationId xmlns:a16="http://schemas.microsoft.com/office/drawing/2014/main" id="{FB21DD11-A8BB-8E1D-9DEA-1E0A12C7DA19}"/>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3">
              <a:extLst>
                <a:ext uri="{FF2B5EF4-FFF2-40B4-BE49-F238E27FC236}">
                  <a16:creationId xmlns:a16="http://schemas.microsoft.com/office/drawing/2014/main" id="{1B70E2D1-91B0-AC0E-246F-D82B09ACFA6C}"/>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3">
              <a:extLst>
                <a:ext uri="{FF2B5EF4-FFF2-40B4-BE49-F238E27FC236}">
                  <a16:creationId xmlns:a16="http://schemas.microsoft.com/office/drawing/2014/main" id="{41E0154F-19BA-3195-3A3C-68923B0A4979}"/>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FED8D4BE-8193-12A9-BC8A-B5E8634B6FB4}"/>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6347AE2A-A4DC-F843-9D16-F5456891D56D}"/>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003790D3-1DB1-F112-32F2-0E51C3C38141}"/>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2240423F-563C-3BED-1C7D-D13BE774A0CC}"/>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176864D1-A051-092C-AE57-7322DE439CEC}"/>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1C5A1ACC-A021-D8EB-7772-CC18F248DB18}"/>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FF36C756-E3A8-76C2-37D7-45C33032DF66}"/>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26F1D292-7721-F53A-FDE0-79AEA9FA06D3}"/>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5">
              <a:extLst>
                <a:ext uri="{FF2B5EF4-FFF2-40B4-BE49-F238E27FC236}">
                  <a16:creationId xmlns:a16="http://schemas.microsoft.com/office/drawing/2014/main" id="{A73F030B-4DD4-ADF7-5B45-3DA9F2CC852A}"/>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5">
              <a:extLst>
                <a:ext uri="{FF2B5EF4-FFF2-40B4-BE49-F238E27FC236}">
                  <a16:creationId xmlns:a16="http://schemas.microsoft.com/office/drawing/2014/main" id="{EA01CE98-59EE-8F47-0CDA-F1B3F0C02316}"/>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4">
              <a:extLst>
                <a:ext uri="{FF2B5EF4-FFF2-40B4-BE49-F238E27FC236}">
                  <a16:creationId xmlns:a16="http://schemas.microsoft.com/office/drawing/2014/main" id="{4BCEFF3F-036B-83E4-F940-AA984A3D324F}"/>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5">
              <a:extLst>
                <a:ext uri="{FF2B5EF4-FFF2-40B4-BE49-F238E27FC236}">
                  <a16:creationId xmlns:a16="http://schemas.microsoft.com/office/drawing/2014/main" id="{8B1BD494-5727-21FF-17E3-953B5E256CD6}"/>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3">
              <a:extLst>
                <a:ext uri="{FF2B5EF4-FFF2-40B4-BE49-F238E27FC236}">
                  <a16:creationId xmlns:a16="http://schemas.microsoft.com/office/drawing/2014/main" id="{C3BE6FA7-6818-7825-F589-850629C83736}"/>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3">
              <a:extLst>
                <a:ext uri="{FF2B5EF4-FFF2-40B4-BE49-F238E27FC236}">
                  <a16:creationId xmlns:a16="http://schemas.microsoft.com/office/drawing/2014/main" id="{4FBD0712-F605-A133-09D8-64854914128C}"/>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34B8BF79-0FC4-913E-AAA3-A5BD9D223A54}"/>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8EB1FF38-DC8F-8355-EB9B-DA488906FFF4}"/>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1315E42D-B50D-BBC9-C2EB-33ED0D359EFC}"/>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A5754622-93EC-5BFC-C4F6-565D80753A7E}"/>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5A87636E-9AE3-D5A9-B1E3-53D2529362B1}"/>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25B0A8E0-CB19-55D7-F085-478EDA741009}"/>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A0059661-FCFA-17D0-6DE1-7CE890D9C7A7}"/>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AC120C0E-BEC6-71BF-F62A-E04C5A96FC24}"/>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5">
              <a:extLst>
                <a:ext uri="{FF2B5EF4-FFF2-40B4-BE49-F238E27FC236}">
                  <a16:creationId xmlns:a16="http://schemas.microsoft.com/office/drawing/2014/main" id="{247E4F60-2678-6663-57BC-D9C825B7146B}"/>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5">
              <a:extLst>
                <a:ext uri="{FF2B5EF4-FFF2-40B4-BE49-F238E27FC236}">
                  <a16:creationId xmlns:a16="http://schemas.microsoft.com/office/drawing/2014/main" id="{51226534-FA0F-3443-B234-69DC25DE066F}"/>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26">
              <a:extLst>
                <a:ext uri="{FF2B5EF4-FFF2-40B4-BE49-F238E27FC236}">
                  <a16:creationId xmlns:a16="http://schemas.microsoft.com/office/drawing/2014/main" id="{0974122B-09B9-C898-C54D-E47CDE2A6B7A}"/>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26">
              <a:extLst>
                <a:ext uri="{FF2B5EF4-FFF2-40B4-BE49-F238E27FC236}">
                  <a16:creationId xmlns:a16="http://schemas.microsoft.com/office/drawing/2014/main" id="{914428CB-84B8-DB0B-FF79-B7B937648850}"/>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99D8062B-6281-0473-DB63-54347A087EBD}"/>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6EEBE816-5C3C-8061-9117-4A8BFBEED70A}"/>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B5AB9E9F-3AA4-511B-AAE5-CACBE861A6A9}"/>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49196556-9C69-0FE9-FF37-EC9D9B332931}"/>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E8A3507C-B366-DC3E-0068-39317C916EDF}"/>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25C5BEB5-96D0-232E-1183-2ED9C1ECF329}"/>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A6CB19BB-5122-3F9E-CD8F-DBFC19E1E9A1}"/>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8214A563-7155-0EE4-331B-F3823B0593B8}"/>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7D553C3F-54E4-E754-8AB9-24EAB60E5A17}"/>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72F5C408-F17B-2E9C-1625-B4D4FBF1D15B}"/>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8ED86A15-BB2F-97FF-9E49-9CC39714FB1D}"/>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D1983961-2829-A4E5-6865-77F05D33514D}"/>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0313FBC1-E6BF-AB83-64FC-F04CE5B6B749}"/>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55499623-B7DC-D039-9E60-2AC84A7BD666}"/>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68EFD60C-CCE7-EEF5-F39D-59BD0ACB2749}"/>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7DD0DA5C-6613-FF48-2515-406AE816A79E}"/>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66F4084E-509A-36C0-05F3-9F58E18507F9}"/>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149AAB7C-18B0-0E01-C8D2-9CDCB3327D28}"/>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ADAF2D08-9614-F2EF-A7DD-1106AE9A4112}"/>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59EECDA8-6AC2-CFF1-F875-3DCD37A47035}"/>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33">
              <a:extLst>
                <a:ext uri="{FF2B5EF4-FFF2-40B4-BE49-F238E27FC236}">
                  <a16:creationId xmlns:a16="http://schemas.microsoft.com/office/drawing/2014/main" id="{94040EFC-A60D-965E-F9CE-E465F05A3E42}"/>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33">
              <a:extLst>
                <a:ext uri="{FF2B5EF4-FFF2-40B4-BE49-F238E27FC236}">
                  <a16:creationId xmlns:a16="http://schemas.microsoft.com/office/drawing/2014/main" id="{FE6BB049-6D77-DD40-A298-D40068563C29}"/>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9064DF2-08B3-1450-F497-E2D69913B1A4}"/>
              </a:ext>
            </a:extLst>
          </p:cNvPr>
          <p:cNvSpPr>
            <a:spLocks noGrp="1"/>
          </p:cNvSpPr>
          <p:nvPr>
            <p:ph type="title"/>
          </p:nvPr>
        </p:nvSpPr>
        <p:spPr>
          <a:xfrm>
            <a:off x="1464735" y="1493520"/>
            <a:ext cx="14750627" cy="11460480"/>
          </a:xfrm>
        </p:spPr>
        <p:txBody>
          <a:bodyPr bIns="91440" anchor="t" anchorCtr="0"/>
          <a:lstStyle>
            <a:lvl1pPr>
              <a:defRPr sz="7467"/>
            </a:lvl1pPr>
          </a:lstStyle>
          <a:p>
            <a:r>
              <a:rPr lang="en-US" dirty="0"/>
              <a:t>Click to edit Master title style</a:t>
            </a:r>
          </a:p>
        </p:txBody>
      </p:sp>
    </p:spTree>
    <p:custDataLst>
      <p:tags r:id="rId1"/>
    </p:custDataLst>
    <p:extLst>
      <p:ext uri="{BB962C8B-B14F-4D97-AF65-F5344CB8AC3E}">
        <p14:creationId xmlns:p14="http://schemas.microsoft.com/office/powerpoint/2010/main" val="1723624732"/>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grpSp>
        <p:nvGrpSpPr>
          <p:cNvPr id="4" name="Grid">
            <a:extLst>
              <a:ext uri="{FF2B5EF4-FFF2-40B4-BE49-F238E27FC236}">
                <a16:creationId xmlns:a16="http://schemas.microsoft.com/office/drawing/2014/main" id="{AEAE7081-31F9-E478-A0F5-3E926C5127DB}"/>
              </a:ext>
            </a:extLst>
          </p:cNvPr>
          <p:cNvGrpSpPr/>
          <p:nvPr userDrawn="1"/>
        </p:nvGrpSpPr>
        <p:grpSpPr>
          <a:xfrm>
            <a:off x="-594528" y="-618067"/>
            <a:ext cx="25573056" cy="14986699"/>
            <a:chOff x="-222948" y="-231775"/>
            <a:chExt cx="9589896" cy="5620012"/>
          </a:xfrm>
        </p:grpSpPr>
        <p:cxnSp>
          <p:nvCxnSpPr>
            <p:cNvPr id="7" name="Gerade Verbindung 46">
              <a:extLst>
                <a:ext uri="{FF2B5EF4-FFF2-40B4-BE49-F238E27FC236}">
                  <a16:creationId xmlns:a16="http://schemas.microsoft.com/office/drawing/2014/main" id="{B5DBDFC4-5C0A-A8F4-5C7D-90B644B94AB7}"/>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Gerade Verbindung 26">
              <a:extLst>
                <a:ext uri="{FF2B5EF4-FFF2-40B4-BE49-F238E27FC236}">
                  <a16:creationId xmlns:a16="http://schemas.microsoft.com/office/drawing/2014/main" id="{15465169-49F0-6EF1-3B95-8A742B17F395}"/>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34">
              <a:extLst>
                <a:ext uri="{FF2B5EF4-FFF2-40B4-BE49-F238E27FC236}">
                  <a16:creationId xmlns:a16="http://schemas.microsoft.com/office/drawing/2014/main" id="{B36F71E5-2F3F-9D7C-D208-FAB64DB41FD9}"/>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Gerade Verbindung 35">
              <a:extLst>
                <a:ext uri="{FF2B5EF4-FFF2-40B4-BE49-F238E27FC236}">
                  <a16:creationId xmlns:a16="http://schemas.microsoft.com/office/drawing/2014/main" id="{C8F4E5A1-7277-6B1A-7183-ED9E26042FFB}"/>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33">
              <a:extLst>
                <a:ext uri="{FF2B5EF4-FFF2-40B4-BE49-F238E27FC236}">
                  <a16:creationId xmlns:a16="http://schemas.microsoft.com/office/drawing/2014/main" id="{F9539462-D064-6F76-EF6E-1A5CD38E496C}"/>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33">
              <a:extLst>
                <a:ext uri="{FF2B5EF4-FFF2-40B4-BE49-F238E27FC236}">
                  <a16:creationId xmlns:a16="http://schemas.microsoft.com/office/drawing/2014/main" id="{ABB414A5-6DED-6C84-D07C-6E91E8798580}"/>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Gerade Verbindung 33">
              <a:extLst>
                <a:ext uri="{FF2B5EF4-FFF2-40B4-BE49-F238E27FC236}">
                  <a16:creationId xmlns:a16="http://schemas.microsoft.com/office/drawing/2014/main" id="{04E3083E-3292-6511-1111-1E374CFC5E9C}"/>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Gerade Verbindung 33">
              <a:extLst>
                <a:ext uri="{FF2B5EF4-FFF2-40B4-BE49-F238E27FC236}">
                  <a16:creationId xmlns:a16="http://schemas.microsoft.com/office/drawing/2014/main" id="{9B35FDC8-8945-A3F1-93E5-17E8E4860EF4}"/>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Gerade Verbindung 33">
              <a:extLst>
                <a:ext uri="{FF2B5EF4-FFF2-40B4-BE49-F238E27FC236}">
                  <a16:creationId xmlns:a16="http://schemas.microsoft.com/office/drawing/2014/main" id="{088ABCF8-ECB5-A324-C59C-4BB129AFD04B}"/>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33">
              <a:extLst>
                <a:ext uri="{FF2B5EF4-FFF2-40B4-BE49-F238E27FC236}">
                  <a16:creationId xmlns:a16="http://schemas.microsoft.com/office/drawing/2014/main" id="{560E81E5-3F57-64C6-AAED-FC23CED29610}"/>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33">
              <a:extLst>
                <a:ext uri="{FF2B5EF4-FFF2-40B4-BE49-F238E27FC236}">
                  <a16:creationId xmlns:a16="http://schemas.microsoft.com/office/drawing/2014/main" id="{B5194E90-E948-16D3-B528-12015EA7A96C}"/>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33">
              <a:extLst>
                <a:ext uri="{FF2B5EF4-FFF2-40B4-BE49-F238E27FC236}">
                  <a16:creationId xmlns:a16="http://schemas.microsoft.com/office/drawing/2014/main" id="{676259F3-E7CF-7AEA-D6AC-74A2F3D08FDF}"/>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33">
              <a:extLst>
                <a:ext uri="{FF2B5EF4-FFF2-40B4-BE49-F238E27FC236}">
                  <a16:creationId xmlns:a16="http://schemas.microsoft.com/office/drawing/2014/main" id="{0AAC1669-8389-435A-9DA7-CF63A766AEC9}"/>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33">
              <a:extLst>
                <a:ext uri="{FF2B5EF4-FFF2-40B4-BE49-F238E27FC236}">
                  <a16:creationId xmlns:a16="http://schemas.microsoft.com/office/drawing/2014/main" id="{B3FDB275-B131-8435-221B-0F52E8462D2B}"/>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35">
              <a:extLst>
                <a:ext uri="{FF2B5EF4-FFF2-40B4-BE49-F238E27FC236}">
                  <a16:creationId xmlns:a16="http://schemas.microsoft.com/office/drawing/2014/main" id="{5BE64196-27C7-0CFE-97EB-026F779C88D1}"/>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35">
              <a:extLst>
                <a:ext uri="{FF2B5EF4-FFF2-40B4-BE49-F238E27FC236}">
                  <a16:creationId xmlns:a16="http://schemas.microsoft.com/office/drawing/2014/main" id="{C7BCD85F-C91A-57DD-12E7-36D6C30F58C0}"/>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34">
              <a:extLst>
                <a:ext uri="{FF2B5EF4-FFF2-40B4-BE49-F238E27FC236}">
                  <a16:creationId xmlns:a16="http://schemas.microsoft.com/office/drawing/2014/main" id="{9B8E53CD-B091-0E1E-A4A4-43D4A6DB1551}"/>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35">
              <a:extLst>
                <a:ext uri="{FF2B5EF4-FFF2-40B4-BE49-F238E27FC236}">
                  <a16:creationId xmlns:a16="http://schemas.microsoft.com/office/drawing/2014/main" id="{DF113E9E-EF4F-9B53-265F-935239DF94F7}"/>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33">
              <a:extLst>
                <a:ext uri="{FF2B5EF4-FFF2-40B4-BE49-F238E27FC236}">
                  <a16:creationId xmlns:a16="http://schemas.microsoft.com/office/drawing/2014/main" id="{B25A346E-133F-130B-94B9-5AF3F2B6A79B}"/>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33">
              <a:extLst>
                <a:ext uri="{FF2B5EF4-FFF2-40B4-BE49-F238E27FC236}">
                  <a16:creationId xmlns:a16="http://schemas.microsoft.com/office/drawing/2014/main" id="{8F7734D1-1273-B122-E92F-FF04E0C6846E}"/>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Gerade Verbindung 33">
              <a:extLst>
                <a:ext uri="{FF2B5EF4-FFF2-40B4-BE49-F238E27FC236}">
                  <a16:creationId xmlns:a16="http://schemas.microsoft.com/office/drawing/2014/main" id="{1ABEF25B-730D-4E74-576E-B80F97AB6D54}"/>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33">
              <a:extLst>
                <a:ext uri="{FF2B5EF4-FFF2-40B4-BE49-F238E27FC236}">
                  <a16:creationId xmlns:a16="http://schemas.microsoft.com/office/drawing/2014/main" id="{F5A4D4E8-E590-3A72-DD51-AEDE3AFC0D20}"/>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33">
              <a:extLst>
                <a:ext uri="{FF2B5EF4-FFF2-40B4-BE49-F238E27FC236}">
                  <a16:creationId xmlns:a16="http://schemas.microsoft.com/office/drawing/2014/main" id="{C5565124-A5F2-EA15-02B3-1F1EA3EF351B}"/>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33">
              <a:extLst>
                <a:ext uri="{FF2B5EF4-FFF2-40B4-BE49-F238E27FC236}">
                  <a16:creationId xmlns:a16="http://schemas.microsoft.com/office/drawing/2014/main" id="{C1854434-2557-4298-E9AE-957C611A2977}"/>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33">
              <a:extLst>
                <a:ext uri="{FF2B5EF4-FFF2-40B4-BE49-F238E27FC236}">
                  <a16:creationId xmlns:a16="http://schemas.microsoft.com/office/drawing/2014/main" id="{21B91DF4-118B-6CF9-990B-31516598CE08}"/>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33">
              <a:extLst>
                <a:ext uri="{FF2B5EF4-FFF2-40B4-BE49-F238E27FC236}">
                  <a16:creationId xmlns:a16="http://schemas.microsoft.com/office/drawing/2014/main" id="{C1A16BA4-67A2-30A3-D2D2-387C51402A41}"/>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33">
              <a:extLst>
                <a:ext uri="{FF2B5EF4-FFF2-40B4-BE49-F238E27FC236}">
                  <a16:creationId xmlns:a16="http://schemas.microsoft.com/office/drawing/2014/main" id="{6D3717D7-176F-D3E4-7FBF-87110664CBC5}"/>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33">
              <a:extLst>
                <a:ext uri="{FF2B5EF4-FFF2-40B4-BE49-F238E27FC236}">
                  <a16:creationId xmlns:a16="http://schemas.microsoft.com/office/drawing/2014/main" id="{8F8C1FB5-7F13-9BC1-764E-488109C4A8DD}"/>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35">
              <a:extLst>
                <a:ext uri="{FF2B5EF4-FFF2-40B4-BE49-F238E27FC236}">
                  <a16:creationId xmlns:a16="http://schemas.microsoft.com/office/drawing/2014/main" id="{5A04C9AB-388C-EA93-C378-773A2A7C2319}"/>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35">
              <a:extLst>
                <a:ext uri="{FF2B5EF4-FFF2-40B4-BE49-F238E27FC236}">
                  <a16:creationId xmlns:a16="http://schemas.microsoft.com/office/drawing/2014/main" id="{C440ABD2-2FA4-949A-829D-C616E193052D}"/>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D1582A77-85B1-BA68-3699-8865499BDC47}"/>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7892A5AB-4531-A42E-0DE6-52EAE5DE7BFF}"/>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957A73F4-0DE5-B667-D445-205296C29B34}"/>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5262A72A-4D07-FC0F-47AF-C06185F06156}"/>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ED903504-D34F-E4BB-4896-C61D330122E9}"/>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F1052FE6-DCE9-B4D2-84A2-2F17D7D0A824}"/>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2B9A20B2-95BB-B6DE-1EB3-B205015A4E5A}"/>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78BD8005-F12F-8B3A-3936-322573B61CDB}"/>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6FBDC29E-50F9-AEE5-6D5A-ACC76485B4BB}"/>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4D8AEE5B-53AD-27CA-1E26-7B0B4D01ED13}"/>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Gerade Verbindung 26">
              <a:extLst>
                <a:ext uri="{FF2B5EF4-FFF2-40B4-BE49-F238E27FC236}">
                  <a16:creationId xmlns:a16="http://schemas.microsoft.com/office/drawing/2014/main" id="{36346D14-019F-8BFC-11AF-96B408E60C43}"/>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Gerade Verbindung 26">
              <a:extLst>
                <a:ext uri="{FF2B5EF4-FFF2-40B4-BE49-F238E27FC236}">
                  <a16:creationId xmlns:a16="http://schemas.microsoft.com/office/drawing/2014/main" id="{FBF605B6-9D69-3575-05EA-0AA9835637D9}"/>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Gerade Verbindung 26">
              <a:extLst>
                <a:ext uri="{FF2B5EF4-FFF2-40B4-BE49-F238E27FC236}">
                  <a16:creationId xmlns:a16="http://schemas.microsoft.com/office/drawing/2014/main" id="{D29DA869-0690-08D2-264F-F2C34D58880B}"/>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Gerade Verbindung 26">
              <a:extLst>
                <a:ext uri="{FF2B5EF4-FFF2-40B4-BE49-F238E27FC236}">
                  <a16:creationId xmlns:a16="http://schemas.microsoft.com/office/drawing/2014/main" id="{B468BEFB-2069-F3BA-1982-C4F4AD1E3B88}"/>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Gerade Verbindung 26">
              <a:extLst>
                <a:ext uri="{FF2B5EF4-FFF2-40B4-BE49-F238E27FC236}">
                  <a16:creationId xmlns:a16="http://schemas.microsoft.com/office/drawing/2014/main" id="{BC88D47D-3505-E0F1-12A1-9809F3C34437}"/>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Gerade Verbindung 26">
              <a:extLst>
                <a:ext uri="{FF2B5EF4-FFF2-40B4-BE49-F238E27FC236}">
                  <a16:creationId xmlns:a16="http://schemas.microsoft.com/office/drawing/2014/main" id="{8CB3E242-1371-D7B0-78E6-635D76283AD5}"/>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Gerade Verbindung 26">
              <a:extLst>
                <a:ext uri="{FF2B5EF4-FFF2-40B4-BE49-F238E27FC236}">
                  <a16:creationId xmlns:a16="http://schemas.microsoft.com/office/drawing/2014/main" id="{AABC821D-633D-886A-2045-E369915C6748}"/>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Gerade Verbindung 26">
              <a:extLst>
                <a:ext uri="{FF2B5EF4-FFF2-40B4-BE49-F238E27FC236}">
                  <a16:creationId xmlns:a16="http://schemas.microsoft.com/office/drawing/2014/main" id="{3147BEFC-8871-04B4-4FDA-F4BB96317BF8}"/>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Gerade Verbindung 26">
              <a:extLst>
                <a:ext uri="{FF2B5EF4-FFF2-40B4-BE49-F238E27FC236}">
                  <a16:creationId xmlns:a16="http://schemas.microsoft.com/office/drawing/2014/main" id="{C5BEEE2B-1253-C395-CF9C-4F79FE1696E3}"/>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Gerade Verbindung 26">
              <a:extLst>
                <a:ext uri="{FF2B5EF4-FFF2-40B4-BE49-F238E27FC236}">
                  <a16:creationId xmlns:a16="http://schemas.microsoft.com/office/drawing/2014/main" id="{2A62B8F4-2CBF-B8A9-92E9-EE6F56E9DB4B}"/>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Gerade Verbindung 26">
              <a:extLst>
                <a:ext uri="{FF2B5EF4-FFF2-40B4-BE49-F238E27FC236}">
                  <a16:creationId xmlns:a16="http://schemas.microsoft.com/office/drawing/2014/main" id="{DD08549E-7BE1-9BB6-EEFB-2FA7BDDB22FE}"/>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Gerade Verbindung 26">
              <a:extLst>
                <a:ext uri="{FF2B5EF4-FFF2-40B4-BE49-F238E27FC236}">
                  <a16:creationId xmlns:a16="http://schemas.microsoft.com/office/drawing/2014/main" id="{E0E6B108-C476-E781-B981-14248DF08B44}"/>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Gerade Verbindung 33">
              <a:extLst>
                <a:ext uri="{FF2B5EF4-FFF2-40B4-BE49-F238E27FC236}">
                  <a16:creationId xmlns:a16="http://schemas.microsoft.com/office/drawing/2014/main" id="{5075BC1C-E682-441F-FC4E-FAEDE9570D52}"/>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Gerade Verbindung 33">
              <a:extLst>
                <a:ext uri="{FF2B5EF4-FFF2-40B4-BE49-F238E27FC236}">
                  <a16:creationId xmlns:a16="http://schemas.microsoft.com/office/drawing/2014/main" id="{3E92243E-831B-442A-0C6F-4400B3DE0440}"/>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Spotlight Grad">
            <a:extLst>
              <a:ext uri="{FF2B5EF4-FFF2-40B4-BE49-F238E27FC236}">
                <a16:creationId xmlns:a16="http://schemas.microsoft.com/office/drawing/2014/main" id="{B4229A30-2111-CC92-8363-E6D619F3A7D2}"/>
              </a:ext>
            </a:extLst>
          </p:cNvPr>
          <p:cNvSpPr/>
          <p:nvPr userDrawn="1"/>
        </p:nvSpPr>
        <p:spPr>
          <a:xfrm>
            <a:off x="731520" y="76200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Tree>
    <p:custDataLst>
      <p:tags r:id="rId1"/>
    </p:custDataLst>
    <p:extLst>
      <p:ext uri="{BB962C8B-B14F-4D97-AF65-F5344CB8AC3E}">
        <p14:creationId xmlns:p14="http://schemas.microsoft.com/office/powerpoint/2010/main" val="2164452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Thank you variation">
    <p:bg>
      <p:bgPr>
        <a:solidFill>
          <a:schemeClr val="tx1"/>
        </a:solidFill>
        <a:effectLst/>
      </p:bgPr>
    </p:bg>
    <p:spTree>
      <p:nvGrpSpPr>
        <p:cNvPr id="1" name=""/>
        <p:cNvGrpSpPr/>
        <p:nvPr/>
      </p:nvGrpSpPr>
      <p:grpSpPr>
        <a:xfrm>
          <a:off x="0" y="0"/>
          <a:ext cx="0" cy="0"/>
          <a:chOff x="0" y="0"/>
          <a:chExt cx="0" cy="0"/>
        </a:xfrm>
      </p:grpSpPr>
      <p:grpSp>
        <p:nvGrpSpPr>
          <p:cNvPr id="5" name="Graphic 4">
            <a:extLst>
              <a:ext uri="{FF2B5EF4-FFF2-40B4-BE49-F238E27FC236}">
                <a16:creationId xmlns:a16="http://schemas.microsoft.com/office/drawing/2014/main" id="{05AA5585-5590-4DF7-83B4-4D4515FD9E42}"/>
              </a:ext>
            </a:extLst>
          </p:cNvPr>
          <p:cNvGrpSpPr/>
          <p:nvPr userDrawn="1"/>
        </p:nvGrpSpPr>
        <p:grpSpPr>
          <a:xfrm>
            <a:off x="-2538776" y="-1570756"/>
            <a:ext cx="27130459" cy="17342216"/>
            <a:chOff x="928687" y="242887"/>
            <a:chExt cx="7286625" cy="4657725"/>
          </a:xfrm>
          <a:solidFill>
            <a:schemeClr val="bg1"/>
          </a:solidFill>
        </p:grpSpPr>
        <p:sp>
          <p:nvSpPr>
            <p:cNvPr id="6" name="Freeform: Shape 5">
              <a:extLst>
                <a:ext uri="{FF2B5EF4-FFF2-40B4-BE49-F238E27FC236}">
                  <a16:creationId xmlns:a16="http://schemas.microsoft.com/office/drawing/2014/main" id="{DA294650-34D9-4B6B-9802-2A6366EDB8B2}"/>
                </a:ext>
              </a:extLst>
            </p:cNvPr>
            <p:cNvSpPr/>
            <p:nvPr/>
          </p:nvSpPr>
          <p:spPr>
            <a:xfrm>
              <a:off x="928687" y="1505520"/>
              <a:ext cx="1367218" cy="1956625"/>
            </a:xfrm>
            <a:custGeom>
              <a:avLst/>
              <a:gdLst>
                <a:gd name="connsiteX0" fmla="*/ 1367218 w 1367218"/>
                <a:gd name="connsiteY0" fmla="*/ 327946 h 1956625"/>
                <a:gd name="connsiteX1" fmla="*/ 897731 w 1367218"/>
                <a:gd name="connsiteY1" fmla="*/ 453771 h 1956625"/>
                <a:gd name="connsiteX2" fmla="*/ 1275779 w 1367218"/>
                <a:gd name="connsiteY2" fmla="*/ 1864805 h 1956625"/>
                <a:gd name="connsiteX3" fmla="*/ 932974 w 1367218"/>
                <a:gd name="connsiteY3" fmla="*/ 1956626 h 1956625"/>
                <a:gd name="connsiteX4" fmla="*/ 554927 w 1367218"/>
                <a:gd name="connsiteY4" fmla="*/ 545592 h 1956625"/>
                <a:gd name="connsiteX5" fmla="*/ 87821 w 1367218"/>
                <a:gd name="connsiteY5" fmla="*/ 670751 h 1956625"/>
                <a:gd name="connsiteX6" fmla="*/ 0 w 1367218"/>
                <a:gd name="connsiteY6" fmla="*/ 342805 h 1956625"/>
                <a:gd name="connsiteX7" fmla="*/ 1279303 w 1367218"/>
                <a:gd name="connsiteY7" fmla="*/ 0 h 1956625"/>
                <a:gd name="connsiteX8" fmla="*/ 1367218 w 1367218"/>
                <a:gd name="connsiteY8" fmla="*/ 327946 h 1956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7218" h="1956625">
                  <a:moveTo>
                    <a:pt x="1367218" y="327946"/>
                  </a:moveTo>
                  <a:lnTo>
                    <a:pt x="897731" y="453771"/>
                  </a:lnTo>
                  <a:lnTo>
                    <a:pt x="1275779" y="1864805"/>
                  </a:lnTo>
                  <a:lnTo>
                    <a:pt x="932974" y="1956626"/>
                  </a:lnTo>
                  <a:lnTo>
                    <a:pt x="554927" y="545592"/>
                  </a:lnTo>
                  <a:lnTo>
                    <a:pt x="87821" y="670751"/>
                  </a:lnTo>
                  <a:lnTo>
                    <a:pt x="0" y="342805"/>
                  </a:lnTo>
                  <a:lnTo>
                    <a:pt x="1279303" y="0"/>
                  </a:lnTo>
                  <a:lnTo>
                    <a:pt x="1367218" y="327946"/>
                  </a:lnTo>
                  <a:close/>
                </a:path>
              </a:pathLst>
            </a:custGeom>
            <a:grpFill/>
            <a:ln w="9525" cap="flat">
              <a:noFill/>
              <a:prstDash val="solid"/>
              <a:miter/>
            </a:ln>
          </p:spPr>
          <p:txBody>
            <a:bodyPr rtlCol="0" anchor="ctr"/>
            <a:lstStyle/>
            <a:p>
              <a:endParaRPr lang="en-US" sz="13334"/>
            </a:p>
          </p:txBody>
        </p:sp>
        <p:sp>
          <p:nvSpPr>
            <p:cNvPr id="7" name="Freeform: Shape 6">
              <a:extLst>
                <a:ext uri="{FF2B5EF4-FFF2-40B4-BE49-F238E27FC236}">
                  <a16:creationId xmlns:a16="http://schemas.microsoft.com/office/drawing/2014/main" id="{BB235E4C-3CCD-4110-A744-316CFC2077F9}"/>
                </a:ext>
              </a:extLst>
            </p:cNvPr>
            <p:cNvSpPr/>
            <p:nvPr/>
          </p:nvSpPr>
          <p:spPr>
            <a:xfrm>
              <a:off x="2334672" y="1385791"/>
              <a:ext cx="1626012" cy="1824799"/>
            </a:xfrm>
            <a:custGeom>
              <a:avLst/>
              <a:gdLst>
                <a:gd name="connsiteX0" fmla="*/ 1421702 w 1626012"/>
                <a:gd name="connsiteY0" fmla="*/ 751237 h 1824799"/>
                <a:gd name="connsiteX1" fmla="*/ 1626013 w 1626012"/>
                <a:gd name="connsiteY1" fmla="*/ 1513904 h 1824799"/>
                <a:gd name="connsiteX2" fmla="*/ 1305592 w 1626012"/>
                <a:gd name="connsiteY2" fmla="*/ 1599724 h 1824799"/>
                <a:gd name="connsiteX3" fmla="*/ 1111853 w 1626012"/>
                <a:gd name="connsiteY3" fmla="*/ 876872 h 1824799"/>
                <a:gd name="connsiteX4" fmla="*/ 797338 w 1626012"/>
                <a:gd name="connsiteY4" fmla="*/ 686943 h 1824799"/>
                <a:gd name="connsiteX5" fmla="*/ 606647 w 1626012"/>
                <a:gd name="connsiteY5" fmla="*/ 1068229 h 1824799"/>
                <a:gd name="connsiteX6" fmla="*/ 786384 w 1626012"/>
                <a:gd name="connsiteY6" fmla="*/ 1738979 h 1824799"/>
                <a:gd name="connsiteX7" fmla="*/ 465963 w 1626012"/>
                <a:gd name="connsiteY7" fmla="*/ 1824800 h 1824799"/>
                <a:gd name="connsiteX8" fmla="*/ 0 w 1626012"/>
                <a:gd name="connsiteY8" fmla="*/ 85820 h 1824799"/>
                <a:gd name="connsiteX9" fmla="*/ 320421 w 1626012"/>
                <a:gd name="connsiteY9" fmla="*/ 0 h 1824799"/>
                <a:gd name="connsiteX10" fmla="*/ 490823 w 1626012"/>
                <a:gd name="connsiteY10" fmla="*/ 635984 h 1824799"/>
                <a:gd name="connsiteX11" fmla="*/ 814388 w 1626012"/>
                <a:gd name="connsiteY11" fmla="*/ 362903 h 1824799"/>
                <a:gd name="connsiteX12" fmla="*/ 1421702 w 1626012"/>
                <a:gd name="connsiteY12" fmla="*/ 751237 h 1824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6012" h="1824799">
                  <a:moveTo>
                    <a:pt x="1421702" y="751237"/>
                  </a:moveTo>
                  <a:lnTo>
                    <a:pt x="1626013" y="1513904"/>
                  </a:lnTo>
                  <a:lnTo>
                    <a:pt x="1305592" y="1599724"/>
                  </a:lnTo>
                  <a:lnTo>
                    <a:pt x="1111853" y="876872"/>
                  </a:lnTo>
                  <a:cubicBezTo>
                    <a:pt x="1066610" y="707993"/>
                    <a:pt x="941451" y="648272"/>
                    <a:pt x="797338" y="686943"/>
                  </a:cubicBezTo>
                  <a:cubicBezTo>
                    <a:pt x="640842" y="728853"/>
                    <a:pt x="548735" y="852107"/>
                    <a:pt x="606647" y="1068229"/>
                  </a:cubicBezTo>
                  <a:lnTo>
                    <a:pt x="786384" y="1738979"/>
                  </a:lnTo>
                  <a:lnTo>
                    <a:pt x="465963" y="1824800"/>
                  </a:lnTo>
                  <a:lnTo>
                    <a:pt x="0" y="85820"/>
                  </a:lnTo>
                  <a:lnTo>
                    <a:pt x="320421" y="0"/>
                  </a:lnTo>
                  <a:lnTo>
                    <a:pt x="490823" y="635984"/>
                  </a:lnTo>
                  <a:cubicBezTo>
                    <a:pt x="535400" y="504253"/>
                    <a:pt x="647986" y="407480"/>
                    <a:pt x="814388" y="362903"/>
                  </a:cubicBezTo>
                  <a:cubicBezTo>
                    <a:pt x="1077754" y="292227"/>
                    <a:pt x="1333214" y="420815"/>
                    <a:pt x="1421702" y="751237"/>
                  </a:cubicBezTo>
                  <a:close/>
                </a:path>
              </a:pathLst>
            </a:custGeom>
            <a:grpFill/>
            <a:ln w="9525" cap="flat">
              <a:noFill/>
              <a:prstDash val="solid"/>
              <a:miter/>
            </a:ln>
          </p:spPr>
          <p:txBody>
            <a:bodyPr rtlCol="0" anchor="ctr"/>
            <a:lstStyle/>
            <a:p>
              <a:endParaRPr lang="en-US" sz="13334"/>
            </a:p>
          </p:txBody>
        </p:sp>
        <p:sp>
          <p:nvSpPr>
            <p:cNvPr id="11" name="Freeform: Shape 10">
              <a:extLst>
                <a:ext uri="{FF2B5EF4-FFF2-40B4-BE49-F238E27FC236}">
                  <a16:creationId xmlns:a16="http://schemas.microsoft.com/office/drawing/2014/main" id="{F7A0AD72-8BAF-4F85-A1F1-88DC8FA05140}"/>
                </a:ext>
              </a:extLst>
            </p:cNvPr>
            <p:cNvSpPr/>
            <p:nvPr/>
          </p:nvSpPr>
          <p:spPr>
            <a:xfrm>
              <a:off x="3927605" y="1258918"/>
              <a:ext cx="1521075" cy="1491229"/>
            </a:xfrm>
            <a:custGeom>
              <a:avLst/>
              <a:gdLst>
                <a:gd name="connsiteX0" fmla="*/ 1188272 w 1521075"/>
                <a:gd name="connsiteY0" fmla="*/ 0 h 1491229"/>
                <a:gd name="connsiteX1" fmla="*/ 1521075 w 1521075"/>
                <a:gd name="connsiteY1" fmla="*/ 1242060 h 1491229"/>
                <a:gd name="connsiteX2" fmla="*/ 1200654 w 1521075"/>
                <a:gd name="connsiteY2" fmla="*/ 1327976 h 1491229"/>
                <a:gd name="connsiteX3" fmla="*/ 1161411 w 1521075"/>
                <a:gd name="connsiteY3" fmla="*/ 1181386 h 1491229"/>
                <a:gd name="connsiteX4" fmla="*/ 805081 w 1521075"/>
                <a:gd name="connsiteY4" fmla="*/ 1471232 h 1491229"/>
                <a:gd name="connsiteX5" fmla="*/ 25745 w 1521075"/>
                <a:gd name="connsiteY5" fmla="*/ 977170 h 1491229"/>
                <a:gd name="connsiteX6" fmla="*/ 453704 w 1521075"/>
                <a:gd name="connsiteY6" fmla="*/ 159639 h 1491229"/>
                <a:gd name="connsiteX7" fmla="*/ 907189 w 1521075"/>
                <a:gd name="connsiteY7" fmla="*/ 232505 h 1491229"/>
                <a:gd name="connsiteX8" fmla="*/ 867946 w 1521075"/>
                <a:gd name="connsiteY8" fmla="*/ 85916 h 1491229"/>
                <a:gd name="connsiteX9" fmla="*/ 1188272 w 1521075"/>
                <a:gd name="connsiteY9" fmla="*/ 0 h 1491229"/>
                <a:gd name="connsiteX10" fmla="*/ 1034252 w 1521075"/>
                <a:gd name="connsiteY10" fmla="*/ 706850 h 1491229"/>
                <a:gd name="connsiteX11" fmla="*/ 595055 w 1521075"/>
                <a:gd name="connsiteY11" fmla="*/ 449104 h 1491229"/>
                <a:gd name="connsiteX12" fmla="*/ 346071 w 1521075"/>
                <a:gd name="connsiteY12" fmla="*/ 891254 h 1491229"/>
                <a:gd name="connsiteX13" fmla="*/ 782697 w 1521075"/>
                <a:gd name="connsiteY13" fmla="*/ 1149668 h 1491229"/>
                <a:gd name="connsiteX14" fmla="*/ 1034252 w 1521075"/>
                <a:gd name="connsiteY14" fmla="*/ 706850 h 1491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21075" h="1491229">
                  <a:moveTo>
                    <a:pt x="1188272" y="0"/>
                  </a:moveTo>
                  <a:lnTo>
                    <a:pt x="1521075" y="1242060"/>
                  </a:lnTo>
                  <a:lnTo>
                    <a:pt x="1200654" y="1327976"/>
                  </a:lnTo>
                  <a:lnTo>
                    <a:pt x="1161411" y="1181386"/>
                  </a:lnTo>
                  <a:cubicBezTo>
                    <a:pt x="1101880" y="1317117"/>
                    <a:pt x="986437" y="1422654"/>
                    <a:pt x="805081" y="1471232"/>
                  </a:cubicBezTo>
                  <a:cubicBezTo>
                    <a:pt x="474659" y="1559719"/>
                    <a:pt x="124901" y="1347311"/>
                    <a:pt x="25745" y="977170"/>
                  </a:cubicBezTo>
                  <a:cubicBezTo>
                    <a:pt x="-73410" y="607028"/>
                    <a:pt x="123281" y="248126"/>
                    <a:pt x="453704" y="159639"/>
                  </a:cubicBezTo>
                  <a:cubicBezTo>
                    <a:pt x="635060" y="111062"/>
                    <a:pt x="787841" y="144685"/>
                    <a:pt x="907189" y="232505"/>
                  </a:cubicBezTo>
                  <a:lnTo>
                    <a:pt x="867946" y="85916"/>
                  </a:lnTo>
                  <a:lnTo>
                    <a:pt x="1188272" y="0"/>
                  </a:lnTo>
                  <a:close/>
                  <a:moveTo>
                    <a:pt x="1034252" y="706850"/>
                  </a:moveTo>
                  <a:cubicBezTo>
                    <a:pt x="978341" y="498158"/>
                    <a:pt x="793841" y="395859"/>
                    <a:pt x="595055" y="449104"/>
                  </a:cubicBezTo>
                  <a:cubicBezTo>
                    <a:pt x="398840" y="501682"/>
                    <a:pt x="290159" y="682562"/>
                    <a:pt x="346071" y="891254"/>
                  </a:cubicBezTo>
                  <a:cubicBezTo>
                    <a:pt x="401983" y="1099947"/>
                    <a:pt x="586482" y="1202246"/>
                    <a:pt x="782697" y="1149668"/>
                  </a:cubicBezTo>
                  <a:cubicBezTo>
                    <a:pt x="981484" y="1096423"/>
                    <a:pt x="1090164" y="915543"/>
                    <a:pt x="1034252" y="706850"/>
                  </a:cubicBezTo>
                  <a:close/>
                </a:path>
              </a:pathLst>
            </a:custGeom>
            <a:grpFill/>
            <a:ln w="9525" cap="flat">
              <a:noFill/>
              <a:prstDash val="solid"/>
              <a:miter/>
            </a:ln>
          </p:spPr>
          <p:txBody>
            <a:bodyPr rtlCol="0" anchor="ctr"/>
            <a:lstStyle/>
            <a:p>
              <a:endParaRPr lang="en-US" sz="13334"/>
            </a:p>
          </p:txBody>
        </p:sp>
        <p:sp>
          <p:nvSpPr>
            <p:cNvPr id="12" name="Freeform: Shape 11">
              <a:extLst>
                <a:ext uri="{FF2B5EF4-FFF2-40B4-BE49-F238E27FC236}">
                  <a16:creationId xmlns:a16="http://schemas.microsoft.com/office/drawing/2014/main" id="{6C061A2F-11D6-41CB-B3F6-B722A9FEB6A2}"/>
                </a:ext>
              </a:extLst>
            </p:cNvPr>
            <p:cNvSpPr/>
            <p:nvPr/>
          </p:nvSpPr>
          <p:spPr>
            <a:xfrm>
              <a:off x="5349429" y="957811"/>
              <a:ext cx="1492853" cy="1480683"/>
            </a:xfrm>
            <a:custGeom>
              <a:avLst/>
              <a:gdLst>
                <a:gd name="connsiteX0" fmla="*/ 1288542 w 1492853"/>
                <a:gd name="connsiteY0" fmla="*/ 407121 h 1480683"/>
                <a:gd name="connsiteX1" fmla="*/ 1492853 w 1492853"/>
                <a:gd name="connsiteY1" fmla="*/ 1169787 h 1480683"/>
                <a:gd name="connsiteX2" fmla="*/ 1172433 w 1492853"/>
                <a:gd name="connsiteY2" fmla="*/ 1255608 h 1480683"/>
                <a:gd name="connsiteX3" fmla="*/ 978694 w 1492853"/>
                <a:gd name="connsiteY3" fmla="*/ 532755 h 1480683"/>
                <a:gd name="connsiteX4" fmla="*/ 664178 w 1492853"/>
                <a:gd name="connsiteY4" fmla="*/ 342827 h 1480683"/>
                <a:gd name="connsiteX5" fmla="*/ 473488 w 1492853"/>
                <a:gd name="connsiteY5" fmla="*/ 724113 h 1480683"/>
                <a:gd name="connsiteX6" fmla="*/ 653225 w 1492853"/>
                <a:gd name="connsiteY6" fmla="*/ 1394863 h 1480683"/>
                <a:gd name="connsiteX7" fmla="*/ 332804 w 1492853"/>
                <a:gd name="connsiteY7" fmla="*/ 1480683 h 1480683"/>
                <a:gd name="connsiteX8" fmla="*/ 0 w 1492853"/>
                <a:gd name="connsiteY8" fmla="*/ 238623 h 1480683"/>
                <a:gd name="connsiteX9" fmla="*/ 320421 w 1492853"/>
                <a:gd name="connsiteY9" fmla="*/ 152803 h 1480683"/>
                <a:gd name="connsiteX10" fmla="*/ 357664 w 1492853"/>
                <a:gd name="connsiteY10" fmla="*/ 291868 h 1480683"/>
                <a:gd name="connsiteX11" fmla="*/ 681228 w 1492853"/>
                <a:gd name="connsiteY11" fmla="*/ 18786 h 1480683"/>
                <a:gd name="connsiteX12" fmla="*/ 1288542 w 1492853"/>
                <a:gd name="connsiteY12" fmla="*/ 407121 h 148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2853" h="1480683">
                  <a:moveTo>
                    <a:pt x="1288542" y="407121"/>
                  </a:moveTo>
                  <a:lnTo>
                    <a:pt x="1492853" y="1169787"/>
                  </a:lnTo>
                  <a:lnTo>
                    <a:pt x="1172433" y="1255608"/>
                  </a:lnTo>
                  <a:lnTo>
                    <a:pt x="978694" y="532755"/>
                  </a:lnTo>
                  <a:cubicBezTo>
                    <a:pt x="933450" y="363877"/>
                    <a:pt x="808291" y="304155"/>
                    <a:pt x="664178" y="342827"/>
                  </a:cubicBezTo>
                  <a:cubicBezTo>
                    <a:pt x="507682" y="384737"/>
                    <a:pt x="415576" y="507990"/>
                    <a:pt x="473488" y="724113"/>
                  </a:cubicBezTo>
                  <a:lnTo>
                    <a:pt x="653225" y="1394863"/>
                  </a:lnTo>
                  <a:lnTo>
                    <a:pt x="332804" y="1480683"/>
                  </a:lnTo>
                  <a:lnTo>
                    <a:pt x="0" y="238623"/>
                  </a:lnTo>
                  <a:lnTo>
                    <a:pt x="320421" y="152803"/>
                  </a:lnTo>
                  <a:lnTo>
                    <a:pt x="357664" y="291868"/>
                  </a:lnTo>
                  <a:cubicBezTo>
                    <a:pt x="402241" y="160137"/>
                    <a:pt x="514826" y="63363"/>
                    <a:pt x="681228" y="18786"/>
                  </a:cubicBezTo>
                  <a:cubicBezTo>
                    <a:pt x="944499" y="-51889"/>
                    <a:pt x="1199959" y="76698"/>
                    <a:pt x="1288542" y="407121"/>
                  </a:cubicBezTo>
                  <a:close/>
                </a:path>
              </a:pathLst>
            </a:custGeom>
            <a:grpFill/>
            <a:ln w="9525" cap="flat">
              <a:noFill/>
              <a:prstDash val="solid"/>
              <a:miter/>
            </a:ln>
          </p:spPr>
          <p:txBody>
            <a:bodyPr rtlCol="0" anchor="ctr"/>
            <a:lstStyle/>
            <a:p>
              <a:endParaRPr lang="en-US" sz="13334"/>
            </a:p>
          </p:txBody>
        </p:sp>
        <p:sp>
          <p:nvSpPr>
            <p:cNvPr id="13" name="Freeform: Shape 12">
              <a:extLst>
                <a:ext uri="{FF2B5EF4-FFF2-40B4-BE49-F238E27FC236}">
                  <a16:creationId xmlns:a16="http://schemas.microsoft.com/office/drawing/2014/main" id="{0AFE20DE-672A-4AE0-B504-7EFFD6EF1923}"/>
                </a:ext>
              </a:extLst>
            </p:cNvPr>
            <p:cNvSpPr/>
            <p:nvPr/>
          </p:nvSpPr>
          <p:spPr>
            <a:xfrm>
              <a:off x="6599872" y="242887"/>
              <a:ext cx="1611058" cy="1824704"/>
            </a:xfrm>
            <a:custGeom>
              <a:avLst/>
              <a:gdLst>
                <a:gd name="connsiteX0" fmla="*/ 1238536 w 1611058"/>
                <a:gd name="connsiteY0" fmla="*/ 1617726 h 1824704"/>
                <a:gd name="connsiteX1" fmla="*/ 635317 w 1611058"/>
                <a:gd name="connsiteY1" fmla="*/ 1175004 h 1824704"/>
                <a:gd name="connsiteX2" fmla="*/ 786384 w 1611058"/>
                <a:gd name="connsiteY2" fmla="*/ 1738884 h 1824704"/>
                <a:gd name="connsiteX3" fmla="*/ 465963 w 1611058"/>
                <a:gd name="connsiteY3" fmla="*/ 1824704 h 1824704"/>
                <a:gd name="connsiteX4" fmla="*/ 0 w 1611058"/>
                <a:gd name="connsiteY4" fmla="*/ 85820 h 1824704"/>
                <a:gd name="connsiteX5" fmla="*/ 320421 w 1611058"/>
                <a:gd name="connsiteY5" fmla="*/ 0 h 1824704"/>
                <a:gd name="connsiteX6" fmla="*/ 599980 w 1611058"/>
                <a:gd name="connsiteY6" fmla="*/ 1043369 h 1824704"/>
                <a:gd name="connsiteX7" fmla="*/ 880777 w 1611058"/>
                <a:gd name="connsiteY7" fmla="*/ 382334 h 1824704"/>
                <a:gd name="connsiteX8" fmla="*/ 1263301 w 1611058"/>
                <a:gd name="connsiteY8" fmla="*/ 279845 h 1824704"/>
                <a:gd name="connsiteX9" fmla="*/ 928402 w 1611058"/>
                <a:gd name="connsiteY9" fmla="*/ 1027176 h 1824704"/>
                <a:gd name="connsiteX10" fmla="*/ 1611058 w 1611058"/>
                <a:gd name="connsiteY10" fmla="*/ 1517904 h 1824704"/>
                <a:gd name="connsiteX11" fmla="*/ 1238536 w 1611058"/>
                <a:gd name="connsiteY11" fmla="*/ 1617726 h 182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1058" h="1824704">
                  <a:moveTo>
                    <a:pt x="1238536" y="1617726"/>
                  </a:moveTo>
                  <a:lnTo>
                    <a:pt x="635317" y="1175004"/>
                  </a:lnTo>
                  <a:lnTo>
                    <a:pt x="786384" y="1738884"/>
                  </a:lnTo>
                  <a:lnTo>
                    <a:pt x="465963" y="1824704"/>
                  </a:lnTo>
                  <a:lnTo>
                    <a:pt x="0" y="85820"/>
                  </a:lnTo>
                  <a:lnTo>
                    <a:pt x="320421" y="0"/>
                  </a:lnTo>
                  <a:lnTo>
                    <a:pt x="599980" y="1043369"/>
                  </a:lnTo>
                  <a:lnTo>
                    <a:pt x="880777" y="382334"/>
                  </a:lnTo>
                  <a:lnTo>
                    <a:pt x="1263301" y="279845"/>
                  </a:lnTo>
                  <a:lnTo>
                    <a:pt x="928402" y="1027176"/>
                  </a:lnTo>
                  <a:lnTo>
                    <a:pt x="1611058" y="1517904"/>
                  </a:lnTo>
                  <a:lnTo>
                    <a:pt x="1238536" y="1617726"/>
                  </a:lnTo>
                  <a:close/>
                </a:path>
              </a:pathLst>
            </a:custGeom>
            <a:grpFill/>
            <a:ln w="9525" cap="flat">
              <a:noFill/>
              <a:prstDash val="solid"/>
              <a:miter/>
            </a:ln>
          </p:spPr>
          <p:txBody>
            <a:bodyPr rtlCol="0" anchor="ctr"/>
            <a:lstStyle/>
            <a:p>
              <a:endParaRPr lang="en-US" sz="13334"/>
            </a:p>
          </p:txBody>
        </p:sp>
        <p:sp>
          <p:nvSpPr>
            <p:cNvPr id="14" name="Freeform: Shape 13">
              <a:extLst>
                <a:ext uri="{FF2B5EF4-FFF2-40B4-BE49-F238E27FC236}">
                  <a16:creationId xmlns:a16="http://schemas.microsoft.com/office/drawing/2014/main" id="{2913EB4D-3D77-4270-B518-88EBA748CD07}"/>
                </a:ext>
              </a:extLst>
            </p:cNvPr>
            <p:cNvSpPr/>
            <p:nvPr/>
          </p:nvSpPr>
          <p:spPr>
            <a:xfrm>
              <a:off x="3734180" y="2860737"/>
              <a:ext cx="1291780" cy="2035778"/>
            </a:xfrm>
            <a:custGeom>
              <a:avLst/>
              <a:gdLst>
                <a:gd name="connsiteX0" fmla="*/ 1291781 w 1291780"/>
                <a:gd name="connsiteY0" fmla="*/ 0 h 2035778"/>
                <a:gd name="connsiteX1" fmla="*/ 1172528 w 1291780"/>
                <a:gd name="connsiteY1" fmla="*/ 1363218 h 2035778"/>
                <a:gd name="connsiteX2" fmla="*/ 649796 w 1291780"/>
                <a:gd name="connsiteY2" fmla="*/ 2035778 h 2035778"/>
                <a:gd name="connsiteX3" fmla="*/ 569881 w 1291780"/>
                <a:gd name="connsiteY3" fmla="*/ 1737646 h 2035778"/>
                <a:gd name="connsiteX4" fmla="*/ 831437 w 1291780"/>
                <a:gd name="connsiteY4" fmla="*/ 1411986 h 2035778"/>
                <a:gd name="connsiteX5" fmla="*/ 0 w 1291780"/>
                <a:gd name="connsiteY5" fmla="*/ 346138 h 2035778"/>
                <a:gd name="connsiteX6" fmla="*/ 350234 w 1291780"/>
                <a:gd name="connsiteY6" fmla="*/ 252317 h 2035778"/>
                <a:gd name="connsiteX7" fmla="*/ 896779 w 1291780"/>
                <a:gd name="connsiteY7" fmla="*/ 1000411 h 2035778"/>
                <a:gd name="connsiteX8" fmla="*/ 948880 w 1291780"/>
                <a:gd name="connsiteY8" fmla="*/ 91821 h 2035778"/>
                <a:gd name="connsiteX9" fmla="*/ 1291781 w 1291780"/>
                <a:gd name="connsiteY9" fmla="*/ 0 h 2035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91780" h="2035778">
                  <a:moveTo>
                    <a:pt x="1291781" y="0"/>
                  </a:moveTo>
                  <a:lnTo>
                    <a:pt x="1172528" y="1363218"/>
                  </a:lnTo>
                  <a:cubicBezTo>
                    <a:pt x="1139190" y="1755553"/>
                    <a:pt x="970026" y="1968627"/>
                    <a:pt x="649796" y="2035778"/>
                  </a:cubicBezTo>
                  <a:lnTo>
                    <a:pt x="569881" y="1737646"/>
                  </a:lnTo>
                  <a:cubicBezTo>
                    <a:pt x="746950" y="1692878"/>
                    <a:pt x="816388" y="1594390"/>
                    <a:pt x="831437" y="1411986"/>
                  </a:cubicBezTo>
                  <a:lnTo>
                    <a:pt x="0" y="346138"/>
                  </a:lnTo>
                  <a:lnTo>
                    <a:pt x="350234" y="252317"/>
                  </a:lnTo>
                  <a:lnTo>
                    <a:pt x="896779" y="1000411"/>
                  </a:lnTo>
                  <a:lnTo>
                    <a:pt x="948880" y="91821"/>
                  </a:lnTo>
                  <a:lnTo>
                    <a:pt x="1291781" y="0"/>
                  </a:lnTo>
                  <a:close/>
                </a:path>
              </a:pathLst>
            </a:custGeom>
            <a:grpFill/>
            <a:ln w="9525" cap="flat">
              <a:noFill/>
              <a:prstDash val="solid"/>
              <a:miter/>
            </a:ln>
          </p:spPr>
          <p:txBody>
            <a:bodyPr rtlCol="0" anchor="ctr"/>
            <a:lstStyle/>
            <a:p>
              <a:endParaRPr lang="en-US" sz="13334"/>
            </a:p>
          </p:txBody>
        </p:sp>
        <p:sp>
          <p:nvSpPr>
            <p:cNvPr id="15" name="Freeform: Shape 14">
              <a:extLst>
                <a:ext uri="{FF2B5EF4-FFF2-40B4-BE49-F238E27FC236}">
                  <a16:creationId xmlns:a16="http://schemas.microsoft.com/office/drawing/2014/main" id="{226FFBEB-0F60-4026-9EB1-7A08121A7EC6}"/>
                </a:ext>
              </a:extLst>
            </p:cNvPr>
            <p:cNvSpPr/>
            <p:nvPr/>
          </p:nvSpPr>
          <p:spPr>
            <a:xfrm>
              <a:off x="5205381" y="2616074"/>
              <a:ext cx="1362337" cy="1359895"/>
            </a:xfrm>
            <a:custGeom>
              <a:avLst/>
              <a:gdLst>
                <a:gd name="connsiteX0" fmla="*/ 24224 w 1362337"/>
                <a:gd name="connsiteY0" fmla="*/ 855692 h 1359895"/>
                <a:gd name="connsiteX1" fmla="*/ 504284 w 1362337"/>
                <a:gd name="connsiteY1" fmla="*/ 24160 h 1359895"/>
                <a:gd name="connsiteX2" fmla="*/ 1338293 w 1362337"/>
                <a:gd name="connsiteY2" fmla="*/ 503553 h 1359895"/>
                <a:gd name="connsiteX3" fmla="*/ 855757 w 1362337"/>
                <a:gd name="connsiteY3" fmla="*/ 1335752 h 1359895"/>
                <a:gd name="connsiteX4" fmla="*/ 24224 w 1362337"/>
                <a:gd name="connsiteY4" fmla="*/ 855692 h 1359895"/>
                <a:gd name="connsiteX5" fmla="*/ 1017872 w 1362337"/>
                <a:gd name="connsiteY5" fmla="*/ 589468 h 1359895"/>
                <a:gd name="connsiteX6" fmla="*/ 588199 w 1362337"/>
                <a:gd name="connsiteY6" fmla="*/ 337151 h 1359895"/>
                <a:gd name="connsiteX7" fmla="*/ 344645 w 1362337"/>
                <a:gd name="connsiteY7" fmla="*/ 769872 h 1359895"/>
                <a:gd name="connsiteX8" fmla="*/ 771842 w 1362337"/>
                <a:gd name="connsiteY8" fmla="*/ 1022856 h 1359895"/>
                <a:gd name="connsiteX9" fmla="*/ 1017872 w 1362337"/>
                <a:gd name="connsiteY9" fmla="*/ 589468 h 1359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2337" h="1359895">
                  <a:moveTo>
                    <a:pt x="24224" y="855692"/>
                  </a:moveTo>
                  <a:cubicBezTo>
                    <a:pt x="-74931" y="485551"/>
                    <a:pt x="139191" y="121981"/>
                    <a:pt x="504284" y="24160"/>
                  </a:cubicBezTo>
                  <a:cubicBezTo>
                    <a:pt x="869473" y="-73662"/>
                    <a:pt x="1239138" y="133411"/>
                    <a:pt x="1338293" y="503553"/>
                  </a:cubicBezTo>
                  <a:cubicBezTo>
                    <a:pt x="1437448" y="873694"/>
                    <a:pt x="1220850" y="1237930"/>
                    <a:pt x="855757" y="1335752"/>
                  </a:cubicBezTo>
                  <a:cubicBezTo>
                    <a:pt x="490568" y="1433669"/>
                    <a:pt x="123379" y="1225834"/>
                    <a:pt x="24224" y="855692"/>
                  </a:cubicBezTo>
                  <a:close/>
                  <a:moveTo>
                    <a:pt x="1017872" y="589468"/>
                  </a:moveTo>
                  <a:cubicBezTo>
                    <a:pt x="963961" y="388300"/>
                    <a:pt x="779462" y="285907"/>
                    <a:pt x="588199" y="337151"/>
                  </a:cubicBezTo>
                  <a:cubicBezTo>
                    <a:pt x="399414" y="387729"/>
                    <a:pt x="290733" y="568609"/>
                    <a:pt x="344645" y="769872"/>
                  </a:cubicBezTo>
                  <a:cubicBezTo>
                    <a:pt x="398557" y="971040"/>
                    <a:pt x="583056" y="1073434"/>
                    <a:pt x="771842" y="1022856"/>
                  </a:cubicBezTo>
                  <a:cubicBezTo>
                    <a:pt x="963199" y="971611"/>
                    <a:pt x="1071784" y="790732"/>
                    <a:pt x="1017872" y="589468"/>
                  </a:cubicBezTo>
                  <a:close/>
                </a:path>
              </a:pathLst>
            </a:custGeom>
            <a:grpFill/>
            <a:ln w="9525" cap="flat">
              <a:noFill/>
              <a:prstDash val="solid"/>
              <a:miter/>
            </a:ln>
          </p:spPr>
          <p:txBody>
            <a:bodyPr rtlCol="0" anchor="ctr"/>
            <a:lstStyle/>
            <a:p>
              <a:endParaRPr lang="en-US" sz="13334"/>
            </a:p>
          </p:txBody>
        </p:sp>
        <p:sp>
          <p:nvSpPr>
            <p:cNvPr id="16" name="Freeform: Shape 15">
              <a:extLst>
                <a:ext uri="{FF2B5EF4-FFF2-40B4-BE49-F238E27FC236}">
                  <a16:creationId xmlns:a16="http://schemas.microsoft.com/office/drawing/2014/main" id="{7430C7BD-660E-4A4F-9C02-E23F4F169DBF}"/>
                </a:ext>
              </a:extLst>
            </p:cNvPr>
            <p:cNvSpPr/>
            <p:nvPr/>
          </p:nvSpPr>
          <p:spPr>
            <a:xfrm>
              <a:off x="6583488" y="2132551"/>
              <a:ext cx="1492853" cy="1480641"/>
            </a:xfrm>
            <a:custGeom>
              <a:avLst/>
              <a:gdLst>
                <a:gd name="connsiteX0" fmla="*/ 1160050 w 1492853"/>
                <a:gd name="connsiteY0" fmla="*/ 0 h 1480641"/>
                <a:gd name="connsiteX1" fmla="*/ 1492853 w 1492853"/>
                <a:gd name="connsiteY1" fmla="*/ 1242060 h 1480641"/>
                <a:gd name="connsiteX2" fmla="*/ 1172433 w 1492853"/>
                <a:gd name="connsiteY2" fmla="*/ 1327976 h 1480641"/>
                <a:gd name="connsiteX3" fmla="*/ 1135189 w 1492853"/>
                <a:gd name="connsiteY3" fmla="*/ 1188815 h 1480641"/>
                <a:gd name="connsiteX4" fmla="*/ 811625 w 1492853"/>
                <a:gd name="connsiteY4" fmla="*/ 1461897 h 1480641"/>
                <a:gd name="connsiteX5" fmla="*/ 204311 w 1492853"/>
                <a:gd name="connsiteY5" fmla="*/ 1073468 h 1480641"/>
                <a:gd name="connsiteX6" fmla="*/ 0 w 1492853"/>
                <a:gd name="connsiteY6" fmla="*/ 310801 h 1480641"/>
                <a:gd name="connsiteX7" fmla="*/ 320421 w 1492853"/>
                <a:gd name="connsiteY7" fmla="*/ 224980 h 1480641"/>
                <a:gd name="connsiteX8" fmla="*/ 514159 w 1492853"/>
                <a:gd name="connsiteY8" fmla="*/ 947833 h 1480641"/>
                <a:gd name="connsiteX9" fmla="*/ 828675 w 1492853"/>
                <a:gd name="connsiteY9" fmla="*/ 1137761 h 1480641"/>
                <a:gd name="connsiteX10" fmla="*/ 1019366 w 1492853"/>
                <a:gd name="connsiteY10" fmla="*/ 756476 h 1480641"/>
                <a:gd name="connsiteX11" fmla="*/ 839629 w 1492853"/>
                <a:gd name="connsiteY11" fmla="*/ 85725 h 1480641"/>
                <a:gd name="connsiteX12" fmla="*/ 1160050 w 1492853"/>
                <a:gd name="connsiteY12" fmla="*/ 0 h 148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2853" h="1480641">
                  <a:moveTo>
                    <a:pt x="1160050" y="0"/>
                  </a:moveTo>
                  <a:lnTo>
                    <a:pt x="1492853" y="1242060"/>
                  </a:lnTo>
                  <a:lnTo>
                    <a:pt x="1172433" y="1327976"/>
                  </a:lnTo>
                  <a:lnTo>
                    <a:pt x="1135189" y="1188815"/>
                  </a:lnTo>
                  <a:cubicBezTo>
                    <a:pt x="1090613" y="1320546"/>
                    <a:pt x="978122" y="1417320"/>
                    <a:pt x="811625" y="1461897"/>
                  </a:cubicBezTo>
                  <a:cubicBezTo>
                    <a:pt x="548354" y="1532477"/>
                    <a:pt x="292894" y="1403890"/>
                    <a:pt x="204311" y="1073468"/>
                  </a:cubicBezTo>
                  <a:lnTo>
                    <a:pt x="0" y="310801"/>
                  </a:lnTo>
                  <a:lnTo>
                    <a:pt x="320421" y="224980"/>
                  </a:lnTo>
                  <a:lnTo>
                    <a:pt x="514159" y="947833"/>
                  </a:lnTo>
                  <a:cubicBezTo>
                    <a:pt x="559403" y="1116711"/>
                    <a:pt x="684562" y="1176433"/>
                    <a:pt x="828675" y="1137761"/>
                  </a:cubicBezTo>
                  <a:cubicBezTo>
                    <a:pt x="985171" y="1095851"/>
                    <a:pt x="1077278" y="972598"/>
                    <a:pt x="1019366" y="756476"/>
                  </a:cubicBezTo>
                  <a:lnTo>
                    <a:pt x="839629" y="85725"/>
                  </a:lnTo>
                  <a:lnTo>
                    <a:pt x="1160050" y="0"/>
                  </a:lnTo>
                  <a:close/>
                </a:path>
              </a:pathLst>
            </a:custGeom>
            <a:grpFill/>
            <a:ln w="9525" cap="flat">
              <a:noFill/>
              <a:prstDash val="solid"/>
              <a:miter/>
            </a:ln>
          </p:spPr>
          <p:txBody>
            <a:bodyPr rtlCol="0" anchor="ctr"/>
            <a:lstStyle/>
            <a:p>
              <a:endParaRPr lang="en-US" sz="13334"/>
            </a:p>
          </p:txBody>
        </p:sp>
      </p:grpSp>
      <p:sp>
        <p:nvSpPr>
          <p:cNvPr id="17" name="Freihandform 5">
            <a:extLst>
              <a:ext uri="{FF2B5EF4-FFF2-40B4-BE49-F238E27FC236}">
                <a16:creationId xmlns:a16="http://schemas.microsoft.com/office/drawing/2014/main" id="{C1AD5077-01EA-4FFB-9C7C-3D1063BFBA07}"/>
              </a:ext>
            </a:extLst>
          </p:cNvPr>
          <p:cNvSpPr/>
          <p:nvPr userDrawn="1"/>
        </p:nvSpPr>
        <p:spPr>
          <a:xfrm rot="4500000">
            <a:off x="-766009" y="5"/>
            <a:ext cx="17875037" cy="13716000"/>
          </a:xfrm>
          <a:custGeom>
            <a:avLst/>
            <a:gdLst>
              <a:gd name="connsiteX0" fmla="*/ 0 w 6703139"/>
              <a:gd name="connsiteY0" fmla="*/ 5143500 h 5143500"/>
              <a:gd name="connsiteX1" fmla="*/ 1378197 w 6703139"/>
              <a:gd name="connsiteY1" fmla="*/ 0 h 5143500"/>
              <a:gd name="connsiteX2" fmla="*/ 6703139 w 6703139"/>
              <a:gd name="connsiteY2" fmla="*/ 0 h 5143500"/>
              <a:gd name="connsiteX3" fmla="*/ 5324943 w 6703139"/>
              <a:gd name="connsiteY3" fmla="*/ 5143500 h 5143500"/>
            </a:gdLst>
            <a:ahLst/>
            <a:cxnLst>
              <a:cxn ang="0">
                <a:pos x="connsiteX0" y="connsiteY0"/>
              </a:cxn>
              <a:cxn ang="0">
                <a:pos x="connsiteX1" y="connsiteY1"/>
              </a:cxn>
              <a:cxn ang="0">
                <a:pos x="connsiteX2" y="connsiteY2"/>
              </a:cxn>
              <a:cxn ang="0">
                <a:pos x="connsiteX3" y="connsiteY3"/>
              </a:cxn>
            </a:cxnLst>
            <a:rect l="l" t="t" r="r" b="b"/>
            <a:pathLst>
              <a:path w="6703139" h="5143500">
                <a:moveTo>
                  <a:pt x="0" y="5143500"/>
                </a:moveTo>
                <a:lnTo>
                  <a:pt x="1378197" y="0"/>
                </a:lnTo>
                <a:lnTo>
                  <a:pt x="6703139" y="0"/>
                </a:lnTo>
                <a:lnTo>
                  <a:pt x="5324943" y="5143500"/>
                </a:lnTo>
                <a:close/>
              </a:path>
            </a:pathLst>
          </a:custGeom>
          <a:gradFill flip="none" rotWithShape="1">
            <a:gsLst>
              <a:gs pos="0">
                <a:schemeClr val="accent3">
                  <a:alpha val="67000"/>
                </a:schemeClr>
              </a:gs>
              <a:gs pos="40000">
                <a:schemeClr val="accent3">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err="1">
              <a:solidFill>
                <a:schemeClr val="tx1"/>
              </a:solidFill>
              <a:latin typeface="MdFago" charset="0"/>
              <a:ea typeface="MdFago" charset="0"/>
              <a:cs typeface="MdFago" charset="0"/>
            </a:endParaRPr>
          </a:p>
        </p:txBody>
      </p:sp>
    </p:spTree>
    <p:custDataLst>
      <p:tags r:id="rId1"/>
    </p:custDataLst>
    <p:extLst>
      <p:ext uri="{BB962C8B-B14F-4D97-AF65-F5344CB8AC3E}">
        <p14:creationId xmlns:p14="http://schemas.microsoft.com/office/powerpoint/2010/main" val="406209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Video">
    <p:bg>
      <p:bgPr>
        <a:solidFill>
          <a:schemeClr val="tx2">
            <a:lumMod val="50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2EFEDA9-B661-CDFE-BD4B-C7C0BCE75B30}"/>
              </a:ext>
            </a:extLst>
          </p:cNvPr>
          <p:cNvSpPr>
            <a:spLocks noGrp="1"/>
          </p:cNvSpPr>
          <p:nvPr>
            <p:ph type="ctrTitle"/>
          </p:nvPr>
        </p:nvSpPr>
        <p:spPr>
          <a:xfrm>
            <a:off x="732369" y="2956560"/>
            <a:ext cx="22919267" cy="3901440"/>
          </a:xfrm>
          <a:prstGeom prst="rect">
            <a:avLst/>
          </a:prstGeom>
        </p:spPr>
        <p:txBody>
          <a:bodyPr anchor="b" anchorCtr="0"/>
          <a:lstStyle>
            <a:lvl1pPr algn="ctr">
              <a:lnSpc>
                <a:spcPct val="90000"/>
              </a:lnSpc>
              <a:defRPr sz="9600">
                <a:solidFill>
                  <a:schemeClr val="tx2">
                    <a:lumMod val="60000"/>
                    <a:lumOff val="40000"/>
                  </a:schemeClr>
                </a:solidFill>
              </a:defRPr>
            </a:lvl1pPr>
          </a:lstStyle>
          <a:p>
            <a:r>
              <a:rPr lang="en-US" noProof="0" dirty="0"/>
              <a:t>Click to edit Master title style</a:t>
            </a:r>
          </a:p>
        </p:txBody>
      </p:sp>
      <p:sp>
        <p:nvSpPr>
          <p:cNvPr id="5" name="Subtitle 2">
            <a:extLst>
              <a:ext uri="{FF2B5EF4-FFF2-40B4-BE49-F238E27FC236}">
                <a16:creationId xmlns:a16="http://schemas.microsoft.com/office/drawing/2014/main" id="{7AF8C835-8556-E020-94C6-54650623B871}"/>
              </a:ext>
            </a:extLst>
          </p:cNvPr>
          <p:cNvSpPr>
            <a:spLocks noGrp="1"/>
          </p:cNvSpPr>
          <p:nvPr>
            <p:ph type="subTitle" idx="1"/>
          </p:nvPr>
        </p:nvSpPr>
        <p:spPr>
          <a:xfrm>
            <a:off x="732372" y="7223760"/>
            <a:ext cx="22919267" cy="1950720"/>
          </a:xfrm>
          <a:prstGeom prst="rect">
            <a:avLst/>
          </a:prstGeom>
        </p:spPr>
        <p:txBody>
          <a:bodyPr anchor="t" anchorCtr="0"/>
          <a:lstStyle>
            <a:lvl1pPr marL="0" indent="0" algn="ctr">
              <a:buNone/>
              <a:defRPr sz="5333" b="0">
                <a:solidFill>
                  <a:schemeClr val="tx2">
                    <a:lumMod val="60000"/>
                    <a:lumOff val="40000"/>
                  </a:schemeClr>
                </a:solidFill>
              </a:defRPr>
            </a:lvl1pPr>
            <a:lvl2pPr marL="914411" indent="0" algn="ctr">
              <a:buNone/>
              <a:defRPr sz="4000"/>
            </a:lvl2pPr>
            <a:lvl3pPr marL="1828823" indent="0" algn="ctr">
              <a:buNone/>
              <a:defRPr sz="3600"/>
            </a:lvl3pPr>
            <a:lvl4pPr marL="2743234" indent="0" algn="ctr">
              <a:buNone/>
              <a:defRPr sz="3200"/>
            </a:lvl4pPr>
            <a:lvl5pPr marL="3657646" indent="0" algn="ctr">
              <a:buNone/>
              <a:defRPr sz="3200"/>
            </a:lvl5pPr>
            <a:lvl6pPr marL="4572057" indent="0" algn="ctr">
              <a:buNone/>
              <a:defRPr sz="3200"/>
            </a:lvl6pPr>
            <a:lvl7pPr marL="5486469" indent="0" algn="ctr">
              <a:buNone/>
              <a:defRPr sz="3200"/>
            </a:lvl7pPr>
            <a:lvl8pPr marL="6400880" indent="0" algn="ctr">
              <a:buNone/>
              <a:defRPr sz="3200"/>
            </a:lvl8pPr>
            <a:lvl9pPr marL="7315291" indent="0" algn="ctr">
              <a:buNone/>
              <a:defRPr sz="3200"/>
            </a:lvl9pPr>
          </a:lstStyle>
          <a:p>
            <a:r>
              <a:rPr lang="en-US" noProof="0" dirty="0"/>
              <a:t>Click to edit Master subtitle style</a:t>
            </a:r>
          </a:p>
        </p:txBody>
      </p:sp>
    </p:spTree>
    <p:custDataLst>
      <p:tags r:id="rId1"/>
    </p:custDataLst>
    <p:extLst>
      <p:ext uri="{BB962C8B-B14F-4D97-AF65-F5344CB8AC3E}">
        <p14:creationId xmlns:p14="http://schemas.microsoft.com/office/powerpoint/2010/main" val="2275384048"/>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26" Type="http://schemas.openxmlformats.org/officeDocument/2006/relationships/slideLayout" Target="../slideLayouts/slideLayout42.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slideLayout" Target="../slideLayouts/slideLayout41.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29" Type="http://schemas.openxmlformats.org/officeDocument/2006/relationships/theme" Target="../theme/theme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28" Type="http://schemas.openxmlformats.org/officeDocument/2006/relationships/slideLayout" Target="../slideLayouts/slideLayout44.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 Id="rId27" Type="http://schemas.openxmlformats.org/officeDocument/2006/relationships/slideLayout" Target="../slideLayouts/slideLayout4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26" Type="http://schemas.openxmlformats.org/officeDocument/2006/relationships/theme" Target="../theme/theme3.xml"/><Relationship Id="rId3" Type="http://schemas.openxmlformats.org/officeDocument/2006/relationships/slideLayout" Target="../slideLayouts/slideLayout47.xml"/><Relationship Id="rId21" Type="http://schemas.openxmlformats.org/officeDocument/2006/relationships/slideLayout" Target="../slideLayouts/slideLayout65.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5" Type="http://schemas.openxmlformats.org/officeDocument/2006/relationships/slideLayout" Target="../slideLayouts/slideLayout69.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slideLayout" Target="../slideLayouts/slideLayout64.xml"/><Relationship Id="rId29" Type="http://schemas.openxmlformats.org/officeDocument/2006/relationships/image" Target="../media/image2.svg"/><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24" Type="http://schemas.openxmlformats.org/officeDocument/2006/relationships/slideLayout" Target="../slideLayouts/slideLayout68.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23" Type="http://schemas.openxmlformats.org/officeDocument/2006/relationships/slideLayout" Target="../slideLayouts/slideLayout67.xml"/><Relationship Id="rId28" Type="http://schemas.openxmlformats.org/officeDocument/2006/relationships/image" Target="../media/image1.png"/><Relationship Id="rId10" Type="http://schemas.openxmlformats.org/officeDocument/2006/relationships/slideLayout" Target="../slideLayouts/slideLayout54.xml"/><Relationship Id="rId19" Type="http://schemas.openxmlformats.org/officeDocument/2006/relationships/slideLayout" Target="../slideLayouts/slideLayout63.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 Id="rId22" Type="http://schemas.openxmlformats.org/officeDocument/2006/relationships/slideLayout" Target="../slideLayouts/slideLayout66.xml"/><Relationship Id="rId27" Type="http://schemas.openxmlformats.org/officeDocument/2006/relationships/tags" Target="../tags/tag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231900" y="863600"/>
            <a:ext cx="21907500" cy="20066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Title Text</a:t>
            </a:r>
          </a:p>
        </p:txBody>
      </p:sp>
      <p:sp>
        <p:nvSpPr>
          <p:cNvPr id="3" name="Body Level One…"/>
          <p:cNvSpPr txBox="1">
            <a:spLocks noGrp="1"/>
          </p:cNvSpPr>
          <p:nvPr>
            <p:ph type="body" idx="1"/>
          </p:nvPr>
        </p:nvSpPr>
        <p:spPr>
          <a:xfrm>
            <a:off x="1231900" y="2844800"/>
            <a:ext cx="21907500" cy="9448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0793" y="13049250"/>
            <a:ext cx="431293" cy="520700"/>
          </a:xfrm>
          <a:prstGeom prst="rect">
            <a:avLst/>
          </a:prstGeom>
          <a:ln w="12700">
            <a:miter lim="400000"/>
          </a:ln>
        </p:spPr>
        <p:txBody>
          <a:bodyPr wrap="none" lIns="50800" tIns="50800" rIns="50800" bIns="50800" anchor="ctr">
            <a:spAutoFit/>
          </a:bodyPr>
          <a:lstStyle>
            <a:lvl1pPr algn="ctr">
              <a:spcBef>
                <a:spcPts val="0"/>
              </a:spcBef>
              <a:defRPr sz="2400"/>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ransition spd="med"/>
  <p:txStyles>
    <p:titleStyle>
      <a:lvl1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1pPr>
      <a:lvl2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2pPr>
      <a:lvl3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3pPr>
      <a:lvl4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4pPr>
      <a:lvl5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5pPr>
      <a:lvl6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6pPr>
      <a:lvl7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7pPr>
      <a:lvl8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8pPr>
      <a:lvl9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9pPr>
    </p:titleStyle>
    <p:bodyStyle>
      <a:lvl1pPr marL="63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1pPr>
      <a:lvl2pPr marL="127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2pPr>
      <a:lvl3pPr marL="190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3pPr>
      <a:lvl4pPr marL="254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4pPr>
      <a:lvl5pPr marL="317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5pPr>
      <a:lvl6pPr marL="381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6pPr>
      <a:lvl7pPr marL="444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7pPr>
      <a:lvl8pPr marL="5080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8pPr>
      <a:lvl9pPr marL="5715000" marR="0" indent="-635000" algn="l" defTabSz="825500" latinLnBrk="0">
        <a:lnSpc>
          <a:spcPct val="100000"/>
        </a:lnSpc>
        <a:spcBef>
          <a:spcPts val="5900"/>
        </a:spcBef>
        <a:spcAft>
          <a:spcPts val="0"/>
        </a:spcAft>
        <a:buClr>
          <a:srgbClr val="646464"/>
        </a:buClr>
        <a:buSzPct val="90000"/>
        <a:buFontTx/>
        <a:buChar char="•"/>
        <a:tabLst/>
        <a:defRPr sz="5000" b="0" i="0" u="none" strike="noStrike" cap="none" spc="0" baseline="0">
          <a:solidFill>
            <a:srgbClr val="FFFFFF"/>
          </a:solidFill>
          <a:uFillTx/>
          <a:latin typeface="+mn-lt"/>
          <a:ea typeface="+mn-ea"/>
          <a:cs typeface="+mn-cs"/>
          <a:sym typeface="Avenir Light"/>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70400" y="768000"/>
            <a:ext cx="22003200" cy="1920000"/>
          </a:xfrm>
          <a:prstGeom prst="rect">
            <a:avLst/>
          </a:prstGeom>
        </p:spPr>
        <p:txBody>
          <a:bodyPr vert="horz" lIns="0" tIns="0" rIns="0" bIns="0" rtlCol="0" anchor="t" anchorCtr="0">
            <a:noAutofit/>
          </a:bodyPr>
          <a:lstStyle/>
          <a:p>
            <a:r>
              <a:rPr lang="en-US" noProof="0"/>
              <a:t>Click to edit Master title style</a:t>
            </a:r>
          </a:p>
        </p:txBody>
      </p:sp>
      <p:sp>
        <p:nvSpPr>
          <p:cNvPr id="3" name="Text Placeholder 2"/>
          <p:cNvSpPr>
            <a:spLocks noGrp="1"/>
          </p:cNvSpPr>
          <p:nvPr>
            <p:ph type="body" idx="1"/>
          </p:nvPr>
        </p:nvSpPr>
        <p:spPr>
          <a:xfrm>
            <a:off x="1670400" y="4394605"/>
            <a:ext cx="22014133" cy="8325312"/>
          </a:xfrm>
          <a:prstGeom prst="rect">
            <a:avLst/>
          </a:prstGeom>
        </p:spPr>
        <p:txBody>
          <a:bodyPr vert="horz" lIns="0" tIns="0" rIns="0" bIns="0" rtlCol="0" anchor="t" anchorCtr="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rot="-5400000">
            <a:off x="52997" y="11547147"/>
            <a:ext cx="1152000" cy="288000"/>
          </a:xfrm>
          <a:prstGeom prst="rect">
            <a:avLst/>
          </a:prstGeom>
        </p:spPr>
        <p:txBody>
          <a:bodyPr vert="horz" lIns="0" tIns="0" rIns="0" bIns="0" rtlCol="0" anchor="t" anchorCtr="0">
            <a:noAutofit/>
          </a:bodyPr>
          <a:lstStyle>
            <a:lvl1pPr algn="l">
              <a:lnSpc>
                <a:spcPct val="100000"/>
              </a:lnSpc>
              <a:spcBef>
                <a:spcPts val="0"/>
              </a:spcBef>
              <a:defRPr sz="1600" b="0">
                <a:solidFill>
                  <a:schemeClr val="tx1"/>
                </a:solidFill>
                <a:latin typeface="Arial" panose="020B0604020202020204" pitchFamily="34" charset="0"/>
                <a:cs typeface="Arial" panose="020B0604020202020204" pitchFamily="34" charset="0"/>
              </a:defRPr>
            </a:lvl1pPr>
          </a:lstStyle>
          <a:p>
            <a:fld id="{66029881-6A0F-6B4F-87C5-6CF4FD0536DE}" type="datetime1">
              <a:rPr lang="en-US" smtClean="0"/>
              <a:t>11/15/2025</a:t>
            </a:fld>
            <a:endParaRPr lang="en-US"/>
          </a:p>
        </p:txBody>
      </p:sp>
      <p:sp>
        <p:nvSpPr>
          <p:cNvPr id="5" name="Footer Placeholder 4"/>
          <p:cNvSpPr>
            <a:spLocks noGrp="1"/>
          </p:cNvSpPr>
          <p:nvPr>
            <p:ph type="ftr" sz="quarter" idx="3"/>
          </p:nvPr>
        </p:nvSpPr>
        <p:spPr>
          <a:xfrm rot="-5400000">
            <a:off x="-1701448" y="8654979"/>
            <a:ext cx="4660891" cy="288000"/>
          </a:xfrm>
          <a:prstGeom prst="rect">
            <a:avLst/>
          </a:prstGeom>
        </p:spPr>
        <p:txBody>
          <a:bodyPr vert="horz" lIns="0" tIns="0" rIns="0" bIns="0" rtlCol="0" anchor="t" anchorCtr="0">
            <a:noAutofit/>
          </a:bodyPr>
          <a:lstStyle>
            <a:lvl1pPr algn="l">
              <a:lnSpc>
                <a:spcPct val="100000"/>
              </a:lnSpc>
              <a:spcBef>
                <a:spcPts val="0"/>
              </a:spcBef>
              <a:defRPr sz="1600" b="0">
                <a:solidFill>
                  <a:schemeClr val="tx1"/>
                </a:solidFill>
                <a:latin typeface="Arial" panose="020B0604020202020204" pitchFamily="34" charset="0"/>
                <a:cs typeface="Arial" panose="020B0604020202020204" pitchFamily="34" charset="0"/>
              </a:defRPr>
            </a:lvl1pPr>
          </a:lstStyle>
          <a:p>
            <a:r>
              <a:rPr lang="en-US"/>
              <a:t>Confidential</a:t>
            </a:r>
          </a:p>
        </p:txBody>
      </p:sp>
      <p:sp>
        <p:nvSpPr>
          <p:cNvPr id="6" name="Slide Number Placeholder 5"/>
          <p:cNvSpPr>
            <a:spLocks noGrp="1"/>
          </p:cNvSpPr>
          <p:nvPr>
            <p:ph type="sldNum" sz="quarter" idx="4"/>
          </p:nvPr>
        </p:nvSpPr>
        <p:spPr>
          <a:xfrm rot="-5400000">
            <a:off x="388997" y="12380787"/>
            <a:ext cx="480000" cy="288000"/>
          </a:xfrm>
          <a:prstGeom prst="rect">
            <a:avLst/>
          </a:prstGeom>
        </p:spPr>
        <p:txBody>
          <a:bodyPr vert="horz" lIns="0" tIns="0" rIns="0" bIns="0" rtlCol="0" anchor="t" anchorCtr="0">
            <a:noAutofit/>
          </a:bodyPr>
          <a:lstStyle>
            <a:lvl1pPr algn="l">
              <a:lnSpc>
                <a:spcPct val="100000"/>
              </a:lnSpc>
              <a:spcBef>
                <a:spcPts val="0"/>
              </a:spcBef>
              <a:defRPr sz="1600" b="1">
                <a:solidFill>
                  <a:schemeClr val="tx1"/>
                </a:solidFill>
                <a:latin typeface="Arial" panose="020B0604020202020204" pitchFamily="34" charset="0"/>
                <a:cs typeface="Arial" panose="020B0604020202020204" pitchFamily="34" charset="0"/>
              </a:defRPr>
            </a:lvl1pPr>
          </a:lstStyle>
          <a:p>
            <a:fld id="{7402B711-A71A-452E-950A-8AB93037233C}" type="slidenum">
              <a:rPr lang="en-US" smtClean="0"/>
              <a:pPr/>
              <a:t>‹#›</a:t>
            </a:fld>
            <a:endParaRPr lang="en-US"/>
          </a:p>
        </p:txBody>
      </p:sp>
      <p:grpSp>
        <p:nvGrpSpPr>
          <p:cNvPr id="7" name="Group 6">
            <a:extLst>
              <a:ext uri="{FF2B5EF4-FFF2-40B4-BE49-F238E27FC236}">
                <a16:creationId xmlns:a16="http://schemas.microsoft.com/office/drawing/2014/main" id="{3273E599-F341-E6FB-8FD8-3642C1C2C9F9}"/>
              </a:ext>
            </a:extLst>
          </p:cNvPr>
          <p:cNvGrpSpPr/>
          <p:nvPr userDrawn="1"/>
        </p:nvGrpSpPr>
        <p:grpSpPr>
          <a:xfrm>
            <a:off x="-594528" y="762000"/>
            <a:ext cx="360000" cy="11988800"/>
            <a:chOff x="-222948" y="285750"/>
            <a:chExt cx="135000" cy="4495800"/>
          </a:xfrm>
        </p:grpSpPr>
        <p:cxnSp>
          <p:nvCxnSpPr>
            <p:cNvPr id="8" name="Gerade Verbindung 26">
              <a:extLst>
                <a:ext uri="{FF2B5EF4-FFF2-40B4-BE49-F238E27FC236}">
                  <a16:creationId xmlns:a16="http://schemas.microsoft.com/office/drawing/2014/main" id="{F014380B-B247-3C19-55EC-29FE8AFA3398}"/>
                </a:ext>
              </a:extLst>
            </p:cNvPr>
            <p:cNvCxnSpPr/>
            <p:nvPr userDrawn="1"/>
          </p:nvCxnSpPr>
          <p:spPr>
            <a:xfrm rot="5400000">
              <a:off x="-155448" y="291275"/>
              <a:ext cx="0" cy="135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Gerade Verbindung 26">
              <a:extLst>
                <a:ext uri="{FF2B5EF4-FFF2-40B4-BE49-F238E27FC236}">
                  <a16:creationId xmlns:a16="http://schemas.microsoft.com/office/drawing/2014/main" id="{24E514B9-DF2A-C1C8-FDC3-9E9096DABE97}"/>
                </a:ext>
              </a:extLst>
            </p:cNvPr>
            <p:cNvCxnSpPr/>
            <p:nvPr userDrawn="1"/>
          </p:nvCxnSpPr>
          <p:spPr>
            <a:xfrm rot="5400000">
              <a:off x="-155448" y="218250"/>
              <a:ext cx="0" cy="135000"/>
            </a:xfrm>
            <a:prstGeom prst="line">
              <a:avLst/>
            </a:prstGeom>
            <a:ln w="12700">
              <a:solidFill>
                <a:srgbClr val="E22F00"/>
              </a:solidFill>
            </a:ln>
          </p:spPr>
          <p:style>
            <a:lnRef idx="1">
              <a:schemeClr val="accent1"/>
            </a:lnRef>
            <a:fillRef idx="0">
              <a:schemeClr val="accent1"/>
            </a:fillRef>
            <a:effectRef idx="0">
              <a:schemeClr val="accent1"/>
            </a:effectRef>
            <a:fontRef idx="minor">
              <a:schemeClr val="tx1"/>
            </a:fontRef>
          </p:style>
        </p:cxnSp>
        <p:cxnSp>
          <p:nvCxnSpPr>
            <p:cNvPr id="10" name="Gerade Verbindung 26">
              <a:extLst>
                <a:ext uri="{FF2B5EF4-FFF2-40B4-BE49-F238E27FC236}">
                  <a16:creationId xmlns:a16="http://schemas.microsoft.com/office/drawing/2014/main" id="{B51CEF24-ED73-F5F0-ABFC-270A3F0A0611}"/>
                </a:ext>
              </a:extLst>
            </p:cNvPr>
            <p:cNvCxnSpPr/>
            <p:nvPr userDrawn="1"/>
          </p:nvCxnSpPr>
          <p:spPr>
            <a:xfrm rot="5400000">
              <a:off x="-155448" y="107874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Gerade Verbindung 26">
              <a:extLst>
                <a:ext uri="{FF2B5EF4-FFF2-40B4-BE49-F238E27FC236}">
                  <a16:creationId xmlns:a16="http://schemas.microsoft.com/office/drawing/2014/main" id="{C74BFCDF-A0EC-6337-6BCA-2A3E2E433985}"/>
                </a:ext>
              </a:extLst>
            </p:cNvPr>
            <p:cNvCxnSpPr>
              <a:cxnSpLocks/>
            </p:cNvCxnSpPr>
            <p:nvPr userDrawn="1"/>
          </p:nvCxnSpPr>
          <p:spPr>
            <a:xfrm flipH="1">
              <a:off x="-222948" y="1647977"/>
              <a:ext cx="135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Gerade Verbindung 26">
              <a:extLst>
                <a:ext uri="{FF2B5EF4-FFF2-40B4-BE49-F238E27FC236}">
                  <a16:creationId xmlns:a16="http://schemas.microsoft.com/office/drawing/2014/main" id="{A2D5ED5D-B006-80EB-A2B3-BE728F5A395B}"/>
                </a:ext>
              </a:extLst>
            </p:cNvPr>
            <p:cNvCxnSpPr/>
            <p:nvPr userDrawn="1"/>
          </p:nvCxnSpPr>
          <p:spPr>
            <a:xfrm rot="5400000">
              <a:off x="-155448" y="4714050"/>
              <a:ext cx="0" cy="135000"/>
            </a:xfrm>
            <a:prstGeom prst="line">
              <a:avLst/>
            </a:prstGeom>
            <a:ln w="12700">
              <a:solidFill>
                <a:srgbClr val="E22F00"/>
              </a:solidFill>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B3FF41AF-C805-8322-2C4B-B3FCB75C8872}"/>
              </a:ext>
            </a:extLst>
          </p:cNvPr>
          <p:cNvGrpSpPr/>
          <p:nvPr userDrawn="1"/>
        </p:nvGrpSpPr>
        <p:grpSpPr>
          <a:xfrm>
            <a:off x="1126836" y="-572349"/>
            <a:ext cx="22545965" cy="360000"/>
            <a:chOff x="422563" y="-214631"/>
            <a:chExt cx="8454737" cy="135000"/>
          </a:xfrm>
        </p:grpSpPr>
        <p:cxnSp>
          <p:nvCxnSpPr>
            <p:cNvPr id="14" name="Gerade Verbindung 26">
              <a:extLst>
                <a:ext uri="{FF2B5EF4-FFF2-40B4-BE49-F238E27FC236}">
                  <a16:creationId xmlns:a16="http://schemas.microsoft.com/office/drawing/2014/main" id="{D37C5A85-B31D-318E-4C07-8048D1DA5CCB}"/>
                </a:ext>
              </a:extLst>
            </p:cNvPr>
            <p:cNvCxnSpPr>
              <a:cxnSpLocks/>
            </p:cNvCxnSpPr>
            <p:nvPr userDrawn="1"/>
          </p:nvCxnSpPr>
          <p:spPr>
            <a:xfrm rot="10800000">
              <a:off x="422563"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Gerade Verbindung 26">
              <a:extLst>
                <a:ext uri="{FF2B5EF4-FFF2-40B4-BE49-F238E27FC236}">
                  <a16:creationId xmlns:a16="http://schemas.microsoft.com/office/drawing/2014/main" id="{2BCCFB81-69B7-8346-864E-5366735F10A3}"/>
                </a:ext>
              </a:extLst>
            </p:cNvPr>
            <p:cNvCxnSpPr>
              <a:cxnSpLocks/>
            </p:cNvCxnSpPr>
            <p:nvPr userDrawn="1"/>
          </p:nvCxnSpPr>
          <p:spPr>
            <a:xfrm rot="10800000">
              <a:off x="1778000"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Gerade Verbindung 26">
              <a:extLst>
                <a:ext uri="{FF2B5EF4-FFF2-40B4-BE49-F238E27FC236}">
                  <a16:creationId xmlns:a16="http://schemas.microsoft.com/office/drawing/2014/main" id="{02DBC1B0-E232-F552-FCDA-7F688C780E89}"/>
                </a:ext>
              </a:extLst>
            </p:cNvPr>
            <p:cNvCxnSpPr>
              <a:cxnSpLocks/>
            </p:cNvCxnSpPr>
            <p:nvPr userDrawn="1"/>
          </p:nvCxnSpPr>
          <p:spPr>
            <a:xfrm rot="10800000">
              <a:off x="2046288"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Gerade Verbindung 26">
              <a:extLst>
                <a:ext uri="{FF2B5EF4-FFF2-40B4-BE49-F238E27FC236}">
                  <a16:creationId xmlns:a16="http://schemas.microsoft.com/office/drawing/2014/main" id="{70E1CC2D-ED14-D1BB-B1B7-C6531FBAA8E3}"/>
                </a:ext>
              </a:extLst>
            </p:cNvPr>
            <p:cNvCxnSpPr>
              <a:cxnSpLocks/>
            </p:cNvCxnSpPr>
            <p:nvPr userDrawn="1"/>
          </p:nvCxnSpPr>
          <p:spPr>
            <a:xfrm rot="10800000">
              <a:off x="3189288"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Gerade Verbindung 26">
              <a:extLst>
                <a:ext uri="{FF2B5EF4-FFF2-40B4-BE49-F238E27FC236}">
                  <a16:creationId xmlns:a16="http://schemas.microsoft.com/office/drawing/2014/main" id="{2E3DA46C-93D2-C6AA-777D-BC9A57D56244}"/>
                </a:ext>
              </a:extLst>
            </p:cNvPr>
            <p:cNvCxnSpPr>
              <a:cxnSpLocks/>
            </p:cNvCxnSpPr>
            <p:nvPr userDrawn="1"/>
          </p:nvCxnSpPr>
          <p:spPr>
            <a:xfrm rot="10800000">
              <a:off x="3463925"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Gerade Verbindung 26">
              <a:extLst>
                <a:ext uri="{FF2B5EF4-FFF2-40B4-BE49-F238E27FC236}">
                  <a16:creationId xmlns:a16="http://schemas.microsoft.com/office/drawing/2014/main" id="{6496A83B-264C-4A56-AF51-D67E8050388A}"/>
                </a:ext>
              </a:extLst>
            </p:cNvPr>
            <p:cNvCxnSpPr>
              <a:cxnSpLocks/>
            </p:cNvCxnSpPr>
            <p:nvPr userDrawn="1"/>
          </p:nvCxnSpPr>
          <p:spPr>
            <a:xfrm flipV="1">
              <a:off x="4613275"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Gerade Verbindung 26">
              <a:extLst>
                <a:ext uri="{FF2B5EF4-FFF2-40B4-BE49-F238E27FC236}">
                  <a16:creationId xmlns:a16="http://schemas.microsoft.com/office/drawing/2014/main" id="{BC3615BB-F686-22B4-8074-AFE8EEB50D15}"/>
                </a:ext>
              </a:extLst>
            </p:cNvPr>
            <p:cNvCxnSpPr>
              <a:cxnSpLocks/>
            </p:cNvCxnSpPr>
            <p:nvPr userDrawn="1"/>
          </p:nvCxnSpPr>
          <p:spPr>
            <a:xfrm flipV="1">
              <a:off x="4889905"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Gerade Verbindung 26">
              <a:extLst>
                <a:ext uri="{FF2B5EF4-FFF2-40B4-BE49-F238E27FC236}">
                  <a16:creationId xmlns:a16="http://schemas.microsoft.com/office/drawing/2014/main" id="{E565313F-550C-6BF2-C3D9-5870EA0E21A0}"/>
                </a:ext>
              </a:extLst>
            </p:cNvPr>
            <p:cNvCxnSpPr>
              <a:cxnSpLocks/>
            </p:cNvCxnSpPr>
            <p:nvPr userDrawn="1"/>
          </p:nvCxnSpPr>
          <p:spPr>
            <a:xfrm flipV="1">
              <a:off x="6034629"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Gerade Verbindung 26">
              <a:extLst>
                <a:ext uri="{FF2B5EF4-FFF2-40B4-BE49-F238E27FC236}">
                  <a16:creationId xmlns:a16="http://schemas.microsoft.com/office/drawing/2014/main" id="{3DE5CFCC-50F7-2656-5FFC-DB7D7BBA546B}"/>
                </a:ext>
              </a:extLst>
            </p:cNvPr>
            <p:cNvCxnSpPr>
              <a:cxnSpLocks/>
            </p:cNvCxnSpPr>
            <p:nvPr userDrawn="1"/>
          </p:nvCxnSpPr>
          <p:spPr>
            <a:xfrm flipV="1">
              <a:off x="6308725"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Gerade Verbindung 26">
              <a:extLst>
                <a:ext uri="{FF2B5EF4-FFF2-40B4-BE49-F238E27FC236}">
                  <a16:creationId xmlns:a16="http://schemas.microsoft.com/office/drawing/2014/main" id="{E6EE0F70-9A94-FD21-2E37-02966DD51DE3}"/>
                </a:ext>
              </a:extLst>
            </p:cNvPr>
            <p:cNvCxnSpPr>
              <a:cxnSpLocks/>
            </p:cNvCxnSpPr>
            <p:nvPr userDrawn="1"/>
          </p:nvCxnSpPr>
          <p:spPr>
            <a:xfrm flipV="1">
              <a:off x="7457918"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Gerade Verbindung 26">
              <a:extLst>
                <a:ext uri="{FF2B5EF4-FFF2-40B4-BE49-F238E27FC236}">
                  <a16:creationId xmlns:a16="http://schemas.microsoft.com/office/drawing/2014/main" id="{BE912B43-2A12-0DCA-B73E-183B29EB1C84}"/>
                </a:ext>
              </a:extLst>
            </p:cNvPr>
            <p:cNvCxnSpPr>
              <a:cxnSpLocks/>
            </p:cNvCxnSpPr>
            <p:nvPr userDrawn="1"/>
          </p:nvCxnSpPr>
          <p:spPr>
            <a:xfrm flipV="1">
              <a:off x="7727950"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Gerade Verbindung 26">
              <a:extLst>
                <a:ext uri="{FF2B5EF4-FFF2-40B4-BE49-F238E27FC236}">
                  <a16:creationId xmlns:a16="http://schemas.microsoft.com/office/drawing/2014/main" id="{0E706BDE-1724-7727-C6AD-4A2BD7A453CA}"/>
                </a:ext>
              </a:extLst>
            </p:cNvPr>
            <p:cNvCxnSpPr>
              <a:cxnSpLocks/>
            </p:cNvCxnSpPr>
            <p:nvPr userDrawn="1"/>
          </p:nvCxnSpPr>
          <p:spPr>
            <a:xfrm flipV="1">
              <a:off x="8877300" y="-214631"/>
              <a:ext cx="0" cy="135000"/>
            </a:xfrm>
            <a:prstGeom prst="line">
              <a:avLst/>
            </a:prstGeom>
            <a:ln w="12700">
              <a:solidFill>
                <a:srgbClr val="E22F00"/>
              </a:solidFill>
            </a:ln>
          </p:spPr>
          <p:style>
            <a:lnRef idx="1">
              <a:schemeClr val="accent1"/>
            </a:lnRef>
            <a:fillRef idx="0">
              <a:schemeClr val="accent1"/>
            </a:fillRef>
            <a:effectRef idx="0">
              <a:schemeClr val="accent1"/>
            </a:effectRef>
            <a:fontRef idx="minor">
              <a:schemeClr val="tx1"/>
            </a:fontRef>
          </p:style>
        </p:cxnSp>
        <p:cxnSp>
          <p:nvCxnSpPr>
            <p:cNvPr id="27" name="Gerade Verbindung 26">
              <a:extLst>
                <a:ext uri="{FF2B5EF4-FFF2-40B4-BE49-F238E27FC236}">
                  <a16:creationId xmlns:a16="http://schemas.microsoft.com/office/drawing/2014/main" id="{CA920068-3439-2042-AC33-0A6C3C13A815}"/>
                </a:ext>
              </a:extLst>
            </p:cNvPr>
            <p:cNvCxnSpPr>
              <a:cxnSpLocks/>
            </p:cNvCxnSpPr>
            <p:nvPr userDrawn="1"/>
          </p:nvCxnSpPr>
          <p:spPr>
            <a:xfrm rot="10800000">
              <a:off x="1338613"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Gerade Verbindung 26">
              <a:extLst>
                <a:ext uri="{FF2B5EF4-FFF2-40B4-BE49-F238E27FC236}">
                  <a16:creationId xmlns:a16="http://schemas.microsoft.com/office/drawing/2014/main" id="{32A354DE-EB23-DFB0-CAC3-B79DEC59A0D5}"/>
                </a:ext>
              </a:extLst>
            </p:cNvPr>
            <p:cNvCxnSpPr>
              <a:cxnSpLocks/>
            </p:cNvCxnSpPr>
            <p:nvPr userDrawn="1"/>
          </p:nvCxnSpPr>
          <p:spPr>
            <a:xfrm rot="10800000">
              <a:off x="1071419"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Gerade Verbindung 26">
              <a:extLst>
                <a:ext uri="{FF2B5EF4-FFF2-40B4-BE49-F238E27FC236}">
                  <a16:creationId xmlns:a16="http://schemas.microsoft.com/office/drawing/2014/main" id="{CA82FE88-E7BD-339F-BDE7-11775A9B5740}"/>
                </a:ext>
              </a:extLst>
            </p:cNvPr>
            <p:cNvCxnSpPr>
              <a:cxnSpLocks/>
            </p:cNvCxnSpPr>
            <p:nvPr userDrawn="1"/>
          </p:nvCxnSpPr>
          <p:spPr>
            <a:xfrm flipV="1">
              <a:off x="4179826"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Gerade Verbindung 26">
              <a:extLst>
                <a:ext uri="{FF2B5EF4-FFF2-40B4-BE49-F238E27FC236}">
                  <a16:creationId xmlns:a16="http://schemas.microsoft.com/office/drawing/2014/main" id="{B4FECB16-7243-EDDF-2826-64FAABD12948}"/>
                </a:ext>
              </a:extLst>
            </p:cNvPr>
            <p:cNvCxnSpPr>
              <a:cxnSpLocks/>
            </p:cNvCxnSpPr>
            <p:nvPr userDrawn="1"/>
          </p:nvCxnSpPr>
          <p:spPr>
            <a:xfrm flipV="1">
              <a:off x="3912631"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Gerade Verbindung 26">
              <a:extLst>
                <a:ext uri="{FF2B5EF4-FFF2-40B4-BE49-F238E27FC236}">
                  <a16:creationId xmlns:a16="http://schemas.microsoft.com/office/drawing/2014/main" id="{CAC5BE04-A659-E55A-42E5-6BB6F4B03043}"/>
                </a:ext>
              </a:extLst>
            </p:cNvPr>
            <p:cNvCxnSpPr>
              <a:cxnSpLocks/>
            </p:cNvCxnSpPr>
            <p:nvPr userDrawn="1"/>
          </p:nvCxnSpPr>
          <p:spPr>
            <a:xfrm flipV="1">
              <a:off x="2755900"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Gerade Verbindung 26">
              <a:extLst>
                <a:ext uri="{FF2B5EF4-FFF2-40B4-BE49-F238E27FC236}">
                  <a16:creationId xmlns:a16="http://schemas.microsoft.com/office/drawing/2014/main" id="{692773A5-9797-1BC9-F6AD-D876002A60B7}"/>
                </a:ext>
              </a:extLst>
            </p:cNvPr>
            <p:cNvCxnSpPr>
              <a:cxnSpLocks/>
            </p:cNvCxnSpPr>
            <p:nvPr userDrawn="1"/>
          </p:nvCxnSpPr>
          <p:spPr>
            <a:xfrm flipV="1">
              <a:off x="2484169"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Gerade Verbindung 26">
              <a:extLst>
                <a:ext uri="{FF2B5EF4-FFF2-40B4-BE49-F238E27FC236}">
                  <a16:creationId xmlns:a16="http://schemas.microsoft.com/office/drawing/2014/main" id="{54CD8802-F1C0-5E48-1CD9-C8DBBB84A954}"/>
                </a:ext>
              </a:extLst>
            </p:cNvPr>
            <p:cNvCxnSpPr>
              <a:cxnSpLocks/>
            </p:cNvCxnSpPr>
            <p:nvPr userDrawn="1"/>
          </p:nvCxnSpPr>
          <p:spPr>
            <a:xfrm flipV="1">
              <a:off x="5329292"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Gerade Verbindung 26">
              <a:extLst>
                <a:ext uri="{FF2B5EF4-FFF2-40B4-BE49-F238E27FC236}">
                  <a16:creationId xmlns:a16="http://schemas.microsoft.com/office/drawing/2014/main" id="{D830314D-3F6A-911E-3D98-3FAE0FBEF756}"/>
                </a:ext>
              </a:extLst>
            </p:cNvPr>
            <p:cNvCxnSpPr>
              <a:cxnSpLocks/>
            </p:cNvCxnSpPr>
            <p:nvPr userDrawn="1"/>
          </p:nvCxnSpPr>
          <p:spPr>
            <a:xfrm flipV="1">
              <a:off x="5594350"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Gerade Verbindung 26">
              <a:extLst>
                <a:ext uri="{FF2B5EF4-FFF2-40B4-BE49-F238E27FC236}">
                  <a16:creationId xmlns:a16="http://schemas.microsoft.com/office/drawing/2014/main" id="{2B343094-6903-DDB2-8A38-61CCCC353AE2}"/>
                </a:ext>
              </a:extLst>
            </p:cNvPr>
            <p:cNvCxnSpPr>
              <a:cxnSpLocks/>
            </p:cNvCxnSpPr>
            <p:nvPr userDrawn="1"/>
          </p:nvCxnSpPr>
          <p:spPr>
            <a:xfrm flipV="1">
              <a:off x="6748112"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Gerade Verbindung 26">
              <a:extLst>
                <a:ext uri="{FF2B5EF4-FFF2-40B4-BE49-F238E27FC236}">
                  <a16:creationId xmlns:a16="http://schemas.microsoft.com/office/drawing/2014/main" id="{E3072879-DD66-EFA7-DE91-B8480A7A7347}"/>
                </a:ext>
              </a:extLst>
            </p:cNvPr>
            <p:cNvCxnSpPr>
              <a:cxnSpLocks/>
            </p:cNvCxnSpPr>
            <p:nvPr userDrawn="1"/>
          </p:nvCxnSpPr>
          <p:spPr>
            <a:xfrm flipV="1">
              <a:off x="7021245"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Gerade Verbindung 26">
              <a:extLst>
                <a:ext uri="{FF2B5EF4-FFF2-40B4-BE49-F238E27FC236}">
                  <a16:creationId xmlns:a16="http://schemas.microsoft.com/office/drawing/2014/main" id="{18E72BE0-36F8-DE29-64CD-2DA8F6E198B0}"/>
                </a:ext>
              </a:extLst>
            </p:cNvPr>
            <p:cNvCxnSpPr>
              <a:cxnSpLocks/>
            </p:cNvCxnSpPr>
            <p:nvPr userDrawn="1"/>
          </p:nvCxnSpPr>
          <p:spPr>
            <a:xfrm flipV="1">
              <a:off x="8172793"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Gerade Verbindung 26">
              <a:extLst>
                <a:ext uri="{FF2B5EF4-FFF2-40B4-BE49-F238E27FC236}">
                  <a16:creationId xmlns:a16="http://schemas.microsoft.com/office/drawing/2014/main" id="{21528C26-4EF5-5468-0B3C-5EB341B98BBF}"/>
                </a:ext>
              </a:extLst>
            </p:cNvPr>
            <p:cNvCxnSpPr>
              <a:cxnSpLocks/>
            </p:cNvCxnSpPr>
            <p:nvPr userDrawn="1"/>
          </p:nvCxnSpPr>
          <p:spPr>
            <a:xfrm flipV="1">
              <a:off x="8437581" y="-21463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Gerade Verbindung 26">
              <a:extLst>
                <a:ext uri="{FF2B5EF4-FFF2-40B4-BE49-F238E27FC236}">
                  <a16:creationId xmlns:a16="http://schemas.microsoft.com/office/drawing/2014/main" id="{6897DD67-8625-5463-9D0F-68B102E27470}"/>
                </a:ext>
              </a:extLst>
            </p:cNvPr>
            <p:cNvCxnSpPr>
              <a:cxnSpLocks/>
            </p:cNvCxnSpPr>
            <p:nvPr userDrawn="1"/>
          </p:nvCxnSpPr>
          <p:spPr>
            <a:xfrm rot="10800000">
              <a:off x="628650" y="-214631"/>
              <a:ext cx="0" cy="135000"/>
            </a:xfrm>
            <a:prstGeom prst="line">
              <a:avLst/>
            </a:prstGeom>
            <a:ln w="12700">
              <a:solidFill>
                <a:srgbClr val="E22F00"/>
              </a:solidFill>
            </a:ln>
          </p:spPr>
          <p:style>
            <a:lnRef idx="1">
              <a:schemeClr val="accent1"/>
            </a:lnRef>
            <a:fillRef idx="0">
              <a:schemeClr val="accent1"/>
            </a:fillRef>
            <a:effectRef idx="0">
              <a:schemeClr val="accent1"/>
            </a:effectRef>
            <a:fontRef idx="minor">
              <a:schemeClr val="tx1"/>
            </a:fontRef>
          </p:style>
        </p:cxnSp>
        <p:cxnSp>
          <p:nvCxnSpPr>
            <p:cNvPr id="70" name="Gerade Verbindung 26">
              <a:extLst>
                <a:ext uri="{FF2B5EF4-FFF2-40B4-BE49-F238E27FC236}">
                  <a16:creationId xmlns:a16="http://schemas.microsoft.com/office/drawing/2014/main" id="{88807430-15C5-C677-A7DF-CCE08D8FB9BB}"/>
                </a:ext>
              </a:extLst>
            </p:cNvPr>
            <p:cNvCxnSpPr>
              <a:cxnSpLocks/>
            </p:cNvCxnSpPr>
            <p:nvPr userDrawn="1"/>
          </p:nvCxnSpPr>
          <p:spPr>
            <a:xfrm flipV="1">
              <a:off x="4752975" y="-214631"/>
              <a:ext cx="0" cy="135000"/>
            </a:xfrm>
            <a:prstGeom prst="line">
              <a:avLst/>
            </a:prstGeom>
            <a:ln>
              <a:solidFill>
                <a:srgbClr val="E22F00"/>
              </a:solidFill>
            </a:ln>
          </p:spPr>
          <p:style>
            <a:lnRef idx="1">
              <a:schemeClr val="accent1"/>
            </a:lnRef>
            <a:fillRef idx="0">
              <a:schemeClr val="accent1"/>
            </a:fillRef>
            <a:effectRef idx="0">
              <a:schemeClr val="accent1"/>
            </a:effectRef>
            <a:fontRef idx="minor">
              <a:schemeClr val="tx1"/>
            </a:fontRef>
          </p:style>
        </p:cxnSp>
      </p:grpSp>
      <p:cxnSp>
        <p:nvCxnSpPr>
          <p:cNvPr id="15" name="Gerade Verbindung 26">
            <a:extLst>
              <a:ext uri="{FF2B5EF4-FFF2-40B4-BE49-F238E27FC236}">
                <a16:creationId xmlns:a16="http://schemas.microsoft.com/office/drawing/2014/main" id="{3C309FA3-9C14-0523-9777-A9FC9B6CD9A4}"/>
              </a:ext>
            </a:extLst>
          </p:cNvPr>
          <p:cNvCxnSpPr>
            <a:cxnSpLocks/>
          </p:cNvCxnSpPr>
          <p:nvPr userDrawn="1"/>
        </p:nvCxnSpPr>
        <p:spPr>
          <a:xfrm flipH="1">
            <a:off x="-594528" y="5680229"/>
            <a:ext cx="360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Gerade Verbindung 26">
            <a:extLst>
              <a:ext uri="{FF2B5EF4-FFF2-40B4-BE49-F238E27FC236}">
                <a16:creationId xmlns:a16="http://schemas.microsoft.com/office/drawing/2014/main" id="{CFD1FEE1-241E-2FDD-2388-54B7FB943391}"/>
              </a:ext>
            </a:extLst>
          </p:cNvPr>
          <p:cNvCxnSpPr>
            <a:cxnSpLocks/>
          </p:cNvCxnSpPr>
          <p:nvPr userDrawn="1"/>
        </p:nvCxnSpPr>
        <p:spPr>
          <a:xfrm flipH="1">
            <a:off x="-586483" y="6471557"/>
            <a:ext cx="360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Gerade Verbindung 26">
            <a:extLst>
              <a:ext uri="{FF2B5EF4-FFF2-40B4-BE49-F238E27FC236}">
                <a16:creationId xmlns:a16="http://schemas.microsoft.com/office/drawing/2014/main" id="{2F8A83F3-9470-A305-4C13-4319CB5A5D8A}"/>
              </a:ext>
            </a:extLst>
          </p:cNvPr>
          <p:cNvCxnSpPr>
            <a:cxnSpLocks/>
          </p:cNvCxnSpPr>
          <p:nvPr userDrawn="1"/>
        </p:nvCxnSpPr>
        <p:spPr>
          <a:xfrm flipH="1">
            <a:off x="-594528" y="7826224"/>
            <a:ext cx="360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Gerade Verbindung 26">
            <a:extLst>
              <a:ext uri="{FF2B5EF4-FFF2-40B4-BE49-F238E27FC236}">
                <a16:creationId xmlns:a16="http://schemas.microsoft.com/office/drawing/2014/main" id="{3C85B89D-43D8-6607-7698-D77E43AE413D}"/>
              </a:ext>
            </a:extLst>
          </p:cNvPr>
          <p:cNvCxnSpPr/>
          <p:nvPr userDrawn="1"/>
        </p:nvCxnSpPr>
        <p:spPr>
          <a:xfrm rot="5400000">
            <a:off x="-414528" y="8980771"/>
            <a:ext cx="0" cy="360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Gerade Verbindung 26">
            <a:extLst>
              <a:ext uri="{FF2B5EF4-FFF2-40B4-BE49-F238E27FC236}">
                <a16:creationId xmlns:a16="http://schemas.microsoft.com/office/drawing/2014/main" id="{79A2B01F-B8BA-C6FA-7C0C-6A66F047A1EC}"/>
              </a:ext>
            </a:extLst>
          </p:cNvPr>
          <p:cNvCxnSpPr>
            <a:cxnSpLocks/>
          </p:cNvCxnSpPr>
          <p:nvPr userDrawn="1"/>
        </p:nvCxnSpPr>
        <p:spPr>
          <a:xfrm flipH="1">
            <a:off x="-594528" y="5122333"/>
            <a:ext cx="360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Gerade Verbindung 26">
            <a:extLst>
              <a:ext uri="{FF2B5EF4-FFF2-40B4-BE49-F238E27FC236}">
                <a16:creationId xmlns:a16="http://schemas.microsoft.com/office/drawing/2014/main" id="{74A7CD2C-DFD7-CADD-D9E8-A1378CD79141}"/>
              </a:ext>
            </a:extLst>
          </p:cNvPr>
          <p:cNvCxnSpPr>
            <a:cxnSpLocks/>
          </p:cNvCxnSpPr>
          <p:nvPr userDrawn="1"/>
        </p:nvCxnSpPr>
        <p:spPr>
          <a:xfrm flipH="1">
            <a:off x="-594528" y="8576733"/>
            <a:ext cx="360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Gerade Verbindung 26">
            <a:extLst>
              <a:ext uri="{FF2B5EF4-FFF2-40B4-BE49-F238E27FC236}">
                <a16:creationId xmlns:a16="http://schemas.microsoft.com/office/drawing/2014/main" id="{4F6A8E1D-C553-223E-FD75-6B9897D018BA}"/>
              </a:ext>
            </a:extLst>
          </p:cNvPr>
          <p:cNvCxnSpPr/>
          <p:nvPr userDrawn="1"/>
        </p:nvCxnSpPr>
        <p:spPr>
          <a:xfrm rot="5400000">
            <a:off x="-414528" y="2525704"/>
            <a:ext cx="0" cy="360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Gerade Verbindung 26">
            <a:extLst>
              <a:ext uri="{FF2B5EF4-FFF2-40B4-BE49-F238E27FC236}">
                <a16:creationId xmlns:a16="http://schemas.microsoft.com/office/drawing/2014/main" id="{86BC5DDB-3141-5D2A-E345-34F745D61A04}"/>
              </a:ext>
            </a:extLst>
          </p:cNvPr>
          <p:cNvCxnSpPr>
            <a:cxnSpLocks/>
          </p:cNvCxnSpPr>
          <p:nvPr userDrawn="1"/>
        </p:nvCxnSpPr>
        <p:spPr>
          <a:xfrm rot="5400000">
            <a:off x="-406483" y="11201144"/>
            <a:ext cx="0" cy="360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Gerade Verbindung 26">
            <a:extLst>
              <a:ext uri="{FF2B5EF4-FFF2-40B4-BE49-F238E27FC236}">
                <a16:creationId xmlns:a16="http://schemas.microsoft.com/office/drawing/2014/main" id="{16D806CC-EAEE-54D4-2790-1BE7A40A9FB6}"/>
              </a:ext>
            </a:extLst>
          </p:cNvPr>
          <p:cNvCxnSpPr>
            <a:cxnSpLocks/>
          </p:cNvCxnSpPr>
          <p:nvPr userDrawn="1"/>
        </p:nvCxnSpPr>
        <p:spPr>
          <a:xfrm rot="5400000">
            <a:off x="-406483" y="10479475"/>
            <a:ext cx="0" cy="360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Gerade Verbindung 26">
            <a:extLst>
              <a:ext uri="{FF2B5EF4-FFF2-40B4-BE49-F238E27FC236}">
                <a16:creationId xmlns:a16="http://schemas.microsoft.com/office/drawing/2014/main" id="{0ED6559F-11C0-4A54-B8F8-E61A2BA3351F}"/>
              </a:ext>
            </a:extLst>
          </p:cNvPr>
          <p:cNvCxnSpPr>
            <a:cxnSpLocks/>
          </p:cNvCxnSpPr>
          <p:nvPr userDrawn="1"/>
        </p:nvCxnSpPr>
        <p:spPr>
          <a:xfrm rot="5400000">
            <a:off x="-406483" y="7038832"/>
            <a:ext cx="0" cy="360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44349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 id="2147483682" r:id="rId17"/>
    <p:sldLayoutId id="2147483683" r:id="rId18"/>
    <p:sldLayoutId id="2147483684" r:id="rId19"/>
    <p:sldLayoutId id="2147483685" r:id="rId20"/>
    <p:sldLayoutId id="2147483686" r:id="rId21"/>
    <p:sldLayoutId id="2147483687" r:id="rId22"/>
    <p:sldLayoutId id="2147483688" r:id="rId23"/>
    <p:sldLayoutId id="2147483689" r:id="rId24"/>
    <p:sldLayoutId id="2147483690" r:id="rId25"/>
    <p:sldLayoutId id="2147483691" r:id="rId26"/>
    <p:sldLayoutId id="2147483692" r:id="rId27"/>
    <p:sldLayoutId id="2147483693" r:id="rId28"/>
  </p:sldLayoutIdLst>
  <p:hf hdr="0"/>
  <p:txStyles>
    <p:titleStyle>
      <a:lvl1pPr marL="0" marR="0" indent="0" algn="l" defTabSz="1828823" rtl="0" eaLnBrk="1" fontAlgn="auto" latinLnBrk="0" hangingPunct="1">
        <a:lnSpc>
          <a:spcPct val="100000"/>
        </a:lnSpc>
        <a:spcBef>
          <a:spcPts val="0"/>
        </a:spcBef>
        <a:spcAft>
          <a:spcPts val="0"/>
        </a:spcAft>
        <a:buClrTx/>
        <a:buSzTx/>
        <a:buFontTx/>
        <a:buNone/>
        <a:tabLst/>
        <a:defRPr sz="5867" kern="1200">
          <a:solidFill>
            <a:schemeClr val="tx1"/>
          </a:solidFill>
          <a:latin typeface="+mj-lt"/>
          <a:ea typeface="+mj-ea"/>
          <a:cs typeface="Arial" panose="020B0604020202020204" pitchFamily="34" charset="0"/>
        </a:defRPr>
      </a:lvl1pPr>
    </p:titleStyle>
    <p:bodyStyle>
      <a:lvl1pPr marL="0" indent="0" algn="l" defTabSz="463302" rtl="0" eaLnBrk="1" latinLnBrk="0" hangingPunct="1">
        <a:lnSpc>
          <a:spcPct val="100000"/>
        </a:lnSpc>
        <a:spcBef>
          <a:spcPts val="0"/>
        </a:spcBef>
        <a:spcAft>
          <a:spcPts val="1600"/>
        </a:spcAft>
        <a:buFont typeface="Arial" panose="020B0604020202020204" pitchFamily="34" charset="0"/>
        <a:buNone/>
        <a:tabLst>
          <a:tab pos="463302" algn="l"/>
          <a:tab pos="926604" algn="l"/>
          <a:tab pos="1389905" algn="l"/>
          <a:tab pos="1853207" algn="l"/>
        </a:tabLst>
        <a:defRPr sz="3733" kern="1200">
          <a:solidFill>
            <a:schemeClr val="tx2"/>
          </a:solidFill>
          <a:latin typeface="+mn-lt"/>
          <a:ea typeface="+mn-ea"/>
          <a:cs typeface="Arial" panose="020B0604020202020204" pitchFamily="34" charset="0"/>
        </a:defRPr>
      </a:lvl1pPr>
      <a:lvl2pPr marL="460806" indent="-460806" algn="l" defTabSz="463302" rtl="0" eaLnBrk="1" latinLnBrk="0" hangingPunct="1">
        <a:lnSpc>
          <a:spcPct val="100000"/>
        </a:lnSpc>
        <a:spcBef>
          <a:spcPts val="0"/>
        </a:spcBef>
        <a:spcAft>
          <a:spcPts val="1600"/>
        </a:spcAft>
        <a:buFont typeface="Arial" panose="020B0604020202020204" pitchFamily="34" charset="0"/>
        <a:buChar char="•"/>
        <a:tabLst>
          <a:tab pos="463302" algn="l"/>
          <a:tab pos="926604" algn="l"/>
          <a:tab pos="1389905" algn="l"/>
          <a:tab pos="1853207" algn="l"/>
        </a:tabLst>
        <a:defRPr sz="3733" kern="1200">
          <a:solidFill>
            <a:schemeClr val="tx2"/>
          </a:solidFill>
          <a:latin typeface="+mn-lt"/>
          <a:ea typeface="+mn-ea"/>
          <a:cs typeface="Arial" panose="020B0604020202020204" pitchFamily="34" charset="0"/>
        </a:defRPr>
      </a:lvl2pPr>
      <a:lvl3pPr marL="921612" indent="-460806" algn="l" defTabSz="463302" rtl="0" eaLnBrk="1" latinLnBrk="0" hangingPunct="1">
        <a:lnSpc>
          <a:spcPct val="100000"/>
        </a:lnSpc>
        <a:spcBef>
          <a:spcPts val="0"/>
        </a:spcBef>
        <a:spcAft>
          <a:spcPts val="1600"/>
        </a:spcAft>
        <a:buFont typeface="Symbol" panose="05050102010706020507" pitchFamily="18" charset="2"/>
        <a:buChar char=""/>
        <a:tabLst>
          <a:tab pos="463302" algn="l"/>
          <a:tab pos="926604" algn="l"/>
          <a:tab pos="1389905" algn="l"/>
          <a:tab pos="1853207" algn="l"/>
        </a:tabLst>
        <a:defRPr sz="3733" kern="1200">
          <a:solidFill>
            <a:schemeClr val="tx2"/>
          </a:solidFill>
          <a:latin typeface="+mn-lt"/>
          <a:ea typeface="+mn-ea"/>
          <a:cs typeface="Arial" panose="020B0604020202020204" pitchFamily="34" charset="0"/>
        </a:defRPr>
      </a:lvl3pPr>
      <a:lvl4pPr marL="1382417" indent="-460806" algn="l" defTabSz="463302" rtl="0" eaLnBrk="1" latinLnBrk="0" hangingPunct="1">
        <a:lnSpc>
          <a:spcPct val="100000"/>
        </a:lnSpc>
        <a:spcBef>
          <a:spcPts val="0"/>
        </a:spcBef>
        <a:spcAft>
          <a:spcPts val="1600"/>
        </a:spcAft>
        <a:buFont typeface="Arial" panose="020B0604020202020204" pitchFamily="34" charset="0"/>
        <a:buChar char="•"/>
        <a:tabLst>
          <a:tab pos="463302" algn="l"/>
          <a:tab pos="926604" algn="l"/>
          <a:tab pos="1389905" algn="l"/>
          <a:tab pos="1853207" algn="l"/>
        </a:tabLst>
        <a:defRPr sz="3733" kern="1200">
          <a:solidFill>
            <a:schemeClr val="tx2"/>
          </a:solidFill>
          <a:latin typeface="+mn-lt"/>
          <a:ea typeface="+mn-ea"/>
          <a:cs typeface="Arial" panose="020B0604020202020204" pitchFamily="34" charset="0"/>
        </a:defRPr>
      </a:lvl4pPr>
      <a:lvl5pPr marL="1843223" indent="-460806" algn="l" defTabSz="463302" rtl="0" eaLnBrk="1" latinLnBrk="0" hangingPunct="1">
        <a:lnSpc>
          <a:spcPct val="100000"/>
        </a:lnSpc>
        <a:spcBef>
          <a:spcPts val="0"/>
        </a:spcBef>
        <a:spcAft>
          <a:spcPts val="1600"/>
        </a:spcAft>
        <a:buFont typeface="Symbol" panose="05050102010706020507" pitchFamily="18" charset="2"/>
        <a:buChar char=""/>
        <a:tabLst>
          <a:tab pos="463302" algn="l"/>
          <a:tab pos="926604" algn="l"/>
          <a:tab pos="1389905" algn="l"/>
          <a:tab pos="1853207" algn="l"/>
        </a:tabLst>
        <a:defRPr sz="3733" kern="1200">
          <a:solidFill>
            <a:schemeClr val="tx2"/>
          </a:solidFill>
          <a:latin typeface="+mn-lt"/>
          <a:ea typeface="+mn-ea"/>
          <a:cs typeface="Arial" panose="020B0604020202020204" pitchFamily="34" charset="0"/>
        </a:defRPr>
      </a:lvl5pPr>
      <a:lvl6pPr marL="5029263"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74"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86"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97"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23" rtl="0" eaLnBrk="1" latinLnBrk="0" hangingPunct="1">
        <a:defRPr sz="3600" kern="1200">
          <a:solidFill>
            <a:schemeClr val="tx1"/>
          </a:solidFill>
          <a:latin typeface="+mn-lt"/>
          <a:ea typeface="+mn-ea"/>
          <a:cs typeface="+mn-cs"/>
        </a:defRPr>
      </a:lvl1pPr>
      <a:lvl2pPr marL="914411" algn="l" defTabSz="1828823" rtl="0" eaLnBrk="1" latinLnBrk="0" hangingPunct="1">
        <a:defRPr sz="3600" kern="1200">
          <a:solidFill>
            <a:schemeClr val="tx1"/>
          </a:solidFill>
          <a:latin typeface="+mn-lt"/>
          <a:ea typeface="+mn-ea"/>
          <a:cs typeface="+mn-cs"/>
        </a:defRPr>
      </a:lvl2pPr>
      <a:lvl3pPr marL="1828823" algn="l" defTabSz="1828823" rtl="0" eaLnBrk="1" latinLnBrk="0" hangingPunct="1">
        <a:defRPr sz="3600" kern="1200">
          <a:solidFill>
            <a:schemeClr val="tx1"/>
          </a:solidFill>
          <a:latin typeface="+mn-lt"/>
          <a:ea typeface="+mn-ea"/>
          <a:cs typeface="+mn-cs"/>
        </a:defRPr>
      </a:lvl3pPr>
      <a:lvl4pPr marL="2743234" algn="l" defTabSz="1828823" rtl="0" eaLnBrk="1" latinLnBrk="0" hangingPunct="1">
        <a:defRPr sz="3600" kern="1200">
          <a:solidFill>
            <a:schemeClr val="tx1"/>
          </a:solidFill>
          <a:latin typeface="+mn-lt"/>
          <a:ea typeface="+mn-ea"/>
          <a:cs typeface="+mn-cs"/>
        </a:defRPr>
      </a:lvl4pPr>
      <a:lvl5pPr marL="3657646" algn="l" defTabSz="1828823" rtl="0" eaLnBrk="1" latinLnBrk="0" hangingPunct="1">
        <a:defRPr sz="3600" kern="1200">
          <a:solidFill>
            <a:schemeClr val="tx1"/>
          </a:solidFill>
          <a:latin typeface="+mn-lt"/>
          <a:ea typeface="+mn-ea"/>
          <a:cs typeface="+mn-cs"/>
        </a:defRPr>
      </a:lvl5pPr>
      <a:lvl6pPr marL="4572057" algn="l" defTabSz="1828823" rtl="0" eaLnBrk="1" latinLnBrk="0" hangingPunct="1">
        <a:defRPr sz="3600" kern="1200">
          <a:solidFill>
            <a:schemeClr val="tx1"/>
          </a:solidFill>
          <a:latin typeface="+mn-lt"/>
          <a:ea typeface="+mn-ea"/>
          <a:cs typeface="+mn-cs"/>
        </a:defRPr>
      </a:lvl6pPr>
      <a:lvl7pPr marL="5486469" algn="l" defTabSz="1828823" rtl="0" eaLnBrk="1" latinLnBrk="0" hangingPunct="1">
        <a:defRPr sz="3600" kern="1200">
          <a:solidFill>
            <a:schemeClr val="tx1"/>
          </a:solidFill>
          <a:latin typeface="+mn-lt"/>
          <a:ea typeface="+mn-ea"/>
          <a:cs typeface="+mn-cs"/>
        </a:defRPr>
      </a:lvl7pPr>
      <a:lvl8pPr marL="6400880" algn="l" defTabSz="1828823" rtl="0" eaLnBrk="1" latinLnBrk="0" hangingPunct="1">
        <a:defRPr sz="3600" kern="1200">
          <a:solidFill>
            <a:schemeClr val="tx1"/>
          </a:solidFill>
          <a:latin typeface="+mn-lt"/>
          <a:ea typeface="+mn-ea"/>
          <a:cs typeface="+mn-cs"/>
        </a:defRPr>
      </a:lvl8pPr>
      <a:lvl9pPr marL="7315291" algn="l" defTabSz="1828823" rtl="0" eaLnBrk="1" latinLnBrk="0" hangingPunct="1">
        <a:defRPr sz="3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12">
          <p15:clr>
            <a:srgbClr val="F26B43"/>
          </p15:clr>
        </p15:guide>
        <p15:guide id="2" pos="264">
          <p15:clr>
            <a:srgbClr val="A4A3A4"/>
          </p15:clr>
        </p15:guide>
        <p15:guide id="3" pos="396">
          <p15:clr>
            <a:srgbClr val="F26B43"/>
          </p15:clr>
        </p15:guide>
        <p15:guide id="4" pos="674">
          <p15:clr>
            <a:srgbClr val="547EBF"/>
          </p15:clr>
        </p15:guide>
        <p15:guide id="5" pos="842">
          <p15:clr>
            <a:srgbClr val="547EBF"/>
          </p15:clr>
        </p15:guide>
        <p15:guide id="6" pos="1120">
          <p15:clr>
            <a:srgbClr val="547EBF"/>
          </p15:clr>
        </p15:guide>
        <p15:guide id="7" pos="1288">
          <p15:clr>
            <a:srgbClr val="547EBF"/>
          </p15:clr>
        </p15:guide>
        <p15:guide id="8" pos="1564">
          <p15:clr>
            <a:srgbClr val="547EBF"/>
          </p15:clr>
        </p15:guide>
        <p15:guide id="9" pos="1736">
          <p15:clr>
            <a:srgbClr val="547EBF"/>
          </p15:clr>
        </p15:guide>
        <p15:guide id="10" pos="2008">
          <p15:clr>
            <a:srgbClr val="547EBF"/>
          </p15:clr>
        </p15:guide>
        <p15:guide id="11" pos="2182">
          <p15:clr>
            <a:srgbClr val="547EBF"/>
          </p15:clr>
        </p15:guide>
        <p15:guide id="12" orient="horz" pos="180">
          <p15:clr>
            <a:srgbClr val="F26B43"/>
          </p15:clr>
        </p15:guide>
        <p15:guide id="13" orient="horz" pos="226">
          <p15:clr>
            <a:srgbClr val="A4A3A4"/>
          </p15:clr>
        </p15:guide>
        <p15:guide id="14" orient="horz" pos="722">
          <p15:clr>
            <a:srgbClr val="A4A3A4"/>
          </p15:clr>
        </p15:guide>
        <p15:guide id="15" orient="horz" pos="1038">
          <p15:clr>
            <a:srgbClr val="A4A3A4"/>
          </p15:clr>
        </p15:guide>
        <p15:guide id="16" pos="2464">
          <p15:clr>
            <a:srgbClr val="547EBF"/>
          </p15:clr>
        </p15:guide>
        <p15:guide id="17" pos="2631">
          <p15:clr>
            <a:srgbClr val="547EBF"/>
          </p15:clr>
        </p15:guide>
        <p15:guide id="18" pos="2906">
          <p15:clr>
            <a:srgbClr val="547EBF"/>
          </p15:clr>
        </p15:guide>
        <p15:guide id="19" pos="3080">
          <p15:clr>
            <a:srgbClr val="547EBF"/>
          </p15:clr>
        </p15:guide>
        <p15:guide id="20" pos="3356">
          <p15:clr>
            <a:srgbClr val="547EBF"/>
          </p15:clr>
        </p15:guide>
        <p15:guide id="21" pos="3522">
          <p15:clr>
            <a:srgbClr val="547EBF"/>
          </p15:clr>
        </p15:guide>
        <p15:guide id="22" pos="3800">
          <p15:clr>
            <a:srgbClr val="547EBF"/>
          </p15:clr>
        </p15:guide>
        <p15:guide id="23" pos="3973">
          <p15:clr>
            <a:srgbClr val="547EBF"/>
          </p15:clr>
        </p15:guide>
        <p15:guide id="24" pos="5591">
          <p15:clr>
            <a:srgbClr val="F26B43"/>
          </p15:clr>
        </p15:guide>
        <p15:guide id="25" pos="4249">
          <p15:clr>
            <a:srgbClr val="547EBF"/>
          </p15:clr>
        </p15:guide>
        <p15:guide id="26" pos="4422">
          <p15:clr>
            <a:srgbClr val="547EBF"/>
          </p15:clr>
        </p15:guide>
        <p15:guide id="27" pos="4698">
          <p15:clr>
            <a:srgbClr val="547EBF"/>
          </p15:clr>
        </p15:guide>
        <p15:guide id="28" pos="4867">
          <p15:clr>
            <a:srgbClr val="547EBF"/>
          </p15:clr>
        </p15:guide>
        <p15:guide id="29" pos="5148">
          <p15:clr>
            <a:srgbClr val="547EBF"/>
          </p15:clr>
        </p15:guide>
        <p15:guide id="30" pos="5314">
          <p15:clr>
            <a:srgbClr val="547EBF"/>
          </p15:clr>
        </p15:guide>
        <p15:guide id="31" pos="2994">
          <p15:clr>
            <a:srgbClr val="A4A3A4"/>
          </p15:clr>
        </p15:guide>
        <p15:guide id="32" orient="horz" pos="1341">
          <p15:clr>
            <a:srgbClr val="A4A3A4"/>
          </p15:clr>
        </p15:guide>
        <p15:guide id="33" orient="horz" pos="1528">
          <p15:clr>
            <a:srgbClr val="A4A3A4"/>
          </p15:clr>
        </p15:guide>
        <p15:guide id="34" orient="horz" pos="1847">
          <p15:clr>
            <a:srgbClr val="A4A3A4"/>
          </p15:clr>
        </p15:guide>
        <p15:guide id="35" orient="horz" pos="2162">
          <p15:clr>
            <a:srgbClr val="A4A3A4"/>
          </p15:clr>
        </p15:guide>
        <p15:guide id="36" orient="horz" pos="1210">
          <p15:clr>
            <a:srgbClr val="A4A3A4"/>
          </p15:clr>
        </p15:guide>
        <p15:guide id="37" orient="horz" pos="2026">
          <p15:clr>
            <a:srgbClr val="A4A3A4"/>
          </p15:clr>
        </p15:guide>
        <p15:guide id="38" orient="horz" pos="636">
          <p15:clr>
            <a:srgbClr val="A4A3A4"/>
          </p15:clr>
        </p15:guide>
        <p15:guide id="39" orient="horz" pos="1701">
          <p15:clr>
            <a:srgbClr val="A4A3A4"/>
          </p15:clr>
        </p15:guide>
        <p15:guide id="40" orient="horz" pos="2518">
          <p15:clr>
            <a:srgbClr val="A4A3A4"/>
          </p15:clr>
        </p15:guide>
        <p15:guide id="41" orient="horz" pos="2689">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grpSp>
        <p:nvGrpSpPr>
          <p:cNvPr id="73" name="Grid">
            <a:extLst>
              <a:ext uri="{FF2B5EF4-FFF2-40B4-BE49-F238E27FC236}">
                <a16:creationId xmlns:a16="http://schemas.microsoft.com/office/drawing/2014/main" id="{7740DBF8-8AA1-048F-FD47-74A3E9BDE161}"/>
              </a:ext>
            </a:extLst>
          </p:cNvPr>
          <p:cNvGrpSpPr/>
          <p:nvPr userDrawn="1"/>
        </p:nvGrpSpPr>
        <p:grpSpPr>
          <a:xfrm>
            <a:off x="-594528" y="-618067"/>
            <a:ext cx="25573056" cy="14986699"/>
            <a:chOff x="-222948" y="-231775"/>
            <a:chExt cx="9589896" cy="5620012"/>
          </a:xfrm>
        </p:grpSpPr>
        <p:cxnSp>
          <p:nvCxnSpPr>
            <p:cNvPr id="74" name="Gerade Verbindung 46">
              <a:extLst>
                <a:ext uri="{FF2B5EF4-FFF2-40B4-BE49-F238E27FC236}">
                  <a16:creationId xmlns:a16="http://schemas.microsoft.com/office/drawing/2014/main" id="{B8594F20-F43A-DE5F-4B3F-08E6034863E9}"/>
                </a:ext>
              </a:extLst>
            </p:cNvPr>
            <p:cNvCxnSpPr/>
            <p:nvPr userDrawn="1"/>
          </p:nvCxnSpPr>
          <p:spPr>
            <a:xfrm rot="5400000">
              <a:off x="9299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Gerade Verbindung 26">
              <a:extLst>
                <a:ext uri="{FF2B5EF4-FFF2-40B4-BE49-F238E27FC236}">
                  <a16:creationId xmlns:a16="http://schemas.microsoft.com/office/drawing/2014/main" id="{9C89C887-203D-CF78-A381-DAA2716822ED}"/>
                </a:ext>
              </a:extLst>
            </p:cNvPr>
            <p:cNvCxnSpPr/>
            <p:nvPr userDrawn="1"/>
          </p:nvCxnSpPr>
          <p:spPr>
            <a:xfrm rot="5400000">
              <a:off x="-155448" y="4790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Gerade Verbindung 34">
              <a:extLst>
                <a:ext uri="{FF2B5EF4-FFF2-40B4-BE49-F238E27FC236}">
                  <a16:creationId xmlns:a16="http://schemas.microsoft.com/office/drawing/2014/main" id="{D74CC45F-13FF-B51B-6701-945BB8C14C38}"/>
                </a:ext>
              </a:extLst>
            </p:cNvPr>
            <p:cNvCxnSpPr/>
            <p:nvPr userDrawn="1"/>
          </p:nvCxnSpPr>
          <p:spPr>
            <a:xfrm>
              <a:off x="484632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Gerade Verbindung 35">
              <a:extLst>
                <a:ext uri="{FF2B5EF4-FFF2-40B4-BE49-F238E27FC236}">
                  <a16:creationId xmlns:a16="http://schemas.microsoft.com/office/drawing/2014/main" id="{C6B3F9A6-2D48-C8D5-92F8-D7869472DEAF}"/>
                </a:ext>
              </a:extLst>
            </p:cNvPr>
            <p:cNvCxnSpPr>
              <a:cxnSpLocks/>
            </p:cNvCxnSpPr>
            <p:nvPr userDrawn="1"/>
          </p:nvCxnSpPr>
          <p:spPr>
            <a:xfrm>
              <a:off x="8869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Gerade Verbindung 33">
              <a:extLst>
                <a:ext uri="{FF2B5EF4-FFF2-40B4-BE49-F238E27FC236}">
                  <a16:creationId xmlns:a16="http://schemas.microsoft.com/office/drawing/2014/main" id="{A86C20A0-959B-9865-EBD0-63BC916B2016}"/>
                </a:ext>
              </a:extLst>
            </p:cNvPr>
            <p:cNvCxnSpPr/>
            <p:nvPr userDrawn="1"/>
          </p:nvCxnSpPr>
          <p:spPr>
            <a:xfrm>
              <a:off x="8229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9" name="Gerade Verbindung 33">
              <a:extLst>
                <a:ext uri="{FF2B5EF4-FFF2-40B4-BE49-F238E27FC236}">
                  <a16:creationId xmlns:a16="http://schemas.microsoft.com/office/drawing/2014/main" id="{8F0F6082-C99C-9D98-DB62-E08CAA66551E}"/>
                </a:ext>
              </a:extLst>
            </p:cNvPr>
            <p:cNvCxnSpPr>
              <a:cxnSpLocks/>
            </p:cNvCxnSpPr>
            <p:nvPr userDrawn="1"/>
          </p:nvCxnSpPr>
          <p:spPr>
            <a:xfrm>
              <a:off x="54864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Gerade Verbindung 33">
              <a:extLst>
                <a:ext uri="{FF2B5EF4-FFF2-40B4-BE49-F238E27FC236}">
                  <a16:creationId xmlns:a16="http://schemas.microsoft.com/office/drawing/2014/main" id="{EBB5960D-C7AE-C776-7350-566159F51B42}"/>
                </a:ext>
              </a:extLst>
            </p:cNvPr>
            <p:cNvCxnSpPr/>
            <p:nvPr userDrawn="1"/>
          </p:nvCxnSpPr>
          <p:spPr>
            <a:xfrm>
              <a:off x="36118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Gerade Verbindung 33">
              <a:extLst>
                <a:ext uri="{FF2B5EF4-FFF2-40B4-BE49-F238E27FC236}">
                  <a16:creationId xmlns:a16="http://schemas.microsoft.com/office/drawing/2014/main" id="{7B998735-C592-F580-A733-234339FF7541}"/>
                </a:ext>
              </a:extLst>
            </p:cNvPr>
            <p:cNvCxnSpPr/>
            <p:nvPr userDrawn="1"/>
          </p:nvCxnSpPr>
          <p:spPr>
            <a:xfrm>
              <a:off x="33375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Gerade Verbindung 33">
              <a:extLst>
                <a:ext uri="{FF2B5EF4-FFF2-40B4-BE49-F238E27FC236}">
                  <a16:creationId xmlns:a16="http://schemas.microsoft.com/office/drawing/2014/main" id="{587095CD-A6FB-1DC9-DA35-04454BD2703C}"/>
                </a:ext>
              </a:extLst>
            </p:cNvPr>
            <p:cNvCxnSpPr/>
            <p:nvPr userDrawn="1"/>
          </p:nvCxnSpPr>
          <p:spPr>
            <a:xfrm>
              <a:off x="2240280" y="-208906"/>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Gerade Verbindung 33">
              <a:extLst>
                <a:ext uri="{FF2B5EF4-FFF2-40B4-BE49-F238E27FC236}">
                  <a16:creationId xmlns:a16="http://schemas.microsoft.com/office/drawing/2014/main" id="{91C932B6-245F-3D80-1079-6A597F33D4F7}"/>
                </a:ext>
              </a:extLst>
            </p:cNvPr>
            <p:cNvCxnSpPr/>
            <p:nvPr userDrawn="1"/>
          </p:nvCxnSpPr>
          <p:spPr>
            <a:xfrm>
              <a:off x="1965960" y="-212081"/>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Gerade Verbindung 33">
              <a:extLst>
                <a:ext uri="{FF2B5EF4-FFF2-40B4-BE49-F238E27FC236}">
                  <a16:creationId xmlns:a16="http://schemas.microsoft.com/office/drawing/2014/main" id="{5B02D5CC-CD52-F0DD-D801-BADEB8ACBB9B}"/>
                </a:ext>
              </a:extLst>
            </p:cNvPr>
            <p:cNvCxnSpPr/>
            <p:nvPr userDrawn="1"/>
          </p:nvCxnSpPr>
          <p:spPr>
            <a:xfrm>
              <a:off x="49834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Gerade Verbindung 33">
              <a:extLst>
                <a:ext uri="{FF2B5EF4-FFF2-40B4-BE49-F238E27FC236}">
                  <a16:creationId xmlns:a16="http://schemas.microsoft.com/office/drawing/2014/main" id="{BA91B516-9D4D-0CE6-B699-92DD55074462}"/>
                </a:ext>
              </a:extLst>
            </p:cNvPr>
            <p:cNvCxnSpPr/>
            <p:nvPr userDrawn="1"/>
          </p:nvCxnSpPr>
          <p:spPr>
            <a:xfrm>
              <a:off x="47091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Gerade Verbindung 33">
              <a:extLst>
                <a:ext uri="{FF2B5EF4-FFF2-40B4-BE49-F238E27FC236}">
                  <a16:creationId xmlns:a16="http://schemas.microsoft.com/office/drawing/2014/main" id="{E22513A4-4FDC-CB3D-1734-5B04746373B5}"/>
                </a:ext>
              </a:extLst>
            </p:cNvPr>
            <p:cNvCxnSpPr/>
            <p:nvPr userDrawn="1"/>
          </p:nvCxnSpPr>
          <p:spPr>
            <a:xfrm>
              <a:off x="63550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Gerade Verbindung 33">
              <a:extLst>
                <a:ext uri="{FF2B5EF4-FFF2-40B4-BE49-F238E27FC236}">
                  <a16:creationId xmlns:a16="http://schemas.microsoft.com/office/drawing/2014/main" id="{2AAFC281-FCF8-2400-5D66-3FEC2D6ACDAF}"/>
                </a:ext>
              </a:extLst>
            </p:cNvPr>
            <p:cNvCxnSpPr/>
            <p:nvPr userDrawn="1"/>
          </p:nvCxnSpPr>
          <p:spPr>
            <a:xfrm>
              <a:off x="608076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 name="Gerade Verbindung 35">
              <a:extLst>
                <a:ext uri="{FF2B5EF4-FFF2-40B4-BE49-F238E27FC236}">
                  <a16:creationId xmlns:a16="http://schemas.microsoft.com/office/drawing/2014/main" id="{3CBD69C6-5D0E-0C2A-2F58-A1067BB9F378}"/>
                </a:ext>
              </a:extLst>
            </p:cNvPr>
            <p:cNvCxnSpPr/>
            <p:nvPr userDrawn="1"/>
          </p:nvCxnSpPr>
          <p:spPr>
            <a:xfrm>
              <a:off x="745236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 name="Gerade Verbindung 35">
              <a:extLst>
                <a:ext uri="{FF2B5EF4-FFF2-40B4-BE49-F238E27FC236}">
                  <a16:creationId xmlns:a16="http://schemas.microsoft.com/office/drawing/2014/main" id="{BAEFC6B3-FF0D-A777-F926-3F902F8EFA07}"/>
                </a:ext>
              </a:extLst>
            </p:cNvPr>
            <p:cNvCxnSpPr>
              <a:cxnSpLocks/>
            </p:cNvCxnSpPr>
            <p:nvPr userDrawn="1"/>
          </p:nvCxnSpPr>
          <p:spPr>
            <a:xfrm>
              <a:off x="7726680" y="-22860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 name="Gerade Verbindung 34">
              <a:extLst>
                <a:ext uri="{FF2B5EF4-FFF2-40B4-BE49-F238E27FC236}">
                  <a16:creationId xmlns:a16="http://schemas.microsoft.com/office/drawing/2014/main" id="{CC37A5A3-9C47-EB99-1BAF-9CBBB2BA467A}"/>
                </a:ext>
              </a:extLst>
            </p:cNvPr>
            <p:cNvCxnSpPr/>
            <p:nvPr userDrawn="1"/>
          </p:nvCxnSpPr>
          <p:spPr>
            <a:xfrm>
              <a:off x="484632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 name="Gerade Verbindung 35">
              <a:extLst>
                <a:ext uri="{FF2B5EF4-FFF2-40B4-BE49-F238E27FC236}">
                  <a16:creationId xmlns:a16="http://schemas.microsoft.com/office/drawing/2014/main" id="{AF634355-5FF7-B500-90FC-9CE7DBE5A021}"/>
                </a:ext>
              </a:extLst>
            </p:cNvPr>
            <p:cNvCxnSpPr>
              <a:cxnSpLocks/>
            </p:cNvCxnSpPr>
            <p:nvPr userDrawn="1"/>
          </p:nvCxnSpPr>
          <p:spPr>
            <a:xfrm>
              <a:off x="8869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Gerade Verbindung 33">
              <a:extLst>
                <a:ext uri="{FF2B5EF4-FFF2-40B4-BE49-F238E27FC236}">
                  <a16:creationId xmlns:a16="http://schemas.microsoft.com/office/drawing/2014/main" id="{43CB3AAB-3FB8-319D-5796-5D25E7D0FA1B}"/>
                </a:ext>
              </a:extLst>
            </p:cNvPr>
            <p:cNvCxnSpPr/>
            <p:nvPr userDrawn="1"/>
          </p:nvCxnSpPr>
          <p:spPr>
            <a:xfrm>
              <a:off x="8229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Gerade Verbindung 33">
              <a:extLst>
                <a:ext uri="{FF2B5EF4-FFF2-40B4-BE49-F238E27FC236}">
                  <a16:creationId xmlns:a16="http://schemas.microsoft.com/office/drawing/2014/main" id="{A522AA51-A444-06DA-A61E-39D327C6186C}"/>
                </a:ext>
              </a:extLst>
            </p:cNvPr>
            <p:cNvCxnSpPr>
              <a:cxnSpLocks/>
            </p:cNvCxnSpPr>
            <p:nvPr userDrawn="1"/>
          </p:nvCxnSpPr>
          <p:spPr>
            <a:xfrm>
              <a:off x="54864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Gerade Verbindung 33">
              <a:extLst>
                <a:ext uri="{FF2B5EF4-FFF2-40B4-BE49-F238E27FC236}">
                  <a16:creationId xmlns:a16="http://schemas.microsoft.com/office/drawing/2014/main" id="{172AEAA0-D346-925D-5CEC-95EF2A5C8124}"/>
                </a:ext>
              </a:extLst>
            </p:cNvPr>
            <p:cNvCxnSpPr/>
            <p:nvPr userDrawn="1"/>
          </p:nvCxnSpPr>
          <p:spPr>
            <a:xfrm>
              <a:off x="36118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Gerade Verbindung 33">
              <a:extLst>
                <a:ext uri="{FF2B5EF4-FFF2-40B4-BE49-F238E27FC236}">
                  <a16:creationId xmlns:a16="http://schemas.microsoft.com/office/drawing/2014/main" id="{8BC1D934-23B7-CFD2-16C3-7B14DB24A0E6}"/>
                </a:ext>
              </a:extLst>
            </p:cNvPr>
            <p:cNvCxnSpPr/>
            <p:nvPr userDrawn="1"/>
          </p:nvCxnSpPr>
          <p:spPr>
            <a:xfrm>
              <a:off x="33375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Gerade Verbindung 33">
              <a:extLst>
                <a:ext uri="{FF2B5EF4-FFF2-40B4-BE49-F238E27FC236}">
                  <a16:creationId xmlns:a16="http://schemas.microsoft.com/office/drawing/2014/main" id="{6F4F05AD-F818-EC2C-3672-BA9377457A1E}"/>
                </a:ext>
              </a:extLst>
            </p:cNvPr>
            <p:cNvCxnSpPr/>
            <p:nvPr userDrawn="1"/>
          </p:nvCxnSpPr>
          <p:spPr>
            <a:xfrm>
              <a:off x="2240280" y="5253237"/>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7" name="Gerade Verbindung 33">
              <a:extLst>
                <a:ext uri="{FF2B5EF4-FFF2-40B4-BE49-F238E27FC236}">
                  <a16:creationId xmlns:a16="http://schemas.microsoft.com/office/drawing/2014/main" id="{2969BF7A-5374-D797-B1D5-B8D18892F76D}"/>
                </a:ext>
              </a:extLst>
            </p:cNvPr>
            <p:cNvCxnSpPr/>
            <p:nvPr userDrawn="1"/>
          </p:nvCxnSpPr>
          <p:spPr>
            <a:xfrm>
              <a:off x="1965960" y="5250062"/>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Gerade Verbindung 33">
              <a:extLst>
                <a:ext uri="{FF2B5EF4-FFF2-40B4-BE49-F238E27FC236}">
                  <a16:creationId xmlns:a16="http://schemas.microsoft.com/office/drawing/2014/main" id="{9E6AE4DC-3F5C-A975-8C85-B37ECA27F56D}"/>
                </a:ext>
              </a:extLst>
            </p:cNvPr>
            <p:cNvCxnSpPr/>
            <p:nvPr userDrawn="1"/>
          </p:nvCxnSpPr>
          <p:spPr>
            <a:xfrm>
              <a:off x="49834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Gerade Verbindung 33">
              <a:extLst>
                <a:ext uri="{FF2B5EF4-FFF2-40B4-BE49-F238E27FC236}">
                  <a16:creationId xmlns:a16="http://schemas.microsoft.com/office/drawing/2014/main" id="{ECB809AA-3CE0-F2EF-F1D9-535CC168B20F}"/>
                </a:ext>
              </a:extLst>
            </p:cNvPr>
            <p:cNvCxnSpPr/>
            <p:nvPr userDrawn="1"/>
          </p:nvCxnSpPr>
          <p:spPr>
            <a:xfrm>
              <a:off x="47091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0" name="Gerade Verbindung 33">
              <a:extLst>
                <a:ext uri="{FF2B5EF4-FFF2-40B4-BE49-F238E27FC236}">
                  <a16:creationId xmlns:a16="http://schemas.microsoft.com/office/drawing/2014/main" id="{FEB95EA9-184E-CADE-7232-73E16EAE1FBE}"/>
                </a:ext>
              </a:extLst>
            </p:cNvPr>
            <p:cNvCxnSpPr/>
            <p:nvPr userDrawn="1"/>
          </p:nvCxnSpPr>
          <p:spPr>
            <a:xfrm>
              <a:off x="63550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1" name="Gerade Verbindung 33">
              <a:extLst>
                <a:ext uri="{FF2B5EF4-FFF2-40B4-BE49-F238E27FC236}">
                  <a16:creationId xmlns:a16="http://schemas.microsoft.com/office/drawing/2014/main" id="{569AF394-863C-AA00-0875-50F6C3032C5A}"/>
                </a:ext>
              </a:extLst>
            </p:cNvPr>
            <p:cNvCxnSpPr/>
            <p:nvPr userDrawn="1"/>
          </p:nvCxnSpPr>
          <p:spPr>
            <a:xfrm>
              <a:off x="608076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Gerade Verbindung 35">
              <a:extLst>
                <a:ext uri="{FF2B5EF4-FFF2-40B4-BE49-F238E27FC236}">
                  <a16:creationId xmlns:a16="http://schemas.microsoft.com/office/drawing/2014/main" id="{7421FCCC-4473-40EA-20DA-FD088C29B7B1}"/>
                </a:ext>
              </a:extLst>
            </p:cNvPr>
            <p:cNvCxnSpPr/>
            <p:nvPr userDrawn="1"/>
          </p:nvCxnSpPr>
          <p:spPr>
            <a:xfrm>
              <a:off x="745236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Gerade Verbindung 35">
              <a:extLst>
                <a:ext uri="{FF2B5EF4-FFF2-40B4-BE49-F238E27FC236}">
                  <a16:creationId xmlns:a16="http://schemas.microsoft.com/office/drawing/2014/main" id="{05BA2428-E290-E99C-6FAF-5DB93E7CC874}"/>
                </a:ext>
              </a:extLst>
            </p:cNvPr>
            <p:cNvCxnSpPr>
              <a:cxnSpLocks/>
            </p:cNvCxnSpPr>
            <p:nvPr userDrawn="1"/>
          </p:nvCxnSpPr>
          <p:spPr>
            <a:xfrm>
              <a:off x="7726680" y="5233543"/>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Gerade Verbindung 26">
              <a:extLst>
                <a:ext uri="{FF2B5EF4-FFF2-40B4-BE49-F238E27FC236}">
                  <a16:creationId xmlns:a16="http://schemas.microsoft.com/office/drawing/2014/main" id="{E00EE382-A83D-AE1B-6414-A1D375514F9C}"/>
                </a:ext>
              </a:extLst>
            </p:cNvPr>
            <p:cNvCxnSpPr/>
            <p:nvPr userDrawn="1"/>
          </p:nvCxnSpPr>
          <p:spPr>
            <a:xfrm rot="5400000">
              <a:off x="-155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Gerade Verbindung 26">
              <a:extLst>
                <a:ext uri="{FF2B5EF4-FFF2-40B4-BE49-F238E27FC236}">
                  <a16:creationId xmlns:a16="http://schemas.microsoft.com/office/drawing/2014/main" id="{02F0C47D-31F3-16C1-FC9D-915768071FA5}"/>
                </a:ext>
              </a:extLst>
            </p:cNvPr>
            <p:cNvCxnSpPr/>
            <p:nvPr userDrawn="1"/>
          </p:nvCxnSpPr>
          <p:spPr>
            <a:xfrm rot="5400000">
              <a:off x="-155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6" name="Gerade Verbindung 26">
              <a:extLst>
                <a:ext uri="{FF2B5EF4-FFF2-40B4-BE49-F238E27FC236}">
                  <a16:creationId xmlns:a16="http://schemas.microsoft.com/office/drawing/2014/main" id="{E2AB21A2-5238-E718-7731-6A8309486F62}"/>
                </a:ext>
              </a:extLst>
            </p:cNvPr>
            <p:cNvCxnSpPr/>
            <p:nvPr userDrawn="1"/>
          </p:nvCxnSpPr>
          <p:spPr>
            <a:xfrm rot="5400000">
              <a:off x="-155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7" name="Gerade Verbindung 26">
              <a:extLst>
                <a:ext uri="{FF2B5EF4-FFF2-40B4-BE49-F238E27FC236}">
                  <a16:creationId xmlns:a16="http://schemas.microsoft.com/office/drawing/2014/main" id="{1E8C2600-6D1D-8E64-86FA-C469FE230A37}"/>
                </a:ext>
              </a:extLst>
            </p:cNvPr>
            <p:cNvCxnSpPr/>
            <p:nvPr userDrawn="1"/>
          </p:nvCxnSpPr>
          <p:spPr>
            <a:xfrm rot="5400000">
              <a:off x="-155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Gerade Verbindung 26">
              <a:extLst>
                <a:ext uri="{FF2B5EF4-FFF2-40B4-BE49-F238E27FC236}">
                  <a16:creationId xmlns:a16="http://schemas.microsoft.com/office/drawing/2014/main" id="{6EC617AA-725C-7970-7977-4B72015F245C}"/>
                </a:ext>
              </a:extLst>
            </p:cNvPr>
            <p:cNvCxnSpPr/>
            <p:nvPr userDrawn="1"/>
          </p:nvCxnSpPr>
          <p:spPr>
            <a:xfrm rot="5400000">
              <a:off x="-155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9" name="Gerade Verbindung 26">
              <a:extLst>
                <a:ext uri="{FF2B5EF4-FFF2-40B4-BE49-F238E27FC236}">
                  <a16:creationId xmlns:a16="http://schemas.microsoft.com/office/drawing/2014/main" id="{3C1742DB-C111-42DC-BF53-CE49D06EAF0D}"/>
                </a:ext>
              </a:extLst>
            </p:cNvPr>
            <p:cNvCxnSpPr/>
            <p:nvPr userDrawn="1"/>
          </p:nvCxnSpPr>
          <p:spPr>
            <a:xfrm rot="5400000">
              <a:off x="-155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0" name="Gerade Verbindung 26">
              <a:extLst>
                <a:ext uri="{FF2B5EF4-FFF2-40B4-BE49-F238E27FC236}">
                  <a16:creationId xmlns:a16="http://schemas.microsoft.com/office/drawing/2014/main" id="{B2A291B3-AEC8-DA9E-32A5-2792A780DC2A}"/>
                </a:ext>
              </a:extLst>
            </p:cNvPr>
            <p:cNvCxnSpPr/>
            <p:nvPr userDrawn="1"/>
          </p:nvCxnSpPr>
          <p:spPr>
            <a:xfrm rot="5400000">
              <a:off x="-155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1" name="Gerade Verbindung 26">
              <a:extLst>
                <a:ext uri="{FF2B5EF4-FFF2-40B4-BE49-F238E27FC236}">
                  <a16:creationId xmlns:a16="http://schemas.microsoft.com/office/drawing/2014/main" id="{2F8C930C-6769-A8AF-694E-E3FFBDC00AC4}"/>
                </a:ext>
              </a:extLst>
            </p:cNvPr>
            <p:cNvCxnSpPr>
              <a:cxnSpLocks/>
            </p:cNvCxnSpPr>
            <p:nvPr userDrawn="1"/>
          </p:nvCxnSpPr>
          <p:spPr>
            <a:xfrm rot="5400000">
              <a:off x="-155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2" name="Gerade Verbindung 26">
              <a:extLst>
                <a:ext uri="{FF2B5EF4-FFF2-40B4-BE49-F238E27FC236}">
                  <a16:creationId xmlns:a16="http://schemas.microsoft.com/office/drawing/2014/main" id="{9541A5CD-0BFB-2F71-3AC9-195A0A462F3A}"/>
                </a:ext>
              </a:extLst>
            </p:cNvPr>
            <p:cNvCxnSpPr/>
            <p:nvPr userDrawn="1"/>
          </p:nvCxnSpPr>
          <p:spPr>
            <a:xfrm rot="5400000">
              <a:off x="-155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3" name="Gerade Verbindung 26">
              <a:extLst>
                <a:ext uri="{FF2B5EF4-FFF2-40B4-BE49-F238E27FC236}">
                  <a16:creationId xmlns:a16="http://schemas.microsoft.com/office/drawing/2014/main" id="{DBDB1D33-04AB-C4FB-0037-58DDE5276A2B}"/>
                </a:ext>
              </a:extLst>
            </p:cNvPr>
            <p:cNvCxnSpPr/>
            <p:nvPr userDrawn="1"/>
          </p:nvCxnSpPr>
          <p:spPr>
            <a:xfrm rot="5400000">
              <a:off x="-155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Gerade Verbindung 26">
              <a:extLst>
                <a:ext uri="{FF2B5EF4-FFF2-40B4-BE49-F238E27FC236}">
                  <a16:creationId xmlns:a16="http://schemas.microsoft.com/office/drawing/2014/main" id="{A1C1FF35-C874-6F55-6BB6-19111FAA55FE}"/>
                </a:ext>
              </a:extLst>
            </p:cNvPr>
            <p:cNvCxnSpPr/>
            <p:nvPr userDrawn="1"/>
          </p:nvCxnSpPr>
          <p:spPr>
            <a:xfrm rot="5400000">
              <a:off x="-155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Gerade Verbindung 26">
              <a:extLst>
                <a:ext uri="{FF2B5EF4-FFF2-40B4-BE49-F238E27FC236}">
                  <a16:creationId xmlns:a16="http://schemas.microsoft.com/office/drawing/2014/main" id="{D85332A5-122E-B5AB-F8B7-ABD1F981CD85}"/>
                </a:ext>
              </a:extLst>
            </p:cNvPr>
            <p:cNvCxnSpPr/>
            <p:nvPr userDrawn="1"/>
          </p:nvCxnSpPr>
          <p:spPr>
            <a:xfrm rot="5400000">
              <a:off x="9299448" y="41958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Gerade Verbindung 26">
              <a:extLst>
                <a:ext uri="{FF2B5EF4-FFF2-40B4-BE49-F238E27FC236}">
                  <a16:creationId xmlns:a16="http://schemas.microsoft.com/office/drawing/2014/main" id="{826139D9-A2CD-6C17-628F-2DC26EF65FC1}"/>
                </a:ext>
              </a:extLst>
            </p:cNvPr>
            <p:cNvCxnSpPr/>
            <p:nvPr userDrawn="1"/>
          </p:nvCxnSpPr>
          <p:spPr>
            <a:xfrm rot="5400000">
              <a:off x="9299448" y="26414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Gerade Verbindung 26">
              <a:extLst>
                <a:ext uri="{FF2B5EF4-FFF2-40B4-BE49-F238E27FC236}">
                  <a16:creationId xmlns:a16="http://schemas.microsoft.com/office/drawing/2014/main" id="{4D4869C1-01B7-B0BD-56AA-6A389EC0B467}"/>
                </a:ext>
              </a:extLst>
            </p:cNvPr>
            <p:cNvCxnSpPr/>
            <p:nvPr userDrawn="1"/>
          </p:nvCxnSpPr>
          <p:spPr>
            <a:xfrm rot="5400000">
              <a:off x="9299448" y="236709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Gerade Verbindung 26">
              <a:extLst>
                <a:ext uri="{FF2B5EF4-FFF2-40B4-BE49-F238E27FC236}">
                  <a16:creationId xmlns:a16="http://schemas.microsoft.com/office/drawing/2014/main" id="{8A4613E0-F311-66FE-53C0-6D28335DA89E}"/>
                </a:ext>
              </a:extLst>
            </p:cNvPr>
            <p:cNvCxnSpPr/>
            <p:nvPr userDrawn="1"/>
          </p:nvCxnSpPr>
          <p:spPr>
            <a:xfrm rot="5400000">
              <a:off x="9299448" y="18641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Gerade Verbindung 26">
              <a:extLst>
                <a:ext uri="{FF2B5EF4-FFF2-40B4-BE49-F238E27FC236}">
                  <a16:creationId xmlns:a16="http://schemas.microsoft.com/office/drawing/2014/main" id="{9699C6D7-DBBB-67E1-3940-518A61010A53}"/>
                </a:ext>
              </a:extLst>
            </p:cNvPr>
            <p:cNvCxnSpPr/>
            <p:nvPr userDrawn="1"/>
          </p:nvCxnSpPr>
          <p:spPr>
            <a:xfrm rot="5400000">
              <a:off x="9299448" y="15898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Gerade Verbindung 26">
              <a:extLst>
                <a:ext uri="{FF2B5EF4-FFF2-40B4-BE49-F238E27FC236}">
                  <a16:creationId xmlns:a16="http://schemas.microsoft.com/office/drawing/2014/main" id="{861F4DA6-7EE9-1988-8594-237A395333D7}"/>
                </a:ext>
              </a:extLst>
            </p:cNvPr>
            <p:cNvCxnSpPr/>
            <p:nvPr userDrawn="1"/>
          </p:nvCxnSpPr>
          <p:spPr>
            <a:xfrm rot="5400000">
              <a:off x="9299448" y="10869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1" name="Gerade Verbindung 26">
              <a:extLst>
                <a:ext uri="{FF2B5EF4-FFF2-40B4-BE49-F238E27FC236}">
                  <a16:creationId xmlns:a16="http://schemas.microsoft.com/office/drawing/2014/main" id="{1C83C509-F3F8-B95F-8529-8026993BDC83}"/>
                </a:ext>
              </a:extLst>
            </p:cNvPr>
            <p:cNvCxnSpPr/>
            <p:nvPr userDrawn="1"/>
          </p:nvCxnSpPr>
          <p:spPr>
            <a:xfrm rot="5400000">
              <a:off x="9299448" y="81261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Gerade Verbindung 26">
              <a:extLst>
                <a:ext uri="{FF2B5EF4-FFF2-40B4-BE49-F238E27FC236}">
                  <a16:creationId xmlns:a16="http://schemas.microsoft.com/office/drawing/2014/main" id="{2C832C72-97BC-4593-648A-EFA7B8D85193}"/>
                </a:ext>
              </a:extLst>
            </p:cNvPr>
            <p:cNvCxnSpPr>
              <a:cxnSpLocks/>
            </p:cNvCxnSpPr>
            <p:nvPr userDrawn="1"/>
          </p:nvCxnSpPr>
          <p:spPr>
            <a:xfrm rot="5400000">
              <a:off x="9299448" y="2182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3" name="Gerade Verbindung 26">
              <a:extLst>
                <a:ext uri="{FF2B5EF4-FFF2-40B4-BE49-F238E27FC236}">
                  <a16:creationId xmlns:a16="http://schemas.microsoft.com/office/drawing/2014/main" id="{619C5CA5-028B-AFC1-68FE-75D26AFE0063}"/>
                </a:ext>
              </a:extLst>
            </p:cNvPr>
            <p:cNvCxnSpPr/>
            <p:nvPr userDrawn="1"/>
          </p:nvCxnSpPr>
          <p:spPr>
            <a:xfrm rot="5400000">
              <a:off x="9299448" y="314433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4" name="Gerade Verbindung 26">
              <a:extLst>
                <a:ext uri="{FF2B5EF4-FFF2-40B4-BE49-F238E27FC236}">
                  <a16:creationId xmlns:a16="http://schemas.microsoft.com/office/drawing/2014/main" id="{DE7F2AD3-B593-C61E-62B2-3F81803822E3}"/>
                </a:ext>
              </a:extLst>
            </p:cNvPr>
            <p:cNvCxnSpPr/>
            <p:nvPr userDrawn="1"/>
          </p:nvCxnSpPr>
          <p:spPr>
            <a:xfrm rot="5400000">
              <a:off x="9299448" y="341865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Gerade Verbindung 26">
              <a:extLst>
                <a:ext uri="{FF2B5EF4-FFF2-40B4-BE49-F238E27FC236}">
                  <a16:creationId xmlns:a16="http://schemas.microsoft.com/office/drawing/2014/main" id="{A7C5AD17-3850-43C6-7906-0F495EBE9DAA}"/>
                </a:ext>
              </a:extLst>
            </p:cNvPr>
            <p:cNvCxnSpPr/>
            <p:nvPr userDrawn="1"/>
          </p:nvCxnSpPr>
          <p:spPr>
            <a:xfrm rot="5400000">
              <a:off x="9299448" y="3921570"/>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Gerade Verbindung 33">
              <a:extLst>
                <a:ext uri="{FF2B5EF4-FFF2-40B4-BE49-F238E27FC236}">
                  <a16:creationId xmlns:a16="http://schemas.microsoft.com/office/drawing/2014/main" id="{28BC8FBC-F355-F1D1-FF61-C33F8ADB07C2}"/>
                </a:ext>
              </a:extLst>
            </p:cNvPr>
            <p:cNvCxnSpPr>
              <a:cxnSpLocks/>
            </p:cNvCxnSpPr>
            <p:nvPr userDrawn="1"/>
          </p:nvCxnSpPr>
          <p:spPr>
            <a:xfrm>
              <a:off x="274320" y="-231775"/>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Gerade Verbindung 33">
              <a:extLst>
                <a:ext uri="{FF2B5EF4-FFF2-40B4-BE49-F238E27FC236}">
                  <a16:creationId xmlns:a16="http://schemas.microsoft.com/office/drawing/2014/main" id="{1B6EC7B3-9596-0233-CDEF-C9C06DA82F5C}"/>
                </a:ext>
              </a:extLst>
            </p:cNvPr>
            <p:cNvCxnSpPr>
              <a:cxnSpLocks/>
            </p:cNvCxnSpPr>
            <p:nvPr userDrawn="1"/>
          </p:nvCxnSpPr>
          <p:spPr>
            <a:xfrm>
              <a:off x="274320" y="5230368"/>
              <a:ext cx="0" cy="13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2" name="Spotlight Grad">
            <a:extLst>
              <a:ext uri="{FF2B5EF4-FFF2-40B4-BE49-F238E27FC236}">
                <a16:creationId xmlns:a16="http://schemas.microsoft.com/office/drawing/2014/main" id="{8AC1366F-D72B-383B-FFA3-CD5DF37E3A2B}"/>
              </a:ext>
            </a:extLst>
          </p:cNvPr>
          <p:cNvSpPr/>
          <p:nvPr userDrawn="1"/>
        </p:nvSpPr>
        <p:spPr>
          <a:xfrm>
            <a:off x="731520" y="2346960"/>
            <a:ext cx="15361920" cy="9753600"/>
          </a:xfrm>
          <a:prstGeom prst="rect">
            <a:avLst/>
          </a:prstGeom>
          <a:gradFill>
            <a:gsLst>
              <a:gs pos="0">
                <a:schemeClr val="accent3"/>
              </a:gs>
              <a:gs pos="45000">
                <a:schemeClr val="accent3">
                  <a:alpha val="0"/>
                </a:schemeClr>
              </a:gs>
            </a:gsLst>
            <a:lin ang="33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gn="ctr"/>
            <a:endParaRPr lang="en-US" sz="2701">
              <a:solidFill>
                <a:schemeClr val="tx1"/>
              </a:solidFill>
              <a:latin typeface="MdFago" charset="0"/>
              <a:ea typeface="MdFago" charset="0"/>
              <a:cs typeface="MdFago" charset="0"/>
            </a:endParaRPr>
          </a:p>
        </p:txBody>
      </p:sp>
      <p:sp>
        <p:nvSpPr>
          <p:cNvPr id="36" name="Text Placeholder 35">
            <a:extLst>
              <a:ext uri="{FF2B5EF4-FFF2-40B4-BE49-F238E27FC236}">
                <a16:creationId xmlns:a16="http://schemas.microsoft.com/office/drawing/2014/main" id="{6805D3C0-3CBB-43F7-AB00-F2E6841CD63B}"/>
              </a:ext>
            </a:extLst>
          </p:cNvPr>
          <p:cNvSpPr>
            <a:spLocks noGrp="1"/>
          </p:cNvSpPr>
          <p:nvPr userDrawn="1">
            <p:ph type="body" idx="1"/>
          </p:nvPr>
        </p:nvSpPr>
        <p:spPr>
          <a:xfrm>
            <a:off x="1463040" y="5151120"/>
            <a:ext cx="22189440" cy="7802880"/>
          </a:xfrm>
          <a:prstGeom prst="rect">
            <a:avLst/>
          </a:prstGeom>
        </p:spPr>
        <p:txBody>
          <a:bodyPr vert="horz" lIns="0" tIns="0" rIns="0" bIns="0" rtlCol="0">
            <a:no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5" name="Title Placeholder 34">
            <a:extLst>
              <a:ext uri="{FF2B5EF4-FFF2-40B4-BE49-F238E27FC236}">
                <a16:creationId xmlns:a16="http://schemas.microsoft.com/office/drawing/2014/main" id="{CE310480-7690-4AB0-A3F2-690CD6714564}"/>
              </a:ext>
            </a:extLst>
          </p:cNvPr>
          <p:cNvSpPr>
            <a:spLocks noGrp="1"/>
          </p:cNvSpPr>
          <p:nvPr userDrawn="1">
            <p:ph type="title"/>
          </p:nvPr>
        </p:nvSpPr>
        <p:spPr>
          <a:xfrm>
            <a:off x="1463040" y="3078480"/>
            <a:ext cx="22189440" cy="1341120"/>
          </a:xfrm>
          <a:prstGeom prst="rect">
            <a:avLst/>
          </a:prstGeom>
        </p:spPr>
        <p:txBody>
          <a:bodyPr vert="horz" lIns="0" tIns="0" rIns="0" bIns="0" rtlCol="0" anchor="t" anchorCtr="0">
            <a:noAutofit/>
          </a:bodyPr>
          <a:lstStyle/>
          <a:p>
            <a:r>
              <a:rPr lang="en-US" noProof="0" dirty="0"/>
              <a:t>Click to edit Master title style</a:t>
            </a:r>
          </a:p>
        </p:txBody>
      </p:sp>
      <p:pic>
        <p:nvPicPr>
          <p:cNvPr id="3" name="Graphic 2">
            <a:extLst>
              <a:ext uri="{FF2B5EF4-FFF2-40B4-BE49-F238E27FC236}">
                <a16:creationId xmlns:a16="http://schemas.microsoft.com/office/drawing/2014/main" id="{DF3C9991-D8AB-D4F0-09E5-17CA5BFE439E}"/>
              </a:ext>
            </a:extLst>
          </p:cNvPr>
          <p:cNvPicPr>
            <a:picLocks noChangeAspect="1"/>
          </p:cNvPicPr>
          <p:nvPr userDrawn="1"/>
        </p:nvPicPr>
        <p:blipFill>
          <a:blip r:embed="rId28" cstate="print">
            <a:extLst>
              <a:ext uri="{28A0092B-C50C-407E-A947-70E740481C1C}">
                <a14:useLocalDpi xmlns:a14="http://schemas.microsoft.com/office/drawing/2010/main"/>
              </a:ext>
              <a:ext uri="{96DAC541-7B7A-43D3-8B79-37D633B846F1}">
                <asvg:svgBlip xmlns:asvg="http://schemas.microsoft.com/office/drawing/2016/SVG/main" r:embed="rId29"/>
              </a:ext>
            </a:extLst>
          </a:blip>
          <a:stretch>
            <a:fillRect/>
          </a:stretch>
        </p:blipFill>
        <p:spPr>
          <a:xfrm>
            <a:off x="1215244" y="731307"/>
            <a:ext cx="3042253" cy="432000"/>
          </a:xfrm>
          <a:prstGeom prst="rect">
            <a:avLst/>
          </a:prstGeom>
        </p:spPr>
      </p:pic>
    </p:spTree>
    <p:custDataLst>
      <p:tags r:id="rId27"/>
    </p:custDataLst>
    <p:extLst>
      <p:ext uri="{BB962C8B-B14F-4D97-AF65-F5344CB8AC3E}">
        <p14:creationId xmlns:p14="http://schemas.microsoft.com/office/powerpoint/2010/main" val="66460693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 id="2147483712" r:id="rId18"/>
    <p:sldLayoutId id="2147483713" r:id="rId19"/>
    <p:sldLayoutId id="2147483714" r:id="rId20"/>
    <p:sldLayoutId id="2147483715" r:id="rId21"/>
    <p:sldLayoutId id="2147483716" r:id="rId22"/>
    <p:sldLayoutId id="2147483717" r:id="rId23"/>
    <p:sldLayoutId id="2147483718" r:id="rId24"/>
    <p:sldLayoutId id="2147483719" r:id="rId25"/>
  </p:sldLayoutIdLst>
  <p:transition>
    <p:fade/>
  </p:transition>
  <p:hf hdr="0"/>
  <p:txStyles>
    <p:titleStyle>
      <a:lvl1pPr algn="l" defTabSz="1828823" rtl="0" eaLnBrk="1" latinLnBrk="0" hangingPunct="1">
        <a:lnSpc>
          <a:spcPct val="90000"/>
        </a:lnSpc>
        <a:spcBef>
          <a:spcPct val="0"/>
        </a:spcBef>
        <a:buNone/>
        <a:defRPr sz="5867" kern="1200">
          <a:solidFill>
            <a:schemeClr val="bg1"/>
          </a:solidFill>
          <a:latin typeface="+mj-lt"/>
          <a:ea typeface="+mj-ea"/>
          <a:cs typeface="+mj-cs"/>
        </a:defRPr>
      </a:lvl1pPr>
    </p:titleStyle>
    <p:bodyStyle>
      <a:lvl1pPr marL="304804" indent="-304804" algn="l" defTabSz="1828823" rtl="0" eaLnBrk="1" latinLnBrk="0" hangingPunct="1">
        <a:lnSpc>
          <a:spcPct val="90000"/>
        </a:lnSpc>
        <a:spcBef>
          <a:spcPts val="3200"/>
        </a:spcBef>
        <a:spcAft>
          <a:spcPts val="0"/>
        </a:spcAft>
        <a:buFont typeface="Arial" panose="020B0604020202020204" pitchFamily="34" charset="0"/>
        <a:buChar char="•"/>
        <a:defRPr sz="2933" kern="1200">
          <a:solidFill>
            <a:schemeClr val="bg1"/>
          </a:solidFill>
          <a:latin typeface="+mn-lt"/>
          <a:ea typeface="+mn-ea"/>
          <a:cs typeface="+mn-cs"/>
        </a:defRPr>
      </a:lvl1pPr>
      <a:lvl2pPr marL="1071048" indent="-465672" algn="l" defTabSz="1828823" rtl="0" eaLnBrk="1" latinLnBrk="0" hangingPunct="1">
        <a:lnSpc>
          <a:spcPct val="90000"/>
        </a:lnSpc>
        <a:spcBef>
          <a:spcPts val="800"/>
        </a:spcBef>
        <a:spcAft>
          <a:spcPts val="0"/>
        </a:spcAft>
        <a:buFont typeface="Speedee" panose="020B0603030502020204" pitchFamily="34" charset="0"/>
        <a:buChar char="–"/>
        <a:defRPr sz="2933" kern="1200">
          <a:solidFill>
            <a:schemeClr val="bg1"/>
          </a:solidFill>
          <a:latin typeface="+mn-lt"/>
          <a:ea typeface="+mn-ea"/>
          <a:cs typeface="+mn-cs"/>
        </a:defRPr>
      </a:lvl2pPr>
      <a:lvl3pPr marL="1524019" indent="-452974" algn="l" defTabSz="1828823" rtl="0" eaLnBrk="1" latinLnBrk="0" hangingPunct="1">
        <a:lnSpc>
          <a:spcPct val="90000"/>
        </a:lnSpc>
        <a:spcBef>
          <a:spcPts val="800"/>
        </a:spcBef>
        <a:spcAft>
          <a:spcPts val="0"/>
        </a:spcAft>
        <a:buFont typeface="Speedee" panose="020B0603030502020204" pitchFamily="34" charset="0"/>
        <a:buChar char="–"/>
        <a:defRPr sz="2933" kern="1200">
          <a:solidFill>
            <a:schemeClr val="bg1"/>
          </a:solidFill>
          <a:latin typeface="+mn-lt"/>
          <a:ea typeface="+mn-ea"/>
          <a:cs typeface="+mn-cs"/>
        </a:defRPr>
      </a:lvl3pPr>
      <a:lvl4pPr marL="1985459" indent="-452974" algn="l" defTabSz="1828823" rtl="0" eaLnBrk="1" latinLnBrk="0" hangingPunct="1">
        <a:lnSpc>
          <a:spcPct val="90000"/>
        </a:lnSpc>
        <a:spcBef>
          <a:spcPts val="800"/>
        </a:spcBef>
        <a:spcAft>
          <a:spcPts val="0"/>
        </a:spcAft>
        <a:buFont typeface="Speedee" panose="020B0603030502020204" pitchFamily="34" charset="0"/>
        <a:buChar char="–"/>
        <a:defRPr sz="2933" kern="1200">
          <a:solidFill>
            <a:schemeClr val="bg1"/>
          </a:solidFill>
          <a:latin typeface="+mn-lt"/>
          <a:ea typeface="+mn-ea"/>
          <a:cs typeface="+mn-cs"/>
        </a:defRPr>
      </a:lvl4pPr>
      <a:lvl5pPr marL="2438430" indent="-452974" algn="l" defTabSz="1828823" rtl="0" eaLnBrk="1" latinLnBrk="0" hangingPunct="1">
        <a:lnSpc>
          <a:spcPct val="90000"/>
        </a:lnSpc>
        <a:spcBef>
          <a:spcPts val="800"/>
        </a:spcBef>
        <a:spcAft>
          <a:spcPts val="0"/>
        </a:spcAft>
        <a:buFont typeface="Speedee" panose="020B0603030502020204" pitchFamily="34" charset="0"/>
        <a:buChar char="–"/>
        <a:tabLst/>
        <a:defRPr sz="2933" kern="1200">
          <a:solidFill>
            <a:schemeClr val="bg1"/>
          </a:solidFill>
          <a:latin typeface="+mn-lt"/>
          <a:ea typeface="+mn-ea"/>
          <a:cs typeface="+mn-cs"/>
        </a:defRPr>
      </a:lvl5pPr>
      <a:lvl6pPr marL="5029263"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74"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86"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97" indent="-457206" algn="l" defTabSz="1828823"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23" rtl="0" eaLnBrk="1" latinLnBrk="0" hangingPunct="1">
        <a:defRPr sz="3600" kern="1200">
          <a:solidFill>
            <a:schemeClr val="tx1"/>
          </a:solidFill>
          <a:latin typeface="+mn-lt"/>
          <a:ea typeface="+mn-ea"/>
          <a:cs typeface="+mn-cs"/>
        </a:defRPr>
      </a:lvl1pPr>
      <a:lvl2pPr marL="914411" algn="l" defTabSz="1828823" rtl="0" eaLnBrk="1" latinLnBrk="0" hangingPunct="1">
        <a:defRPr sz="3600" kern="1200">
          <a:solidFill>
            <a:schemeClr val="tx1"/>
          </a:solidFill>
          <a:latin typeface="+mn-lt"/>
          <a:ea typeface="+mn-ea"/>
          <a:cs typeface="+mn-cs"/>
        </a:defRPr>
      </a:lvl2pPr>
      <a:lvl3pPr marL="1828823" algn="l" defTabSz="1828823" rtl="0" eaLnBrk="1" latinLnBrk="0" hangingPunct="1">
        <a:defRPr sz="3600" kern="1200">
          <a:solidFill>
            <a:schemeClr val="tx1"/>
          </a:solidFill>
          <a:latin typeface="+mn-lt"/>
          <a:ea typeface="+mn-ea"/>
          <a:cs typeface="+mn-cs"/>
        </a:defRPr>
      </a:lvl3pPr>
      <a:lvl4pPr marL="2743234" algn="l" defTabSz="1828823" rtl="0" eaLnBrk="1" latinLnBrk="0" hangingPunct="1">
        <a:defRPr sz="3600" kern="1200">
          <a:solidFill>
            <a:schemeClr val="tx1"/>
          </a:solidFill>
          <a:latin typeface="+mn-lt"/>
          <a:ea typeface="+mn-ea"/>
          <a:cs typeface="+mn-cs"/>
        </a:defRPr>
      </a:lvl4pPr>
      <a:lvl5pPr marL="3657646" algn="l" defTabSz="1828823" rtl="0" eaLnBrk="1" latinLnBrk="0" hangingPunct="1">
        <a:defRPr sz="3600" kern="1200">
          <a:solidFill>
            <a:schemeClr val="tx1"/>
          </a:solidFill>
          <a:latin typeface="+mn-lt"/>
          <a:ea typeface="+mn-ea"/>
          <a:cs typeface="+mn-cs"/>
        </a:defRPr>
      </a:lvl5pPr>
      <a:lvl6pPr marL="4572057" algn="l" defTabSz="1828823" rtl="0" eaLnBrk="1" latinLnBrk="0" hangingPunct="1">
        <a:defRPr sz="3600" kern="1200">
          <a:solidFill>
            <a:schemeClr val="tx1"/>
          </a:solidFill>
          <a:latin typeface="+mn-lt"/>
          <a:ea typeface="+mn-ea"/>
          <a:cs typeface="+mn-cs"/>
        </a:defRPr>
      </a:lvl6pPr>
      <a:lvl7pPr marL="5486469" algn="l" defTabSz="1828823" rtl="0" eaLnBrk="1" latinLnBrk="0" hangingPunct="1">
        <a:defRPr sz="3600" kern="1200">
          <a:solidFill>
            <a:schemeClr val="tx1"/>
          </a:solidFill>
          <a:latin typeface="+mn-lt"/>
          <a:ea typeface="+mn-ea"/>
          <a:cs typeface="+mn-cs"/>
        </a:defRPr>
      </a:lvl7pPr>
      <a:lvl8pPr marL="6400880" algn="l" defTabSz="1828823" rtl="0" eaLnBrk="1" latinLnBrk="0" hangingPunct="1">
        <a:defRPr sz="3600" kern="1200">
          <a:solidFill>
            <a:schemeClr val="tx1"/>
          </a:solidFill>
          <a:latin typeface="+mn-lt"/>
          <a:ea typeface="+mn-ea"/>
          <a:cs typeface="+mn-cs"/>
        </a:defRPr>
      </a:lvl8pPr>
      <a:lvl9pPr marL="7315291" algn="l" defTabSz="1828823" rtl="0" eaLnBrk="1" latinLnBrk="0" hangingPunct="1">
        <a:defRPr sz="3600" kern="1200">
          <a:solidFill>
            <a:schemeClr val="tx1"/>
          </a:solidFill>
          <a:latin typeface="+mn-lt"/>
          <a:ea typeface="+mn-ea"/>
          <a:cs typeface="+mn-cs"/>
        </a:defRPr>
      </a:lvl9pPr>
    </p:otherStyle>
  </p:txStyles>
  <p:extLst>
    <p:ext uri="{27BBF7A9-308A-43DC-89C8-2F10F3537804}">
      <p15:sldGuideLst xmlns:p15="http://schemas.microsoft.com/office/powerpoint/2012/main">
        <p15:guide id="4" pos="5587">
          <p15:clr>
            <a:srgbClr val="F26B43"/>
          </p15:clr>
        </p15:guide>
        <p15:guide id="10" pos="2966">
          <p15:clr>
            <a:srgbClr val="F26B43"/>
          </p15:clr>
        </p15:guide>
        <p15:guide id="16" orient="horz" pos="3060">
          <p15:clr>
            <a:srgbClr val="F26B43"/>
          </p15:clr>
        </p15:guide>
        <p15:guide id="17" orient="horz" pos="180">
          <p15:clr>
            <a:srgbClr val="F26B43"/>
          </p15:clr>
        </p15:guide>
        <p15:guide id="18" orient="horz" pos="727">
          <p15:clr>
            <a:srgbClr val="F26B43"/>
          </p15:clr>
        </p15:guide>
        <p15:guide id="19" pos="173">
          <p15:clr>
            <a:srgbClr val="F26B43"/>
          </p15:clr>
        </p15:guide>
        <p15:guide id="20" orient="horz" pos="554">
          <p15:clr>
            <a:srgbClr val="F26B43"/>
          </p15:clr>
        </p15:guide>
        <p15:guide id="21" pos="346">
          <p15:clr>
            <a:srgbClr val="F26B43"/>
          </p15:clr>
        </p15:guide>
        <p15:guide id="22" orient="horz" pos="1044">
          <p15:clr>
            <a:srgbClr val="F26B43"/>
          </p15:clr>
        </p15:guide>
        <p15:guide id="23" orient="horz" pos="1217">
          <p15:clr>
            <a:srgbClr val="F26B43"/>
          </p15:clr>
        </p15:guide>
        <p15:guide id="24" orient="horz" pos="1534">
          <p15:clr>
            <a:srgbClr val="F26B43"/>
          </p15:clr>
        </p15:guide>
        <p15:guide id="25" orient="horz" pos="1706">
          <p15:clr>
            <a:srgbClr val="F26B43"/>
          </p15:clr>
        </p15:guide>
        <p15:guide id="26" orient="horz" pos="2023">
          <p15:clr>
            <a:srgbClr val="F26B43"/>
          </p15:clr>
        </p15:guide>
        <p15:guide id="27" orient="horz" pos="2196">
          <p15:clr>
            <a:srgbClr val="F26B43"/>
          </p15:clr>
        </p15:guide>
        <p15:guide id="28" orient="horz" pos="2513">
          <p15:clr>
            <a:srgbClr val="F26B43"/>
          </p15:clr>
        </p15:guide>
        <p15:guide id="29" orient="horz" pos="268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25.png"/><Relationship Id="rId5" Type="http://schemas.openxmlformats.org/officeDocument/2006/relationships/image" Target="../media/image2.sv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xml"/><Relationship Id="rId1" Type="http://schemas.openxmlformats.org/officeDocument/2006/relationships/slideLayout" Target="../slideLayouts/slideLayout4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4v"/><Relationship Id="rId1" Type="http://schemas.microsoft.com/office/2007/relationships/media" Target="../media/media1.m4v"/><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1.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3.m4v"/><Relationship Id="rId1" Type="http://schemas.microsoft.com/office/2007/relationships/media" Target="../media/media3.m4v"/><Relationship Id="rId4" Type="http://schemas.openxmlformats.org/officeDocument/2006/relationships/image" Target="../media/image58.png"/></Relationships>
</file>

<file path=ppt/slides/_rels/slide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71.png"/><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6.xml"/></Relationships>
</file>

<file path=ppt/slides/_rels/slide6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4.png"/></Relationships>
</file>

<file path=ppt/slides/_rels/slide6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C01BF-4824-9D2F-095D-B09CFDCF60BC}"/>
            </a:ext>
          </a:extLst>
        </p:cNvPr>
        <p:cNvGrpSpPr/>
        <p:nvPr/>
      </p:nvGrpSpPr>
      <p:grpSpPr>
        <a:xfrm>
          <a:off x="0" y="0"/>
          <a:ext cx="0" cy="0"/>
          <a:chOff x="0" y="0"/>
          <a:chExt cx="0" cy="0"/>
        </a:xfrm>
      </p:grpSpPr>
      <p:pic>
        <p:nvPicPr>
          <p:cNvPr id="6" name="Picture 5" descr="A pink and blue gradient&#10;&#10;AI-generated content may be incorrect.">
            <a:extLst>
              <a:ext uri="{FF2B5EF4-FFF2-40B4-BE49-F238E27FC236}">
                <a16:creationId xmlns:a16="http://schemas.microsoft.com/office/drawing/2014/main" id="{2D307A3A-E8DF-90C1-26AE-70D732423C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5" name="Graphic 4">
            <a:extLst>
              <a:ext uri="{FF2B5EF4-FFF2-40B4-BE49-F238E27FC236}">
                <a16:creationId xmlns:a16="http://schemas.microsoft.com/office/drawing/2014/main" id="{FD33CFC4-D142-69EA-4733-9BA610A5EAAE}"/>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677916" y="806333"/>
            <a:ext cx="3042253" cy="432000"/>
          </a:xfrm>
          <a:prstGeom prst="rect">
            <a:avLst/>
          </a:prstGeom>
        </p:spPr>
      </p:pic>
      <p:pic>
        <p:nvPicPr>
          <p:cNvPr id="10" name="Picture 9" descr="A black background with white text&#10;&#10;AI-generated content may be incorrect.">
            <a:extLst>
              <a:ext uri="{FF2B5EF4-FFF2-40B4-BE49-F238E27FC236}">
                <a16:creationId xmlns:a16="http://schemas.microsoft.com/office/drawing/2014/main" id="{019D67B8-B0BE-DAF7-35CD-D17F7035CA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7421" y="3480675"/>
            <a:ext cx="8551040" cy="3946635"/>
          </a:xfrm>
          <a:prstGeom prst="rect">
            <a:avLst/>
          </a:prstGeom>
        </p:spPr>
      </p:pic>
    </p:spTree>
    <p:extLst>
      <p:ext uri="{BB962C8B-B14F-4D97-AF65-F5344CB8AC3E}">
        <p14:creationId xmlns:p14="http://schemas.microsoft.com/office/powerpoint/2010/main" val="1406113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44AFB9-94C5-FABD-9085-86704547371C}"/>
              </a:ext>
            </a:extLst>
          </p:cNvPr>
          <p:cNvSpPr>
            <a:spLocks noGrp="1"/>
          </p:cNvSpPr>
          <p:nvPr>
            <p:ph type="ctrTitle"/>
          </p:nvPr>
        </p:nvSpPr>
        <p:spPr/>
        <p:txBody>
          <a:bodyPr/>
          <a:lstStyle/>
          <a:p>
            <a:r>
              <a:rPr lang="en-US" dirty="0"/>
              <a:t>John Kitchens, MD</a:t>
            </a:r>
          </a:p>
        </p:txBody>
      </p:sp>
      <p:sp>
        <p:nvSpPr>
          <p:cNvPr id="5" name="Subtitle 4">
            <a:extLst>
              <a:ext uri="{FF2B5EF4-FFF2-40B4-BE49-F238E27FC236}">
                <a16:creationId xmlns:a16="http://schemas.microsoft.com/office/drawing/2014/main" id="{BEEAE6A7-622A-8596-3911-5889B0BD54E7}"/>
              </a:ext>
            </a:extLst>
          </p:cNvPr>
          <p:cNvSpPr>
            <a:spLocks noGrp="1"/>
          </p:cNvSpPr>
          <p:nvPr>
            <p:ph type="subTitle" idx="1"/>
          </p:nvPr>
        </p:nvSpPr>
        <p:spPr/>
        <p:txBody>
          <a:bodyPr/>
          <a:lstStyle/>
          <a:p>
            <a:r>
              <a:rPr lang="en-US" dirty="0"/>
              <a:t>Retina Associates of Kentucky/</a:t>
            </a:r>
            <a:r>
              <a:rPr lang="en-US" dirty="0" err="1"/>
              <a:t>EyeCare</a:t>
            </a:r>
            <a:r>
              <a:rPr lang="en-US" dirty="0"/>
              <a:t> Partners</a:t>
            </a:r>
          </a:p>
        </p:txBody>
      </p:sp>
      <p:pic>
        <p:nvPicPr>
          <p:cNvPr id="7" name="Picture 6" descr="A person with his hand on his chin&#10;&#10;AI-generated content may be incorrect.">
            <a:extLst>
              <a:ext uri="{FF2B5EF4-FFF2-40B4-BE49-F238E27FC236}">
                <a16:creationId xmlns:a16="http://schemas.microsoft.com/office/drawing/2014/main" id="{A9D1440E-8EC6-7D68-2DD0-FB8FA33EF342}"/>
              </a:ext>
            </a:extLst>
          </p:cNvPr>
          <p:cNvPicPr>
            <a:picLocks noChangeAspect="1"/>
          </p:cNvPicPr>
          <p:nvPr/>
        </p:nvPicPr>
        <p:blipFill rotWithShape="1">
          <a:blip r:embed="rId3"/>
          <a:srcRect t="3015" b="3015"/>
          <a:stretch>
            <a:fillRect/>
          </a:stretch>
        </p:blipFill>
        <p:spPr>
          <a:xfrm>
            <a:off x="15582643" y="2517848"/>
            <a:ext cx="7315200" cy="7315200"/>
          </a:xfrm>
          <a:prstGeom prst="ellipse">
            <a:avLst/>
          </a:prstGeom>
          <a:ln w="38100">
            <a:solidFill>
              <a:srgbClr val="E6008C"/>
            </a:solidFill>
          </a:ln>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2283717718"/>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 name="Retina Now &amp; Next: Therapies, Pipelines, and Practical Implications"/>
          <p:cNvSpPr txBox="1">
            <a:spLocks noGrp="1"/>
          </p:cNvSpPr>
          <p:nvPr>
            <p:ph type="ctrTitle"/>
          </p:nvPr>
        </p:nvSpPr>
        <p:spPr>
          <a:prstGeom prst="rect">
            <a:avLst/>
          </a:prstGeom>
        </p:spPr>
        <p:txBody>
          <a:bodyPr/>
          <a:lstStyle>
            <a:lvl1pPr defTabSz="635634">
              <a:defRPr sz="6622" spc="1059"/>
            </a:lvl1pPr>
          </a:lstStyle>
          <a:p>
            <a:r>
              <a:t>Retina Now &amp; Next: Therapies, Pipelines, and Practical Implications</a:t>
            </a:r>
          </a:p>
        </p:txBody>
      </p:sp>
      <p:sp>
        <p:nvSpPr>
          <p:cNvPr id="158" name="John W. Kitchens, MD"/>
          <p:cNvSpPr txBox="1">
            <a:spLocks noGrp="1"/>
          </p:cNvSpPr>
          <p:nvPr>
            <p:ph type="subTitle" sz="quarter" idx="1"/>
          </p:nvPr>
        </p:nvSpPr>
        <p:spPr>
          <a:prstGeom prst="rect">
            <a:avLst/>
          </a:prstGeom>
        </p:spPr>
        <p:txBody>
          <a:bodyPr/>
          <a:lstStyle/>
          <a:p>
            <a:r>
              <a:t>John W. Kitchens, MD</a:t>
            </a:r>
          </a:p>
        </p:txBody>
      </p:sp>
      <p:sp>
        <p:nvSpPr>
          <p:cNvPr id="3" name="TextBox 2">
            <a:extLst>
              <a:ext uri="{FF2B5EF4-FFF2-40B4-BE49-F238E27FC236}">
                <a16:creationId xmlns:a16="http://schemas.microsoft.com/office/drawing/2014/main" id="{2924A53A-2CBF-DB8A-BD73-E0E68E92291A}"/>
              </a:ext>
            </a:extLst>
          </p:cNvPr>
          <p:cNvSpPr txBox="1"/>
          <p:nvPr/>
        </p:nvSpPr>
        <p:spPr>
          <a:xfrm>
            <a:off x="1231901" y="12759848"/>
            <a:ext cx="18544658" cy="6463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a:buNone/>
            </a:pPr>
            <a:r>
              <a:rPr lang="en-US" sz="1800" dirty="0">
                <a:solidFill>
                  <a:schemeClr val="tx1">
                    <a:lumMod val="95000"/>
                  </a:schemeClr>
                </a:solidFill>
                <a:effectLst/>
                <a:latin typeface="+mn-ea"/>
              </a:rPr>
              <a:t>Speaker is being compensated for their presentation today by the group purchasing organization affiliated directly or indirectly with AB Specialty Solutions, LLC (the “GPO”). However, neither the GPO nor any pharmaceutical company has influenced the content of this presentation, nor has the GPO independently verified the presentation for accuracy.</a:t>
            </a:r>
            <a:endParaRPr lang="en-US" sz="1400" dirty="0">
              <a:solidFill>
                <a:schemeClr val="tx1">
                  <a:lumMod val="95000"/>
                </a:schemeClr>
              </a:solidFill>
              <a:effectLst/>
              <a:latin typeface="+mn-ea"/>
            </a:endParaRP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The current landscape"/>
          <p:cNvSpPr txBox="1">
            <a:spLocks noGrp="1"/>
          </p:cNvSpPr>
          <p:nvPr>
            <p:ph type="title"/>
          </p:nvPr>
        </p:nvSpPr>
        <p:spPr>
          <a:prstGeom prst="rect">
            <a:avLst/>
          </a:prstGeom>
        </p:spPr>
        <p:txBody>
          <a:bodyPr/>
          <a:lstStyle/>
          <a:p>
            <a:r>
              <a:t>The current landscape</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 name="johnkitchens_Create_an_image_of_a_rodeo_but_in_the_center_of__6ae2b20b-f92d-4351-815a-f8c073e46877_1.png" descr="johnkitchens_Create_an_image_of_a_rodeo_but_in_the_center_of__6ae2b20b-f92d-4351-815a-f8c073e46877_1.png"/>
          <p:cNvPicPr>
            <a:picLocks noChangeAspect="1"/>
          </p:cNvPicPr>
          <p:nvPr/>
        </p:nvPicPr>
        <p:blipFill>
          <a:blip r:embed="rId2"/>
          <a:stretch>
            <a:fillRect/>
          </a:stretch>
        </p:blipFill>
        <p:spPr>
          <a:xfrm>
            <a:off x="-341129" y="-166062"/>
            <a:ext cx="25066258" cy="14048124"/>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Steroids"/>
          <p:cNvSpPr txBox="1">
            <a:spLocks noGrp="1"/>
          </p:cNvSpPr>
          <p:nvPr>
            <p:ph type="title"/>
          </p:nvPr>
        </p:nvSpPr>
        <p:spPr>
          <a:prstGeom prst="rect">
            <a:avLst/>
          </a:prstGeom>
        </p:spPr>
        <p:txBody>
          <a:bodyPr/>
          <a:lstStyle/>
          <a:p>
            <a:r>
              <a:t>Steroids</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 name="Icy lake with snow-covered mountains in the background " descr="Icy lake with snow-covered mountains in the background "/>
          <p:cNvPicPr>
            <a:picLocks noGrp="1" noChangeAspect="1"/>
          </p:cNvPicPr>
          <p:nvPr>
            <p:ph type="pic" idx="21"/>
          </p:nvPr>
        </p:nvPicPr>
        <p:blipFill>
          <a:blip r:embed="rId2"/>
          <a:srcRect l="8101" t="4186" r="8845" b="3640"/>
          <a:stretch>
            <a:fillRect/>
          </a:stretch>
        </p:blipFill>
        <p:spPr>
          <a:xfrm>
            <a:off x="14696281" y="574277"/>
            <a:ext cx="7119704" cy="12642455"/>
          </a:xfrm>
          <a:custGeom>
            <a:avLst/>
            <a:gdLst/>
            <a:ahLst/>
            <a:cxnLst>
              <a:cxn ang="0">
                <a:pos x="wd2" y="hd2"/>
              </a:cxn>
              <a:cxn ang="5400000">
                <a:pos x="wd2" y="hd2"/>
              </a:cxn>
              <a:cxn ang="10800000">
                <a:pos x="wd2" y="hd2"/>
              </a:cxn>
              <a:cxn ang="16200000">
                <a:pos x="wd2" y="hd2"/>
              </a:cxn>
            </a:cxnLst>
            <a:rect l="0" t="0" r="r" b="b"/>
            <a:pathLst>
              <a:path w="21584" h="21600" extrusionOk="0">
                <a:moveTo>
                  <a:pt x="18329" y="0"/>
                </a:moveTo>
                <a:cubicBezTo>
                  <a:pt x="18131" y="0"/>
                  <a:pt x="17928" y="10"/>
                  <a:pt x="17882" y="30"/>
                </a:cubicBezTo>
                <a:cubicBezTo>
                  <a:pt x="17832" y="51"/>
                  <a:pt x="17703" y="57"/>
                  <a:pt x="17297" y="57"/>
                </a:cubicBezTo>
                <a:cubicBezTo>
                  <a:pt x="16972" y="57"/>
                  <a:pt x="16777" y="64"/>
                  <a:pt x="16777" y="75"/>
                </a:cubicBezTo>
                <a:cubicBezTo>
                  <a:pt x="16777" y="87"/>
                  <a:pt x="16554" y="95"/>
                  <a:pt x="16177" y="95"/>
                </a:cubicBezTo>
                <a:cubicBezTo>
                  <a:pt x="15701" y="96"/>
                  <a:pt x="15563" y="101"/>
                  <a:pt x="15513" y="123"/>
                </a:cubicBezTo>
                <a:cubicBezTo>
                  <a:pt x="15463" y="144"/>
                  <a:pt x="15337" y="150"/>
                  <a:pt x="14947" y="150"/>
                </a:cubicBezTo>
                <a:cubicBezTo>
                  <a:pt x="14648" y="150"/>
                  <a:pt x="14437" y="157"/>
                  <a:pt x="14425" y="168"/>
                </a:cubicBezTo>
                <a:cubicBezTo>
                  <a:pt x="14413" y="179"/>
                  <a:pt x="14175" y="187"/>
                  <a:pt x="13823" y="187"/>
                </a:cubicBezTo>
                <a:cubicBezTo>
                  <a:pt x="13364" y="188"/>
                  <a:pt x="13228" y="194"/>
                  <a:pt x="13177" y="215"/>
                </a:cubicBezTo>
                <a:cubicBezTo>
                  <a:pt x="13127" y="237"/>
                  <a:pt x="12992" y="243"/>
                  <a:pt x="12527" y="243"/>
                </a:cubicBezTo>
                <a:cubicBezTo>
                  <a:pt x="12159" y="243"/>
                  <a:pt x="11942" y="250"/>
                  <a:pt x="11942" y="261"/>
                </a:cubicBezTo>
                <a:cubicBezTo>
                  <a:pt x="11942" y="273"/>
                  <a:pt x="11686" y="280"/>
                  <a:pt x="11242" y="280"/>
                </a:cubicBezTo>
                <a:cubicBezTo>
                  <a:pt x="10680" y="281"/>
                  <a:pt x="10531" y="286"/>
                  <a:pt x="10480" y="308"/>
                </a:cubicBezTo>
                <a:cubicBezTo>
                  <a:pt x="10429" y="329"/>
                  <a:pt x="10298" y="335"/>
                  <a:pt x="9865" y="335"/>
                </a:cubicBezTo>
                <a:cubicBezTo>
                  <a:pt x="9533" y="335"/>
                  <a:pt x="9306" y="343"/>
                  <a:pt x="9293" y="354"/>
                </a:cubicBezTo>
                <a:cubicBezTo>
                  <a:pt x="9281" y="365"/>
                  <a:pt x="9070" y="373"/>
                  <a:pt x="8774" y="373"/>
                </a:cubicBezTo>
                <a:cubicBezTo>
                  <a:pt x="8386" y="374"/>
                  <a:pt x="8259" y="380"/>
                  <a:pt x="8209" y="401"/>
                </a:cubicBezTo>
                <a:cubicBezTo>
                  <a:pt x="8160" y="422"/>
                  <a:pt x="8034" y="428"/>
                  <a:pt x="7643" y="428"/>
                </a:cubicBezTo>
                <a:cubicBezTo>
                  <a:pt x="7329" y="428"/>
                  <a:pt x="7138" y="435"/>
                  <a:pt x="7138" y="446"/>
                </a:cubicBezTo>
                <a:cubicBezTo>
                  <a:pt x="7138" y="458"/>
                  <a:pt x="6860" y="466"/>
                  <a:pt x="6373" y="466"/>
                </a:cubicBezTo>
                <a:cubicBezTo>
                  <a:pt x="5772" y="466"/>
                  <a:pt x="5591" y="472"/>
                  <a:pt x="5526" y="493"/>
                </a:cubicBezTo>
                <a:cubicBezTo>
                  <a:pt x="5462" y="514"/>
                  <a:pt x="5285" y="520"/>
                  <a:pt x="4713" y="520"/>
                </a:cubicBezTo>
                <a:cubicBezTo>
                  <a:pt x="4248" y="521"/>
                  <a:pt x="3980" y="527"/>
                  <a:pt x="3980" y="539"/>
                </a:cubicBezTo>
                <a:cubicBezTo>
                  <a:pt x="3980" y="550"/>
                  <a:pt x="3845" y="558"/>
                  <a:pt x="3643" y="558"/>
                </a:cubicBezTo>
                <a:cubicBezTo>
                  <a:pt x="3399" y="559"/>
                  <a:pt x="3289" y="566"/>
                  <a:pt x="3243" y="586"/>
                </a:cubicBezTo>
                <a:cubicBezTo>
                  <a:pt x="3192" y="608"/>
                  <a:pt x="3055" y="613"/>
                  <a:pt x="2576" y="613"/>
                </a:cubicBezTo>
                <a:cubicBezTo>
                  <a:pt x="2196" y="613"/>
                  <a:pt x="1973" y="620"/>
                  <a:pt x="1973" y="632"/>
                </a:cubicBezTo>
                <a:cubicBezTo>
                  <a:pt x="1973" y="643"/>
                  <a:pt x="1827" y="650"/>
                  <a:pt x="1601" y="650"/>
                </a:cubicBezTo>
                <a:cubicBezTo>
                  <a:pt x="1348" y="650"/>
                  <a:pt x="1217" y="658"/>
                  <a:pt x="1189" y="673"/>
                </a:cubicBezTo>
                <a:cubicBezTo>
                  <a:pt x="1161" y="689"/>
                  <a:pt x="985" y="700"/>
                  <a:pt x="650" y="706"/>
                </a:cubicBezTo>
                <a:lnTo>
                  <a:pt x="150" y="715"/>
                </a:lnTo>
                <a:lnTo>
                  <a:pt x="75" y="779"/>
                </a:lnTo>
                <a:cubicBezTo>
                  <a:pt x="1" y="840"/>
                  <a:pt x="0" y="851"/>
                  <a:pt x="0" y="1345"/>
                </a:cubicBezTo>
                <a:cubicBezTo>
                  <a:pt x="0" y="1623"/>
                  <a:pt x="10" y="1855"/>
                  <a:pt x="23" y="1862"/>
                </a:cubicBezTo>
                <a:cubicBezTo>
                  <a:pt x="35" y="1869"/>
                  <a:pt x="49" y="1889"/>
                  <a:pt x="54" y="1907"/>
                </a:cubicBezTo>
                <a:cubicBezTo>
                  <a:pt x="59" y="1924"/>
                  <a:pt x="73" y="3027"/>
                  <a:pt x="85" y="4358"/>
                </a:cubicBezTo>
                <a:cubicBezTo>
                  <a:pt x="98" y="5689"/>
                  <a:pt x="120" y="6782"/>
                  <a:pt x="135" y="6788"/>
                </a:cubicBezTo>
                <a:cubicBezTo>
                  <a:pt x="149" y="6793"/>
                  <a:pt x="171" y="8545"/>
                  <a:pt x="182" y="10681"/>
                </a:cubicBezTo>
                <a:cubicBezTo>
                  <a:pt x="192" y="12822"/>
                  <a:pt x="214" y="14597"/>
                  <a:pt x="230" y="14638"/>
                </a:cubicBezTo>
                <a:cubicBezTo>
                  <a:pt x="246" y="14679"/>
                  <a:pt x="267" y="15987"/>
                  <a:pt x="277" y="17544"/>
                </a:cubicBezTo>
                <a:cubicBezTo>
                  <a:pt x="298" y="20839"/>
                  <a:pt x="257" y="20502"/>
                  <a:pt x="669" y="20687"/>
                </a:cubicBezTo>
                <a:cubicBezTo>
                  <a:pt x="799" y="20746"/>
                  <a:pt x="911" y="20798"/>
                  <a:pt x="920" y="20803"/>
                </a:cubicBezTo>
                <a:cubicBezTo>
                  <a:pt x="929" y="20808"/>
                  <a:pt x="1026" y="20850"/>
                  <a:pt x="1135" y="20895"/>
                </a:cubicBezTo>
                <a:cubicBezTo>
                  <a:pt x="1243" y="20940"/>
                  <a:pt x="1337" y="20984"/>
                  <a:pt x="1343" y="20992"/>
                </a:cubicBezTo>
                <a:cubicBezTo>
                  <a:pt x="1349" y="21000"/>
                  <a:pt x="1368" y="21007"/>
                  <a:pt x="1386" y="21007"/>
                </a:cubicBezTo>
                <a:cubicBezTo>
                  <a:pt x="1432" y="21007"/>
                  <a:pt x="1634" y="21094"/>
                  <a:pt x="1825" y="21197"/>
                </a:cubicBezTo>
                <a:cubicBezTo>
                  <a:pt x="1916" y="21245"/>
                  <a:pt x="2010" y="21285"/>
                  <a:pt x="2033" y="21285"/>
                </a:cubicBezTo>
                <a:cubicBezTo>
                  <a:pt x="2057" y="21285"/>
                  <a:pt x="2068" y="21293"/>
                  <a:pt x="2057" y="21302"/>
                </a:cubicBezTo>
                <a:cubicBezTo>
                  <a:pt x="2032" y="21325"/>
                  <a:pt x="2203" y="21399"/>
                  <a:pt x="2246" y="21384"/>
                </a:cubicBezTo>
                <a:cubicBezTo>
                  <a:pt x="2265" y="21377"/>
                  <a:pt x="2270" y="21381"/>
                  <a:pt x="2258" y="21392"/>
                </a:cubicBezTo>
                <a:cubicBezTo>
                  <a:pt x="2246" y="21403"/>
                  <a:pt x="2299" y="21439"/>
                  <a:pt x="2376" y="21473"/>
                </a:cubicBezTo>
                <a:cubicBezTo>
                  <a:pt x="2453" y="21507"/>
                  <a:pt x="2546" y="21550"/>
                  <a:pt x="2581" y="21567"/>
                </a:cubicBezTo>
                <a:cubicBezTo>
                  <a:pt x="2636" y="21596"/>
                  <a:pt x="2716" y="21600"/>
                  <a:pt x="3196" y="21600"/>
                </a:cubicBezTo>
                <a:cubicBezTo>
                  <a:pt x="3528" y="21600"/>
                  <a:pt x="3755" y="21593"/>
                  <a:pt x="3767" y="21582"/>
                </a:cubicBezTo>
                <a:cubicBezTo>
                  <a:pt x="3779" y="21571"/>
                  <a:pt x="3965" y="21563"/>
                  <a:pt x="4214" y="21563"/>
                </a:cubicBezTo>
                <a:cubicBezTo>
                  <a:pt x="4547" y="21563"/>
                  <a:pt x="4644" y="21558"/>
                  <a:pt x="4657" y="21538"/>
                </a:cubicBezTo>
                <a:cubicBezTo>
                  <a:pt x="4671" y="21518"/>
                  <a:pt x="4764" y="21511"/>
                  <a:pt x="5044" y="21508"/>
                </a:cubicBezTo>
                <a:cubicBezTo>
                  <a:pt x="5246" y="21507"/>
                  <a:pt x="5417" y="21498"/>
                  <a:pt x="5423" y="21488"/>
                </a:cubicBezTo>
                <a:cubicBezTo>
                  <a:pt x="5429" y="21478"/>
                  <a:pt x="5605" y="21470"/>
                  <a:pt x="5817" y="21470"/>
                </a:cubicBezTo>
                <a:cubicBezTo>
                  <a:pt x="6103" y="21469"/>
                  <a:pt x="6217" y="21462"/>
                  <a:pt x="6265" y="21442"/>
                </a:cubicBezTo>
                <a:cubicBezTo>
                  <a:pt x="6308" y="21423"/>
                  <a:pt x="6410" y="21415"/>
                  <a:pt x="6585" y="21415"/>
                </a:cubicBezTo>
                <a:cubicBezTo>
                  <a:pt x="6734" y="21415"/>
                  <a:pt x="6842" y="21407"/>
                  <a:pt x="6842" y="21397"/>
                </a:cubicBezTo>
                <a:cubicBezTo>
                  <a:pt x="6842" y="21385"/>
                  <a:pt x="7005" y="21378"/>
                  <a:pt x="7264" y="21378"/>
                </a:cubicBezTo>
                <a:cubicBezTo>
                  <a:pt x="7583" y="21378"/>
                  <a:pt x="7700" y="21371"/>
                  <a:pt x="7748" y="21350"/>
                </a:cubicBezTo>
                <a:cubicBezTo>
                  <a:pt x="7796" y="21330"/>
                  <a:pt x="7914" y="21323"/>
                  <a:pt x="8214" y="21323"/>
                </a:cubicBezTo>
                <a:cubicBezTo>
                  <a:pt x="8445" y="21322"/>
                  <a:pt x="8623" y="21314"/>
                  <a:pt x="8635" y="21304"/>
                </a:cubicBezTo>
                <a:cubicBezTo>
                  <a:pt x="8647" y="21293"/>
                  <a:pt x="8809" y="21285"/>
                  <a:pt x="9007" y="21285"/>
                </a:cubicBezTo>
                <a:cubicBezTo>
                  <a:pt x="9264" y="21284"/>
                  <a:pt x="9377" y="21277"/>
                  <a:pt x="9423" y="21257"/>
                </a:cubicBezTo>
                <a:cubicBezTo>
                  <a:pt x="9469" y="21237"/>
                  <a:pt x="9574" y="21229"/>
                  <a:pt x="9793" y="21229"/>
                </a:cubicBezTo>
                <a:cubicBezTo>
                  <a:pt x="9975" y="21229"/>
                  <a:pt x="10099" y="21222"/>
                  <a:pt x="10099" y="21211"/>
                </a:cubicBezTo>
                <a:cubicBezTo>
                  <a:pt x="10099" y="21199"/>
                  <a:pt x="10273" y="21192"/>
                  <a:pt x="10552" y="21192"/>
                </a:cubicBezTo>
                <a:cubicBezTo>
                  <a:pt x="10897" y="21191"/>
                  <a:pt x="11019" y="21185"/>
                  <a:pt x="11068" y="21164"/>
                </a:cubicBezTo>
                <a:cubicBezTo>
                  <a:pt x="11116" y="21143"/>
                  <a:pt x="11233" y="21137"/>
                  <a:pt x="11550" y="21137"/>
                </a:cubicBezTo>
                <a:cubicBezTo>
                  <a:pt x="11795" y="21137"/>
                  <a:pt x="11979" y="21129"/>
                  <a:pt x="11991" y="21118"/>
                </a:cubicBezTo>
                <a:cubicBezTo>
                  <a:pt x="12002" y="21107"/>
                  <a:pt x="12171" y="21099"/>
                  <a:pt x="12379" y="21099"/>
                </a:cubicBezTo>
                <a:cubicBezTo>
                  <a:pt x="12651" y="21098"/>
                  <a:pt x="12764" y="21091"/>
                  <a:pt x="12811" y="21071"/>
                </a:cubicBezTo>
                <a:cubicBezTo>
                  <a:pt x="12858" y="21051"/>
                  <a:pt x="12969" y="21044"/>
                  <a:pt x="13229" y="21044"/>
                </a:cubicBezTo>
                <a:cubicBezTo>
                  <a:pt x="13429" y="21044"/>
                  <a:pt x="13592" y="21036"/>
                  <a:pt x="13603" y="21026"/>
                </a:cubicBezTo>
                <a:cubicBezTo>
                  <a:pt x="13615" y="21015"/>
                  <a:pt x="13799" y="21006"/>
                  <a:pt x="14041" y="21006"/>
                </a:cubicBezTo>
                <a:cubicBezTo>
                  <a:pt x="14356" y="21006"/>
                  <a:pt x="14474" y="20999"/>
                  <a:pt x="14522" y="20978"/>
                </a:cubicBezTo>
                <a:cubicBezTo>
                  <a:pt x="14570" y="20958"/>
                  <a:pt x="14682" y="20951"/>
                  <a:pt x="14958" y="20951"/>
                </a:cubicBezTo>
                <a:cubicBezTo>
                  <a:pt x="15184" y="20951"/>
                  <a:pt x="15330" y="20944"/>
                  <a:pt x="15330" y="20933"/>
                </a:cubicBezTo>
                <a:cubicBezTo>
                  <a:pt x="15330" y="20921"/>
                  <a:pt x="15503" y="20914"/>
                  <a:pt x="15782" y="20914"/>
                </a:cubicBezTo>
                <a:cubicBezTo>
                  <a:pt x="16128" y="20913"/>
                  <a:pt x="16249" y="20907"/>
                  <a:pt x="16298" y="20886"/>
                </a:cubicBezTo>
                <a:cubicBezTo>
                  <a:pt x="16344" y="20866"/>
                  <a:pt x="16452" y="20859"/>
                  <a:pt x="16683" y="20859"/>
                </a:cubicBezTo>
                <a:cubicBezTo>
                  <a:pt x="16862" y="20859"/>
                  <a:pt x="17012" y="20850"/>
                  <a:pt x="17024" y="20840"/>
                </a:cubicBezTo>
                <a:cubicBezTo>
                  <a:pt x="17035" y="20830"/>
                  <a:pt x="17180" y="20821"/>
                  <a:pt x="17346" y="20821"/>
                </a:cubicBezTo>
                <a:cubicBezTo>
                  <a:pt x="17560" y="20820"/>
                  <a:pt x="17668" y="20812"/>
                  <a:pt x="17713" y="20793"/>
                </a:cubicBezTo>
                <a:cubicBezTo>
                  <a:pt x="17762" y="20772"/>
                  <a:pt x="17878" y="20766"/>
                  <a:pt x="18198" y="20766"/>
                </a:cubicBezTo>
                <a:cubicBezTo>
                  <a:pt x="18457" y="20766"/>
                  <a:pt x="18619" y="20759"/>
                  <a:pt x="18619" y="20748"/>
                </a:cubicBezTo>
                <a:cubicBezTo>
                  <a:pt x="18619" y="20737"/>
                  <a:pt x="18705" y="20728"/>
                  <a:pt x="18809" y="20728"/>
                </a:cubicBezTo>
                <a:cubicBezTo>
                  <a:pt x="18923" y="20728"/>
                  <a:pt x="19023" y="20717"/>
                  <a:pt x="19062" y="20700"/>
                </a:cubicBezTo>
                <a:cubicBezTo>
                  <a:pt x="19104" y="20682"/>
                  <a:pt x="19205" y="20673"/>
                  <a:pt x="19364" y="20673"/>
                </a:cubicBezTo>
                <a:cubicBezTo>
                  <a:pt x="19495" y="20673"/>
                  <a:pt x="19611" y="20665"/>
                  <a:pt x="19623" y="20655"/>
                </a:cubicBezTo>
                <a:cubicBezTo>
                  <a:pt x="19635" y="20644"/>
                  <a:pt x="19835" y="20636"/>
                  <a:pt x="20110" y="20636"/>
                </a:cubicBezTo>
                <a:cubicBezTo>
                  <a:pt x="20452" y="20635"/>
                  <a:pt x="20599" y="20627"/>
                  <a:pt x="20660" y="20608"/>
                </a:cubicBezTo>
                <a:cubicBezTo>
                  <a:pt x="20714" y="20591"/>
                  <a:pt x="20844" y="20581"/>
                  <a:pt x="21040" y="20581"/>
                </a:cubicBezTo>
                <a:cubicBezTo>
                  <a:pt x="21323" y="20580"/>
                  <a:pt x="21342" y="20578"/>
                  <a:pt x="21420" y="20529"/>
                </a:cubicBezTo>
                <a:cubicBezTo>
                  <a:pt x="21465" y="20501"/>
                  <a:pt x="21520" y="20455"/>
                  <a:pt x="21542" y="20427"/>
                </a:cubicBezTo>
                <a:cubicBezTo>
                  <a:pt x="21600" y="20350"/>
                  <a:pt x="21598" y="14775"/>
                  <a:pt x="21539" y="14720"/>
                </a:cubicBezTo>
                <a:cubicBezTo>
                  <a:pt x="21506" y="14688"/>
                  <a:pt x="21506" y="14678"/>
                  <a:pt x="21539" y="14671"/>
                </a:cubicBezTo>
                <a:cubicBezTo>
                  <a:pt x="21595" y="14660"/>
                  <a:pt x="21595" y="14365"/>
                  <a:pt x="21539" y="14311"/>
                </a:cubicBezTo>
                <a:cubicBezTo>
                  <a:pt x="21506" y="14280"/>
                  <a:pt x="21506" y="14271"/>
                  <a:pt x="21539" y="14264"/>
                </a:cubicBezTo>
                <a:cubicBezTo>
                  <a:pt x="21585" y="14255"/>
                  <a:pt x="21598" y="14092"/>
                  <a:pt x="21552" y="14092"/>
                </a:cubicBezTo>
                <a:cubicBezTo>
                  <a:pt x="21513" y="14092"/>
                  <a:pt x="21515" y="13920"/>
                  <a:pt x="21555" y="13892"/>
                </a:cubicBezTo>
                <a:cubicBezTo>
                  <a:pt x="21574" y="13879"/>
                  <a:pt x="21577" y="13841"/>
                  <a:pt x="21562" y="13800"/>
                </a:cubicBezTo>
                <a:cubicBezTo>
                  <a:pt x="21536" y="13729"/>
                  <a:pt x="21530" y="12893"/>
                  <a:pt x="21489" y="5291"/>
                </a:cubicBezTo>
                <a:cubicBezTo>
                  <a:pt x="21465" y="879"/>
                  <a:pt x="21465" y="876"/>
                  <a:pt x="21397" y="825"/>
                </a:cubicBezTo>
                <a:cubicBezTo>
                  <a:pt x="21360" y="797"/>
                  <a:pt x="21302" y="765"/>
                  <a:pt x="21267" y="754"/>
                </a:cubicBezTo>
                <a:cubicBezTo>
                  <a:pt x="21233" y="743"/>
                  <a:pt x="21149" y="715"/>
                  <a:pt x="21081" y="692"/>
                </a:cubicBezTo>
                <a:cubicBezTo>
                  <a:pt x="21013" y="669"/>
                  <a:pt x="20930" y="650"/>
                  <a:pt x="20897" y="650"/>
                </a:cubicBezTo>
                <a:cubicBezTo>
                  <a:pt x="20864" y="650"/>
                  <a:pt x="20822" y="642"/>
                  <a:pt x="20805" y="633"/>
                </a:cubicBezTo>
                <a:cubicBezTo>
                  <a:pt x="20788" y="623"/>
                  <a:pt x="20582" y="560"/>
                  <a:pt x="20347" y="492"/>
                </a:cubicBezTo>
                <a:cubicBezTo>
                  <a:pt x="19762" y="323"/>
                  <a:pt x="19742" y="317"/>
                  <a:pt x="19720" y="297"/>
                </a:cubicBezTo>
                <a:cubicBezTo>
                  <a:pt x="19710" y="288"/>
                  <a:pt x="19679" y="279"/>
                  <a:pt x="19653" y="279"/>
                </a:cubicBezTo>
                <a:cubicBezTo>
                  <a:pt x="19626" y="279"/>
                  <a:pt x="19546" y="259"/>
                  <a:pt x="19475" y="233"/>
                </a:cubicBezTo>
                <a:cubicBezTo>
                  <a:pt x="19403" y="208"/>
                  <a:pt x="19322" y="187"/>
                  <a:pt x="19294" y="187"/>
                </a:cubicBezTo>
                <a:cubicBezTo>
                  <a:pt x="19267" y="187"/>
                  <a:pt x="19245" y="178"/>
                  <a:pt x="19245" y="168"/>
                </a:cubicBezTo>
                <a:cubicBezTo>
                  <a:pt x="19245" y="158"/>
                  <a:pt x="19217" y="150"/>
                  <a:pt x="19185" y="150"/>
                </a:cubicBezTo>
                <a:cubicBezTo>
                  <a:pt x="19152" y="150"/>
                  <a:pt x="19097" y="138"/>
                  <a:pt x="19062" y="123"/>
                </a:cubicBezTo>
                <a:cubicBezTo>
                  <a:pt x="19027" y="108"/>
                  <a:pt x="18972" y="95"/>
                  <a:pt x="18940" y="95"/>
                </a:cubicBezTo>
                <a:cubicBezTo>
                  <a:pt x="18909" y="95"/>
                  <a:pt x="18883" y="86"/>
                  <a:pt x="18883" y="75"/>
                </a:cubicBezTo>
                <a:cubicBezTo>
                  <a:pt x="18883" y="65"/>
                  <a:pt x="18862" y="57"/>
                  <a:pt x="18837" y="57"/>
                </a:cubicBezTo>
                <a:cubicBezTo>
                  <a:pt x="18812" y="57"/>
                  <a:pt x="18774" y="45"/>
                  <a:pt x="18751" y="29"/>
                </a:cubicBezTo>
                <a:cubicBezTo>
                  <a:pt x="18722" y="10"/>
                  <a:pt x="18528" y="0"/>
                  <a:pt x="18329" y="0"/>
                </a:cubicBezTo>
                <a:close/>
              </a:path>
            </a:pathLst>
          </a:custGeom>
        </p:spPr>
      </p:pic>
      <p:sp>
        <p:nvSpPr>
          <p:cNvPr id="167" name="Why steroids?"/>
          <p:cNvSpPr txBox="1">
            <a:spLocks noGrp="1"/>
          </p:cNvSpPr>
          <p:nvPr>
            <p:ph type="title"/>
          </p:nvPr>
        </p:nvSpPr>
        <p:spPr>
          <a:prstGeom prst="rect">
            <a:avLst/>
          </a:prstGeom>
        </p:spPr>
        <p:txBody>
          <a:bodyPr/>
          <a:lstStyle/>
          <a:p>
            <a:r>
              <a:t>Why steroids?</a:t>
            </a:r>
          </a:p>
        </p:txBody>
      </p:sp>
      <p:sp>
        <p:nvSpPr>
          <p:cNvPr id="168" name="Diabetic Macular Edema (DME)…"/>
          <p:cNvSpPr txBox="1">
            <a:spLocks noGrp="1"/>
          </p:cNvSpPr>
          <p:nvPr>
            <p:ph type="body" sz="half" idx="1"/>
          </p:nvPr>
        </p:nvSpPr>
        <p:spPr>
          <a:prstGeom prst="rect">
            <a:avLst/>
          </a:prstGeom>
        </p:spPr>
        <p:txBody>
          <a:bodyPr/>
          <a:lstStyle/>
          <a:p>
            <a:r>
              <a:t>Diabetic Macular Edema (DME)</a:t>
            </a:r>
          </a:p>
          <a:p>
            <a:r>
              <a:t>Retinal Venous Occlusive Disease (RVO)</a:t>
            </a:r>
          </a:p>
          <a:p>
            <a:r>
              <a:t>Uveitis</a:t>
            </a:r>
          </a:p>
          <a:p>
            <a:r>
              <a:t>Post-op Macular Edema</a:t>
            </a:r>
          </a:p>
          <a:p>
            <a:r>
              <a:t>Surgical</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0" name="Ozurdex Administration.m4v" descr="Ozurdex Administration.m4v"/>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0" y="425450"/>
            <a:ext cx="24384001" cy="128651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291" fill="hold"/>
                                        <p:tgtEl>
                                          <p:spTgt spid="17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170"/>
                </p:tgtEl>
              </p:cMediaNode>
            </p:video>
            <p:seq concurrent="1" prevAc="none" nextAc="seek">
              <p:cTn id="8" restart="whenNotActive" fill="hold" evtFilter="cancelBubble" nodeType="interactiveSeq">
                <p:stCondLst>
                  <p:cond evt="onClick" delay="0">
                    <p:tgtEl>
                      <p:spTgt spid="17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0"/>
                                        </p:tgtEl>
                                      </p:cBhvr>
                                    </p:cmd>
                                  </p:childTnLst>
                                </p:cTn>
                              </p:par>
                            </p:childTnLst>
                          </p:cTn>
                        </p:par>
                      </p:childTnLst>
                    </p:cTn>
                  </p:par>
                </p:childTnLst>
              </p:cTn>
              <p:nextCondLst>
                <p:cond evt="onClick" delay="0">
                  <p:tgtEl>
                    <p:spTgt spid="17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 name="Screenshot 2025-11-08 at 10.21.21 AM.png" descr="Screenshot 2025-11-08 at 10.21.21 AM.png"/>
          <p:cNvPicPr>
            <a:picLocks noChangeAspect="1"/>
          </p:cNvPicPr>
          <p:nvPr/>
        </p:nvPicPr>
        <p:blipFill>
          <a:blip r:embed="rId2"/>
          <a:stretch>
            <a:fillRect/>
          </a:stretch>
        </p:blipFill>
        <p:spPr>
          <a:xfrm>
            <a:off x="-283724" y="-91948"/>
            <a:ext cx="24951448" cy="13899896"/>
          </a:xfrm>
          <a:prstGeom prst="rect">
            <a:avLst/>
          </a:prstGeom>
          <a:ln w="12700">
            <a:miter lim="400000"/>
          </a:ln>
        </p:spPr>
      </p:pic>
      <p:pic>
        <p:nvPicPr>
          <p:cNvPr id="173" name="img-375x290-xiperetrade.png" descr="img-375x290-xiperetrade.png"/>
          <p:cNvPicPr>
            <a:picLocks noChangeAspect="1"/>
          </p:cNvPicPr>
          <p:nvPr/>
        </p:nvPicPr>
        <p:blipFill>
          <a:blip r:embed="rId3"/>
          <a:stretch>
            <a:fillRect/>
          </a:stretch>
        </p:blipFill>
        <p:spPr>
          <a:xfrm>
            <a:off x="12262939" y="6468519"/>
            <a:ext cx="13197783" cy="762729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75" name="Screenshot 2025-11-08 at 10.28.31 AM.png" descr="Screenshot 2025-11-08 at 10.28.31 AM.png"/>
          <p:cNvPicPr>
            <a:picLocks noChangeAspect="1"/>
          </p:cNvPicPr>
          <p:nvPr/>
        </p:nvPicPr>
        <p:blipFill>
          <a:blip r:embed="rId2"/>
          <a:stretch>
            <a:fillRect/>
          </a:stretch>
        </p:blipFill>
        <p:spPr>
          <a:xfrm>
            <a:off x="228816" y="1055384"/>
            <a:ext cx="23926368" cy="11605232"/>
          </a:xfrm>
          <a:prstGeom prst="rect">
            <a:avLst/>
          </a:prstGeom>
          <a:ln w="12700">
            <a:miter lim="400000"/>
          </a:ln>
        </p:spPr>
      </p:pic>
      <p:pic>
        <p:nvPicPr>
          <p:cNvPr id="176" name="Screenshot 2025-11-08 at 10.29.03 AM.png" descr="Screenshot 2025-11-08 at 10.29.03 AM.png"/>
          <p:cNvPicPr>
            <a:picLocks noChangeAspect="1"/>
          </p:cNvPicPr>
          <p:nvPr/>
        </p:nvPicPr>
        <p:blipFill>
          <a:blip r:embed="rId3"/>
          <a:srcRect t="9415"/>
          <a:stretch>
            <a:fillRect/>
          </a:stretch>
        </p:blipFill>
        <p:spPr>
          <a:xfrm>
            <a:off x="16303764" y="10004779"/>
            <a:ext cx="7826183" cy="2624913"/>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ChatGPT Image Nov 8, 2025, 10_18_28 AM.png" descr="ChatGPT Image Nov 8, 2025, 10_18_28 AM.png"/>
          <p:cNvPicPr>
            <a:picLocks noChangeAspect="1"/>
          </p:cNvPicPr>
          <p:nvPr/>
        </p:nvPicPr>
        <p:blipFill>
          <a:blip r:embed="rId2">
            <a:alphaModFix amt="53006"/>
          </a:blip>
          <a:stretch>
            <a:fillRect/>
          </a:stretch>
        </p:blipFill>
        <p:spPr>
          <a:xfrm>
            <a:off x="1624181" y="-1119283"/>
            <a:ext cx="23229115" cy="15486076"/>
          </a:xfrm>
          <a:prstGeom prst="rect">
            <a:avLst/>
          </a:prstGeom>
          <a:ln w="12700">
            <a:miter lim="400000"/>
          </a:ln>
        </p:spPr>
      </p:pic>
      <p:sp>
        <p:nvSpPr>
          <p:cNvPr id="179" name="IOP…"/>
          <p:cNvSpPr txBox="1"/>
          <p:nvPr/>
        </p:nvSpPr>
        <p:spPr>
          <a:xfrm>
            <a:off x="14448472" y="5339784"/>
            <a:ext cx="4428084" cy="25679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ctr">
              <a:lnSpc>
                <a:spcPct val="30000"/>
              </a:lnSpc>
              <a:defRPr sz="8500">
                <a:latin typeface="Impact"/>
                <a:ea typeface="Impact"/>
                <a:cs typeface="Impact"/>
                <a:sym typeface="Impact"/>
              </a:defRPr>
            </a:pPr>
            <a:r>
              <a:t>IOP</a:t>
            </a:r>
          </a:p>
          <a:p>
            <a:pPr algn="ctr">
              <a:lnSpc>
                <a:spcPct val="30000"/>
              </a:lnSpc>
              <a:defRPr sz="8500">
                <a:latin typeface="Impact"/>
                <a:ea typeface="Impact"/>
                <a:cs typeface="Impact"/>
                <a:sym typeface="Impact"/>
              </a:defRPr>
            </a:pPr>
            <a:r>
              <a:t>CATARACT</a:t>
            </a:r>
          </a:p>
        </p:txBody>
      </p:sp>
      <p:sp>
        <p:nvSpPr>
          <p:cNvPr id="180" name="EFFICACY…"/>
          <p:cNvSpPr txBox="1"/>
          <p:nvPr/>
        </p:nvSpPr>
        <p:spPr>
          <a:xfrm>
            <a:off x="5250482" y="5339784"/>
            <a:ext cx="5094865" cy="25679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ctr">
              <a:lnSpc>
                <a:spcPct val="30000"/>
              </a:lnSpc>
              <a:defRPr sz="8500">
                <a:latin typeface="Impact"/>
                <a:ea typeface="Impact"/>
                <a:cs typeface="Impact"/>
                <a:sym typeface="Impact"/>
              </a:defRPr>
            </a:pPr>
            <a:r>
              <a:t>EFFICACY</a:t>
            </a:r>
          </a:p>
          <a:p>
            <a:pPr algn="ctr">
              <a:lnSpc>
                <a:spcPct val="30000"/>
              </a:lnSpc>
              <a:defRPr sz="8500">
                <a:latin typeface="Impact"/>
                <a:ea typeface="Impact"/>
                <a:cs typeface="Impact"/>
                <a:sym typeface="Impact"/>
              </a:defRPr>
            </a:pPr>
            <a:r>
              <a:t>DURABILITY</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ANTI-VEGF"/>
          <p:cNvSpPr txBox="1">
            <a:spLocks noGrp="1"/>
          </p:cNvSpPr>
          <p:nvPr>
            <p:ph type="title"/>
          </p:nvPr>
        </p:nvSpPr>
        <p:spPr>
          <a:prstGeom prst="rect">
            <a:avLst/>
          </a:prstGeom>
        </p:spPr>
        <p:txBody>
          <a:bodyPr/>
          <a:lstStyle/>
          <a:p>
            <a:r>
              <a:t>ANTI-VEGF</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 name="Icy lake with snow-covered mountains in the background " descr="Icy lake with snow-covered mountains in the background "/>
          <p:cNvPicPr>
            <a:picLocks noGrp="1" noChangeAspect="1"/>
          </p:cNvPicPr>
          <p:nvPr>
            <p:ph type="pic" idx="21"/>
          </p:nvPr>
        </p:nvPicPr>
        <p:blipFill>
          <a:blip r:embed="rId2"/>
          <a:srcRect l="5555" r="5555"/>
          <a:stretch>
            <a:fillRect/>
          </a:stretch>
        </p:blipFill>
        <p:spPr>
          <a:xfrm>
            <a:off x="12192000" y="0"/>
            <a:ext cx="12192000" cy="13716000"/>
          </a:xfrm>
          <a:prstGeom prst="rect">
            <a:avLst/>
          </a:prstGeom>
        </p:spPr>
      </p:pic>
      <p:sp>
        <p:nvSpPr>
          <p:cNvPr id="185" name="NEXT GENERATION THERAPIES"/>
          <p:cNvSpPr txBox="1">
            <a:spLocks noGrp="1"/>
          </p:cNvSpPr>
          <p:nvPr>
            <p:ph type="title"/>
          </p:nvPr>
        </p:nvSpPr>
        <p:spPr>
          <a:prstGeom prst="rect">
            <a:avLst/>
          </a:prstGeom>
        </p:spPr>
        <p:txBody>
          <a:bodyPr/>
          <a:lstStyle/>
          <a:p>
            <a:r>
              <a:t>NEXT GENERATION THERAPIES</a:t>
            </a:r>
          </a:p>
        </p:txBody>
      </p:sp>
      <p:sp>
        <p:nvSpPr>
          <p:cNvPr id="186" name="BEOVU…"/>
          <p:cNvSpPr txBox="1">
            <a:spLocks noGrp="1"/>
          </p:cNvSpPr>
          <p:nvPr>
            <p:ph type="body" sz="half" idx="1"/>
          </p:nvPr>
        </p:nvSpPr>
        <p:spPr>
          <a:prstGeom prst="rect">
            <a:avLst/>
          </a:prstGeom>
        </p:spPr>
        <p:txBody>
          <a:bodyPr/>
          <a:lstStyle/>
          <a:p>
            <a:r>
              <a:t>BEOVU</a:t>
            </a:r>
          </a:p>
          <a:p>
            <a:r>
              <a:t>VABYSMO</a:t>
            </a:r>
          </a:p>
          <a:p>
            <a:r>
              <a:t>EYLEA HD</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8" name="ChatGPT Image Nov 8, 2025, 10_47_09 AM.png" descr="ChatGPT Image Nov 8, 2025, 10_47_09 AM.png"/>
          <p:cNvPicPr>
            <a:picLocks noChangeAspect="1"/>
          </p:cNvPicPr>
          <p:nvPr/>
        </p:nvPicPr>
        <p:blipFill>
          <a:blip r:embed="rId2"/>
          <a:stretch>
            <a:fillRect/>
          </a:stretch>
        </p:blipFill>
        <p:spPr>
          <a:xfrm>
            <a:off x="1322134" y="-388578"/>
            <a:ext cx="21739732" cy="14493156"/>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2" name="Group"/>
          <p:cNvGrpSpPr/>
          <p:nvPr/>
        </p:nvGrpSpPr>
        <p:grpSpPr>
          <a:xfrm>
            <a:off x="1405914" y="-3928086"/>
            <a:ext cx="21572172" cy="21572172"/>
            <a:chOff x="0" y="0"/>
            <a:chExt cx="21572171" cy="21572171"/>
          </a:xfrm>
        </p:grpSpPr>
        <p:pic>
          <p:nvPicPr>
            <p:cNvPr id="190" name="ChatGPT Image Nov 8, 2025, 10_40_48 AM.png" descr="ChatGPT Image Nov 8, 2025, 10_40_48 AM.png"/>
            <p:cNvPicPr>
              <a:picLocks noChangeAspect="1"/>
            </p:cNvPicPr>
            <p:nvPr/>
          </p:nvPicPr>
          <p:blipFill>
            <a:blip r:embed="rId2"/>
            <a:stretch>
              <a:fillRect/>
            </a:stretch>
          </p:blipFill>
          <p:spPr>
            <a:xfrm>
              <a:off x="0" y="0"/>
              <a:ext cx="21572172" cy="21572172"/>
            </a:xfrm>
            <a:prstGeom prst="rect">
              <a:avLst/>
            </a:prstGeom>
            <a:ln w="12700" cap="flat">
              <a:noFill/>
              <a:miter lim="400000"/>
            </a:ln>
            <a:effectLst/>
          </p:spPr>
        </p:pic>
        <p:pic>
          <p:nvPicPr>
            <p:cNvPr id="191" name="Screenshot 2025-11-08 at 10.41.38 AM.png" descr="Screenshot 2025-11-08 at 10.41.38 AM.png"/>
            <p:cNvPicPr>
              <a:picLocks noChangeAspect="1"/>
            </p:cNvPicPr>
            <p:nvPr/>
          </p:nvPicPr>
          <p:blipFill>
            <a:blip r:embed="rId3"/>
            <a:srcRect r="13825"/>
            <a:stretch>
              <a:fillRect/>
            </a:stretch>
          </p:blipFill>
          <p:spPr>
            <a:xfrm>
              <a:off x="18613941" y="12512731"/>
              <a:ext cx="2562850" cy="669153"/>
            </a:xfrm>
            <a:prstGeom prst="rect">
              <a:avLst/>
            </a:prstGeom>
            <a:ln w="12700" cap="flat">
              <a:noFill/>
              <a:miter lim="400000"/>
            </a:ln>
            <a:effectLst/>
          </p:spPr>
        </p:pic>
      </p:gr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194" name="Screenshot 2025-11-08 at 5.21.10 PM.png" descr="Screenshot 2025-11-08 at 5.21.10 PM.png"/>
          <p:cNvPicPr>
            <a:picLocks noChangeAspect="1"/>
          </p:cNvPicPr>
          <p:nvPr/>
        </p:nvPicPr>
        <p:blipFill>
          <a:blip r:embed="rId2"/>
          <a:stretch>
            <a:fillRect/>
          </a:stretch>
        </p:blipFill>
        <p:spPr>
          <a:xfrm>
            <a:off x="2820889" y="-1"/>
            <a:ext cx="18742222" cy="13716001"/>
          </a:xfrm>
          <a:prstGeom prst="rect">
            <a:avLst/>
          </a:prstGeom>
          <a:ln w="12700">
            <a:miter lim="400000"/>
          </a:ln>
        </p:spPr>
      </p:pic>
      <p:sp>
        <p:nvSpPr>
          <p:cNvPr id="195" name="Circle"/>
          <p:cNvSpPr/>
          <p:nvPr/>
        </p:nvSpPr>
        <p:spPr>
          <a:xfrm>
            <a:off x="14755" y="12353253"/>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197" name="Screenshot 2025-11-08 at 5.21.10 PM.png" descr="Screenshot 2025-11-08 at 5.21.10 PM.png"/>
          <p:cNvPicPr>
            <a:picLocks noChangeAspect="1"/>
          </p:cNvPicPr>
          <p:nvPr/>
        </p:nvPicPr>
        <p:blipFill>
          <a:blip r:embed="rId2"/>
          <a:stretch>
            <a:fillRect/>
          </a:stretch>
        </p:blipFill>
        <p:spPr>
          <a:xfrm>
            <a:off x="-241862" y="-2313536"/>
            <a:ext cx="26149317" cy="19136689"/>
          </a:xfrm>
          <a:prstGeom prst="rect">
            <a:avLst/>
          </a:prstGeom>
          <a:ln w="12700">
            <a:miter lim="400000"/>
          </a:ln>
        </p:spPr>
      </p:pic>
      <p:sp>
        <p:nvSpPr>
          <p:cNvPr id="198" name="Rectangle"/>
          <p:cNvSpPr/>
          <p:nvPr/>
        </p:nvSpPr>
        <p:spPr>
          <a:xfrm>
            <a:off x="2788203" y="1197804"/>
            <a:ext cx="3954259" cy="4404293"/>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 grpId="1" animBg="1" advAuto="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0" name="ChatGPT Image Nov 8, 2025, 10_38_46 AM.png" descr="ChatGPT Image Nov 8, 2025, 10_38_46 AM.png"/>
          <p:cNvPicPr>
            <a:picLocks noChangeAspect="1"/>
          </p:cNvPicPr>
          <p:nvPr/>
        </p:nvPicPr>
        <p:blipFill>
          <a:blip r:embed="rId2"/>
          <a:stretch>
            <a:fillRect/>
          </a:stretch>
        </p:blipFill>
        <p:spPr>
          <a:xfrm>
            <a:off x="1818133" y="-3515867"/>
            <a:ext cx="20747734" cy="20747734"/>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02" name="Screenshot 2025-11-08 at 5.21.26 PM.png" descr="Screenshot 2025-11-08 at 5.21.26 PM.png"/>
          <p:cNvPicPr>
            <a:picLocks noChangeAspect="1"/>
          </p:cNvPicPr>
          <p:nvPr/>
        </p:nvPicPr>
        <p:blipFill>
          <a:blip r:embed="rId2"/>
          <a:stretch>
            <a:fillRect/>
          </a:stretch>
        </p:blipFill>
        <p:spPr>
          <a:xfrm>
            <a:off x="2859348" y="0"/>
            <a:ext cx="18665304" cy="13716001"/>
          </a:xfrm>
          <a:prstGeom prst="rect">
            <a:avLst/>
          </a:prstGeom>
          <a:ln w="12700">
            <a:miter lim="400000"/>
          </a:ln>
        </p:spPr>
      </p:pic>
      <p:sp>
        <p:nvSpPr>
          <p:cNvPr id="203"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05" name="Screenshot 2025-11-08 at 5.21.26 PM.png" descr="Screenshot 2025-11-08 at 5.21.26 PM.png"/>
          <p:cNvPicPr>
            <a:picLocks noChangeAspect="1"/>
          </p:cNvPicPr>
          <p:nvPr/>
        </p:nvPicPr>
        <p:blipFill>
          <a:blip r:embed="rId2"/>
          <a:stretch>
            <a:fillRect/>
          </a:stretch>
        </p:blipFill>
        <p:spPr>
          <a:xfrm>
            <a:off x="-507989" y="-1890602"/>
            <a:ext cx="26889085" cy="19759160"/>
          </a:xfrm>
          <a:prstGeom prst="rect">
            <a:avLst/>
          </a:prstGeom>
          <a:ln w="12700">
            <a:miter lim="400000"/>
          </a:ln>
        </p:spPr>
      </p:pic>
      <p:sp>
        <p:nvSpPr>
          <p:cNvPr id="206" name="Rectangle"/>
          <p:cNvSpPr/>
          <p:nvPr/>
        </p:nvSpPr>
        <p:spPr>
          <a:xfrm>
            <a:off x="146603" y="5797861"/>
            <a:ext cx="24307801" cy="2244499"/>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 grpId="1" animBg="1" advAuto="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08" name="Screenshot 2025-11-08 at 5.20.35 PM.png" descr="Screenshot 2025-11-08 at 5.20.35 PM.png"/>
          <p:cNvPicPr>
            <a:picLocks noChangeAspect="1"/>
          </p:cNvPicPr>
          <p:nvPr/>
        </p:nvPicPr>
        <p:blipFill>
          <a:blip r:embed="rId2"/>
          <a:stretch>
            <a:fillRect/>
          </a:stretch>
        </p:blipFill>
        <p:spPr>
          <a:xfrm>
            <a:off x="2813824" y="0"/>
            <a:ext cx="18756352" cy="13716001"/>
          </a:xfrm>
          <a:prstGeom prst="rect">
            <a:avLst/>
          </a:prstGeom>
          <a:ln w="12700">
            <a:miter lim="400000"/>
          </a:ln>
        </p:spPr>
      </p:pic>
      <p:sp>
        <p:nvSpPr>
          <p:cNvPr id="209"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11" name="Screenshot 2025-11-08 at 5.20.35 PM.png" descr="Screenshot 2025-11-08 at 5.20.35 PM.png"/>
          <p:cNvPicPr>
            <a:picLocks noChangeAspect="1"/>
          </p:cNvPicPr>
          <p:nvPr/>
        </p:nvPicPr>
        <p:blipFill>
          <a:blip r:embed="rId2"/>
          <a:stretch>
            <a:fillRect/>
          </a:stretch>
        </p:blipFill>
        <p:spPr>
          <a:xfrm>
            <a:off x="-4147734" y="-3305162"/>
            <a:ext cx="29913924" cy="21875224"/>
          </a:xfrm>
          <a:prstGeom prst="rect">
            <a:avLst/>
          </a:prstGeom>
          <a:ln w="12700">
            <a:miter lim="400000"/>
          </a:ln>
        </p:spPr>
      </p:pic>
      <p:sp>
        <p:nvSpPr>
          <p:cNvPr id="212" name="Rectangle"/>
          <p:cNvSpPr/>
          <p:nvPr/>
        </p:nvSpPr>
        <p:spPr>
          <a:xfrm>
            <a:off x="1267917" y="6992373"/>
            <a:ext cx="21848166" cy="1899464"/>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1" animBg="1" advAuto="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BIOSIMILARS"/>
          <p:cNvSpPr txBox="1">
            <a:spLocks noGrp="1"/>
          </p:cNvSpPr>
          <p:nvPr>
            <p:ph type="title"/>
          </p:nvPr>
        </p:nvSpPr>
        <p:spPr>
          <a:prstGeom prst="rect">
            <a:avLst/>
          </a:prstGeom>
        </p:spPr>
        <p:txBody>
          <a:bodyPr/>
          <a:lstStyle/>
          <a:p>
            <a:r>
              <a:t>BIOSIMILARS</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6" name="ChatGPT Image Nov 8, 2025, 10_50_48 AM.png" descr="ChatGPT Image Nov 8, 2025, 10_50_48 AM.png"/>
          <p:cNvPicPr>
            <a:picLocks noChangeAspect="1"/>
          </p:cNvPicPr>
          <p:nvPr/>
        </p:nvPicPr>
        <p:blipFill>
          <a:blip r:embed="rId2"/>
          <a:stretch>
            <a:fillRect/>
          </a:stretch>
        </p:blipFill>
        <p:spPr>
          <a:xfrm>
            <a:off x="283035" y="590551"/>
            <a:ext cx="12706346" cy="8470898"/>
          </a:xfrm>
          <a:prstGeom prst="rect">
            <a:avLst/>
          </a:prstGeom>
          <a:ln w="12700">
            <a:miter lim="400000"/>
          </a:ln>
        </p:spPr>
      </p:pic>
      <p:pic>
        <p:nvPicPr>
          <p:cNvPr id="217" name="ChatGPT Image Nov 8, 2025, 10_54_29 AM.png" descr="ChatGPT Image Nov 8, 2025, 10_54_29 AM.png"/>
          <p:cNvPicPr>
            <a:picLocks noChangeAspect="1"/>
          </p:cNvPicPr>
          <p:nvPr/>
        </p:nvPicPr>
        <p:blipFill>
          <a:blip r:embed="rId3"/>
          <a:stretch>
            <a:fillRect/>
          </a:stretch>
        </p:blipFill>
        <p:spPr>
          <a:xfrm>
            <a:off x="9554491" y="5355049"/>
            <a:ext cx="14661036" cy="9774025"/>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19" name="F1-1.jpg" descr="F1-1.jpg"/>
          <p:cNvPicPr>
            <a:picLocks noChangeAspect="1"/>
          </p:cNvPicPr>
          <p:nvPr/>
        </p:nvPicPr>
        <p:blipFill>
          <a:blip r:embed="rId2"/>
          <a:stretch>
            <a:fillRect/>
          </a:stretch>
        </p:blipFill>
        <p:spPr>
          <a:xfrm>
            <a:off x="2453813" y="58974"/>
            <a:ext cx="19476374" cy="13598052"/>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21" name="Screenshot 2025-11-08 at 5.21.39 PM.png" descr="Screenshot 2025-11-08 at 5.21.39 PM.png"/>
          <p:cNvPicPr>
            <a:picLocks noChangeAspect="1"/>
          </p:cNvPicPr>
          <p:nvPr/>
        </p:nvPicPr>
        <p:blipFill>
          <a:blip r:embed="rId2"/>
          <a:stretch>
            <a:fillRect/>
          </a:stretch>
        </p:blipFill>
        <p:spPr>
          <a:xfrm>
            <a:off x="2750400" y="-33025"/>
            <a:ext cx="18883200" cy="13782050"/>
          </a:xfrm>
          <a:prstGeom prst="rect">
            <a:avLst/>
          </a:prstGeom>
          <a:ln w="12700">
            <a:miter lim="400000"/>
          </a:ln>
        </p:spPr>
      </p:pic>
      <p:sp>
        <p:nvSpPr>
          <p:cNvPr id="222"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24" name="Screenshot 2025-11-08 at 5.21.39 PM.png" descr="Screenshot 2025-11-08 at 5.21.39 PM.png"/>
          <p:cNvPicPr>
            <a:picLocks noChangeAspect="1"/>
          </p:cNvPicPr>
          <p:nvPr/>
        </p:nvPicPr>
        <p:blipFill>
          <a:blip r:embed="rId2"/>
          <a:stretch>
            <a:fillRect/>
          </a:stretch>
        </p:blipFill>
        <p:spPr>
          <a:xfrm>
            <a:off x="-1543282" y="-2124046"/>
            <a:ext cx="26863493" cy="19606529"/>
          </a:xfrm>
          <a:prstGeom prst="rect">
            <a:avLst/>
          </a:prstGeom>
          <a:ln w="12700">
            <a:miter lim="400000"/>
          </a:ln>
        </p:spPr>
      </p:pic>
      <p:sp>
        <p:nvSpPr>
          <p:cNvPr id="225" name="Rectangle"/>
          <p:cNvSpPr/>
          <p:nvPr/>
        </p:nvSpPr>
        <p:spPr>
          <a:xfrm>
            <a:off x="38100" y="1509504"/>
            <a:ext cx="24307801" cy="1107427"/>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 grpId="1" animBg="1" advAuto="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27" name="Screenshot 2025-11-08 at 5.20.52 PM.png" descr="Screenshot 2025-11-08 at 5.20.52 PM.png"/>
          <p:cNvPicPr>
            <a:picLocks noChangeAspect="1"/>
          </p:cNvPicPr>
          <p:nvPr/>
        </p:nvPicPr>
        <p:blipFill>
          <a:blip r:embed="rId2"/>
          <a:stretch>
            <a:fillRect/>
          </a:stretch>
        </p:blipFill>
        <p:spPr>
          <a:xfrm>
            <a:off x="2859350" y="0"/>
            <a:ext cx="18665300" cy="13716001"/>
          </a:xfrm>
          <a:prstGeom prst="rect">
            <a:avLst/>
          </a:prstGeom>
          <a:ln w="12700">
            <a:miter lim="400000"/>
          </a:ln>
        </p:spPr>
      </p:pic>
      <p:sp>
        <p:nvSpPr>
          <p:cNvPr id="228"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D3DCBB"/>
        </a:solidFill>
        <a:effectLst/>
      </p:bgPr>
    </p:bg>
    <p:spTree>
      <p:nvGrpSpPr>
        <p:cNvPr id="1" name=""/>
        <p:cNvGrpSpPr/>
        <p:nvPr/>
      </p:nvGrpSpPr>
      <p:grpSpPr>
        <a:xfrm>
          <a:off x="0" y="0"/>
          <a:ext cx="0" cy="0"/>
          <a:chOff x="0" y="0"/>
          <a:chExt cx="0" cy="0"/>
        </a:xfrm>
      </p:grpSpPr>
      <p:pic>
        <p:nvPicPr>
          <p:cNvPr id="230" name="Screenshot 2025-11-08 at 5.20.52 PM.png" descr="Screenshot 2025-11-08 at 5.20.52 PM.png"/>
          <p:cNvPicPr>
            <a:picLocks noChangeAspect="1"/>
          </p:cNvPicPr>
          <p:nvPr/>
        </p:nvPicPr>
        <p:blipFill>
          <a:blip r:embed="rId2"/>
          <a:stretch>
            <a:fillRect/>
          </a:stretch>
        </p:blipFill>
        <p:spPr>
          <a:xfrm>
            <a:off x="-585658" y="-1888664"/>
            <a:ext cx="26297292" cy="19324289"/>
          </a:xfrm>
          <a:prstGeom prst="rect">
            <a:avLst/>
          </a:prstGeom>
          <a:ln w="12700">
            <a:miter lim="400000"/>
          </a:ln>
        </p:spPr>
      </p:pic>
      <p:sp>
        <p:nvSpPr>
          <p:cNvPr id="231" name="Rectangle"/>
          <p:cNvSpPr/>
          <p:nvPr/>
        </p:nvSpPr>
        <p:spPr>
          <a:xfrm>
            <a:off x="2398868" y="6371544"/>
            <a:ext cx="12606339" cy="1670816"/>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 grpId="1" animBg="1" advAuto="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33" name="Screenshot 2025-11-08 at 5.17.02 PM.png" descr="Screenshot 2025-11-08 at 5.17.02 PM.png"/>
          <p:cNvPicPr>
            <a:picLocks noChangeAspect="1"/>
          </p:cNvPicPr>
          <p:nvPr/>
        </p:nvPicPr>
        <p:blipFill>
          <a:blip r:embed="rId2"/>
          <a:stretch>
            <a:fillRect/>
          </a:stretch>
        </p:blipFill>
        <p:spPr>
          <a:xfrm>
            <a:off x="2684320" y="-94703"/>
            <a:ext cx="19015360" cy="13905406"/>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35" name="Screenshot 2025-11-08 at 5.19.17 PM.png" descr="Screenshot 2025-11-08 at 5.19.17 PM.png"/>
          <p:cNvPicPr>
            <a:picLocks noChangeAspect="1"/>
          </p:cNvPicPr>
          <p:nvPr/>
        </p:nvPicPr>
        <p:blipFill>
          <a:blip r:embed="rId2"/>
          <a:stretch>
            <a:fillRect/>
          </a:stretch>
        </p:blipFill>
        <p:spPr>
          <a:xfrm>
            <a:off x="2791521" y="0"/>
            <a:ext cx="18800958" cy="1371600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37" name="Screenshot 2025-11-08 at 5.20.04 PM.png" descr="Screenshot 2025-11-08 at 5.20.04 PM.png"/>
          <p:cNvPicPr>
            <a:picLocks noChangeAspect="1"/>
          </p:cNvPicPr>
          <p:nvPr/>
        </p:nvPicPr>
        <p:blipFill>
          <a:blip r:embed="rId2"/>
          <a:stretch>
            <a:fillRect/>
          </a:stretch>
        </p:blipFill>
        <p:spPr>
          <a:xfrm>
            <a:off x="2795647" y="-1"/>
            <a:ext cx="18792706" cy="1371600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 name="social_johnkitchens_CREATE_A_NORMAN_ROCKWELL_STYLE_PAINTING_OF_A_CAM_7632913f-44f7-480b-a642-01cebecedf28_1.mp4" descr="social_johnkitchens_CREATE_A_NORMAN_ROCKWELL_STYLE_PAINTING_OF_A_CAM_7632913f-44f7-480b-a642-01cebecedf28_1.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342230" y="-134236"/>
            <a:ext cx="25068460" cy="13984472"/>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09" fill="hold"/>
                                        <p:tgtEl>
                                          <p:spTgt spid="2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39"/>
                </p:tgtEl>
              </p:cMediaNode>
            </p:video>
            <p:seq concurrent="1" prevAc="none" nextAc="seek">
              <p:cTn id="8" restart="whenNotActive" fill="hold" evtFilter="cancelBubble" nodeType="interactiveSeq">
                <p:stCondLst>
                  <p:cond evt="onClick" delay="0">
                    <p:tgtEl>
                      <p:spTgt spid="2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9"/>
                                        </p:tgtEl>
                                      </p:cBhvr>
                                    </p:cmd>
                                  </p:childTnLst>
                                </p:cTn>
                              </p:par>
                            </p:childTnLst>
                          </p:cTn>
                        </p:par>
                      </p:childTnLst>
                    </p:cTn>
                  </p:par>
                </p:childTnLst>
              </p:cTn>
              <p:nextCondLst>
                <p:cond evt="onClick" delay="0">
                  <p:tgtEl>
                    <p:spTgt spid="239"/>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 name="GEOGRAPHIC ATROPHY"/>
          <p:cNvSpPr txBox="1">
            <a:spLocks noGrp="1"/>
          </p:cNvSpPr>
          <p:nvPr>
            <p:ph type="title"/>
          </p:nvPr>
        </p:nvSpPr>
        <p:spPr>
          <a:prstGeom prst="rect">
            <a:avLst/>
          </a:prstGeom>
        </p:spPr>
        <p:txBody>
          <a:bodyPr/>
          <a:lstStyle/>
          <a:p>
            <a:r>
              <a:t>GEOGRAPHIC ATROPHY</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 name="Icy lake with snow-covered mountains in the background " descr="Icy lake with snow-covered mountains in the background "/>
          <p:cNvPicPr>
            <a:picLocks noGrp="1" noChangeAspect="1"/>
          </p:cNvPicPr>
          <p:nvPr>
            <p:ph type="pic" idx="21"/>
          </p:nvPr>
        </p:nvPicPr>
        <p:blipFill>
          <a:blip r:embed="rId2"/>
          <a:srcRect l="55694" t="21772" r="10972" b="21772"/>
          <a:stretch>
            <a:fillRect/>
          </a:stretch>
        </p:blipFill>
        <p:spPr>
          <a:xfrm>
            <a:off x="12192000" y="0"/>
            <a:ext cx="12192000" cy="13716000"/>
          </a:xfrm>
          <a:prstGeom prst="rect">
            <a:avLst/>
          </a:prstGeom>
        </p:spPr>
      </p:pic>
      <p:sp>
        <p:nvSpPr>
          <p:cNvPr id="244" name="ANTI-COMPLEMENT THERAPY"/>
          <p:cNvSpPr txBox="1">
            <a:spLocks noGrp="1"/>
          </p:cNvSpPr>
          <p:nvPr>
            <p:ph type="title"/>
          </p:nvPr>
        </p:nvSpPr>
        <p:spPr>
          <a:prstGeom prst="rect">
            <a:avLst/>
          </a:prstGeom>
        </p:spPr>
        <p:txBody>
          <a:bodyPr/>
          <a:lstStyle/>
          <a:p>
            <a:r>
              <a:t>ANTI-COMPLEMENT THERAPY</a:t>
            </a:r>
          </a:p>
        </p:txBody>
      </p:sp>
      <p:sp>
        <p:nvSpPr>
          <p:cNvPr id="245" name="SYFOVRE…"/>
          <p:cNvSpPr txBox="1">
            <a:spLocks noGrp="1"/>
          </p:cNvSpPr>
          <p:nvPr>
            <p:ph type="body" sz="half" idx="1"/>
          </p:nvPr>
        </p:nvSpPr>
        <p:spPr>
          <a:prstGeom prst="rect">
            <a:avLst/>
          </a:prstGeom>
        </p:spPr>
        <p:txBody>
          <a:bodyPr/>
          <a:lstStyle/>
          <a:p>
            <a:r>
              <a:t>SYFOVRE</a:t>
            </a:r>
          </a:p>
          <a:p>
            <a:r>
              <a:t>IZERVAY</a:t>
            </a:r>
          </a:p>
          <a:p>
            <a:r>
              <a:t>VITAMINS?</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47" name="Screenshot 2025-11-08 at 5.18.37 PM.png" descr="Screenshot 2025-11-08 at 5.18.37 PM.png"/>
          <p:cNvPicPr>
            <a:picLocks noChangeAspect="1"/>
          </p:cNvPicPr>
          <p:nvPr/>
        </p:nvPicPr>
        <p:blipFill>
          <a:blip r:embed="rId2"/>
          <a:stretch>
            <a:fillRect/>
          </a:stretch>
        </p:blipFill>
        <p:spPr>
          <a:xfrm>
            <a:off x="2833108" y="-1"/>
            <a:ext cx="18717784" cy="13716001"/>
          </a:xfrm>
          <a:prstGeom prst="rect">
            <a:avLst/>
          </a:prstGeom>
          <a:ln w="12700">
            <a:miter lim="400000"/>
          </a:ln>
        </p:spPr>
      </p:pic>
      <p:sp>
        <p:nvSpPr>
          <p:cNvPr id="248"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50" name="Screenshot 2025-11-08 at 5.18.37 PM.png" descr="Screenshot 2025-11-08 at 5.18.37 PM.png"/>
          <p:cNvPicPr>
            <a:picLocks noChangeAspect="1"/>
          </p:cNvPicPr>
          <p:nvPr/>
        </p:nvPicPr>
        <p:blipFill>
          <a:blip r:embed="rId2"/>
          <a:stretch>
            <a:fillRect/>
          </a:stretch>
        </p:blipFill>
        <p:spPr>
          <a:xfrm>
            <a:off x="-1094027" y="-1989843"/>
            <a:ext cx="26572054" cy="19471447"/>
          </a:xfrm>
          <a:prstGeom prst="rect">
            <a:avLst/>
          </a:prstGeom>
          <a:ln w="12700">
            <a:miter lim="400000"/>
          </a:ln>
        </p:spPr>
      </p:pic>
      <p:sp>
        <p:nvSpPr>
          <p:cNvPr id="251" name="Rectangle"/>
          <p:cNvSpPr/>
          <p:nvPr/>
        </p:nvSpPr>
        <p:spPr>
          <a:xfrm>
            <a:off x="4437595" y="5486553"/>
            <a:ext cx="7283873" cy="1409909"/>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 grpId="1" animBg="1" advAuto="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53" name="Screenshot 2025-11-08 at 5.18.22 PM.png" descr="Screenshot 2025-11-08 at 5.18.22 PM.png"/>
          <p:cNvPicPr>
            <a:picLocks noChangeAspect="1"/>
          </p:cNvPicPr>
          <p:nvPr/>
        </p:nvPicPr>
        <p:blipFill>
          <a:blip r:embed="rId2"/>
          <a:stretch>
            <a:fillRect/>
          </a:stretch>
        </p:blipFill>
        <p:spPr>
          <a:xfrm>
            <a:off x="2855338" y="0"/>
            <a:ext cx="18673324" cy="13716001"/>
          </a:xfrm>
          <a:prstGeom prst="rect">
            <a:avLst/>
          </a:prstGeom>
          <a:ln w="12700">
            <a:miter lim="400000"/>
          </a:ln>
        </p:spPr>
      </p:pic>
      <p:sp>
        <p:nvSpPr>
          <p:cNvPr id="254"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56" name="Screenshot 2025-11-08 at 5.18.22 PM.png" descr="Screenshot 2025-11-08 at 5.18.22 PM.png"/>
          <p:cNvPicPr>
            <a:picLocks noChangeAspect="1"/>
          </p:cNvPicPr>
          <p:nvPr/>
        </p:nvPicPr>
        <p:blipFill>
          <a:blip r:embed="rId2"/>
          <a:stretch>
            <a:fillRect/>
          </a:stretch>
        </p:blipFill>
        <p:spPr>
          <a:xfrm>
            <a:off x="-142990" y="-2191804"/>
            <a:ext cx="26423740" cy="19408868"/>
          </a:xfrm>
          <a:prstGeom prst="rect">
            <a:avLst/>
          </a:prstGeom>
          <a:ln w="12700">
            <a:miter lim="400000"/>
          </a:ln>
        </p:spPr>
      </p:pic>
      <p:sp>
        <p:nvSpPr>
          <p:cNvPr id="257" name="Rectangle"/>
          <p:cNvSpPr/>
          <p:nvPr/>
        </p:nvSpPr>
        <p:spPr>
          <a:xfrm>
            <a:off x="306012" y="1548368"/>
            <a:ext cx="16244355" cy="2585844"/>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 grpId="1" animBg="1" advAuto="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C0CECD"/>
        </a:solidFill>
        <a:effectLst/>
      </p:bgPr>
    </p:bg>
    <p:spTree>
      <p:nvGrpSpPr>
        <p:cNvPr id="1" name=""/>
        <p:cNvGrpSpPr/>
        <p:nvPr/>
      </p:nvGrpSpPr>
      <p:grpSpPr>
        <a:xfrm>
          <a:off x="0" y="0"/>
          <a:ext cx="0" cy="0"/>
          <a:chOff x="0" y="0"/>
          <a:chExt cx="0" cy="0"/>
        </a:xfrm>
      </p:grpSpPr>
      <p:pic>
        <p:nvPicPr>
          <p:cNvPr id="259" name="Screenshot 2025-11-08 at 5.22.18 PM.png" descr="Screenshot 2025-11-08 at 5.22.18 PM.png"/>
          <p:cNvPicPr>
            <a:picLocks noChangeAspect="1"/>
          </p:cNvPicPr>
          <p:nvPr/>
        </p:nvPicPr>
        <p:blipFill>
          <a:blip r:embed="rId2"/>
          <a:stretch>
            <a:fillRect/>
          </a:stretch>
        </p:blipFill>
        <p:spPr>
          <a:xfrm>
            <a:off x="2795649" y="0"/>
            <a:ext cx="18792702" cy="13716001"/>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1" name="Icy lake with snow-covered mountains in the background " descr="Icy lake with snow-covered mountains in the background "/>
          <p:cNvPicPr>
            <a:picLocks noGrp="1" noChangeAspect="1"/>
          </p:cNvPicPr>
          <p:nvPr>
            <p:ph type="pic" idx="21"/>
          </p:nvPr>
        </p:nvPicPr>
        <p:blipFill>
          <a:blip r:embed="rId2"/>
          <a:srcRect l="25888" t="7238" r="30222" b="6447"/>
          <a:stretch>
            <a:fillRect/>
          </a:stretch>
        </p:blipFill>
        <p:spPr>
          <a:xfrm>
            <a:off x="13622734" y="992802"/>
            <a:ext cx="8491935" cy="11838818"/>
          </a:xfrm>
          <a:custGeom>
            <a:avLst/>
            <a:gdLst/>
            <a:ahLst/>
            <a:cxnLst>
              <a:cxn ang="0">
                <a:pos x="wd2" y="hd2"/>
              </a:cxn>
              <a:cxn ang="5400000">
                <a:pos x="wd2" y="hd2"/>
              </a:cxn>
              <a:cxn ang="10800000">
                <a:pos x="wd2" y="hd2"/>
              </a:cxn>
              <a:cxn ang="16200000">
                <a:pos x="wd2" y="hd2"/>
              </a:cxn>
            </a:cxnLst>
            <a:rect l="0" t="0" r="r" b="b"/>
            <a:pathLst>
              <a:path w="21600" h="21583" extrusionOk="0">
                <a:moveTo>
                  <a:pt x="19509" y="4"/>
                </a:moveTo>
                <a:cubicBezTo>
                  <a:pt x="19411" y="16"/>
                  <a:pt x="19072" y="52"/>
                  <a:pt x="18756" y="84"/>
                </a:cubicBezTo>
                <a:cubicBezTo>
                  <a:pt x="18440" y="116"/>
                  <a:pt x="18108" y="160"/>
                  <a:pt x="18018" y="182"/>
                </a:cubicBezTo>
                <a:cubicBezTo>
                  <a:pt x="17928" y="203"/>
                  <a:pt x="17698" y="231"/>
                  <a:pt x="17507" y="244"/>
                </a:cubicBezTo>
                <a:cubicBezTo>
                  <a:pt x="17317" y="256"/>
                  <a:pt x="17049" y="302"/>
                  <a:pt x="16913" y="345"/>
                </a:cubicBezTo>
                <a:cubicBezTo>
                  <a:pt x="16674" y="421"/>
                  <a:pt x="16549" y="424"/>
                  <a:pt x="13403" y="424"/>
                </a:cubicBezTo>
                <a:cubicBezTo>
                  <a:pt x="10612" y="424"/>
                  <a:pt x="10097" y="432"/>
                  <a:pt x="9841" y="485"/>
                </a:cubicBezTo>
                <a:cubicBezTo>
                  <a:pt x="9677" y="518"/>
                  <a:pt x="9321" y="588"/>
                  <a:pt x="9050" y="639"/>
                </a:cubicBezTo>
                <a:cubicBezTo>
                  <a:pt x="8779" y="690"/>
                  <a:pt x="8398" y="769"/>
                  <a:pt x="8203" y="815"/>
                </a:cubicBezTo>
                <a:cubicBezTo>
                  <a:pt x="7842" y="899"/>
                  <a:pt x="7431" y="991"/>
                  <a:pt x="6894" y="1109"/>
                </a:cubicBezTo>
                <a:cubicBezTo>
                  <a:pt x="6546" y="1186"/>
                  <a:pt x="5907" y="1411"/>
                  <a:pt x="5633" y="1553"/>
                </a:cubicBezTo>
                <a:cubicBezTo>
                  <a:pt x="5527" y="1607"/>
                  <a:pt x="5268" y="1780"/>
                  <a:pt x="5057" y="1936"/>
                </a:cubicBezTo>
                <a:cubicBezTo>
                  <a:pt x="4847" y="2092"/>
                  <a:pt x="4614" y="2232"/>
                  <a:pt x="4539" y="2245"/>
                </a:cubicBezTo>
                <a:cubicBezTo>
                  <a:pt x="4403" y="2270"/>
                  <a:pt x="4047" y="2467"/>
                  <a:pt x="4047" y="2519"/>
                </a:cubicBezTo>
                <a:cubicBezTo>
                  <a:pt x="4047" y="2533"/>
                  <a:pt x="3961" y="2611"/>
                  <a:pt x="3856" y="2690"/>
                </a:cubicBezTo>
                <a:cubicBezTo>
                  <a:pt x="3751" y="2770"/>
                  <a:pt x="3665" y="2857"/>
                  <a:pt x="3664" y="2885"/>
                </a:cubicBezTo>
                <a:cubicBezTo>
                  <a:pt x="3664" y="2912"/>
                  <a:pt x="3621" y="2982"/>
                  <a:pt x="3568" y="3039"/>
                </a:cubicBezTo>
                <a:cubicBezTo>
                  <a:pt x="3483" y="3132"/>
                  <a:pt x="3386" y="3350"/>
                  <a:pt x="3302" y="3638"/>
                </a:cubicBezTo>
                <a:cubicBezTo>
                  <a:pt x="3286" y="3692"/>
                  <a:pt x="3251" y="3771"/>
                  <a:pt x="3225" y="3814"/>
                </a:cubicBezTo>
                <a:cubicBezTo>
                  <a:pt x="3176" y="3896"/>
                  <a:pt x="3155" y="3991"/>
                  <a:pt x="3047" y="4644"/>
                </a:cubicBezTo>
                <a:cubicBezTo>
                  <a:pt x="3010" y="4863"/>
                  <a:pt x="2962" y="5056"/>
                  <a:pt x="2940" y="5072"/>
                </a:cubicBezTo>
                <a:cubicBezTo>
                  <a:pt x="2917" y="5088"/>
                  <a:pt x="2898" y="5200"/>
                  <a:pt x="2898" y="5322"/>
                </a:cubicBezTo>
                <a:cubicBezTo>
                  <a:pt x="2898" y="5443"/>
                  <a:pt x="2876" y="5559"/>
                  <a:pt x="2849" y="5580"/>
                </a:cubicBezTo>
                <a:cubicBezTo>
                  <a:pt x="2795" y="5620"/>
                  <a:pt x="2768" y="5745"/>
                  <a:pt x="2676" y="6381"/>
                </a:cubicBezTo>
                <a:cubicBezTo>
                  <a:pt x="2643" y="6607"/>
                  <a:pt x="2594" y="6823"/>
                  <a:pt x="2566" y="6861"/>
                </a:cubicBezTo>
                <a:cubicBezTo>
                  <a:pt x="2538" y="6898"/>
                  <a:pt x="2516" y="6998"/>
                  <a:pt x="2516" y="7083"/>
                </a:cubicBezTo>
                <a:cubicBezTo>
                  <a:pt x="2516" y="7169"/>
                  <a:pt x="2491" y="7250"/>
                  <a:pt x="2461" y="7263"/>
                </a:cubicBezTo>
                <a:cubicBezTo>
                  <a:pt x="2431" y="7276"/>
                  <a:pt x="2407" y="7380"/>
                  <a:pt x="2407" y="7493"/>
                </a:cubicBezTo>
                <a:cubicBezTo>
                  <a:pt x="2407" y="7606"/>
                  <a:pt x="2379" y="7717"/>
                  <a:pt x="2346" y="7741"/>
                </a:cubicBezTo>
                <a:cubicBezTo>
                  <a:pt x="2312" y="7765"/>
                  <a:pt x="2273" y="8001"/>
                  <a:pt x="2256" y="8279"/>
                </a:cubicBezTo>
                <a:cubicBezTo>
                  <a:pt x="2240" y="8552"/>
                  <a:pt x="2205" y="8784"/>
                  <a:pt x="2179" y="8795"/>
                </a:cubicBezTo>
                <a:cubicBezTo>
                  <a:pt x="2154" y="8807"/>
                  <a:pt x="2133" y="8893"/>
                  <a:pt x="2133" y="8988"/>
                </a:cubicBezTo>
                <a:cubicBezTo>
                  <a:pt x="2133" y="9082"/>
                  <a:pt x="2109" y="9170"/>
                  <a:pt x="2079" y="9183"/>
                </a:cubicBezTo>
                <a:cubicBezTo>
                  <a:pt x="2048" y="9196"/>
                  <a:pt x="2024" y="9304"/>
                  <a:pt x="2024" y="9421"/>
                </a:cubicBezTo>
                <a:cubicBezTo>
                  <a:pt x="2024" y="9539"/>
                  <a:pt x="2000" y="9666"/>
                  <a:pt x="1970" y="9703"/>
                </a:cubicBezTo>
                <a:cubicBezTo>
                  <a:pt x="1941" y="9741"/>
                  <a:pt x="1891" y="9939"/>
                  <a:pt x="1857" y="10144"/>
                </a:cubicBezTo>
                <a:cubicBezTo>
                  <a:pt x="1758" y="10757"/>
                  <a:pt x="1741" y="10828"/>
                  <a:pt x="1690" y="10867"/>
                </a:cubicBezTo>
                <a:cubicBezTo>
                  <a:pt x="1663" y="10887"/>
                  <a:pt x="1640" y="10977"/>
                  <a:pt x="1640" y="11065"/>
                </a:cubicBezTo>
                <a:cubicBezTo>
                  <a:pt x="1640" y="11153"/>
                  <a:pt x="1618" y="11242"/>
                  <a:pt x="1591" y="11263"/>
                </a:cubicBezTo>
                <a:cubicBezTo>
                  <a:pt x="1564" y="11283"/>
                  <a:pt x="1528" y="11388"/>
                  <a:pt x="1513" y="11496"/>
                </a:cubicBezTo>
                <a:cubicBezTo>
                  <a:pt x="1420" y="12150"/>
                  <a:pt x="1356" y="12484"/>
                  <a:pt x="1310" y="12544"/>
                </a:cubicBezTo>
                <a:cubicBezTo>
                  <a:pt x="1282" y="12581"/>
                  <a:pt x="1258" y="12706"/>
                  <a:pt x="1258" y="12820"/>
                </a:cubicBezTo>
                <a:cubicBezTo>
                  <a:pt x="1258" y="12935"/>
                  <a:pt x="1235" y="13045"/>
                  <a:pt x="1208" y="13066"/>
                </a:cubicBezTo>
                <a:cubicBezTo>
                  <a:pt x="1181" y="13086"/>
                  <a:pt x="1145" y="13182"/>
                  <a:pt x="1128" y="13279"/>
                </a:cubicBezTo>
                <a:cubicBezTo>
                  <a:pt x="1110" y="13376"/>
                  <a:pt x="1065" y="13635"/>
                  <a:pt x="1027" y="13854"/>
                </a:cubicBezTo>
                <a:cubicBezTo>
                  <a:pt x="988" y="14074"/>
                  <a:pt x="939" y="14266"/>
                  <a:pt x="917" y="14282"/>
                </a:cubicBezTo>
                <a:cubicBezTo>
                  <a:pt x="894" y="14298"/>
                  <a:pt x="875" y="14385"/>
                  <a:pt x="875" y="14474"/>
                </a:cubicBezTo>
                <a:cubicBezTo>
                  <a:pt x="875" y="14563"/>
                  <a:pt x="853" y="14652"/>
                  <a:pt x="826" y="14673"/>
                </a:cubicBezTo>
                <a:cubicBezTo>
                  <a:pt x="772" y="14714"/>
                  <a:pt x="738" y="14867"/>
                  <a:pt x="651" y="15455"/>
                </a:cubicBezTo>
                <a:cubicBezTo>
                  <a:pt x="619" y="15670"/>
                  <a:pt x="571" y="15863"/>
                  <a:pt x="543" y="15884"/>
                </a:cubicBezTo>
                <a:cubicBezTo>
                  <a:pt x="515" y="15904"/>
                  <a:pt x="493" y="16004"/>
                  <a:pt x="493" y="16107"/>
                </a:cubicBezTo>
                <a:cubicBezTo>
                  <a:pt x="493" y="16209"/>
                  <a:pt x="468" y="16303"/>
                  <a:pt x="438" y="16316"/>
                </a:cubicBezTo>
                <a:cubicBezTo>
                  <a:pt x="408" y="16330"/>
                  <a:pt x="383" y="16427"/>
                  <a:pt x="383" y="16532"/>
                </a:cubicBezTo>
                <a:cubicBezTo>
                  <a:pt x="383" y="16637"/>
                  <a:pt x="362" y="16733"/>
                  <a:pt x="336" y="16744"/>
                </a:cubicBezTo>
                <a:cubicBezTo>
                  <a:pt x="311" y="16755"/>
                  <a:pt x="275" y="16918"/>
                  <a:pt x="256" y="17106"/>
                </a:cubicBezTo>
                <a:cubicBezTo>
                  <a:pt x="238" y="17293"/>
                  <a:pt x="198" y="17465"/>
                  <a:pt x="167" y="17487"/>
                </a:cubicBezTo>
                <a:cubicBezTo>
                  <a:pt x="135" y="17510"/>
                  <a:pt x="110" y="17620"/>
                  <a:pt x="110" y="17733"/>
                </a:cubicBezTo>
                <a:cubicBezTo>
                  <a:pt x="110" y="17846"/>
                  <a:pt x="85" y="17949"/>
                  <a:pt x="55" y="17963"/>
                </a:cubicBezTo>
                <a:cubicBezTo>
                  <a:pt x="24" y="17976"/>
                  <a:pt x="0" y="18082"/>
                  <a:pt x="0" y="18198"/>
                </a:cubicBezTo>
                <a:cubicBezTo>
                  <a:pt x="0" y="18314"/>
                  <a:pt x="24" y="18420"/>
                  <a:pt x="55" y="18433"/>
                </a:cubicBezTo>
                <a:cubicBezTo>
                  <a:pt x="85" y="18446"/>
                  <a:pt x="110" y="18498"/>
                  <a:pt x="110" y="18547"/>
                </a:cubicBezTo>
                <a:cubicBezTo>
                  <a:pt x="110" y="18806"/>
                  <a:pt x="495" y="19077"/>
                  <a:pt x="1044" y="19204"/>
                </a:cubicBezTo>
                <a:cubicBezTo>
                  <a:pt x="1357" y="19276"/>
                  <a:pt x="1410" y="19303"/>
                  <a:pt x="1454" y="19407"/>
                </a:cubicBezTo>
                <a:cubicBezTo>
                  <a:pt x="1482" y="19476"/>
                  <a:pt x="1574" y="19556"/>
                  <a:pt x="1668" y="19595"/>
                </a:cubicBezTo>
                <a:cubicBezTo>
                  <a:pt x="1879" y="19682"/>
                  <a:pt x="3289" y="19896"/>
                  <a:pt x="4235" y="19984"/>
                </a:cubicBezTo>
                <a:cubicBezTo>
                  <a:pt x="4474" y="20006"/>
                  <a:pt x="4781" y="20057"/>
                  <a:pt x="4918" y="20096"/>
                </a:cubicBezTo>
                <a:cubicBezTo>
                  <a:pt x="5165" y="20166"/>
                  <a:pt x="5249" y="20183"/>
                  <a:pt x="6096" y="20339"/>
                </a:cubicBezTo>
                <a:cubicBezTo>
                  <a:pt x="6336" y="20383"/>
                  <a:pt x="6572" y="20435"/>
                  <a:pt x="6621" y="20454"/>
                </a:cubicBezTo>
                <a:cubicBezTo>
                  <a:pt x="6706" y="20486"/>
                  <a:pt x="7669" y="20677"/>
                  <a:pt x="8312" y="20788"/>
                </a:cubicBezTo>
                <a:cubicBezTo>
                  <a:pt x="8477" y="20817"/>
                  <a:pt x="8748" y="20868"/>
                  <a:pt x="8914" y="20902"/>
                </a:cubicBezTo>
                <a:cubicBezTo>
                  <a:pt x="9185" y="20959"/>
                  <a:pt x="10003" y="21115"/>
                  <a:pt x="11088" y="21316"/>
                </a:cubicBezTo>
                <a:cubicBezTo>
                  <a:pt x="11306" y="21357"/>
                  <a:pt x="11534" y="21408"/>
                  <a:pt x="11593" y="21431"/>
                </a:cubicBezTo>
                <a:cubicBezTo>
                  <a:pt x="11652" y="21454"/>
                  <a:pt x="11929" y="21496"/>
                  <a:pt x="12208" y="21525"/>
                </a:cubicBezTo>
                <a:cubicBezTo>
                  <a:pt x="12486" y="21554"/>
                  <a:pt x="12763" y="21580"/>
                  <a:pt x="12823" y="21582"/>
                </a:cubicBezTo>
                <a:cubicBezTo>
                  <a:pt x="13056" y="21591"/>
                  <a:pt x="14067" y="21477"/>
                  <a:pt x="14125" y="21436"/>
                </a:cubicBezTo>
                <a:cubicBezTo>
                  <a:pt x="14158" y="21412"/>
                  <a:pt x="14218" y="21392"/>
                  <a:pt x="14259" y="21392"/>
                </a:cubicBezTo>
                <a:cubicBezTo>
                  <a:pt x="14300" y="21392"/>
                  <a:pt x="14621" y="21302"/>
                  <a:pt x="14973" y="21192"/>
                </a:cubicBezTo>
                <a:cubicBezTo>
                  <a:pt x="15324" y="21081"/>
                  <a:pt x="15735" y="20960"/>
                  <a:pt x="15885" y="20921"/>
                </a:cubicBezTo>
                <a:cubicBezTo>
                  <a:pt x="16035" y="20882"/>
                  <a:pt x="16282" y="20807"/>
                  <a:pt x="16432" y="20754"/>
                </a:cubicBezTo>
                <a:cubicBezTo>
                  <a:pt x="16710" y="20656"/>
                  <a:pt x="17536" y="20419"/>
                  <a:pt x="17878" y="20338"/>
                </a:cubicBezTo>
                <a:cubicBezTo>
                  <a:pt x="17981" y="20314"/>
                  <a:pt x="18104" y="20270"/>
                  <a:pt x="18151" y="20241"/>
                </a:cubicBezTo>
                <a:cubicBezTo>
                  <a:pt x="18198" y="20212"/>
                  <a:pt x="18434" y="20134"/>
                  <a:pt x="18674" y="20068"/>
                </a:cubicBezTo>
                <a:cubicBezTo>
                  <a:pt x="18915" y="20002"/>
                  <a:pt x="19280" y="19894"/>
                  <a:pt x="19486" y="19828"/>
                </a:cubicBezTo>
                <a:cubicBezTo>
                  <a:pt x="19692" y="19761"/>
                  <a:pt x="19893" y="19707"/>
                  <a:pt x="19934" y="19707"/>
                </a:cubicBezTo>
                <a:cubicBezTo>
                  <a:pt x="19975" y="19707"/>
                  <a:pt x="20202" y="19646"/>
                  <a:pt x="20438" y="19572"/>
                </a:cubicBezTo>
                <a:cubicBezTo>
                  <a:pt x="20674" y="19497"/>
                  <a:pt x="20976" y="19419"/>
                  <a:pt x="21110" y="19397"/>
                </a:cubicBezTo>
                <a:cubicBezTo>
                  <a:pt x="21378" y="19354"/>
                  <a:pt x="21599" y="19198"/>
                  <a:pt x="21600" y="19052"/>
                </a:cubicBezTo>
                <a:cubicBezTo>
                  <a:pt x="21600" y="18959"/>
                  <a:pt x="21382" y="18642"/>
                  <a:pt x="21263" y="18561"/>
                </a:cubicBezTo>
                <a:cubicBezTo>
                  <a:pt x="21103" y="18453"/>
                  <a:pt x="20743" y="18300"/>
                  <a:pt x="20588" y="18274"/>
                </a:cubicBezTo>
                <a:cubicBezTo>
                  <a:pt x="20498" y="18259"/>
                  <a:pt x="20394" y="18229"/>
                  <a:pt x="20358" y="18209"/>
                </a:cubicBezTo>
                <a:cubicBezTo>
                  <a:pt x="20322" y="18188"/>
                  <a:pt x="20026" y="18137"/>
                  <a:pt x="19702" y="18096"/>
                </a:cubicBezTo>
                <a:cubicBezTo>
                  <a:pt x="19377" y="18055"/>
                  <a:pt x="19001" y="18005"/>
                  <a:pt x="18866" y="17984"/>
                </a:cubicBezTo>
                <a:cubicBezTo>
                  <a:pt x="18731" y="17963"/>
                  <a:pt x="18460" y="17926"/>
                  <a:pt x="18264" y="17903"/>
                </a:cubicBezTo>
                <a:cubicBezTo>
                  <a:pt x="18069" y="17880"/>
                  <a:pt x="17817" y="17841"/>
                  <a:pt x="17703" y="17817"/>
                </a:cubicBezTo>
                <a:lnTo>
                  <a:pt x="17496" y="17774"/>
                </a:lnTo>
                <a:lnTo>
                  <a:pt x="17511" y="15030"/>
                </a:lnTo>
                <a:cubicBezTo>
                  <a:pt x="17523" y="12932"/>
                  <a:pt x="17542" y="12282"/>
                  <a:pt x="17592" y="12270"/>
                </a:cubicBezTo>
                <a:cubicBezTo>
                  <a:pt x="17708" y="12243"/>
                  <a:pt x="18045" y="11872"/>
                  <a:pt x="18045" y="11773"/>
                </a:cubicBezTo>
                <a:cubicBezTo>
                  <a:pt x="18045" y="11720"/>
                  <a:pt x="18070" y="11666"/>
                  <a:pt x="18100" y="11653"/>
                </a:cubicBezTo>
                <a:cubicBezTo>
                  <a:pt x="18134" y="11638"/>
                  <a:pt x="18154" y="11281"/>
                  <a:pt x="18154" y="10711"/>
                </a:cubicBezTo>
                <a:lnTo>
                  <a:pt x="18154" y="9793"/>
                </a:lnTo>
                <a:lnTo>
                  <a:pt x="18321" y="9706"/>
                </a:lnTo>
                <a:cubicBezTo>
                  <a:pt x="18513" y="9604"/>
                  <a:pt x="18647" y="9431"/>
                  <a:pt x="18648" y="9285"/>
                </a:cubicBezTo>
                <a:cubicBezTo>
                  <a:pt x="18649" y="9114"/>
                  <a:pt x="18710" y="9007"/>
                  <a:pt x="18805" y="9007"/>
                </a:cubicBezTo>
                <a:cubicBezTo>
                  <a:pt x="18932" y="9007"/>
                  <a:pt x="19135" y="8898"/>
                  <a:pt x="19198" y="8797"/>
                </a:cubicBezTo>
                <a:cubicBezTo>
                  <a:pt x="19227" y="8751"/>
                  <a:pt x="19313" y="8653"/>
                  <a:pt x="19387" y="8580"/>
                </a:cubicBezTo>
                <a:cubicBezTo>
                  <a:pt x="19547" y="8422"/>
                  <a:pt x="19571" y="8134"/>
                  <a:pt x="19436" y="7997"/>
                </a:cubicBezTo>
                <a:cubicBezTo>
                  <a:pt x="19331" y="7889"/>
                  <a:pt x="19152" y="7885"/>
                  <a:pt x="18754" y="7983"/>
                </a:cubicBezTo>
                <a:cubicBezTo>
                  <a:pt x="18590" y="8023"/>
                  <a:pt x="18387" y="8068"/>
                  <a:pt x="18305" y="8082"/>
                </a:cubicBezTo>
                <a:lnTo>
                  <a:pt x="18154" y="8107"/>
                </a:lnTo>
                <a:lnTo>
                  <a:pt x="18154" y="7523"/>
                </a:lnTo>
                <a:lnTo>
                  <a:pt x="18154" y="6937"/>
                </a:lnTo>
                <a:lnTo>
                  <a:pt x="18333" y="6858"/>
                </a:lnTo>
                <a:cubicBezTo>
                  <a:pt x="18932" y="6588"/>
                  <a:pt x="19129" y="6425"/>
                  <a:pt x="19057" y="6262"/>
                </a:cubicBezTo>
                <a:cubicBezTo>
                  <a:pt x="18981" y="6092"/>
                  <a:pt x="18580" y="6030"/>
                  <a:pt x="18169" y="6126"/>
                </a:cubicBezTo>
                <a:cubicBezTo>
                  <a:pt x="18079" y="6147"/>
                  <a:pt x="18045" y="6139"/>
                  <a:pt x="18045" y="6098"/>
                </a:cubicBezTo>
                <a:cubicBezTo>
                  <a:pt x="18045" y="6067"/>
                  <a:pt x="17922" y="5957"/>
                  <a:pt x="17770" y="5854"/>
                </a:cubicBezTo>
                <a:lnTo>
                  <a:pt x="17493" y="5667"/>
                </a:lnTo>
                <a:lnTo>
                  <a:pt x="17510" y="4309"/>
                </a:lnTo>
                <a:lnTo>
                  <a:pt x="17527" y="2952"/>
                </a:lnTo>
                <a:lnTo>
                  <a:pt x="17668" y="2768"/>
                </a:lnTo>
                <a:cubicBezTo>
                  <a:pt x="17804" y="2590"/>
                  <a:pt x="18120" y="2303"/>
                  <a:pt x="18546" y="1972"/>
                </a:cubicBezTo>
                <a:cubicBezTo>
                  <a:pt x="18657" y="1885"/>
                  <a:pt x="18800" y="1771"/>
                  <a:pt x="18863" y="1717"/>
                </a:cubicBezTo>
                <a:cubicBezTo>
                  <a:pt x="18927" y="1663"/>
                  <a:pt x="19162" y="1485"/>
                  <a:pt x="19386" y="1322"/>
                </a:cubicBezTo>
                <a:cubicBezTo>
                  <a:pt x="19881" y="961"/>
                  <a:pt x="19959" y="838"/>
                  <a:pt x="19959" y="426"/>
                </a:cubicBezTo>
                <a:cubicBezTo>
                  <a:pt x="19959" y="135"/>
                  <a:pt x="19950" y="107"/>
                  <a:pt x="19823" y="48"/>
                </a:cubicBezTo>
                <a:cubicBezTo>
                  <a:pt x="19735" y="6"/>
                  <a:pt x="19624" y="-9"/>
                  <a:pt x="19509" y="4"/>
                </a:cubicBezTo>
                <a:close/>
              </a:path>
            </a:pathLst>
          </a:custGeom>
        </p:spPr>
      </p:pic>
      <p:sp>
        <p:nvSpPr>
          <p:cNvPr id="262" name="VALEDA"/>
          <p:cNvSpPr txBox="1">
            <a:spLocks noGrp="1"/>
          </p:cNvSpPr>
          <p:nvPr>
            <p:ph type="title"/>
          </p:nvPr>
        </p:nvSpPr>
        <p:spPr>
          <a:prstGeom prst="rect">
            <a:avLst/>
          </a:prstGeom>
        </p:spPr>
        <p:txBody>
          <a:bodyPr/>
          <a:lstStyle/>
          <a:p>
            <a:r>
              <a:t>VALEDA</a:t>
            </a:r>
          </a:p>
        </p:txBody>
      </p:sp>
      <p:sp>
        <p:nvSpPr>
          <p:cNvPr id="263" name="ALCON"/>
          <p:cNvSpPr txBox="1">
            <a:spLocks noGrp="1"/>
          </p:cNvSpPr>
          <p:nvPr>
            <p:ph type="body" sz="quarter" idx="1"/>
          </p:nvPr>
        </p:nvSpPr>
        <p:spPr>
          <a:prstGeom prst="rect">
            <a:avLst/>
          </a:prstGeom>
        </p:spPr>
        <p:txBody>
          <a:bodyPr/>
          <a:lstStyle/>
          <a:p>
            <a:r>
              <a:t>ALCON</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65" name="Screenshot 2025-11-08 at 11.23.25 AM.png" descr="Screenshot 2025-11-08 at 11.23.25 AM.png"/>
          <p:cNvPicPr>
            <a:picLocks noChangeAspect="1"/>
          </p:cNvPicPr>
          <p:nvPr/>
        </p:nvPicPr>
        <p:blipFill>
          <a:blip r:embed="rId2"/>
          <a:stretch>
            <a:fillRect/>
          </a:stretch>
        </p:blipFill>
        <p:spPr>
          <a:xfrm>
            <a:off x="536487" y="1066291"/>
            <a:ext cx="23311026" cy="11583418"/>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 name="DRUG DELIVERY"/>
          <p:cNvSpPr txBox="1">
            <a:spLocks noGrp="1"/>
          </p:cNvSpPr>
          <p:nvPr>
            <p:ph type="title"/>
          </p:nvPr>
        </p:nvSpPr>
        <p:spPr>
          <a:prstGeom prst="rect">
            <a:avLst/>
          </a:prstGeom>
        </p:spPr>
        <p:txBody>
          <a:bodyPr/>
          <a:lstStyle/>
          <a:p>
            <a:r>
              <a:t>DRUG DELIVERY</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 name="WHAT DOES PDS DO.m4v" descr="WHAT DOES PDS DO.m4v"/>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24384000" cy="13716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66" fill="hold"/>
                                        <p:tgtEl>
                                          <p:spTgt spid="26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69"/>
                </p:tgtEl>
              </p:cMediaNode>
            </p:video>
            <p:seq concurrent="1" prevAc="none" nextAc="seek">
              <p:cTn id="8" restart="whenNotActive" fill="hold" evtFilter="cancelBubble" nodeType="interactiveSeq">
                <p:stCondLst>
                  <p:cond evt="onClick" delay="0">
                    <p:tgtEl>
                      <p:spTgt spid="26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9"/>
                                        </p:tgtEl>
                                      </p:cBhvr>
                                    </p:cmd>
                                  </p:childTnLst>
                                </p:cTn>
                              </p:par>
                            </p:childTnLst>
                          </p:cTn>
                        </p:par>
                      </p:childTnLst>
                    </p:cTn>
                  </p:par>
                </p:childTnLst>
              </p:cTn>
              <p:nextCondLst>
                <p:cond evt="onClick" delay="0">
                  <p:tgtEl>
                    <p:spTgt spid="269"/>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71" name="Screenshot 2025-11-08 at 5.17.29 PM.png" descr="Screenshot 2025-11-08 at 5.17.29 PM.png"/>
          <p:cNvPicPr>
            <a:picLocks noChangeAspect="1"/>
          </p:cNvPicPr>
          <p:nvPr/>
        </p:nvPicPr>
        <p:blipFill>
          <a:blip r:embed="rId2"/>
          <a:stretch>
            <a:fillRect/>
          </a:stretch>
        </p:blipFill>
        <p:spPr>
          <a:xfrm>
            <a:off x="2802673" y="-1"/>
            <a:ext cx="18778654" cy="13716001"/>
          </a:xfrm>
          <a:prstGeom prst="rect">
            <a:avLst/>
          </a:prstGeom>
          <a:ln w="12700">
            <a:miter lim="400000"/>
          </a:ln>
        </p:spPr>
      </p:pic>
      <p:sp>
        <p:nvSpPr>
          <p:cNvPr id="272" name="90%"/>
          <p:cNvSpPr txBox="1"/>
          <p:nvPr/>
        </p:nvSpPr>
        <p:spPr>
          <a:xfrm>
            <a:off x="16201072" y="3543300"/>
            <a:ext cx="5574309" cy="3886201"/>
          </a:xfrm>
          <a:prstGeom prst="rect">
            <a:avLst/>
          </a:prstGeom>
          <a:ln w="635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24000">
                <a:solidFill>
                  <a:srgbClr val="000000"/>
                </a:solidFill>
                <a:latin typeface="Impact"/>
                <a:ea typeface="Impact"/>
                <a:cs typeface="Impact"/>
                <a:sym typeface="Impact"/>
              </a:defRPr>
            </a:lvl1pPr>
          </a:lstStyle>
          <a:p>
            <a:r>
              <a:t>90%</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74" name="Screenshot 2025-11-08 at 11.38.23 AM.png" descr="Screenshot 2025-11-08 at 11.38.23 AM.png"/>
          <p:cNvPicPr>
            <a:picLocks noChangeAspect="1"/>
          </p:cNvPicPr>
          <p:nvPr/>
        </p:nvPicPr>
        <p:blipFill>
          <a:blip r:embed="rId2"/>
          <a:stretch>
            <a:fillRect/>
          </a:stretch>
        </p:blipFill>
        <p:spPr>
          <a:xfrm>
            <a:off x="76310" y="3216814"/>
            <a:ext cx="24231380" cy="7282372"/>
          </a:xfrm>
          <a:prstGeom prst="rect">
            <a:avLst/>
          </a:prstGeom>
          <a:ln w="12700">
            <a:miter lim="400000"/>
          </a:ln>
        </p:spPr>
      </p:pic>
      <p:pic>
        <p:nvPicPr>
          <p:cNvPr id="275" name="ChatGPT Image Nov 8, 2025, 11_39_56 AM.png" descr="ChatGPT Image Nov 8, 2025, 11_39_56 AM.png"/>
          <p:cNvPicPr>
            <a:picLocks noChangeAspect="1"/>
          </p:cNvPicPr>
          <p:nvPr/>
        </p:nvPicPr>
        <p:blipFill>
          <a:blip r:embed="rId3">
            <a:alphaModFix amt="58098"/>
          </a:blip>
          <a:stretch>
            <a:fillRect/>
          </a:stretch>
        </p:blipFill>
        <p:spPr>
          <a:xfrm>
            <a:off x="-126870" y="-4523120"/>
            <a:ext cx="25095509" cy="2509551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1" nodeType="clickEffect">
                                  <p:stCondLst>
                                    <p:cond delay="0"/>
                                  </p:stCondLst>
                                  <p:iterate>
                                    <p:tmAbs val="0"/>
                                  </p:iterate>
                                  <p:childTnLst>
                                    <p:set>
                                      <p:cBhvr>
                                        <p:cTn id="6" fill="hold"/>
                                        <p:tgtEl>
                                          <p:spTgt spid="275"/>
                                        </p:tgtEl>
                                        <p:attrNameLst>
                                          <p:attrName>style.visibility</p:attrName>
                                        </p:attrNameLst>
                                      </p:cBhvr>
                                      <p:to>
                                        <p:strVal val="visible"/>
                                      </p:to>
                                    </p:set>
                                    <p:anim calcmode="lin" valueType="num">
                                      <p:cBhvr>
                                        <p:cTn id="7" dur="2500" fill="hold"/>
                                        <p:tgtEl>
                                          <p:spTgt spid="275"/>
                                        </p:tgtEl>
                                        <p:attrNameLst>
                                          <p:attrName>ppt_w</p:attrName>
                                        </p:attrNameLst>
                                      </p:cBhvr>
                                      <p:tavLst>
                                        <p:tav tm="0">
                                          <p:val>
                                            <p:fltVal val="0"/>
                                          </p:val>
                                        </p:tav>
                                        <p:tav tm="100000">
                                          <p:val>
                                            <p:strVal val="#ppt_w"/>
                                          </p:val>
                                        </p:tav>
                                      </p:tavLst>
                                    </p:anim>
                                    <p:anim calcmode="lin" valueType="num">
                                      <p:cBhvr>
                                        <p:cTn id="8" dur="2500" fill="hold"/>
                                        <p:tgtEl>
                                          <p:spTgt spid="27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 grpId="1" animBg="1" advAuto="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7" name="Screenshot 2025-11-08 at 5.35.51 PM.png" descr="Screenshot 2025-11-08 at 5.35.51 PM.png"/>
          <p:cNvPicPr>
            <a:picLocks noChangeAspect="1"/>
          </p:cNvPicPr>
          <p:nvPr/>
        </p:nvPicPr>
        <p:blipFill>
          <a:blip r:embed="rId2"/>
          <a:stretch>
            <a:fillRect/>
          </a:stretch>
        </p:blipFill>
        <p:spPr>
          <a:xfrm>
            <a:off x="-316525" y="24638"/>
            <a:ext cx="25017050" cy="13666724"/>
          </a:xfrm>
          <a:prstGeom prst="rect">
            <a:avLst/>
          </a:prstGeom>
          <a:ln w="12700">
            <a:miter lim="400000"/>
          </a:ln>
        </p:spPr>
      </p:pic>
      <p:pic>
        <p:nvPicPr>
          <p:cNvPr id="278" name="ChatGPT Image Nov 8, 2025, 11_39_56 AM.png" descr="ChatGPT Image Nov 8, 2025, 11_39_56 AM.png"/>
          <p:cNvPicPr>
            <a:picLocks noChangeAspect="1"/>
          </p:cNvPicPr>
          <p:nvPr/>
        </p:nvPicPr>
        <p:blipFill>
          <a:blip r:embed="rId3">
            <a:alphaModFix amt="58098"/>
          </a:blip>
          <a:stretch>
            <a:fillRect/>
          </a:stretch>
        </p:blipFill>
        <p:spPr>
          <a:xfrm>
            <a:off x="-126870" y="-4523120"/>
            <a:ext cx="25095509" cy="25095509"/>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1" nodeType="clickEffect">
                                  <p:stCondLst>
                                    <p:cond delay="0"/>
                                  </p:stCondLst>
                                  <p:iterate>
                                    <p:tmAbs val="0"/>
                                  </p:iterate>
                                  <p:childTnLst>
                                    <p:set>
                                      <p:cBhvr>
                                        <p:cTn id="6" fill="hold"/>
                                        <p:tgtEl>
                                          <p:spTgt spid="278"/>
                                        </p:tgtEl>
                                        <p:attrNameLst>
                                          <p:attrName>style.visibility</p:attrName>
                                        </p:attrNameLst>
                                      </p:cBhvr>
                                      <p:to>
                                        <p:strVal val="visible"/>
                                      </p:to>
                                    </p:set>
                                    <p:anim calcmode="lin" valueType="num">
                                      <p:cBhvr>
                                        <p:cTn id="7" dur="2500" fill="hold"/>
                                        <p:tgtEl>
                                          <p:spTgt spid="278"/>
                                        </p:tgtEl>
                                        <p:attrNameLst>
                                          <p:attrName>ppt_w</p:attrName>
                                        </p:attrNameLst>
                                      </p:cBhvr>
                                      <p:tavLst>
                                        <p:tav tm="0">
                                          <p:val>
                                            <p:fltVal val="0"/>
                                          </p:val>
                                        </p:tav>
                                        <p:tav tm="100000">
                                          <p:val>
                                            <p:strVal val="#ppt_w"/>
                                          </p:val>
                                        </p:tav>
                                      </p:tavLst>
                                    </p:anim>
                                    <p:anim calcmode="lin" valueType="num">
                                      <p:cBhvr>
                                        <p:cTn id="8" dur="2500" fill="hold"/>
                                        <p:tgtEl>
                                          <p:spTgt spid="27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8" grpId="1" animBg="1" advAuto="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0" name="ChatGPT Image Nov 8, 2025, 11_04_59 AM.png" descr="ChatGPT Image Nov 8, 2025, 11_04_59 AM.png"/>
          <p:cNvPicPr>
            <a:picLocks noChangeAspect="1"/>
          </p:cNvPicPr>
          <p:nvPr/>
        </p:nvPicPr>
        <p:blipFill>
          <a:blip r:embed="rId2"/>
          <a:stretch>
            <a:fillRect/>
          </a:stretch>
        </p:blipFill>
        <p:spPr>
          <a:xfrm>
            <a:off x="10955553" y="1175280"/>
            <a:ext cx="17048160" cy="11365440"/>
          </a:xfrm>
          <a:prstGeom prst="rect">
            <a:avLst/>
          </a:prstGeom>
          <a:ln w="12700">
            <a:miter lim="400000"/>
          </a:ln>
        </p:spPr>
      </p:pic>
      <p:pic>
        <p:nvPicPr>
          <p:cNvPr id="281" name="1742838435479.jpeg" descr="1742838435479.jpeg"/>
          <p:cNvPicPr>
            <a:picLocks noChangeAspect="1"/>
          </p:cNvPicPr>
          <p:nvPr/>
        </p:nvPicPr>
        <p:blipFill>
          <a:blip r:embed="rId3"/>
          <a:stretch>
            <a:fillRect/>
          </a:stretch>
        </p:blipFill>
        <p:spPr>
          <a:xfrm>
            <a:off x="-101949" y="-32370"/>
            <a:ext cx="13780740" cy="1378074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83" name="Screenshot 2025-11-08 at 5.20.23 PM.png" descr="Screenshot 2025-11-08 at 5.20.23 PM.png"/>
          <p:cNvPicPr>
            <a:picLocks noChangeAspect="1"/>
          </p:cNvPicPr>
          <p:nvPr/>
        </p:nvPicPr>
        <p:blipFill>
          <a:blip r:embed="rId2"/>
          <a:stretch>
            <a:fillRect/>
          </a:stretch>
        </p:blipFill>
        <p:spPr>
          <a:xfrm>
            <a:off x="2929721" y="59794"/>
            <a:ext cx="18524558" cy="13596412"/>
          </a:xfrm>
          <a:prstGeom prst="rect">
            <a:avLst/>
          </a:prstGeom>
          <a:ln w="12700">
            <a:miter lim="400000"/>
          </a:ln>
        </p:spPr>
      </p:pic>
      <p:sp>
        <p:nvSpPr>
          <p:cNvPr id="284" name="97%"/>
          <p:cNvSpPr txBox="1"/>
          <p:nvPr/>
        </p:nvSpPr>
        <p:spPr>
          <a:xfrm>
            <a:off x="14727873" y="5321300"/>
            <a:ext cx="5133777" cy="3886201"/>
          </a:xfrm>
          <a:prstGeom prst="rect">
            <a:avLst/>
          </a:prstGeom>
          <a:ln w="635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24000">
                <a:solidFill>
                  <a:srgbClr val="000000"/>
                </a:solidFill>
                <a:latin typeface="Impact"/>
                <a:ea typeface="Impact"/>
                <a:cs typeface="Impact"/>
                <a:sym typeface="Impact"/>
              </a:defRPr>
            </a:lvl1pPr>
          </a:lstStyle>
          <a:p>
            <a:r>
              <a:t>97%</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 name="SURGICAL"/>
          <p:cNvSpPr txBox="1">
            <a:spLocks noGrp="1"/>
          </p:cNvSpPr>
          <p:nvPr>
            <p:ph type="title"/>
          </p:nvPr>
        </p:nvSpPr>
        <p:spPr>
          <a:prstGeom prst="rect">
            <a:avLst/>
          </a:prstGeom>
        </p:spPr>
        <p:txBody>
          <a:bodyPr/>
          <a:lstStyle/>
          <a:p>
            <a:r>
              <a:t>SURGICAL</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8" name="Icy lake with snow-covered mountains in the background " descr="Icy lake with snow-covered mountains in the background "/>
          <p:cNvPicPr>
            <a:picLocks noGrp="1" noChangeAspect="1"/>
          </p:cNvPicPr>
          <p:nvPr>
            <p:ph type="pic" idx="21"/>
          </p:nvPr>
        </p:nvPicPr>
        <p:blipFill>
          <a:blip r:embed="rId2"/>
          <a:srcRect l="13796" r="13796"/>
          <a:stretch>
            <a:fillRect/>
          </a:stretch>
        </p:blipFill>
        <p:spPr>
          <a:xfrm>
            <a:off x="9535373" y="240806"/>
            <a:ext cx="13938777" cy="12833899"/>
          </a:xfrm>
          <a:prstGeom prst="rect">
            <a:avLst/>
          </a:prstGeom>
        </p:spPr>
      </p:pic>
      <p:sp>
        <p:nvSpPr>
          <p:cNvPr id="289" name="LION/LYNX"/>
          <p:cNvSpPr txBox="1">
            <a:spLocks noGrp="1"/>
          </p:cNvSpPr>
          <p:nvPr>
            <p:ph type="title"/>
          </p:nvPr>
        </p:nvSpPr>
        <p:spPr>
          <a:prstGeom prst="rect">
            <a:avLst/>
          </a:prstGeom>
        </p:spPr>
        <p:txBody>
          <a:bodyPr/>
          <a:lstStyle/>
          <a:p>
            <a:r>
              <a:t>LION/LYNX</a:t>
            </a:r>
          </a:p>
        </p:txBody>
      </p:sp>
      <p:sp>
        <p:nvSpPr>
          <p:cNvPr id="290" name="NORLASE"/>
          <p:cNvSpPr txBox="1">
            <a:spLocks noGrp="1"/>
          </p:cNvSpPr>
          <p:nvPr>
            <p:ph type="body" sz="quarter" idx="1"/>
          </p:nvPr>
        </p:nvSpPr>
        <p:spPr>
          <a:prstGeom prst="rect">
            <a:avLst/>
          </a:prstGeom>
        </p:spPr>
        <p:txBody>
          <a:bodyPr/>
          <a:lstStyle/>
          <a:p>
            <a:r>
              <a:t>NORLASE</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2" name="Icy lake with snow-covered mountains in the background " descr="Icy lake with snow-covered mountains in the background "/>
          <p:cNvPicPr>
            <a:picLocks noGrp="1" noChangeAspect="1"/>
          </p:cNvPicPr>
          <p:nvPr>
            <p:ph type="pic" idx="21"/>
          </p:nvPr>
        </p:nvPicPr>
        <p:blipFill>
          <a:blip r:embed="rId2"/>
          <a:srcRect/>
          <a:stretch>
            <a:fillRect/>
          </a:stretch>
        </p:blipFill>
        <p:spPr>
          <a:xfrm>
            <a:off x="13950965" y="371474"/>
            <a:ext cx="8648794" cy="12973191"/>
          </a:xfrm>
          <a:prstGeom prst="rect">
            <a:avLst/>
          </a:prstGeom>
        </p:spPr>
      </p:pic>
      <p:sp>
        <p:nvSpPr>
          <p:cNvPr id="293" name="UNITY VRS SYSTEM"/>
          <p:cNvSpPr txBox="1">
            <a:spLocks noGrp="1"/>
          </p:cNvSpPr>
          <p:nvPr>
            <p:ph type="title"/>
          </p:nvPr>
        </p:nvSpPr>
        <p:spPr>
          <a:prstGeom prst="rect">
            <a:avLst/>
          </a:prstGeom>
        </p:spPr>
        <p:txBody>
          <a:bodyPr/>
          <a:lstStyle/>
          <a:p>
            <a:r>
              <a:t>UNITY VRS SYSTEM</a:t>
            </a:r>
          </a:p>
        </p:txBody>
      </p:sp>
      <p:sp>
        <p:nvSpPr>
          <p:cNvPr id="294" name="ALCON"/>
          <p:cNvSpPr txBox="1">
            <a:spLocks noGrp="1"/>
          </p:cNvSpPr>
          <p:nvPr>
            <p:ph type="body" sz="quarter" idx="1"/>
          </p:nvPr>
        </p:nvSpPr>
        <p:spPr>
          <a:prstGeom prst="rect">
            <a:avLst/>
          </a:prstGeom>
        </p:spPr>
        <p:txBody>
          <a:bodyPr/>
          <a:lstStyle/>
          <a:p>
            <a:r>
              <a:t>ALCON</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THE PIPELINE"/>
          <p:cNvSpPr txBox="1">
            <a:spLocks noGrp="1"/>
          </p:cNvSpPr>
          <p:nvPr>
            <p:ph type="title"/>
          </p:nvPr>
        </p:nvSpPr>
        <p:spPr>
          <a:prstGeom prst="rect">
            <a:avLst/>
          </a:prstGeom>
        </p:spPr>
        <p:txBody>
          <a:bodyPr/>
          <a:lstStyle/>
          <a:p>
            <a:r>
              <a:t>THE PIPELINE</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298" name="Screenshot 2025-11-08 at 5.17.47 PM.png" descr="Screenshot 2025-11-08 at 5.17.47 PM.png"/>
          <p:cNvPicPr>
            <a:picLocks noChangeAspect="1"/>
          </p:cNvPicPr>
          <p:nvPr/>
        </p:nvPicPr>
        <p:blipFill>
          <a:blip r:embed="rId2"/>
          <a:stretch>
            <a:fillRect/>
          </a:stretch>
        </p:blipFill>
        <p:spPr>
          <a:xfrm>
            <a:off x="2837153" y="-1"/>
            <a:ext cx="18709694" cy="13716001"/>
          </a:xfrm>
          <a:prstGeom prst="rect">
            <a:avLst/>
          </a:prstGeom>
          <a:ln w="12700">
            <a:miter lim="400000"/>
          </a:ln>
        </p:spPr>
      </p:pic>
      <p:sp>
        <p:nvSpPr>
          <p:cNvPr id="299"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301" name="Screenshot 2025-11-08 at 5.17.47 PM.png" descr="Screenshot 2025-11-08 at 5.17.47 PM.png"/>
          <p:cNvPicPr>
            <a:picLocks noChangeAspect="1"/>
          </p:cNvPicPr>
          <p:nvPr/>
        </p:nvPicPr>
        <p:blipFill>
          <a:blip r:embed="rId2"/>
          <a:stretch>
            <a:fillRect/>
          </a:stretch>
        </p:blipFill>
        <p:spPr>
          <a:xfrm>
            <a:off x="-431904" y="-2627925"/>
            <a:ext cx="29484443" cy="21614925"/>
          </a:xfrm>
          <a:prstGeom prst="rect">
            <a:avLst/>
          </a:prstGeom>
          <a:ln w="12700">
            <a:miter lim="400000"/>
          </a:ln>
        </p:spPr>
      </p:pic>
      <p:sp>
        <p:nvSpPr>
          <p:cNvPr id="302" name="Rectangle"/>
          <p:cNvSpPr/>
          <p:nvPr/>
        </p:nvSpPr>
        <p:spPr>
          <a:xfrm>
            <a:off x="1535830" y="1726352"/>
            <a:ext cx="5876202" cy="856589"/>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 grpId="1" animBg="1" advAuto="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 name="Rectangle"/>
          <p:cNvSpPr/>
          <p:nvPr/>
        </p:nvSpPr>
        <p:spPr>
          <a:xfrm>
            <a:off x="11043334" y="-146239"/>
            <a:ext cx="13475811" cy="14008478"/>
          </a:xfrm>
          <a:prstGeom prst="rect">
            <a:avLst/>
          </a:prstGeom>
          <a:solidFill>
            <a:srgbClr val="FFFFFF"/>
          </a:solidFill>
          <a:ln w="12700">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pic>
        <p:nvPicPr>
          <p:cNvPr id="305" name="Icy lake with snow-covered mountains in the background " descr="Icy lake with snow-covered mountains in the background "/>
          <p:cNvPicPr>
            <a:picLocks noGrp="1" noChangeAspect="1"/>
          </p:cNvPicPr>
          <p:nvPr>
            <p:ph type="pic" idx="21"/>
          </p:nvPr>
        </p:nvPicPr>
        <p:blipFill>
          <a:blip r:embed="rId2"/>
          <a:srcRect/>
          <a:stretch>
            <a:fillRect/>
          </a:stretch>
        </p:blipFill>
        <p:spPr>
          <a:xfrm>
            <a:off x="11256915" y="3291668"/>
            <a:ext cx="13169157" cy="7107164"/>
          </a:xfrm>
          <a:prstGeom prst="rect">
            <a:avLst/>
          </a:prstGeom>
        </p:spPr>
      </p:pic>
      <p:sp>
        <p:nvSpPr>
          <p:cNvPr id="306" name="TYROSINE KINASE INHIBITORS"/>
          <p:cNvSpPr txBox="1">
            <a:spLocks noGrp="1"/>
          </p:cNvSpPr>
          <p:nvPr>
            <p:ph type="title"/>
          </p:nvPr>
        </p:nvSpPr>
        <p:spPr>
          <a:prstGeom prst="rect">
            <a:avLst/>
          </a:prstGeom>
        </p:spPr>
        <p:txBody>
          <a:bodyPr/>
          <a:lstStyle/>
          <a:p>
            <a:r>
              <a:t>TYROSINE KINASE INHIBITORS</a:t>
            </a:r>
          </a:p>
        </p:txBody>
      </p:sp>
      <p:sp>
        <p:nvSpPr>
          <p:cNvPr id="307" name="EyePoint (EYP-1901/vorolanib)…"/>
          <p:cNvSpPr txBox="1">
            <a:spLocks noGrp="1"/>
          </p:cNvSpPr>
          <p:nvPr>
            <p:ph type="body" sz="half" idx="1"/>
          </p:nvPr>
        </p:nvSpPr>
        <p:spPr>
          <a:prstGeom prst="rect">
            <a:avLst/>
          </a:prstGeom>
        </p:spPr>
        <p:txBody>
          <a:bodyPr/>
          <a:lstStyle/>
          <a:p>
            <a:r>
              <a:t>EyePoint (EYP-1901/vorolanib)</a:t>
            </a:r>
          </a:p>
          <a:p>
            <a:r>
              <a:t>Ocular Therapeutix (OTX-TKI/axitinib)</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9" name="Icy lake with snow-covered mountains in the background " descr="Icy lake with snow-covered mountains in the background "/>
          <p:cNvPicPr>
            <a:picLocks noGrp="1" noChangeAspect="1"/>
          </p:cNvPicPr>
          <p:nvPr>
            <p:ph type="pic" idx="21"/>
          </p:nvPr>
        </p:nvPicPr>
        <p:blipFill>
          <a:blip r:embed="rId2"/>
          <a:srcRect l="5555" r="5555"/>
          <a:stretch>
            <a:fillRect/>
          </a:stretch>
        </p:blipFill>
        <p:spPr>
          <a:xfrm>
            <a:off x="12192000" y="0"/>
            <a:ext cx="12192000" cy="13716000"/>
          </a:xfrm>
          <a:prstGeom prst="rect">
            <a:avLst/>
          </a:prstGeom>
        </p:spPr>
      </p:pic>
      <p:sp>
        <p:nvSpPr>
          <p:cNvPr id="310" name="GENE THERAPY"/>
          <p:cNvSpPr txBox="1">
            <a:spLocks noGrp="1"/>
          </p:cNvSpPr>
          <p:nvPr>
            <p:ph type="title"/>
          </p:nvPr>
        </p:nvSpPr>
        <p:spPr>
          <a:prstGeom prst="rect">
            <a:avLst/>
          </a:prstGeom>
        </p:spPr>
        <p:txBody>
          <a:bodyPr/>
          <a:lstStyle/>
          <a:p>
            <a:r>
              <a:t>GENE THERAPY</a:t>
            </a:r>
          </a:p>
        </p:txBody>
      </p:sp>
      <p:sp>
        <p:nvSpPr>
          <p:cNvPr id="311" name="AbbVie/Regenxbio (RGX-314)…"/>
          <p:cNvSpPr txBox="1">
            <a:spLocks noGrp="1"/>
          </p:cNvSpPr>
          <p:nvPr>
            <p:ph type="body" sz="half" idx="1"/>
          </p:nvPr>
        </p:nvSpPr>
        <p:spPr>
          <a:prstGeom prst="rect">
            <a:avLst/>
          </a:prstGeom>
        </p:spPr>
        <p:txBody>
          <a:bodyPr/>
          <a:lstStyle/>
          <a:p>
            <a:r>
              <a:t>AbbVie/Regenxbio (RGX-314)</a:t>
            </a:r>
          </a:p>
          <a:p>
            <a:r>
              <a:t>Adverum (Ixo-vec)</a:t>
            </a:r>
          </a:p>
          <a:p>
            <a:r>
              <a:t>4DMT (4D-150)</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313" name="Screenshot 2025-11-08 at 5.17.59 PM.png" descr="Screenshot 2025-11-08 at 5.17.59 PM.png"/>
          <p:cNvPicPr>
            <a:picLocks noChangeAspect="1"/>
          </p:cNvPicPr>
          <p:nvPr/>
        </p:nvPicPr>
        <p:blipFill>
          <a:blip r:embed="rId2"/>
          <a:stretch>
            <a:fillRect/>
          </a:stretch>
        </p:blipFill>
        <p:spPr>
          <a:xfrm>
            <a:off x="2765236" y="-46741"/>
            <a:ext cx="18853528" cy="13809482"/>
          </a:xfrm>
          <a:prstGeom prst="rect">
            <a:avLst/>
          </a:prstGeom>
          <a:ln w="12700">
            <a:miter lim="400000"/>
          </a:ln>
        </p:spPr>
      </p:pic>
      <p:sp>
        <p:nvSpPr>
          <p:cNvPr id="314"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2D9C4"/>
        </a:solidFill>
        <a:effectLst/>
      </p:bgPr>
    </p:bg>
    <p:spTree>
      <p:nvGrpSpPr>
        <p:cNvPr id="1" name=""/>
        <p:cNvGrpSpPr/>
        <p:nvPr/>
      </p:nvGrpSpPr>
      <p:grpSpPr>
        <a:xfrm>
          <a:off x="0" y="0"/>
          <a:ext cx="0" cy="0"/>
          <a:chOff x="0" y="0"/>
          <a:chExt cx="0" cy="0"/>
        </a:xfrm>
      </p:grpSpPr>
      <p:pic>
        <p:nvPicPr>
          <p:cNvPr id="316" name="Screenshot 2025-11-08 at 5.17.59 PM.png" descr="Screenshot 2025-11-08 at 5.17.59 PM.png"/>
          <p:cNvPicPr>
            <a:picLocks noChangeAspect="1"/>
          </p:cNvPicPr>
          <p:nvPr/>
        </p:nvPicPr>
        <p:blipFill>
          <a:blip r:embed="rId2"/>
          <a:stretch>
            <a:fillRect/>
          </a:stretch>
        </p:blipFill>
        <p:spPr>
          <a:xfrm>
            <a:off x="-1995777" y="-1787063"/>
            <a:ext cx="26959056" cy="19746469"/>
          </a:xfrm>
          <a:prstGeom prst="rect">
            <a:avLst/>
          </a:prstGeom>
          <a:ln w="12700">
            <a:miter lim="400000"/>
          </a:ln>
        </p:spPr>
      </p:pic>
      <p:pic>
        <p:nvPicPr>
          <p:cNvPr id="317" name="ChatGPT Image Nov 8, 2025, 11_39_56 AM.png" descr="ChatGPT Image Nov 8, 2025, 11_39_56 AM.png"/>
          <p:cNvPicPr>
            <a:picLocks noChangeAspect="1"/>
          </p:cNvPicPr>
          <p:nvPr/>
        </p:nvPicPr>
        <p:blipFill>
          <a:blip r:embed="rId3">
            <a:alphaModFix amt="58098"/>
          </a:blip>
          <a:stretch>
            <a:fillRect/>
          </a:stretch>
        </p:blipFill>
        <p:spPr>
          <a:xfrm>
            <a:off x="13831" y="547395"/>
            <a:ext cx="9637343" cy="9637343"/>
          </a:xfrm>
          <a:prstGeom prst="rect">
            <a:avLst/>
          </a:prstGeom>
          <a:ln w="12700">
            <a:miter lim="400000"/>
          </a:ln>
        </p:spPr>
      </p:pic>
      <p:sp>
        <p:nvSpPr>
          <p:cNvPr id="318" name="Rectangle"/>
          <p:cNvSpPr/>
          <p:nvPr/>
        </p:nvSpPr>
        <p:spPr>
          <a:xfrm>
            <a:off x="2515701" y="1097149"/>
            <a:ext cx="21773993" cy="1114805"/>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3" presetClass="entr" presetSubtype="16" fill="hold" grpId="1" nodeType="clickEffect">
                                  <p:stCondLst>
                                    <p:cond delay="0"/>
                                  </p:stCondLst>
                                  <p:iterate>
                                    <p:tmAbs val="0"/>
                                  </p:iterate>
                                  <p:childTnLst>
                                    <p:set>
                                      <p:cBhvr>
                                        <p:cTn id="6" fill="hold"/>
                                        <p:tgtEl>
                                          <p:spTgt spid="317"/>
                                        </p:tgtEl>
                                        <p:attrNameLst>
                                          <p:attrName>style.visibility</p:attrName>
                                        </p:attrNameLst>
                                      </p:cBhvr>
                                      <p:to>
                                        <p:strVal val="visible"/>
                                      </p:to>
                                    </p:set>
                                    <p:anim calcmode="lin" valueType="num">
                                      <p:cBhvr>
                                        <p:cTn id="7" dur="2500" fill="hold"/>
                                        <p:tgtEl>
                                          <p:spTgt spid="317"/>
                                        </p:tgtEl>
                                        <p:attrNameLst>
                                          <p:attrName>ppt_w</p:attrName>
                                        </p:attrNameLst>
                                      </p:cBhvr>
                                      <p:tavLst>
                                        <p:tav tm="0">
                                          <p:val>
                                            <p:fltVal val="0"/>
                                          </p:val>
                                        </p:tav>
                                        <p:tav tm="100000">
                                          <p:val>
                                            <p:strVal val="#ppt_w"/>
                                          </p:val>
                                        </p:tav>
                                      </p:tavLst>
                                    </p:anim>
                                    <p:anim calcmode="lin" valueType="num">
                                      <p:cBhvr>
                                        <p:cTn id="8" dur="2500" fill="hold"/>
                                        <p:tgtEl>
                                          <p:spTgt spid="317"/>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2" nodeType="clickEffect">
                                  <p:stCondLst>
                                    <p:cond delay="0"/>
                                  </p:stCondLst>
                                  <p:iterate>
                                    <p:tmAbs val="0"/>
                                  </p:iterate>
                                  <p:childTnLst>
                                    <p:set>
                                      <p:cBhvr>
                                        <p:cTn id="12" fill="hold"/>
                                        <p:tgtEl>
                                          <p:spTgt spid="3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 grpId="1" animBg="1" advAuto="0"/>
      <p:bldP spid="318" grpId="2" animBg="1" advAuto="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 name="OTHER FUTURE THERAPIES"/>
          <p:cNvSpPr txBox="1">
            <a:spLocks noGrp="1"/>
          </p:cNvSpPr>
          <p:nvPr>
            <p:ph type="title"/>
          </p:nvPr>
        </p:nvSpPr>
        <p:spPr>
          <a:prstGeom prst="rect">
            <a:avLst/>
          </a:prstGeom>
        </p:spPr>
        <p:txBody>
          <a:bodyPr/>
          <a:lstStyle/>
          <a:p>
            <a:r>
              <a:t>OTHER FUTURE THERAPIES</a:t>
            </a:r>
          </a:p>
        </p:txBody>
      </p:sp>
      <p:sp>
        <p:nvSpPr>
          <p:cNvPr id="321" name="Alkeus (ALK-001) - modified vitamin A/Stargardt’s Disease…"/>
          <p:cNvSpPr txBox="1">
            <a:spLocks noGrp="1"/>
          </p:cNvSpPr>
          <p:nvPr>
            <p:ph type="body" idx="1"/>
          </p:nvPr>
        </p:nvSpPr>
        <p:spPr>
          <a:prstGeom prst="rect">
            <a:avLst/>
          </a:prstGeom>
        </p:spPr>
        <p:txBody>
          <a:bodyPr/>
          <a:lstStyle/>
          <a:p>
            <a:r>
              <a:t>Alkeus (ALK-001) - modified vitamin A/Stargardt’s Disease</a:t>
            </a:r>
          </a:p>
          <a:p>
            <a:r>
              <a:t>Annexon (classical complement inhibition) - C1q inhibitor/GA</a:t>
            </a:r>
          </a:p>
          <a:p>
            <a:r>
              <a:t>Vamikibart (Genentech/Roche) - IL-6 inhibitor/uveitis</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 name="Clinical tools"/>
          <p:cNvSpPr txBox="1">
            <a:spLocks noGrp="1"/>
          </p:cNvSpPr>
          <p:nvPr>
            <p:ph type="title"/>
          </p:nvPr>
        </p:nvSpPr>
        <p:spPr>
          <a:prstGeom prst="rect">
            <a:avLst/>
          </a:prstGeom>
        </p:spPr>
        <p:txBody>
          <a:bodyPr/>
          <a:lstStyle/>
          <a:p>
            <a:r>
              <a:t>Clinical tools</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 name="Icy lake with snow-covered mountains in the background " descr="Icy lake with snow-covered mountains in the background "/>
          <p:cNvPicPr>
            <a:picLocks noGrp="1" noChangeAspect="1"/>
          </p:cNvPicPr>
          <p:nvPr>
            <p:ph type="pic" idx="21"/>
          </p:nvPr>
        </p:nvPicPr>
        <p:blipFill>
          <a:blip r:embed="rId2"/>
          <a:srcRect l="10612" r="10612"/>
          <a:stretch>
            <a:fillRect/>
          </a:stretch>
        </p:blipFill>
        <p:spPr>
          <a:xfrm>
            <a:off x="13147343" y="1699060"/>
            <a:ext cx="12192001" cy="10317880"/>
          </a:xfrm>
          <a:prstGeom prst="rect">
            <a:avLst/>
          </a:prstGeom>
        </p:spPr>
      </p:pic>
      <p:sp>
        <p:nvSpPr>
          <p:cNvPr id="326" name="Scanly"/>
          <p:cNvSpPr txBox="1">
            <a:spLocks noGrp="1"/>
          </p:cNvSpPr>
          <p:nvPr>
            <p:ph type="title"/>
          </p:nvPr>
        </p:nvSpPr>
        <p:spPr>
          <a:prstGeom prst="rect">
            <a:avLst/>
          </a:prstGeom>
        </p:spPr>
        <p:txBody>
          <a:bodyPr/>
          <a:lstStyle/>
          <a:p>
            <a:r>
              <a:t>Scanly</a:t>
            </a:r>
          </a:p>
        </p:txBody>
      </p:sp>
      <p:sp>
        <p:nvSpPr>
          <p:cNvPr id="327" name="Notal vision"/>
          <p:cNvSpPr txBox="1">
            <a:spLocks noGrp="1"/>
          </p:cNvSpPr>
          <p:nvPr>
            <p:ph type="body" sz="quarter" idx="1"/>
          </p:nvPr>
        </p:nvSpPr>
        <p:spPr>
          <a:prstGeom prst="rect">
            <a:avLst/>
          </a:prstGeom>
        </p:spPr>
        <p:txBody>
          <a:bodyPr/>
          <a:lstStyle/>
          <a:p>
            <a:r>
              <a:t>Notal vision</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E2DCE5"/>
        </a:solidFill>
        <a:effectLst/>
      </p:bgPr>
    </p:bg>
    <p:spTree>
      <p:nvGrpSpPr>
        <p:cNvPr id="1" name=""/>
        <p:cNvGrpSpPr/>
        <p:nvPr/>
      </p:nvGrpSpPr>
      <p:grpSpPr>
        <a:xfrm>
          <a:off x="0" y="0"/>
          <a:ext cx="0" cy="0"/>
          <a:chOff x="0" y="0"/>
          <a:chExt cx="0" cy="0"/>
        </a:xfrm>
      </p:grpSpPr>
      <p:pic>
        <p:nvPicPr>
          <p:cNvPr id="329" name="Screenshot 2025-11-08 at 5.23.22 PM.png" descr="Screenshot 2025-11-08 at 5.23.22 PM.png"/>
          <p:cNvPicPr>
            <a:picLocks noChangeAspect="1"/>
          </p:cNvPicPr>
          <p:nvPr/>
        </p:nvPicPr>
        <p:blipFill>
          <a:blip r:embed="rId2"/>
          <a:stretch>
            <a:fillRect/>
          </a:stretch>
        </p:blipFill>
        <p:spPr>
          <a:xfrm>
            <a:off x="2844414" y="33484"/>
            <a:ext cx="18695172" cy="13649032"/>
          </a:xfrm>
          <a:prstGeom prst="rect">
            <a:avLst/>
          </a:prstGeom>
          <a:ln w="12700">
            <a:miter lim="400000"/>
          </a:ln>
        </p:spPr>
      </p:pic>
      <p:sp>
        <p:nvSpPr>
          <p:cNvPr id="330" name="Circle"/>
          <p:cNvSpPr/>
          <p:nvPr/>
        </p:nvSpPr>
        <p:spPr>
          <a:xfrm>
            <a:off x="14755" y="12353252"/>
            <a:ext cx="1270001" cy="1270001"/>
          </a:xfrm>
          <a:prstGeom prst="ellipse">
            <a:avLst/>
          </a:prstGeom>
          <a:solidFill>
            <a:srgbClr val="4F4F4F"/>
          </a:solidFill>
          <a:ln w="12700">
            <a:miter lim="400000"/>
          </a:ln>
        </p:spPr>
        <p:txBody>
          <a:bodyPr lIns="50800" tIns="50800" rIns="50800" bIns="50800" anchor="ctr"/>
          <a:lstStyle/>
          <a:p>
            <a:pPr algn="ctr">
              <a:spcBef>
                <a:spcPts val="0"/>
              </a:spcBef>
              <a:defRPr sz="3200" cap="all" spc="512">
                <a:solidFill>
                  <a:srgbClr val="000000"/>
                </a:solidFill>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E2DCE5"/>
        </a:solidFill>
        <a:effectLst/>
      </p:bgPr>
    </p:bg>
    <p:spTree>
      <p:nvGrpSpPr>
        <p:cNvPr id="1" name=""/>
        <p:cNvGrpSpPr/>
        <p:nvPr/>
      </p:nvGrpSpPr>
      <p:grpSpPr>
        <a:xfrm>
          <a:off x="0" y="0"/>
          <a:ext cx="0" cy="0"/>
          <a:chOff x="0" y="0"/>
          <a:chExt cx="0" cy="0"/>
        </a:xfrm>
      </p:grpSpPr>
      <p:pic>
        <p:nvPicPr>
          <p:cNvPr id="332" name="Screenshot 2025-11-08 at 5.23.22 PM.png" descr="Screenshot 2025-11-08 at 5.23.22 PM.png"/>
          <p:cNvPicPr>
            <a:picLocks noChangeAspect="1"/>
          </p:cNvPicPr>
          <p:nvPr/>
        </p:nvPicPr>
        <p:blipFill>
          <a:blip r:embed="rId2"/>
          <a:stretch>
            <a:fillRect/>
          </a:stretch>
        </p:blipFill>
        <p:spPr>
          <a:xfrm>
            <a:off x="-95772" y="-2226167"/>
            <a:ext cx="28150515" cy="20552219"/>
          </a:xfrm>
          <a:prstGeom prst="rect">
            <a:avLst/>
          </a:prstGeom>
          <a:ln w="12700">
            <a:miter lim="400000"/>
          </a:ln>
        </p:spPr>
      </p:pic>
      <p:sp>
        <p:nvSpPr>
          <p:cNvPr id="333" name="Rectangle"/>
          <p:cNvSpPr/>
          <p:nvPr/>
        </p:nvSpPr>
        <p:spPr>
          <a:xfrm>
            <a:off x="287963" y="2198518"/>
            <a:ext cx="7086785" cy="4020523"/>
          </a:xfrm>
          <a:prstGeom prst="rect">
            <a:avLst/>
          </a:prstGeom>
          <a:ln w="76200">
            <a:solidFill>
              <a:srgbClr val="000000"/>
            </a:solidFill>
            <a:prstDash val="sysDot"/>
            <a:miter lim="400000"/>
          </a:ln>
        </p:spPr>
        <p:txBody>
          <a:bodyPr lIns="50800" tIns="50800" rIns="50800" bIns="50800" anchor="ctr"/>
          <a:lstStyle/>
          <a:p>
            <a:pPr algn="ctr">
              <a:spcBef>
                <a:spcPts val="0"/>
              </a:spcBef>
              <a:defRPr sz="3200" cap="all" spc="512">
                <a:latin typeface="Avenir Medium"/>
                <a:ea typeface="Avenir Medium"/>
                <a:cs typeface="Avenir Medium"/>
                <a:sym typeface="Avenir Medium"/>
              </a:defRPr>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3" grpId="1" animBg="1" advAuto="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5" name="social_johnkitchens_create_an_image_the_illustrates_AI_and_medicine__8e76e36e-1d42-4468-88d0-b427cbb36804_0.mp4" descr="social_johnkitchens_create_an_image_the_illustrates_AI_and_medicine__8e76e36e-1d42-4468-88d0-b427cbb36804_0.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1" y="56677"/>
            <a:ext cx="24384001" cy="13602646"/>
          </a:xfrm>
          <a:prstGeom prst="rect">
            <a:avLst/>
          </a:prstGeom>
          <a:ln w="12700">
            <a:miter lim="400000"/>
          </a:ln>
        </p:spPr>
      </p:pic>
      <p:sp>
        <p:nvSpPr>
          <p:cNvPr id="336" name="ARTIFICIAL INTELLIGENCE"/>
          <p:cNvSpPr txBox="1"/>
          <p:nvPr/>
        </p:nvSpPr>
        <p:spPr>
          <a:xfrm>
            <a:off x="1255039" y="5384800"/>
            <a:ext cx="22472416" cy="29464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18300">
                <a:latin typeface="Impact"/>
                <a:ea typeface="Impact"/>
                <a:cs typeface="Impact"/>
                <a:sym typeface="Impact"/>
              </a:defRPr>
            </a:lvl1pPr>
          </a:lstStyle>
          <a:p>
            <a:r>
              <a:t>ARTIFICIAL INTELLIGENCE</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75" fill="hold"/>
                                        <p:tgtEl>
                                          <p:spTgt spid="3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35"/>
                </p:tgtEl>
              </p:cMediaNode>
            </p:video>
            <p:seq concurrent="1" prevAc="none" nextAc="seek">
              <p:cTn id="8" restart="whenNotActive" fill="hold" evtFilter="cancelBubble" nodeType="interactiveSeq">
                <p:stCondLst>
                  <p:cond evt="onClick" delay="0">
                    <p:tgtEl>
                      <p:spTgt spid="33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5"/>
                                        </p:tgtEl>
                                      </p:cBhvr>
                                    </p:cmd>
                                  </p:childTnLst>
                                </p:cTn>
                              </p:par>
                            </p:childTnLst>
                          </p:cTn>
                        </p:par>
                      </p:childTnLst>
                    </p:cTn>
                  </p:par>
                </p:childTnLst>
              </p:cTn>
              <p:nextCondLst>
                <p:cond evt="onClick" delay="0">
                  <p:tgtEl>
                    <p:spTgt spid="335"/>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E2DCE5"/>
        </a:solidFill>
        <a:effectLst/>
      </p:bgPr>
    </p:bg>
    <p:spTree>
      <p:nvGrpSpPr>
        <p:cNvPr id="1" name=""/>
        <p:cNvGrpSpPr/>
        <p:nvPr/>
      </p:nvGrpSpPr>
      <p:grpSpPr>
        <a:xfrm>
          <a:off x="0" y="0"/>
          <a:ext cx="0" cy="0"/>
          <a:chOff x="0" y="0"/>
          <a:chExt cx="0" cy="0"/>
        </a:xfrm>
      </p:grpSpPr>
      <p:pic>
        <p:nvPicPr>
          <p:cNvPr id="338" name="Screenshot 2025-11-08 at 5.23.07 PM.png" descr="Screenshot 2025-11-08 at 5.23.07 PM.png"/>
          <p:cNvPicPr>
            <a:picLocks noChangeAspect="1"/>
          </p:cNvPicPr>
          <p:nvPr/>
        </p:nvPicPr>
        <p:blipFill>
          <a:blip r:embed="rId2"/>
          <a:stretch>
            <a:fillRect/>
          </a:stretch>
        </p:blipFill>
        <p:spPr>
          <a:xfrm>
            <a:off x="2853735" y="59476"/>
            <a:ext cx="18676530" cy="13597048"/>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 name="Summary"/>
          <p:cNvSpPr txBox="1">
            <a:spLocks noGrp="1"/>
          </p:cNvSpPr>
          <p:nvPr>
            <p:ph type="title"/>
          </p:nvPr>
        </p:nvSpPr>
        <p:spPr>
          <a:prstGeom prst="rect">
            <a:avLst/>
          </a:prstGeom>
        </p:spPr>
        <p:txBody>
          <a:bodyPr/>
          <a:lstStyle/>
          <a:p>
            <a:r>
              <a:t>Summary</a:t>
            </a:r>
          </a:p>
        </p:txBody>
      </p:sp>
      <p:sp>
        <p:nvSpPr>
          <p:cNvPr id="341" name="Current therapies center around anti-VEGF therapy with corticosteroids for certain conditions/refractory cases…"/>
          <p:cNvSpPr txBox="1">
            <a:spLocks noGrp="1"/>
          </p:cNvSpPr>
          <p:nvPr>
            <p:ph type="body" idx="1"/>
          </p:nvPr>
        </p:nvSpPr>
        <p:spPr>
          <a:prstGeom prst="rect">
            <a:avLst/>
          </a:prstGeom>
        </p:spPr>
        <p:txBody>
          <a:bodyPr/>
          <a:lstStyle/>
          <a:p>
            <a:r>
              <a:t>Current therapies center around anti-VEGF therapy with corticosteroids for certain conditions/refractory cases</a:t>
            </a:r>
          </a:p>
          <a:p>
            <a:r>
              <a:t>Next generation therapies allow for extended dosing intervals</a:t>
            </a:r>
          </a:p>
          <a:p>
            <a:r>
              <a:t>Biosimilars are making “headway” thanks to Pavblu</a:t>
            </a:r>
          </a:p>
          <a:p>
            <a:r>
              <a:t>GA drugs are likely underutilized</a:t>
            </a:r>
          </a:p>
          <a:p>
            <a:r>
              <a:t>AI and home OCT are potential “game changers”</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3" name="social_johnkitchens_a_stunning_large-scale_mural_symbolizing_the_par_af01865d-2851-47ca-bf6e-ec73cd35f2ee_3.mp4" descr="social_johnkitchens_a_stunning_large-scale_mural_symbolizing_the_par_af01865d-2851-47ca-bf6e-ec73cd35f2ee_3.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716041" y="-342766"/>
            <a:ext cx="25816082" cy="14401532"/>
          </a:xfrm>
          <a:prstGeom prst="rect">
            <a:avLst/>
          </a:prstGeom>
          <a:ln w="12700">
            <a:miter lim="400000"/>
          </a:ln>
        </p:spPr>
      </p:pic>
      <p:sp>
        <p:nvSpPr>
          <p:cNvPr id="344" name="THANK YOU"/>
          <p:cNvSpPr txBox="1"/>
          <p:nvPr/>
        </p:nvSpPr>
        <p:spPr>
          <a:xfrm>
            <a:off x="4189213" y="4572000"/>
            <a:ext cx="16005573" cy="4572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28800">
                <a:latin typeface="Impact"/>
                <a:ea typeface="Impact"/>
                <a:cs typeface="Impact"/>
                <a:sym typeface="Impact"/>
              </a:defRPr>
            </a:lvl1pPr>
          </a:lstStyle>
          <a:p>
            <a:r>
              <a:t>THANK YOU</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09" fill="hold"/>
                                        <p:tgtEl>
                                          <p:spTgt spid="34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43"/>
                </p:tgtEl>
              </p:cMediaNode>
            </p:video>
            <p:seq concurrent="1" prevAc="none" nextAc="seek">
              <p:cTn id="8" restart="whenNotActive" fill="hold" evtFilter="cancelBubble" nodeType="interactiveSeq">
                <p:stCondLst>
                  <p:cond evt="onClick" delay="0">
                    <p:tgtEl>
                      <p:spTgt spid="34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3"/>
                                        </p:tgtEl>
                                      </p:cBhvr>
                                    </p:cmd>
                                  </p:childTnLst>
                                </p:cTn>
                              </p:par>
                            </p:childTnLst>
                          </p:cTn>
                        </p:par>
                      </p:childTnLst>
                    </p:cTn>
                  </p:par>
                </p:childTnLst>
              </p:cTn>
              <p:nextCondLst>
                <p:cond evt="onClick" delay="0">
                  <p:tgtEl>
                    <p:spTgt spid="343"/>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all" spc="512" normalizeH="0" baseline="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Cencora PPT Core Master 16:9">
  <a:themeElements>
    <a:clrScheme name="Cencora 1">
      <a:dk1>
        <a:srgbClr val="461E96"/>
      </a:dk1>
      <a:lt1>
        <a:srgbClr val="FFFFFF"/>
      </a:lt1>
      <a:dk2>
        <a:srgbClr val="3B3B3B"/>
      </a:dk2>
      <a:lt2>
        <a:srgbClr val="F5F5F5"/>
      </a:lt2>
      <a:accent1>
        <a:srgbClr val="461E96"/>
      </a:accent1>
      <a:accent2>
        <a:srgbClr val="00B4E6"/>
      </a:accent2>
      <a:accent3>
        <a:srgbClr val="E6008C"/>
      </a:accent3>
      <a:accent4>
        <a:srgbClr val="00DC8C"/>
      </a:accent4>
      <a:accent5>
        <a:srgbClr val="FFA400"/>
      </a:accent5>
      <a:accent6>
        <a:srgbClr val="6E6E6E"/>
      </a:accent6>
      <a:hlink>
        <a:srgbClr val="0073BE"/>
      </a:hlink>
      <a:folHlink>
        <a:srgbClr val="3B3B3B"/>
      </a:folHlink>
    </a:clrScheme>
    <a:fontScheme name="Cencora">
      <a:majorFont>
        <a:latin typeface="Aria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spPr>
      <a:bodyPr vert="horz" lIns="54864" tIns="54864" rIns="45720" bIns="36576" rtlCol="0" anchor="ctr" anchorCtr="0">
        <a:noAutofit/>
      </a:bodyPr>
      <a:lstStyle>
        <a:defPPr indent="0" algn="ctr" defTabSz="173736">
          <a:lnSpc>
            <a:spcPct val="100000"/>
          </a:lnSpc>
          <a:spcBef>
            <a:spcPts val="0"/>
          </a:spcBef>
          <a:spcAft>
            <a:spcPts val="600"/>
          </a:spcAft>
          <a:buFont typeface="Arial" panose="020B0604020202020204" pitchFamily="34" charset="0"/>
          <a:buNone/>
          <a:tabLst>
            <a:tab pos="173736" algn="l"/>
            <a:tab pos="347472" algn="l"/>
            <a:tab pos="521208" algn="l"/>
            <a:tab pos="694944" algn="l"/>
          </a:tabLst>
          <a:defRPr sz="1400" dirty="0" err="1" smtClean="0">
            <a:solidFill>
              <a:schemeClr val="tx2"/>
            </a:solidFill>
            <a:cs typeface="Arial" panose="020B0604020202020204" pitchFamily="34" charset="0"/>
          </a:defRPr>
        </a:defPPr>
      </a:lstStyle>
    </a:spDef>
    <a:lnDef>
      <a:spPr>
        <a:ln w="9525">
          <a:headEnd w="med" len="sm"/>
          <a:tailEnd type="none" w="med" len="sm"/>
        </a:ln>
      </a:spPr>
      <a:bodyPr/>
      <a:lstStyle/>
      <a:style>
        <a:lnRef idx="1">
          <a:schemeClr val="accent1"/>
        </a:lnRef>
        <a:fillRef idx="0">
          <a:schemeClr val="accent1"/>
        </a:fillRef>
        <a:effectRef idx="0">
          <a:schemeClr val="accent1"/>
        </a:effectRef>
        <a:fontRef idx="minor">
          <a:schemeClr val="tx1"/>
        </a:fontRef>
      </a:style>
    </a:lnDef>
    <a:txDef>
      <a:spPr/>
      <a:bodyPr vert="horz" lIns="0" tIns="0" rIns="0" bIns="0" rtlCol="0" anchor="t" anchorCtr="0">
        <a:noAutofit/>
      </a:bodyPr>
      <a:lstStyle>
        <a:defPPr algn="l">
          <a:defRPr dirty="0" smtClean="0"/>
        </a:defPPr>
      </a:lstStyle>
    </a:txDef>
  </a:objectDefaults>
  <a:extraClrSchemeLst/>
  <a:custClrLst>
    <a:custClr name="True Blue Dark">
      <a:srgbClr val="211359"/>
    </a:custClr>
    <a:custClr name="Core Blue Dark">
      <a:srgbClr val="0073BE"/>
    </a:custClr>
    <a:custClr name="Core Blue Light">
      <a:srgbClr val="80DEFF"/>
    </a:custClr>
    <a:custClr name="Core Blue Extra Light">
      <a:srgbClr val="B7E8FE"/>
    </a:custClr>
    <a:custClr name="Core Blue Ultra Light ">
      <a:srgbClr val="E7F7FF"/>
    </a:custClr>
    <a:custClr name="Core Gray Dark">
      <a:srgbClr val="1E1E1E"/>
    </a:custClr>
    <a:custClr name="Core Gray Light">
      <a:srgbClr val="CACACA"/>
    </a:custClr>
    <a:custClr name="Core Gray Extra Light">
      <a:srgbClr val="E8E8E8"/>
    </a:custClr>
    <a:custClr name="Core Green Dark">
      <a:srgbClr val="007F50"/>
    </a:custClr>
    <a:custClr name="Core Green Light">
      <a:srgbClr val="D8FEE7"/>
    </a:custClr>
    <a:custClr name="Core Red Dark">
      <a:srgbClr val="9E2305"/>
    </a:custClr>
    <a:custClr name="Core Red">
      <a:srgbClr val="E22F00"/>
    </a:custClr>
    <a:custClr name="Core Red Light">
      <a:srgbClr val="FCD9D1"/>
    </a:custClr>
    <a:custClr name="Core Yellow">
      <a:srgbClr val="FAEB1E"/>
    </a:custClr>
    <a:custClr name="Core Yellow Light">
      <a:srgbClr val="FFF8BA"/>
    </a:custClr>
    <a:custClr name="Core Magenta Dark">
      <a:srgbClr val="750748"/>
    </a:custClr>
    <a:custClr name="Core Magenta Light">
      <a:srgbClr val="FED0E2"/>
    </a:custClr>
  </a:custClrLst>
  <a:extLst>
    <a:ext uri="{05A4C25C-085E-4340-85A3-A5531E510DB2}">
      <thm15:themeFamily xmlns:thm15="http://schemas.microsoft.com/office/thememl/2012/main" name="230224_Cencora_PPT_Core_16_9.pptx" id="{C3D4B7B8-93E1-43F2-9F0C-BEFE4A71658D}" vid="{75446E5D-326C-4595-AFB6-D173817CC0B1}"/>
    </a:ext>
  </a:extLst>
</a:theme>
</file>

<file path=ppt/theme/theme3.xml><?xml version="1.0" encoding="utf-8"?>
<a:theme xmlns:a="http://schemas.openxmlformats.org/drawingml/2006/main" name="AB exchange grow">
  <a:themeElements>
    <a:clrScheme name="AB">
      <a:dk1>
        <a:srgbClr val="3C289B"/>
      </a:dk1>
      <a:lt1>
        <a:sysClr val="window" lastClr="FFFFFF"/>
      </a:lt1>
      <a:dk2>
        <a:srgbClr val="464646"/>
      </a:dk2>
      <a:lt2>
        <a:srgbClr val="E6E6E6"/>
      </a:lt2>
      <a:accent1>
        <a:srgbClr val="3C289B"/>
      </a:accent1>
      <a:accent2>
        <a:srgbClr val="00B4E6"/>
      </a:accent2>
      <a:accent3>
        <a:srgbClr val="E6008C"/>
      </a:accent3>
      <a:accent4>
        <a:srgbClr val="00DC8C"/>
      </a:accent4>
      <a:accent5>
        <a:srgbClr val="F03200"/>
      </a:accent5>
      <a:accent6>
        <a:srgbClr val="FAEB1E"/>
      </a:accent6>
      <a:hlink>
        <a:srgbClr val="3C289B"/>
      </a:hlink>
      <a:folHlink>
        <a:srgbClr val="E6E6E6"/>
      </a:folHlink>
    </a:clrScheme>
    <a:fontScheme name="AB">
      <a:majorFont>
        <a:latin typeface="Aria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spAutoFit/>
      </a:bodyPr>
      <a:lstStyle>
        <a:defPPr algn="l">
          <a:defRPr sz="1000" smtClean="0">
            <a:solidFill>
              <a:schemeClr val="tx2"/>
            </a:solidFill>
          </a:defRPr>
        </a:defPPr>
      </a:lstStyle>
    </a:txDef>
  </a:objectDefaults>
  <a:extraClrSchemeLst/>
  <a:custClrLst>
    <a:custClr name="Pine | 13 82 87">
      <a:srgbClr val="0D5257"/>
    </a:custClr>
    <a:custClr name="Teal | 39 153 137">
      <a:srgbClr val="279989"/>
    </a:custClr>
    <a:custClr name="Eggshell | 141 185 202">
      <a:srgbClr val="8DB9CA"/>
    </a:custClr>
    <a:custClr name="Mushroom | 121 110 101">
      <a:srgbClr val="796E65"/>
    </a:custClr>
    <a:custClr name="Cream | 245 225 164">
      <a:srgbClr val="F5E1A4"/>
    </a:custClr>
    <a:custClr name="Clementine | 255 164 0">
      <a:srgbClr val="FFA400"/>
    </a:custClr>
    <a:custClr name="Marshmallow | 241 189 200">
      <a:srgbClr val="F1BDC8"/>
    </a:custClr>
    <a:custClr name="Grape | 137 59 103">
      <a:srgbClr val="893B67"/>
    </a:custClr>
    <a:custClr name="Plum | 103 33 70">
      <a:srgbClr val="672146"/>
    </a:custClr>
  </a:custClrLst>
  <a:extLst>
    <a:ext uri="{05A4C25C-085E-4340-85A3-A5531E510DB2}">
      <thm15:themeFamily xmlns:thm15="http://schemas.microsoft.com/office/thememl/2012/main" name="201223_AB_PPT_16-9_Template" id="{473EA621-7291-CB48-8FD9-1142531C6066}" vid="{ADBED03F-530D-E549-BE04-50DB3E9E0ADA}"/>
    </a:ext>
  </a:extLst>
</a:theme>
</file>

<file path=ppt/theme/theme4.xml><?xml version="1.0" encoding="utf-8"?>
<a:theme xmlns:a="http://schemas.openxmlformats.org/drawingml/2006/main"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all" spc="512" normalizeH="0" baseline="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825500" rtl="0" fontAlgn="auto" latinLnBrk="0" hangingPunct="0">
          <a:lnSpc>
            <a:spcPct val="100000"/>
          </a:lnSpc>
          <a:spcBef>
            <a:spcPts val="5900"/>
          </a:spcBef>
          <a:spcAft>
            <a:spcPts val="0"/>
          </a:spcAft>
          <a:buClrTx/>
          <a:buSzTx/>
          <a:buFontTx/>
          <a:buNone/>
          <a:tabLst/>
          <a:defRPr kumimoji="0" sz="5000" b="0" i="0" u="none" strike="noStrike" cap="none" spc="0" normalizeH="0" baseline="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e1dbabf1-eebe-443b-855a-a1519157840e">
      <Terms xmlns="http://schemas.microsoft.com/office/infopath/2007/PartnerControls"/>
    </lcf76f155ced4ddcb4097134ff3c332f>
    <TaxCatchAll xmlns="eab00432-e92e-437d-bd5f-93b106d6849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B7F97B409F7244FBFABAEB6E3200BF2" ma:contentTypeVersion="19" ma:contentTypeDescription="Create a new document." ma:contentTypeScope="" ma:versionID="ff95f92677cc5e0c3f19ffe70cfaf083">
  <xsd:schema xmlns:xsd="http://www.w3.org/2001/XMLSchema" xmlns:xs="http://www.w3.org/2001/XMLSchema" xmlns:p="http://schemas.microsoft.com/office/2006/metadata/properties" xmlns:ns2="e1dbabf1-eebe-443b-855a-a1519157840e" xmlns:ns3="eab00432-e92e-437d-bd5f-93b106d6849f" targetNamespace="http://schemas.microsoft.com/office/2006/metadata/properties" ma:root="true" ma:fieldsID="1980f11e5efa697a0b109ee08b4f033b" ns2:_="" ns3:_="">
    <xsd:import namespace="e1dbabf1-eebe-443b-855a-a1519157840e"/>
    <xsd:import namespace="eab00432-e92e-437d-bd5f-93b106d6849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OCR"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1dbabf1-eebe-443b-855a-a151915784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f4c8288c-6099-4289-a83d-50ac0de6e457"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ab00432-e92e-437d-bd5f-93b106d684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0e290b0-99c1-44fd-873f-52a6249ac7a0}" ma:internalName="TaxCatchAll" ma:showField="CatchAllData" ma:web="eab00432-e92e-437d-bd5f-93b106d6849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AA87D80-2A98-4031-8261-218F0B38F959}">
  <ds:schemaRefs>
    <ds:schemaRef ds:uri="http://schemas.microsoft.com/sharepoint/v3/contenttype/forms"/>
  </ds:schemaRefs>
</ds:datastoreItem>
</file>

<file path=customXml/itemProps2.xml><?xml version="1.0" encoding="utf-8"?>
<ds:datastoreItem xmlns:ds="http://schemas.openxmlformats.org/officeDocument/2006/customXml" ds:itemID="{00FEA10E-BB20-4252-98A0-DA65DF18A36F}">
  <ds:schemaRefs>
    <ds:schemaRef ds:uri="http://schemas.microsoft.com/office/2006/metadata/properties"/>
    <ds:schemaRef ds:uri="http://schemas.microsoft.com/office/infopath/2007/PartnerControls"/>
    <ds:schemaRef ds:uri="e1dbabf1-eebe-443b-855a-a1519157840e"/>
    <ds:schemaRef ds:uri="eab00432-e92e-437d-bd5f-93b106d6849f"/>
  </ds:schemaRefs>
</ds:datastoreItem>
</file>

<file path=customXml/itemProps3.xml><?xml version="1.0" encoding="utf-8"?>
<ds:datastoreItem xmlns:ds="http://schemas.openxmlformats.org/officeDocument/2006/customXml" ds:itemID="{B18B3831-DDBE-4EE5-AD4B-CC52196A7C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1dbabf1-eebe-443b-855a-a1519157840e"/>
    <ds:schemaRef ds:uri="eab00432-e92e-437d-bd5f-93b106d684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TotalTime>
  <Words>408</Words>
  <Application>Microsoft Office PowerPoint</Application>
  <PresentationFormat>Custom</PresentationFormat>
  <Paragraphs>69</Paragraphs>
  <Slides>68</Slides>
  <Notes>2</Notes>
  <HiddenSlides>0</HiddenSlides>
  <MMClips>5</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68</vt:i4>
      </vt:variant>
    </vt:vector>
  </HeadingPairs>
  <TitlesOfParts>
    <vt:vector size="78" baseType="lpstr">
      <vt:lpstr>Arial</vt:lpstr>
      <vt:lpstr>Avenir Book</vt:lpstr>
      <vt:lpstr>Avenir Light</vt:lpstr>
      <vt:lpstr>Helvetica Neue</vt:lpstr>
      <vt:lpstr>MdFago</vt:lpstr>
      <vt:lpstr>Speedee</vt:lpstr>
      <vt:lpstr>Symbol</vt:lpstr>
      <vt:lpstr>New_Template1</vt:lpstr>
      <vt:lpstr>Cencora PPT Core Master 16:9</vt:lpstr>
      <vt:lpstr>AB exchange grow</vt:lpstr>
      <vt:lpstr>PowerPoint Presentation</vt:lpstr>
      <vt:lpstr>John Kitchens, MD</vt:lpstr>
      <vt:lpstr>Retina Now &amp; Next: Therapies, Pipelines, and Practical Implications</vt:lpstr>
      <vt:lpstr>The current landscape</vt:lpstr>
      <vt:lpstr>PowerPoint Presentation</vt:lpstr>
      <vt:lpstr>Steroids</vt:lpstr>
      <vt:lpstr>Why steroids?</vt:lpstr>
      <vt:lpstr>PowerPoint Presentation</vt:lpstr>
      <vt:lpstr>PowerPoint Presentation</vt:lpstr>
      <vt:lpstr>PowerPoint Presentation</vt:lpstr>
      <vt:lpstr>PowerPoint Presentation</vt:lpstr>
      <vt:lpstr>ANTI-VEGF</vt:lpstr>
      <vt:lpstr>NEXT GENERATION THERAPIES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BIOSIMILARS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GEOGRAPHIC ATROPHY</vt:lpstr>
      <vt:lpstr>ANTI-COMPLEMENT THERAPY</vt:lpstr>
      <vt:lpstr>PowerPoint Presentation</vt:lpstr>
      <vt:lpstr>PowerPoint Presentation</vt:lpstr>
      <vt:lpstr>PowerPoint Presentation</vt:lpstr>
      <vt:lpstr>PowerPoint Presentation</vt:lpstr>
      <vt:lpstr>PowerPoint Presentation</vt:lpstr>
      <vt:lpstr>VALEDA</vt:lpstr>
      <vt:lpstr>PowerPoint Presentation</vt:lpstr>
      <vt:lpstr>DRUG DELIVERY</vt:lpstr>
      <vt:lpstr>PowerPoint Presentation</vt:lpstr>
      <vt:lpstr>PowerPoint Presentation</vt:lpstr>
      <vt:lpstr>PowerPoint Presentation</vt:lpstr>
      <vt:lpstr>PowerPoint Presentation</vt:lpstr>
      <vt:lpstr>PowerPoint Presentation</vt:lpstr>
      <vt:lpstr>PowerPoint Presentation</vt:lpstr>
      <vt:lpstr>SURGICAL</vt:lpstr>
      <vt:lpstr>LION/LYNX</vt:lpstr>
      <vt:lpstr>UNITY VRS SYSTEM</vt:lpstr>
      <vt:lpstr>THE PIPELINE</vt:lpstr>
      <vt:lpstr>PowerPoint Presentation</vt:lpstr>
      <vt:lpstr>PowerPoint Presentation</vt:lpstr>
      <vt:lpstr>TYROSINE KINASE INHIBITORS</vt:lpstr>
      <vt:lpstr>GENE THERAPY</vt:lpstr>
      <vt:lpstr>PowerPoint Presentation</vt:lpstr>
      <vt:lpstr>PowerPoint Presentation</vt:lpstr>
      <vt:lpstr>OTHER FUTURE THERAPIES</vt:lpstr>
      <vt:lpstr>Clinical tools</vt:lpstr>
      <vt:lpstr>Scanly</vt:lpstr>
      <vt:lpstr>PowerPoint Presentation</vt:lpstr>
      <vt:lpstr>PowerPoint Presentation</vt:lpstr>
      <vt:lpstr>PowerPoint Presentation</vt:lpstr>
      <vt:lpstr>PowerPoint Presentation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Jason Matlock</dc:creator>
  <cp:lastModifiedBy>Jason Matlock</cp:lastModifiedBy>
  <cp:revision>2</cp:revision>
  <dcterms:modified xsi:type="dcterms:W3CDTF">2025-11-15T14:18:05Z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0x010100CB7F97B409F7244FBFABAEB6E3200BF2</vt:lpwstr>
  </property>
  <property fmtid="{D5CDD505-2E9C-101B-9397-08002B2CF9AE}" pid="3" name="MediaServiceImageTags">
    <vt:lpwstr/>
  </property>
</Properties>
</file>