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diagrams/data3.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diagrams/data12.xml" ContentType="application/vnd.openxmlformats-officedocument.drawingml.diagramData+xml"/>
  <Override PartName="/ppt/diagrams/data6.xml" ContentType="application/vnd.openxmlformats-officedocument.drawingml.diagramData+xml"/>
  <Override PartName="/ppt/diagrams/data4.xml" ContentType="application/vnd.openxmlformats-officedocument.drawingml.diagramData+xml"/>
  <Override PartName="/ppt/diagrams/data11.xml" ContentType="application/vnd.openxmlformats-officedocument.drawingml.diagramData+xml"/>
  <Override PartName="/ppt/diagrams/data10.xml" ContentType="application/vnd.openxmlformats-officedocument.drawingml.diagramData+xml"/>
  <Override PartName="/ppt/diagrams/data9.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presentation.xml" ContentType="application/vnd.openxmlformats-officedocument.presentationml.presentation.main+xml"/>
  <Override PartName="/ppt/diagrams/data5.xml" ContentType="application/vnd.openxmlformats-officedocument.drawingml.diagramData+xml"/>
  <Override PartName="/ppt/diagrams/data1.xml" ContentType="application/vnd.openxmlformats-officedocument.drawingml.diagramData+xml"/>
  <Override PartName="/ppt/diagrams/data13.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5.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diagrams/colors7.xml" ContentType="application/vnd.openxmlformats-officedocument.drawingml.diagramColors+xml"/>
  <Override PartName="/ppt/theme/theme1.xml" ContentType="application/vnd.openxmlformats-officedocument.theme+xml"/>
  <Override PartName="/ppt/diagrams/drawing7.xml" ContentType="application/vnd.ms-office.drawingml.diagramDrawing+xml"/>
  <Override PartName="/ppt/diagrams/drawing5.xml" ContentType="application/vnd.ms-office.drawingml.diagramDrawing+xml"/>
  <Override PartName="/ppt/diagrams/colors5.xml" ContentType="application/vnd.openxmlformats-officedocument.drawingml.diagramColors+xml"/>
  <Override PartName="/ppt/theme/theme2.xml" ContentType="application/vnd.openxmlformats-officedocument.theme+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4.xml" ContentType="application/vnd.openxmlformats-officedocument.theme+xml"/>
  <Override PartName="/ppt/theme/theme3.xml" ContentType="application/vnd.openxmlformats-officedocument.theme+xml"/>
  <Override PartName="/ppt/diagrams/drawing6.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colors6.xml" ContentType="application/vnd.openxmlformats-officedocument.drawingml.diagramColors+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quickStyle6.xml" ContentType="application/vnd.openxmlformats-officedocument.drawingml.diagramStyle+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layout6.xml" ContentType="application/vnd.openxmlformats-officedocument.drawingml.diagramLayout+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app.xml" ContentType="application/vnd.openxmlformats-officedocument.extended-properties+xml"/>
  <Override PartName="/ppt/tags/tag25.xml" ContentType="application/vnd.openxmlformats-officedocument.presentationml.tags+xml"/>
  <Override PartName="/docProps/core.xml" ContentType="application/vnd.openxmlformats-package.core-properties+xml"/>
  <Override PartName="/ppt/tags/tag22.xml" ContentType="application/vnd.openxmlformats-officedocument.presentationml.tags+xml"/>
  <Override PartName="/ppt/tags/tag24.xml" ContentType="application/vnd.openxmlformats-officedocument.presentationml.tags+xml"/>
  <Override PartName="/ppt/tags/tag26.xml" ContentType="application/vnd.openxmlformats-officedocument.presentationml.tags+xml"/>
  <Override PartName="/ppt/tags/tag2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5" r:id="rId3"/>
  </p:sldMasterIdLst>
  <p:notesMasterIdLst>
    <p:notesMasterId r:id="rId38"/>
  </p:notesMasterIdLst>
  <p:sldIdLst>
    <p:sldId id="303" r:id="rId4"/>
    <p:sldId id="318" r:id="rId5"/>
    <p:sldId id="262" r:id="rId6"/>
    <p:sldId id="271" r:id="rId7"/>
    <p:sldId id="272" r:id="rId8"/>
    <p:sldId id="273" r:id="rId9"/>
    <p:sldId id="4409" r:id="rId10"/>
    <p:sldId id="274" r:id="rId11"/>
    <p:sldId id="275" r:id="rId12"/>
    <p:sldId id="276" r:id="rId13"/>
    <p:sldId id="292" r:id="rId14"/>
    <p:sldId id="4406" r:id="rId15"/>
    <p:sldId id="4405" r:id="rId16"/>
    <p:sldId id="340" r:id="rId17"/>
    <p:sldId id="4410" r:id="rId18"/>
    <p:sldId id="4411" r:id="rId19"/>
    <p:sldId id="294"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4412" r:id="rId33"/>
    <p:sldId id="295" r:id="rId34"/>
    <p:sldId id="4413" r:id="rId35"/>
    <p:sldId id="289"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13" autoAdjust="0"/>
    <p:restoredTop sz="94660"/>
  </p:normalViewPr>
  <p:slideViewPr>
    <p:cSldViewPr snapToGrid="0">
      <p:cViewPr varScale="1">
        <p:scale>
          <a:sx n="52" d="100"/>
          <a:sy n="52" d="100"/>
        </p:scale>
        <p:origin x="64" y="976"/>
      </p:cViewPr>
      <p:guideLst/>
    </p:cSldViewPr>
  </p:slid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theme" Target="theme/theme1.xml"/></Relationships>
</file>

<file path=ppt/diagrams/_rels/data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ata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70.svg"/></Relationships>
</file>

<file path=ppt/diagrams/_rels/data1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ata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ata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70.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E3B5E1D-F4FF-4837-B3C0-F9B2640E25E4}"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C08FC321-6A61-4FDE-AFA9-B7B502ED8C1A}">
      <dgm:prSet/>
      <dgm:spPr/>
      <dgm:t>
        <a:bodyPr/>
        <a:lstStyle/>
        <a:p>
          <a:r>
            <a:rPr lang="en-US" dirty="0">
              <a:latin typeface="Aptos Display" panose="020B0004020202020204" pitchFamily="34" charset="0"/>
            </a:rPr>
            <a:t>FDA approved diagnoses are not universal across all branded anti-VEGF drugs</a:t>
          </a:r>
        </a:p>
      </dgm:t>
    </dgm:pt>
    <dgm:pt modelId="{607F9F2C-8596-4FDA-A78B-21D6BA71F890}" type="parTrans" cxnId="{DD039066-5806-4D94-8226-1FA936ADECC8}">
      <dgm:prSet/>
      <dgm:spPr/>
      <dgm:t>
        <a:bodyPr/>
        <a:lstStyle/>
        <a:p>
          <a:endParaRPr lang="en-US"/>
        </a:p>
      </dgm:t>
    </dgm:pt>
    <dgm:pt modelId="{3F0AC82D-485F-4DC4-ABF8-08473325B919}" type="sibTrans" cxnId="{DD039066-5806-4D94-8226-1FA936ADECC8}">
      <dgm:prSet/>
      <dgm:spPr/>
      <dgm:t>
        <a:bodyPr/>
        <a:lstStyle/>
        <a:p>
          <a:endParaRPr lang="en-US"/>
        </a:p>
      </dgm:t>
    </dgm:pt>
    <dgm:pt modelId="{DDE0AA16-6127-42DD-BF4F-16DD5023CA48}">
      <dgm:prSet/>
      <dgm:spPr/>
      <dgm:t>
        <a:bodyPr/>
        <a:lstStyle/>
        <a:p>
          <a:r>
            <a:rPr lang="en-US" dirty="0">
              <a:latin typeface="Aptos Display" panose="020B0004020202020204" pitchFamily="34" charset="0"/>
            </a:rPr>
            <a:t>Traditional Medicare will cover all FDA approved diagnoses</a:t>
          </a:r>
        </a:p>
      </dgm:t>
    </dgm:pt>
    <dgm:pt modelId="{FE391B7C-9E90-475E-89F6-1FB0EFBC02E5}" type="parTrans" cxnId="{F72E3307-728C-4622-8718-158ED0878E38}">
      <dgm:prSet/>
      <dgm:spPr/>
      <dgm:t>
        <a:bodyPr/>
        <a:lstStyle/>
        <a:p>
          <a:endParaRPr lang="en-US"/>
        </a:p>
      </dgm:t>
    </dgm:pt>
    <dgm:pt modelId="{E2DBFF0C-0C64-4839-86FF-E132FF237346}" type="sibTrans" cxnId="{F72E3307-728C-4622-8718-158ED0878E38}">
      <dgm:prSet/>
      <dgm:spPr/>
      <dgm:t>
        <a:bodyPr/>
        <a:lstStyle/>
        <a:p>
          <a:endParaRPr lang="en-US"/>
        </a:p>
      </dgm:t>
    </dgm:pt>
    <dgm:pt modelId="{B357EC7A-1AF9-4016-91B9-DEA68E2A775A}">
      <dgm:prSet/>
      <dgm:spPr/>
      <dgm:t>
        <a:bodyPr/>
        <a:lstStyle/>
        <a:p>
          <a:r>
            <a:rPr lang="en-US" dirty="0">
              <a:latin typeface="Aptos Display" panose="020B0004020202020204" pitchFamily="34" charset="0"/>
            </a:rPr>
            <a:t>Commercial payers may develop their own coverage policies that may not be inclusive of all FDA approved diagnoses / ICD-10 codes</a:t>
          </a:r>
        </a:p>
      </dgm:t>
    </dgm:pt>
    <dgm:pt modelId="{B244D7D9-38A1-4A0B-BA3D-804FD4751E1C}" type="parTrans" cxnId="{A58364F9-D031-4ED6-B7E1-4B5751DB7A84}">
      <dgm:prSet/>
      <dgm:spPr/>
      <dgm:t>
        <a:bodyPr/>
        <a:lstStyle/>
        <a:p>
          <a:endParaRPr lang="en-US"/>
        </a:p>
      </dgm:t>
    </dgm:pt>
    <dgm:pt modelId="{B0FA06FF-6397-423A-BC80-FED14568D6C5}" type="sibTrans" cxnId="{A58364F9-D031-4ED6-B7E1-4B5751DB7A84}">
      <dgm:prSet/>
      <dgm:spPr/>
      <dgm:t>
        <a:bodyPr/>
        <a:lstStyle/>
        <a:p>
          <a:endParaRPr lang="en-US"/>
        </a:p>
      </dgm:t>
    </dgm:pt>
    <dgm:pt modelId="{7D65071B-BF17-461C-90B3-80BC16A24F6B}">
      <dgm:prSet/>
      <dgm:spPr/>
      <dgm:t>
        <a:bodyPr/>
        <a:lstStyle/>
        <a:p>
          <a:r>
            <a:rPr lang="en-US" dirty="0">
              <a:latin typeface="Aptos Display" panose="020B0004020202020204" pitchFamily="34" charset="0"/>
            </a:rPr>
            <a:t>If an established drug receives FDA approval for a new indication, verify payers update their coverage policies to include the indication</a:t>
          </a:r>
        </a:p>
      </dgm:t>
    </dgm:pt>
    <dgm:pt modelId="{EFC0908F-C08B-4BE6-8A10-E067ADA16319}" type="parTrans" cxnId="{C60A5D8E-FE94-4088-9C3C-73601BFB3863}">
      <dgm:prSet/>
      <dgm:spPr/>
      <dgm:t>
        <a:bodyPr/>
        <a:lstStyle/>
        <a:p>
          <a:endParaRPr lang="en-US"/>
        </a:p>
      </dgm:t>
    </dgm:pt>
    <dgm:pt modelId="{F31D6BB3-EBAB-438B-B0A2-4E819CDB181B}" type="sibTrans" cxnId="{C60A5D8E-FE94-4088-9C3C-73601BFB3863}">
      <dgm:prSet/>
      <dgm:spPr/>
      <dgm:t>
        <a:bodyPr/>
        <a:lstStyle/>
        <a:p>
          <a:endParaRPr lang="en-US"/>
        </a:p>
      </dgm:t>
    </dgm:pt>
    <dgm:pt modelId="{75ADFC46-21A9-49FB-98EA-8622D122B68F}" type="pres">
      <dgm:prSet presAssocID="{3E3B5E1D-F4FF-4837-B3C0-F9B2640E25E4}" presName="outerComposite" presStyleCnt="0">
        <dgm:presLayoutVars>
          <dgm:chMax val="5"/>
          <dgm:dir/>
          <dgm:resizeHandles val="exact"/>
        </dgm:presLayoutVars>
      </dgm:prSet>
      <dgm:spPr/>
    </dgm:pt>
    <dgm:pt modelId="{0D9F68AC-26D1-4434-A417-FF7EAFF9F166}" type="pres">
      <dgm:prSet presAssocID="{3E3B5E1D-F4FF-4837-B3C0-F9B2640E25E4}" presName="dummyMaxCanvas" presStyleCnt="0">
        <dgm:presLayoutVars/>
      </dgm:prSet>
      <dgm:spPr/>
    </dgm:pt>
    <dgm:pt modelId="{0007F7C9-AA37-4B6A-945D-24BB066E85C8}" type="pres">
      <dgm:prSet presAssocID="{3E3B5E1D-F4FF-4837-B3C0-F9B2640E25E4}" presName="FourNodes_1" presStyleLbl="node1" presStyleIdx="0" presStyleCnt="4">
        <dgm:presLayoutVars>
          <dgm:bulletEnabled val="1"/>
        </dgm:presLayoutVars>
      </dgm:prSet>
      <dgm:spPr/>
    </dgm:pt>
    <dgm:pt modelId="{1123ADFA-39AD-4C80-86CF-B4C67D734FCF}" type="pres">
      <dgm:prSet presAssocID="{3E3B5E1D-F4FF-4837-B3C0-F9B2640E25E4}" presName="FourNodes_2" presStyleLbl="node1" presStyleIdx="1" presStyleCnt="4">
        <dgm:presLayoutVars>
          <dgm:bulletEnabled val="1"/>
        </dgm:presLayoutVars>
      </dgm:prSet>
      <dgm:spPr/>
    </dgm:pt>
    <dgm:pt modelId="{9CBDED51-9121-4BCE-A485-3F439E468FEA}" type="pres">
      <dgm:prSet presAssocID="{3E3B5E1D-F4FF-4837-B3C0-F9B2640E25E4}" presName="FourNodes_3" presStyleLbl="node1" presStyleIdx="2" presStyleCnt="4">
        <dgm:presLayoutVars>
          <dgm:bulletEnabled val="1"/>
        </dgm:presLayoutVars>
      </dgm:prSet>
      <dgm:spPr/>
    </dgm:pt>
    <dgm:pt modelId="{3CFDB90F-EF20-4F8E-8179-F9DBC363283F}" type="pres">
      <dgm:prSet presAssocID="{3E3B5E1D-F4FF-4837-B3C0-F9B2640E25E4}" presName="FourNodes_4" presStyleLbl="node1" presStyleIdx="3" presStyleCnt="4">
        <dgm:presLayoutVars>
          <dgm:bulletEnabled val="1"/>
        </dgm:presLayoutVars>
      </dgm:prSet>
      <dgm:spPr/>
    </dgm:pt>
    <dgm:pt modelId="{94AD4819-275B-4D87-9E01-C1708FC01B03}" type="pres">
      <dgm:prSet presAssocID="{3E3B5E1D-F4FF-4837-B3C0-F9B2640E25E4}" presName="FourConn_1-2" presStyleLbl="fgAccFollowNode1" presStyleIdx="0" presStyleCnt="3">
        <dgm:presLayoutVars>
          <dgm:bulletEnabled val="1"/>
        </dgm:presLayoutVars>
      </dgm:prSet>
      <dgm:spPr/>
    </dgm:pt>
    <dgm:pt modelId="{64EE7F72-B6AB-4507-B2D6-3F060112E573}" type="pres">
      <dgm:prSet presAssocID="{3E3B5E1D-F4FF-4837-B3C0-F9B2640E25E4}" presName="FourConn_2-3" presStyleLbl="fgAccFollowNode1" presStyleIdx="1" presStyleCnt="3">
        <dgm:presLayoutVars>
          <dgm:bulletEnabled val="1"/>
        </dgm:presLayoutVars>
      </dgm:prSet>
      <dgm:spPr/>
    </dgm:pt>
    <dgm:pt modelId="{565566EE-191F-4147-99F0-87F23910ABCD}" type="pres">
      <dgm:prSet presAssocID="{3E3B5E1D-F4FF-4837-B3C0-F9B2640E25E4}" presName="FourConn_3-4" presStyleLbl="fgAccFollowNode1" presStyleIdx="2" presStyleCnt="3">
        <dgm:presLayoutVars>
          <dgm:bulletEnabled val="1"/>
        </dgm:presLayoutVars>
      </dgm:prSet>
      <dgm:spPr/>
    </dgm:pt>
    <dgm:pt modelId="{F6F46E9E-69DE-41C6-A779-AC67E8257302}" type="pres">
      <dgm:prSet presAssocID="{3E3B5E1D-F4FF-4837-B3C0-F9B2640E25E4}" presName="FourNodes_1_text" presStyleLbl="node1" presStyleIdx="3" presStyleCnt="4">
        <dgm:presLayoutVars>
          <dgm:bulletEnabled val="1"/>
        </dgm:presLayoutVars>
      </dgm:prSet>
      <dgm:spPr/>
    </dgm:pt>
    <dgm:pt modelId="{26B1CDAF-3110-4C17-AD3A-6531846707FF}" type="pres">
      <dgm:prSet presAssocID="{3E3B5E1D-F4FF-4837-B3C0-F9B2640E25E4}" presName="FourNodes_2_text" presStyleLbl="node1" presStyleIdx="3" presStyleCnt="4">
        <dgm:presLayoutVars>
          <dgm:bulletEnabled val="1"/>
        </dgm:presLayoutVars>
      </dgm:prSet>
      <dgm:spPr/>
    </dgm:pt>
    <dgm:pt modelId="{FF47D9D1-D003-4013-B1E4-D1D7E3975576}" type="pres">
      <dgm:prSet presAssocID="{3E3B5E1D-F4FF-4837-B3C0-F9B2640E25E4}" presName="FourNodes_3_text" presStyleLbl="node1" presStyleIdx="3" presStyleCnt="4">
        <dgm:presLayoutVars>
          <dgm:bulletEnabled val="1"/>
        </dgm:presLayoutVars>
      </dgm:prSet>
      <dgm:spPr/>
    </dgm:pt>
    <dgm:pt modelId="{7C435FC5-F96A-4403-9C32-83798C3EF6B6}" type="pres">
      <dgm:prSet presAssocID="{3E3B5E1D-F4FF-4837-B3C0-F9B2640E25E4}" presName="FourNodes_4_text" presStyleLbl="node1" presStyleIdx="3" presStyleCnt="4">
        <dgm:presLayoutVars>
          <dgm:bulletEnabled val="1"/>
        </dgm:presLayoutVars>
      </dgm:prSet>
      <dgm:spPr/>
    </dgm:pt>
  </dgm:ptLst>
  <dgm:cxnLst>
    <dgm:cxn modelId="{F72E3307-728C-4622-8718-158ED0878E38}" srcId="{3E3B5E1D-F4FF-4837-B3C0-F9B2640E25E4}" destId="{DDE0AA16-6127-42DD-BF4F-16DD5023CA48}" srcOrd="1" destOrd="0" parTransId="{FE391B7C-9E90-475E-89F6-1FB0EFBC02E5}" sibTransId="{E2DBFF0C-0C64-4839-86FF-E132FF237346}"/>
    <dgm:cxn modelId="{8A468715-E825-4A2F-8080-E55FB695CF43}" type="presOf" srcId="{B357EC7A-1AF9-4016-91B9-DEA68E2A775A}" destId="{9CBDED51-9121-4BCE-A485-3F439E468FEA}" srcOrd="0" destOrd="0" presId="urn:microsoft.com/office/officeart/2005/8/layout/vProcess5"/>
    <dgm:cxn modelId="{0FC5912D-41A1-4DF8-B198-C0C50A268B3A}" type="presOf" srcId="{B0FA06FF-6397-423A-BC80-FED14568D6C5}" destId="{565566EE-191F-4147-99F0-87F23910ABCD}" srcOrd="0" destOrd="0" presId="urn:microsoft.com/office/officeart/2005/8/layout/vProcess5"/>
    <dgm:cxn modelId="{CB3F4236-7E40-4CDD-BDE5-E74F66596AB1}" type="presOf" srcId="{C08FC321-6A61-4FDE-AFA9-B7B502ED8C1A}" destId="{F6F46E9E-69DE-41C6-A779-AC67E8257302}" srcOrd="1" destOrd="0" presId="urn:microsoft.com/office/officeart/2005/8/layout/vProcess5"/>
    <dgm:cxn modelId="{69CA3961-E822-4C81-814A-98196FAB9C78}" type="presOf" srcId="{C08FC321-6A61-4FDE-AFA9-B7B502ED8C1A}" destId="{0007F7C9-AA37-4B6A-945D-24BB066E85C8}" srcOrd="0" destOrd="0" presId="urn:microsoft.com/office/officeart/2005/8/layout/vProcess5"/>
    <dgm:cxn modelId="{DD039066-5806-4D94-8226-1FA936ADECC8}" srcId="{3E3B5E1D-F4FF-4837-B3C0-F9B2640E25E4}" destId="{C08FC321-6A61-4FDE-AFA9-B7B502ED8C1A}" srcOrd="0" destOrd="0" parTransId="{607F9F2C-8596-4FDA-A78B-21D6BA71F890}" sibTransId="{3F0AC82D-485F-4DC4-ABF8-08473325B919}"/>
    <dgm:cxn modelId="{4612C480-8C76-4B6E-AD54-5879178C60C0}" type="presOf" srcId="{B357EC7A-1AF9-4016-91B9-DEA68E2A775A}" destId="{FF47D9D1-D003-4013-B1E4-D1D7E3975576}" srcOrd="1" destOrd="0" presId="urn:microsoft.com/office/officeart/2005/8/layout/vProcess5"/>
    <dgm:cxn modelId="{A30E228D-74AC-40CA-9625-3E695BA3E11D}" type="presOf" srcId="{DDE0AA16-6127-42DD-BF4F-16DD5023CA48}" destId="{1123ADFA-39AD-4C80-86CF-B4C67D734FCF}" srcOrd="0" destOrd="0" presId="urn:microsoft.com/office/officeart/2005/8/layout/vProcess5"/>
    <dgm:cxn modelId="{C60A5D8E-FE94-4088-9C3C-73601BFB3863}" srcId="{3E3B5E1D-F4FF-4837-B3C0-F9B2640E25E4}" destId="{7D65071B-BF17-461C-90B3-80BC16A24F6B}" srcOrd="3" destOrd="0" parTransId="{EFC0908F-C08B-4BE6-8A10-E067ADA16319}" sibTransId="{F31D6BB3-EBAB-438B-B0A2-4E819CDB181B}"/>
    <dgm:cxn modelId="{14711AC1-AEF3-4F41-9DD2-D39054270E26}" type="presOf" srcId="{7D65071B-BF17-461C-90B3-80BC16A24F6B}" destId="{7C435FC5-F96A-4403-9C32-83798C3EF6B6}" srcOrd="1" destOrd="0" presId="urn:microsoft.com/office/officeart/2005/8/layout/vProcess5"/>
    <dgm:cxn modelId="{FB0382CB-902E-4C48-91E1-2941D448C751}" type="presOf" srcId="{3F0AC82D-485F-4DC4-ABF8-08473325B919}" destId="{94AD4819-275B-4D87-9E01-C1708FC01B03}" srcOrd="0" destOrd="0" presId="urn:microsoft.com/office/officeart/2005/8/layout/vProcess5"/>
    <dgm:cxn modelId="{01C327CE-FCB7-4CC2-A21D-4BDAFC72BA11}" type="presOf" srcId="{3E3B5E1D-F4FF-4837-B3C0-F9B2640E25E4}" destId="{75ADFC46-21A9-49FB-98EA-8622D122B68F}" srcOrd="0" destOrd="0" presId="urn:microsoft.com/office/officeart/2005/8/layout/vProcess5"/>
    <dgm:cxn modelId="{999D6FDE-EC07-4266-A401-6548B39E921B}" type="presOf" srcId="{E2DBFF0C-0C64-4839-86FF-E132FF237346}" destId="{64EE7F72-B6AB-4507-B2D6-3F060112E573}" srcOrd="0" destOrd="0" presId="urn:microsoft.com/office/officeart/2005/8/layout/vProcess5"/>
    <dgm:cxn modelId="{C4A7F6EF-D0B7-473F-83BD-DADF11AB8562}" type="presOf" srcId="{7D65071B-BF17-461C-90B3-80BC16A24F6B}" destId="{3CFDB90F-EF20-4F8E-8179-F9DBC363283F}" srcOrd="0" destOrd="0" presId="urn:microsoft.com/office/officeart/2005/8/layout/vProcess5"/>
    <dgm:cxn modelId="{51F64EF1-E020-4123-9A4D-0D1B87E1B37C}" type="presOf" srcId="{DDE0AA16-6127-42DD-BF4F-16DD5023CA48}" destId="{26B1CDAF-3110-4C17-AD3A-6531846707FF}" srcOrd="1" destOrd="0" presId="urn:microsoft.com/office/officeart/2005/8/layout/vProcess5"/>
    <dgm:cxn modelId="{A58364F9-D031-4ED6-B7E1-4B5751DB7A84}" srcId="{3E3B5E1D-F4FF-4837-B3C0-F9B2640E25E4}" destId="{B357EC7A-1AF9-4016-91B9-DEA68E2A775A}" srcOrd="2" destOrd="0" parTransId="{B244D7D9-38A1-4A0B-BA3D-804FD4751E1C}" sibTransId="{B0FA06FF-6397-423A-BC80-FED14568D6C5}"/>
    <dgm:cxn modelId="{E01E27FE-F10E-407A-B0E7-DC98504605B0}" type="presParOf" srcId="{75ADFC46-21A9-49FB-98EA-8622D122B68F}" destId="{0D9F68AC-26D1-4434-A417-FF7EAFF9F166}" srcOrd="0" destOrd="0" presId="urn:microsoft.com/office/officeart/2005/8/layout/vProcess5"/>
    <dgm:cxn modelId="{C2BC63C2-7386-4E55-AA05-3105A64BA824}" type="presParOf" srcId="{75ADFC46-21A9-49FB-98EA-8622D122B68F}" destId="{0007F7C9-AA37-4B6A-945D-24BB066E85C8}" srcOrd="1" destOrd="0" presId="urn:microsoft.com/office/officeart/2005/8/layout/vProcess5"/>
    <dgm:cxn modelId="{6AD0E98E-A119-4423-A0B8-1391EC3881CD}" type="presParOf" srcId="{75ADFC46-21A9-49FB-98EA-8622D122B68F}" destId="{1123ADFA-39AD-4C80-86CF-B4C67D734FCF}" srcOrd="2" destOrd="0" presId="urn:microsoft.com/office/officeart/2005/8/layout/vProcess5"/>
    <dgm:cxn modelId="{93C316AA-B9FD-4505-AC47-DAD7D9A9B792}" type="presParOf" srcId="{75ADFC46-21A9-49FB-98EA-8622D122B68F}" destId="{9CBDED51-9121-4BCE-A485-3F439E468FEA}" srcOrd="3" destOrd="0" presId="urn:microsoft.com/office/officeart/2005/8/layout/vProcess5"/>
    <dgm:cxn modelId="{48FB15F7-9B8C-402A-85EE-E4ABDB8CBF04}" type="presParOf" srcId="{75ADFC46-21A9-49FB-98EA-8622D122B68F}" destId="{3CFDB90F-EF20-4F8E-8179-F9DBC363283F}" srcOrd="4" destOrd="0" presId="urn:microsoft.com/office/officeart/2005/8/layout/vProcess5"/>
    <dgm:cxn modelId="{C957D91F-45EE-4E5A-95A1-A2C114250EB1}" type="presParOf" srcId="{75ADFC46-21A9-49FB-98EA-8622D122B68F}" destId="{94AD4819-275B-4D87-9E01-C1708FC01B03}" srcOrd="5" destOrd="0" presId="urn:microsoft.com/office/officeart/2005/8/layout/vProcess5"/>
    <dgm:cxn modelId="{B4F435D2-FEB5-4B9B-B55E-2D7C68DEDA56}" type="presParOf" srcId="{75ADFC46-21A9-49FB-98EA-8622D122B68F}" destId="{64EE7F72-B6AB-4507-B2D6-3F060112E573}" srcOrd="6" destOrd="0" presId="urn:microsoft.com/office/officeart/2005/8/layout/vProcess5"/>
    <dgm:cxn modelId="{B6B90FB7-613B-4149-ADD5-2B7AFB7CC4A6}" type="presParOf" srcId="{75ADFC46-21A9-49FB-98EA-8622D122B68F}" destId="{565566EE-191F-4147-99F0-87F23910ABCD}" srcOrd="7" destOrd="0" presId="urn:microsoft.com/office/officeart/2005/8/layout/vProcess5"/>
    <dgm:cxn modelId="{0A0260E8-75E9-4F04-85AA-9AFD21CA63BF}" type="presParOf" srcId="{75ADFC46-21A9-49FB-98EA-8622D122B68F}" destId="{F6F46E9E-69DE-41C6-A779-AC67E8257302}" srcOrd="8" destOrd="0" presId="urn:microsoft.com/office/officeart/2005/8/layout/vProcess5"/>
    <dgm:cxn modelId="{C44208C9-60FF-436C-BCF5-3F2978C943C8}" type="presParOf" srcId="{75ADFC46-21A9-49FB-98EA-8622D122B68F}" destId="{26B1CDAF-3110-4C17-AD3A-6531846707FF}" srcOrd="9" destOrd="0" presId="urn:microsoft.com/office/officeart/2005/8/layout/vProcess5"/>
    <dgm:cxn modelId="{DE76E4F0-87F2-4023-8999-F60838A8D14D}" type="presParOf" srcId="{75ADFC46-21A9-49FB-98EA-8622D122B68F}" destId="{FF47D9D1-D003-4013-B1E4-D1D7E3975576}" srcOrd="10" destOrd="0" presId="urn:microsoft.com/office/officeart/2005/8/layout/vProcess5"/>
    <dgm:cxn modelId="{CEAB8E61-BCB5-43A3-B303-805522C3FB74}" type="presParOf" srcId="{75ADFC46-21A9-49FB-98EA-8622D122B68F}" destId="{7C435FC5-F96A-4403-9C32-83798C3EF6B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B19E122-1E7E-43C6-BC7D-F16158F39DB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C50BCE3-6F82-47DD-987F-934C185C9D61}">
      <dgm:prSet custT="1"/>
      <dgm:spPr/>
      <dgm:t>
        <a:bodyPr/>
        <a:lstStyle/>
        <a:p>
          <a:r>
            <a:rPr lang="en-US" sz="1600" dirty="0">
              <a:latin typeface="Aptos Display" panose="020B0004020202020204" pitchFamily="34" charset="0"/>
            </a:rPr>
            <a:t>“Based on the knowledge of the fundamentals, the Patient Access Team believes if this drug is injected the practice will be reimbursed 100%.”</a:t>
          </a:r>
        </a:p>
      </dgm:t>
    </dgm:pt>
    <dgm:pt modelId="{CB9BCBF0-B28C-465D-BBC3-F74EA3BA7D97}" type="parTrans" cxnId="{9137ADEB-4102-4E91-AA0A-623A91882BC8}">
      <dgm:prSet/>
      <dgm:spPr/>
      <dgm:t>
        <a:bodyPr/>
        <a:lstStyle/>
        <a:p>
          <a:endParaRPr lang="en-US" sz="1600"/>
        </a:p>
      </dgm:t>
    </dgm:pt>
    <dgm:pt modelId="{6E9927BD-56A8-4942-BA9F-EE6DAF681EAF}" type="sibTrans" cxnId="{9137ADEB-4102-4E91-AA0A-623A91882BC8}">
      <dgm:prSet/>
      <dgm:spPr/>
      <dgm:t>
        <a:bodyPr/>
        <a:lstStyle/>
        <a:p>
          <a:endParaRPr lang="en-US" sz="1600"/>
        </a:p>
      </dgm:t>
    </dgm:pt>
    <dgm:pt modelId="{B6F3D68A-9B05-40B4-9A40-CD92C32E49BF}">
      <dgm:prSet custT="1"/>
      <dgm:spPr/>
      <dgm:t>
        <a:bodyPr/>
        <a:lstStyle/>
        <a:p>
          <a:r>
            <a:rPr lang="en-US" sz="1200" dirty="0">
              <a:latin typeface="Aptos Display" panose="020B0004020202020204" pitchFamily="34" charset="0"/>
            </a:rPr>
            <a:t>2 business days prior to appointment, the Billable Drug Analyst reviews a report of appointments scheduled for drug specific events and assigns an Injection Status based on the confirmation of data gathered by the team.  The Injection Status is attached to the appointment in a field that will be communicated to the clinic on the day of service.</a:t>
          </a:r>
        </a:p>
      </dgm:t>
    </dgm:pt>
    <dgm:pt modelId="{9FA2A4DB-A1CD-4FB1-9344-0A9904AB89E4}" type="parTrans" cxnId="{DEBBD517-C60C-4125-8DFA-1575CD7D4E52}">
      <dgm:prSet/>
      <dgm:spPr/>
      <dgm:t>
        <a:bodyPr/>
        <a:lstStyle/>
        <a:p>
          <a:endParaRPr lang="en-US" sz="1600"/>
        </a:p>
      </dgm:t>
    </dgm:pt>
    <dgm:pt modelId="{9ADE5AFA-ED7E-4090-9A18-E64CB4C877AF}" type="sibTrans" cxnId="{DEBBD517-C60C-4125-8DFA-1575CD7D4E52}">
      <dgm:prSet/>
      <dgm:spPr/>
      <dgm:t>
        <a:bodyPr/>
        <a:lstStyle/>
        <a:p>
          <a:endParaRPr lang="en-US" sz="1600"/>
        </a:p>
      </dgm:t>
    </dgm:pt>
    <dgm:pt modelId="{DD6F0DAA-2C5C-470C-946F-0CF5F0E90B42}">
      <dgm:prSet custT="1"/>
      <dgm:spPr/>
      <dgm:t>
        <a:bodyPr/>
        <a:lstStyle/>
        <a:p>
          <a:r>
            <a:rPr lang="en-US" sz="1600" dirty="0">
              <a:latin typeface="Aptos Display" panose="020B0004020202020204" pitchFamily="34" charset="0"/>
            </a:rPr>
            <a:t>Example Injection Status: IVE OD for AMD H35.3211</a:t>
          </a:r>
        </a:p>
      </dgm:t>
    </dgm:pt>
    <dgm:pt modelId="{9B9DF19E-C0CD-4F1A-8DA3-3EAB0D44F7F3}" type="parTrans" cxnId="{80CB668C-216E-44E4-A723-47BAAD229288}">
      <dgm:prSet/>
      <dgm:spPr/>
      <dgm:t>
        <a:bodyPr/>
        <a:lstStyle/>
        <a:p>
          <a:endParaRPr lang="en-US" sz="1600"/>
        </a:p>
      </dgm:t>
    </dgm:pt>
    <dgm:pt modelId="{E0CD5CFB-C9C3-452F-B8FE-E60B1A25D13C}" type="sibTrans" cxnId="{80CB668C-216E-44E4-A723-47BAAD229288}">
      <dgm:prSet/>
      <dgm:spPr/>
      <dgm:t>
        <a:bodyPr/>
        <a:lstStyle/>
        <a:p>
          <a:endParaRPr lang="en-US" sz="1600"/>
        </a:p>
      </dgm:t>
    </dgm:pt>
    <dgm:pt modelId="{CE5C46E8-BBBC-4CCB-A00B-C4DA16839B0C}" type="pres">
      <dgm:prSet presAssocID="{1B19E122-1E7E-43C6-BC7D-F16158F39DB8}" presName="root" presStyleCnt="0">
        <dgm:presLayoutVars>
          <dgm:dir/>
          <dgm:resizeHandles val="exact"/>
        </dgm:presLayoutVars>
      </dgm:prSet>
      <dgm:spPr/>
    </dgm:pt>
    <dgm:pt modelId="{786F9F74-37BB-44F0-86A8-4B9553582CE2}" type="pres">
      <dgm:prSet presAssocID="{CC50BCE3-6F82-47DD-987F-934C185C9D61}" presName="compNode" presStyleCnt="0"/>
      <dgm:spPr/>
    </dgm:pt>
    <dgm:pt modelId="{8432C93D-D036-42A7-95A6-CD74324FC475}" type="pres">
      <dgm:prSet presAssocID="{CC50BCE3-6F82-47DD-987F-934C185C9D61}" presName="bgRect" presStyleLbl="bgShp" presStyleIdx="0" presStyleCnt="3"/>
      <dgm:spPr/>
    </dgm:pt>
    <dgm:pt modelId="{482F07D2-740B-4B52-97D1-5D305918B5D7}" type="pres">
      <dgm:prSet presAssocID="{CC50BCE3-6F82-47DD-987F-934C185C9D6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40FE22EB-FFA0-4A28-B6CD-37D6B485035C}" type="pres">
      <dgm:prSet presAssocID="{CC50BCE3-6F82-47DD-987F-934C185C9D61}" presName="spaceRect" presStyleCnt="0"/>
      <dgm:spPr/>
    </dgm:pt>
    <dgm:pt modelId="{A1FB3EC4-F948-43DB-BADE-4040EFE0CFFD}" type="pres">
      <dgm:prSet presAssocID="{CC50BCE3-6F82-47DD-987F-934C185C9D61}" presName="parTx" presStyleLbl="revTx" presStyleIdx="0" presStyleCnt="3">
        <dgm:presLayoutVars>
          <dgm:chMax val="0"/>
          <dgm:chPref val="0"/>
        </dgm:presLayoutVars>
      </dgm:prSet>
      <dgm:spPr/>
    </dgm:pt>
    <dgm:pt modelId="{2B93BFEB-8FE5-44FC-B877-33E668B5DF99}" type="pres">
      <dgm:prSet presAssocID="{6E9927BD-56A8-4942-BA9F-EE6DAF681EAF}" presName="sibTrans" presStyleCnt="0"/>
      <dgm:spPr/>
    </dgm:pt>
    <dgm:pt modelId="{CB4ABC06-69A2-4DDC-8FA8-0725D0AA6298}" type="pres">
      <dgm:prSet presAssocID="{B6F3D68A-9B05-40B4-9A40-CD92C32E49BF}" presName="compNode" presStyleCnt="0"/>
      <dgm:spPr/>
    </dgm:pt>
    <dgm:pt modelId="{72EF5B06-FCEE-4C1A-9D19-C3FDA5C96692}" type="pres">
      <dgm:prSet presAssocID="{B6F3D68A-9B05-40B4-9A40-CD92C32E49BF}" presName="bgRect" presStyleLbl="bgShp" presStyleIdx="1" presStyleCnt="3"/>
      <dgm:spPr/>
    </dgm:pt>
    <dgm:pt modelId="{1CB7C2EE-08F2-4D22-AA43-FA3CA1F2F2DA}" type="pres">
      <dgm:prSet presAssocID="{B6F3D68A-9B05-40B4-9A40-CD92C32E49B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00491525-10E4-4CDE-ACB9-97ECA1AB6538}" type="pres">
      <dgm:prSet presAssocID="{B6F3D68A-9B05-40B4-9A40-CD92C32E49BF}" presName="spaceRect" presStyleCnt="0"/>
      <dgm:spPr/>
    </dgm:pt>
    <dgm:pt modelId="{5F1771B1-5CFB-43D4-BD23-42A5549A39E5}" type="pres">
      <dgm:prSet presAssocID="{B6F3D68A-9B05-40B4-9A40-CD92C32E49BF}" presName="parTx" presStyleLbl="revTx" presStyleIdx="1" presStyleCnt="3">
        <dgm:presLayoutVars>
          <dgm:chMax val="0"/>
          <dgm:chPref val="0"/>
        </dgm:presLayoutVars>
      </dgm:prSet>
      <dgm:spPr/>
    </dgm:pt>
    <dgm:pt modelId="{C199EEE7-E4D4-4ED0-A112-11A159C51C45}" type="pres">
      <dgm:prSet presAssocID="{9ADE5AFA-ED7E-4090-9A18-E64CB4C877AF}" presName="sibTrans" presStyleCnt="0"/>
      <dgm:spPr/>
    </dgm:pt>
    <dgm:pt modelId="{05BD83AB-6A78-4DA0-9C08-11A645AE3A46}" type="pres">
      <dgm:prSet presAssocID="{DD6F0DAA-2C5C-470C-946F-0CF5F0E90B42}" presName="compNode" presStyleCnt="0"/>
      <dgm:spPr/>
    </dgm:pt>
    <dgm:pt modelId="{916DE8AD-4B86-4A77-A691-4AC89E919946}" type="pres">
      <dgm:prSet presAssocID="{DD6F0DAA-2C5C-470C-946F-0CF5F0E90B42}" presName="bgRect" presStyleLbl="bgShp" presStyleIdx="2" presStyleCnt="3"/>
      <dgm:spPr/>
    </dgm:pt>
    <dgm:pt modelId="{7E6717D3-F93F-4AE6-A0EF-07E48205E13C}" type="pres">
      <dgm:prSet presAssocID="{DD6F0DAA-2C5C-470C-946F-0CF5F0E90B4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B4BD59F8-7E9B-4ED8-B364-CE1B9067DD7C}" type="pres">
      <dgm:prSet presAssocID="{DD6F0DAA-2C5C-470C-946F-0CF5F0E90B42}" presName="spaceRect" presStyleCnt="0"/>
      <dgm:spPr/>
    </dgm:pt>
    <dgm:pt modelId="{67657F13-DABB-4C48-930B-7E6BDF5DA418}" type="pres">
      <dgm:prSet presAssocID="{DD6F0DAA-2C5C-470C-946F-0CF5F0E90B42}" presName="parTx" presStyleLbl="revTx" presStyleIdx="2" presStyleCnt="3">
        <dgm:presLayoutVars>
          <dgm:chMax val="0"/>
          <dgm:chPref val="0"/>
        </dgm:presLayoutVars>
      </dgm:prSet>
      <dgm:spPr/>
    </dgm:pt>
  </dgm:ptLst>
  <dgm:cxnLst>
    <dgm:cxn modelId="{8A9BE215-E986-4C6A-A001-0AA8778C2764}" type="presOf" srcId="{CC50BCE3-6F82-47DD-987F-934C185C9D61}" destId="{A1FB3EC4-F948-43DB-BADE-4040EFE0CFFD}" srcOrd="0" destOrd="0" presId="urn:microsoft.com/office/officeart/2018/2/layout/IconVerticalSolidList"/>
    <dgm:cxn modelId="{DEBBD517-C60C-4125-8DFA-1575CD7D4E52}" srcId="{1B19E122-1E7E-43C6-BC7D-F16158F39DB8}" destId="{B6F3D68A-9B05-40B4-9A40-CD92C32E49BF}" srcOrd="1" destOrd="0" parTransId="{9FA2A4DB-A1CD-4FB1-9344-0A9904AB89E4}" sibTransId="{9ADE5AFA-ED7E-4090-9A18-E64CB4C877AF}"/>
    <dgm:cxn modelId="{DD236130-D4BF-4211-B04D-76FDA357AD8B}" type="presOf" srcId="{1B19E122-1E7E-43C6-BC7D-F16158F39DB8}" destId="{CE5C46E8-BBBC-4CCB-A00B-C4DA16839B0C}" srcOrd="0" destOrd="0" presId="urn:microsoft.com/office/officeart/2018/2/layout/IconVerticalSolidList"/>
    <dgm:cxn modelId="{9875758A-09F5-4DF6-83FC-EED05AD5006E}" type="presOf" srcId="{B6F3D68A-9B05-40B4-9A40-CD92C32E49BF}" destId="{5F1771B1-5CFB-43D4-BD23-42A5549A39E5}" srcOrd="0" destOrd="0" presId="urn:microsoft.com/office/officeart/2018/2/layout/IconVerticalSolidList"/>
    <dgm:cxn modelId="{80CB668C-216E-44E4-A723-47BAAD229288}" srcId="{1B19E122-1E7E-43C6-BC7D-F16158F39DB8}" destId="{DD6F0DAA-2C5C-470C-946F-0CF5F0E90B42}" srcOrd="2" destOrd="0" parTransId="{9B9DF19E-C0CD-4F1A-8DA3-3EAB0D44F7F3}" sibTransId="{E0CD5CFB-C9C3-452F-B8FE-E60B1A25D13C}"/>
    <dgm:cxn modelId="{C87C6EBD-62B0-4603-950D-A6C2363F5AF5}" type="presOf" srcId="{DD6F0DAA-2C5C-470C-946F-0CF5F0E90B42}" destId="{67657F13-DABB-4C48-930B-7E6BDF5DA418}" srcOrd="0" destOrd="0" presId="urn:microsoft.com/office/officeart/2018/2/layout/IconVerticalSolidList"/>
    <dgm:cxn modelId="{9137ADEB-4102-4E91-AA0A-623A91882BC8}" srcId="{1B19E122-1E7E-43C6-BC7D-F16158F39DB8}" destId="{CC50BCE3-6F82-47DD-987F-934C185C9D61}" srcOrd="0" destOrd="0" parTransId="{CB9BCBF0-B28C-465D-BBC3-F74EA3BA7D97}" sibTransId="{6E9927BD-56A8-4942-BA9F-EE6DAF681EAF}"/>
    <dgm:cxn modelId="{1EE15DDE-BEAA-40AC-8DF0-1580F59D6FD5}" type="presParOf" srcId="{CE5C46E8-BBBC-4CCB-A00B-C4DA16839B0C}" destId="{786F9F74-37BB-44F0-86A8-4B9553582CE2}" srcOrd="0" destOrd="0" presId="urn:microsoft.com/office/officeart/2018/2/layout/IconVerticalSolidList"/>
    <dgm:cxn modelId="{174E304C-D596-4892-BFB0-EDCFE3A8130F}" type="presParOf" srcId="{786F9F74-37BB-44F0-86A8-4B9553582CE2}" destId="{8432C93D-D036-42A7-95A6-CD74324FC475}" srcOrd="0" destOrd="0" presId="urn:microsoft.com/office/officeart/2018/2/layout/IconVerticalSolidList"/>
    <dgm:cxn modelId="{40A83D71-D10A-41E7-BFF2-B078106D8E4E}" type="presParOf" srcId="{786F9F74-37BB-44F0-86A8-4B9553582CE2}" destId="{482F07D2-740B-4B52-97D1-5D305918B5D7}" srcOrd="1" destOrd="0" presId="urn:microsoft.com/office/officeart/2018/2/layout/IconVerticalSolidList"/>
    <dgm:cxn modelId="{502B68EE-4E31-443D-9828-F16FBEB57904}" type="presParOf" srcId="{786F9F74-37BB-44F0-86A8-4B9553582CE2}" destId="{40FE22EB-FFA0-4A28-B6CD-37D6B485035C}" srcOrd="2" destOrd="0" presId="urn:microsoft.com/office/officeart/2018/2/layout/IconVerticalSolidList"/>
    <dgm:cxn modelId="{69FA67EE-476F-45E6-A7C3-DB4C4523FE46}" type="presParOf" srcId="{786F9F74-37BB-44F0-86A8-4B9553582CE2}" destId="{A1FB3EC4-F948-43DB-BADE-4040EFE0CFFD}" srcOrd="3" destOrd="0" presId="urn:microsoft.com/office/officeart/2018/2/layout/IconVerticalSolidList"/>
    <dgm:cxn modelId="{C329780B-BFE6-4C79-B28E-6542C56535F8}" type="presParOf" srcId="{CE5C46E8-BBBC-4CCB-A00B-C4DA16839B0C}" destId="{2B93BFEB-8FE5-44FC-B877-33E668B5DF99}" srcOrd="1" destOrd="0" presId="urn:microsoft.com/office/officeart/2018/2/layout/IconVerticalSolidList"/>
    <dgm:cxn modelId="{7930397C-5B4C-4681-9B45-3E4E4751701A}" type="presParOf" srcId="{CE5C46E8-BBBC-4CCB-A00B-C4DA16839B0C}" destId="{CB4ABC06-69A2-4DDC-8FA8-0725D0AA6298}" srcOrd="2" destOrd="0" presId="urn:microsoft.com/office/officeart/2018/2/layout/IconVerticalSolidList"/>
    <dgm:cxn modelId="{73EEB457-882D-43C1-9546-9AEFCAA5C077}" type="presParOf" srcId="{CB4ABC06-69A2-4DDC-8FA8-0725D0AA6298}" destId="{72EF5B06-FCEE-4C1A-9D19-C3FDA5C96692}" srcOrd="0" destOrd="0" presId="urn:microsoft.com/office/officeart/2018/2/layout/IconVerticalSolidList"/>
    <dgm:cxn modelId="{432C8632-DCC5-4089-A4A0-6C348A4726E2}" type="presParOf" srcId="{CB4ABC06-69A2-4DDC-8FA8-0725D0AA6298}" destId="{1CB7C2EE-08F2-4D22-AA43-FA3CA1F2F2DA}" srcOrd="1" destOrd="0" presId="urn:microsoft.com/office/officeart/2018/2/layout/IconVerticalSolidList"/>
    <dgm:cxn modelId="{BB5DDA43-59E6-4CE3-B540-22862406F9EE}" type="presParOf" srcId="{CB4ABC06-69A2-4DDC-8FA8-0725D0AA6298}" destId="{00491525-10E4-4CDE-ACB9-97ECA1AB6538}" srcOrd="2" destOrd="0" presId="urn:microsoft.com/office/officeart/2018/2/layout/IconVerticalSolidList"/>
    <dgm:cxn modelId="{CD301E95-99B5-483B-93F5-3E6AE6A4FFFF}" type="presParOf" srcId="{CB4ABC06-69A2-4DDC-8FA8-0725D0AA6298}" destId="{5F1771B1-5CFB-43D4-BD23-42A5549A39E5}" srcOrd="3" destOrd="0" presId="urn:microsoft.com/office/officeart/2018/2/layout/IconVerticalSolidList"/>
    <dgm:cxn modelId="{D1CCAF1B-7B6F-4E44-8021-868F924BEE00}" type="presParOf" srcId="{CE5C46E8-BBBC-4CCB-A00B-C4DA16839B0C}" destId="{C199EEE7-E4D4-4ED0-A112-11A159C51C45}" srcOrd="3" destOrd="0" presId="urn:microsoft.com/office/officeart/2018/2/layout/IconVerticalSolidList"/>
    <dgm:cxn modelId="{E2778535-11FA-46D3-B95B-AAD69B92B8C3}" type="presParOf" srcId="{CE5C46E8-BBBC-4CCB-A00B-C4DA16839B0C}" destId="{05BD83AB-6A78-4DA0-9C08-11A645AE3A46}" srcOrd="4" destOrd="0" presId="urn:microsoft.com/office/officeart/2018/2/layout/IconVerticalSolidList"/>
    <dgm:cxn modelId="{843D0A37-C49A-4312-AAE5-FF6EDB49A606}" type="presParOf" srcId="{05BD83AB-6A78-4DA0-9C08-11A645AE3A46}" destId="{916DE8AD-4B86-4A77-A691-4AC89E919946}" srcOrd="0" destOrd="0" presId="urn:microsoft.com/office/officeart/2018/2/layout/IconVerticalSolidList"/>
    <dgm:cxn modelId="{AFF487C4-A446-4F3A-A61D-5F4CFC9B6FDF}" type="presParOf" srcId="{05BD83AB-6A78-4DA0-9C08-11A645AE3A46}" destId="{7E6717D3-F93F-4AE6-A0EF-07E48205E13C}" srcOrd="1" destOrd="0" presId="urn:microsoft.com/office/officeart/2018/2/layout/IconVerticalSolidList"/>
    <dgm:cxn modelId="{4E789271-C7B2-4B61-A007-4B127BA8B949}" type="presParOf" srcId="{05BD83AB-6A78-4DA0-9C08-11A645AE3A46}" destId="{B4BD59F8-7E9B-4ED8-B364-CE1B9067DD7C}" srcOrd="2" destOrd="0" presId="urn:microsoft.com/office/officeart/2018/2/layout/IconVerticalSolidList"/>
    <dgm:cxn modelId="{7B4EC5F6-F63A-4E4C-A7F9-7EF70E0AD947}" type="presParOf" srcId="{05BD83AB-6A78-4DA0-9C08-11A645AE3A46}" destId="{67657F13-DABB-4C48-930B-7E6BDF5DA4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275B8A-B60E-4B80-A4D3-2169EF3AACE0}" type="doc">
      <dgm:prSet loTypeId="urn:microsoft.com/office/officeart/2016/7/layout/BasicTimeline" loCatId="process" qsTypeId="urn:microsoft.com/office/officeart/2005/8/quickstyle/simple1" qsCatId="simple" csTypeId="urn:microsoft.com/office/officeart/2005/8/colors/accent5_2" csCatId="accent5" phldr="1"/>
      <dgm:spPr/>
      <dgm:t>
        <a:bodyPr/>
        <a:lstStyle/>
        <a:p>
          <a:endParaRPr lang="en-US"/>
        </a:p>
      </dgm:t>
    </dgm:pt>
    <dgm:pt modelId="{8483274B-B7AC-465F-BEE5-BB95E587C131}">
      <dgm:prSet custT="1"/>
      <dgm:spPr/>
      <dgm:t>
        <a:bodyPr/>
        <a:lstStyle/>
        <a:p>
          <a:pPr>
            <a:defRPr b="1"/>
          </a:pPr>
          <a:r>
            <a:rPr lang="en-US" sz="1050" dirty="0">
              <a:latin typeface="Aptos Display" panose="020B0004020202020204" pitchFamily="34" charset="0"/>
            </a:rPr>
            <a:t>Monday</a:t>
          </a:r>
        </a:p>
      </dgm:t>
    </dgm:pt>
    <dgm:pt modelId="{4761AB2C-92C7-4502-A270-122CDA2BDA4C}" type="parTrans" cxnId="{BF0BA893-266E-403F-BD6C-44B97CAD897C}">
      <dgm:prSet/>
      <dgm:spPr/>
      <dgm:t>
        <a:bodyPr/>
        <a:lstStyle/>
        <a:p>
          <a:endParaRPr lang="en-US" sz="1200"/>
        </a:p>
      </dgm:t>
    </dgm:pt>
    <dgm:pt modelId="{333856DB-C18F-43F5-85F0-6865FD8DB933}" type="sibTrans" cxnId="{BF0BA893-266E-403F-BD6C-44B97CAD897C}">
      <dgm:prSet/>
      <dgm:spPr/>
      <dgm:t>
        <a:bodyPr/>
        <a:lstStyle/>
        <a:p>
          <a:endParaRPr lang="en-US" sz="1200"/>
        </a:p>
      </dgm:t>
    </dgm:pt>
    <dgm:pt modelId="{FE8812C2-2F8A-49AD-8E38-9077AE332C74}">
      <dgm:prSet custT="1"/>
      <dgm:spPr/>
      <dgm:t>
        <a:bodyPr/>
        <a:lstStyle/>
        <a:p>
          <a:pPr algn="ctr">
            <a:lnSpc>
              <a:spcPct val="120000"/>
            </a:lnSpc>
          </a:pPr>
          <a:r>
            <a:rPr lang="en-US" sz="1050" dirty="0">
              <a:latin typeface="Aptos Display" panose="020B0004020202020204" pitchFamily="34" charset="0"/>
            </a:rPr>
            <a:t>Patient examined, drug selected, return appointment scheduled for 1 week.  </a:t>
          </a:r>
        </a:p>
        <a:p>
          <a:pPr algn="ctr">
            <a:lnSpc>
              <a:spcPct val="120000"/>
            </a:lnSpc>
          </a:pPr>
          <a:r>
            <a:rPr lang="en-US" sz="1050" dirty="0">
              <a:latin typeface="Aptos Display" panose="020B0004020202020204" pitchFamily="34" charset="0"/>
            </a:rPr>
            <a:t>Drug authorization signed and electronically sent to the drug company.</a:t>
          </a:r>
        </a:p>
      </dgm:t>
    </dgm:pt>
    <dgm:pt modelId="{4F17E25A-C6B7-4364-95E1-870D24B975C4}" type="parTrans" cxnId="{6EBA0746-6620-49C1-A2C0-A9D80323D6FE}">
      <dgm:prSet/>
      <dgm:spPr/>
      <dgm:t>
        <a:bodyPr/>
        <a:lstStyle/>
        <a:p>
          <a:endParaRPr lang="en-US" sz="1200"/>
        </a:p>
      </dgm:t>
    </dgm:pt>
    <dgm:pt modelId="{7646D32A-9878-4BA6-9CDE-CFBA5BCA7AA1}" type="sibTrans" cxnId="{6EBA0746-6620-49C1-A2C0-A9D80323D6FE}">
      <dgm:prSet/>
      <dgm:spPr/>
      <dgm:t>
        <a:bodyPr/>
        <a:lstStyle/>
        <a:p>
          <a:endParaRPr lang="en-US" sz="1200"/>
        </a:p>
      </dgm:t>
    </dgm:pt>
    <dgm:pt modelId="{B1782D54-C4F0-4A3D-B5D5-044FF7D3F6C9}">
      <dgm:prSet custT="1"/>
      <dgm:spPr/>
      <dgm:t>
        <a:bodyPr/>
        <a:lstStyle/>
        <a:p>
          <a:pPr>
            <a:defRPr b="1"/>
          </a:pPr>
          <a:r>
            <a:rPr lang="en-US" sz="1050" dirty="0">
              <a:latin typeface="Aptos Display" panose="020B0004020202020204" pitchFamily="34" charset="0"/>
            </a:rPr>
            <a:t>Tuesday</a:t>
          </a:r>
        </a:p>
      </dgm:t>
    </dgm:pt>
    <dgm:pt modelId="{ACA86021-BE7F-406F-8094-5261AE81D9F0}" type="parTrans" cxnId="{E57164DC-2C55-4EDA-A4FD-8E7FDE6F469F}">
      <dgm:prSet/>
      <dgm:spPr/>
      <dgm:t>
        <a:bodyPr/>
        <a:lstStyle/>
        <a:p>
          <a:endParaRPr lang="en-US" sz="1200"/>
        </a:p>
      </dgm:t>
    </dgm:pt>
    <dgm:pt modelId="{EE766C1C-FE27-45A2-B20F-4326622FDAAD}" type="sibTrans" cxnId="{E57164DC-2C55-4EDA-A4FD-8E7FDE6F469F}">
      <dgm:prSet/>
      <dgm:spPr/>
      <dgm:t>
        <a:bodyPr/>
        <a:lstStyle/>
        <a:p>
          <a:endParaRPr lang="en-US" sz="1200"/>
        </a:p>
      </dgm:t>
    </dgm:pt>
    <dgm:pt modelId="{6D26536E-9349-4BC1-BE1F-A5A79DD0EB0C}">
      <dgm:prSet custT="1"/>
      <dgm:spPr/>
      <dgm:t>
        <a:bodyPr/>
        <a:lstStyle/>
        <a:p>
          <a:pPr algn="ctr"/>
          <a:r>
            <a:rPr lang="en-US" sz="1050" dirty="0">
              <a:latin typeface="Aptos Display" panose="020B0004020202020204" pitchFamily="34" charset="0"/>
            </a:rPr>
            <a:t>Benefit investigation results available.  </a:t>
          </a:r>
        </a:p>
        <a:p>
          <a:pPr algn="ctr"/>
          <a:r>
            <a:rPr lang="en-US" sz="1050" dirty="0">
              <a:latin typeface="Aptos Display" panose="020B0004020202020204" pitchFamily="34" charset="0"/>
            </a:rPr>
            <a:t>Prior authorization requested.</a:t>
          </a:r>
        </a:p>
      </dgm:t>
    </dgm:pt>
    <dgm:pt modelId="{C19AAAFF-3850-4FA2-A67E-55438DEDAA78}" type="parTrans" cxnId="{2E27EE94-8EDE-4972-A4F2-B5678F166804}">
      <dgm:prSet/>
      <dgm:spPr/>
      <dgm:t>
        <a:bodyPr/>
        <a:lstStyle/>
        <a:p>
          <a:endParaRPr lang="en-US" sz="1200"/>
        </a:p>
      </dgm:t>
    </dgm:pt>
    <dgm:pt modelId="{9747B74A-8B74-43DA-AD90-F22E29581E86}" type="sibTrans" cxnId="{2E27EE94-8EDE-4972-A4F2-B5678F166804}">
      <dgm:prSet/>
      <dgm:spPr/>
      <dgm:t>
        <a:bodyPr/>
        <a:lstStyle/>
        <a:p>
          <a:endParaRPr lang="en-US" sz="1200"/>
        </a:p>
      </dgm:t>
    </dgm:pt>
    <dgm:pt modelId="{52DA2AAB-11BF-43EB-8C0F-E48358051722}">
      <dgm:prSet custT="1"/>
      <dgm:spPr/>
      <dgm:t>
        <a:bodyPr/>
        <a:lstStyle/>
        <a:p>
          <a:pPr>
            <a:defRPr b="1"/>
          </a:pPr>
          <a:r>
            <a:rPr lang="en-US" sz="1050" dirty="0">
              <a:latin typeface="Aptos Display" panose="020B0004020202020204" pitchFamily="34" charset="0"/>
            </a:rPr>
            <a:t>Wednesday</a:t>
          </a:r>
        </a:p>
      </dgm:t>
    </dgm:pt>
    <dgm:pt modelId="{1D346E24-D978-42D7-8DC1-5B331E2B3153}" type="parTrans" cxnId="{EC46ED7D-034C-494E-81D8-A1929C74E289}">
      <dgm:prSet/>
      <dgm:spPr/>
      <dgm:t>
        <a:bodyPr/>
        <a:lstStyle/>
        <a:p>
          <a:endParaRPr lang="en-US" sz="1200"/>
        </a:p>
      </dgm:t>
    </dgm:pt>
    <dgm:pt modelId="{A9283ECA-35B1-4BAB-8F2C-7C6B3AEBF286}" type="sibTrans" cxnId="{EC46ED7D-034C-494E-81D8-A1929C74E289}">
      <dgm:prSet/>
      <dgm:spPr/>
      <dgm:t>
        <a:bodyPr/>
        <a:lstStyle/>
        <a:p>
          <a:endParaRPr lang="en-US" sz="1200"/>
        </a:p>
      </dgm:t>
    </dgm:pt>
    <dgm:pt modelId="{9BD21E49-DF97-4894-8230-B981D464BE6E}">
      <dgm:prSet custT="1"/>
      <dgm:spPr/>
      <dgm:t>
        <a:bodyPr/>
        <a:lstStyle/>
        <a:p>
          <a:pPr algn="ctr"/>
          <a:r>
            <a:rPr lang="en-US" sz="1050" dirty="0">
              <a:latin typeface="Aptos Display" panose="020B0004020202020204" pitchFamily="34" charset="0"/>
            </a:rPr>
            <a:t>Insurance eligibility re-verified.  </a:t>
          </a:r>
        </a:p>
        <a:p>
          <a:pPr algn="ctr"/>
          <a:r>
            <a:rPr lang="en-US" sz="1050" dirty="0">
              <a:latin typeface="Aptos Display" panose="020B0004020202020204" pitchFamily="34" charset="0"/>
            </a:rPr>
            <a:t>Prior authorization approval received.  </a:t>
          </a:r>
        </a:p>
        <a:p>
          <a:pPr algn="ctr"/>
          <a:r>
            <a:rPr lang="en-US" sz="1050" dirty="0">
              <a:latin typeface="Aptos Display" panose="020B0004020202020204" pitchFamily="34" charset="0"/>
            </a:rPr>
            <a:t>Copay assistance enrollment completed.  </a:t>
          </a:r>
        </a:p>
        <a:p>
          <a:pPr algn="ctr"/>
          <a:r>
            <a:rPr lang="en-US" sz="1050" dirty="0">
              <a:latin typeface="Aptos Display" panose="020B0004020202020204" pitchFamily="34" charset="0"/>
            </a:rPr>
            <a:t>Financial counseling performed.</a:t>
          </a:r>
        </a:p>
      </dgm:t>
    </dgm:pt>
    <dgm:pt modelId="{17F01850-CA92-4D24-91FF-784F02ADF519}" type="parTrans" cxnId="{7FC9359A-5CBE-4FFD-A66E-3FF29DD119A5}">
      <dgm:prSet/>
      <dgm:spPr/>
      <dgm:t>
        <a:bodyPr/>
        <a:lstStyle/>
        <a:p>
          <a:endParaRPr lang="en-US" sz="1200"/>
        </a:p>
      </dgm:t>
    </dgm:pt>
    <dgm:pt modelId="{F06E9894-74CD-4B30-9FCD-60B206AC474F}" type="sibTrans" cxnId="{7FC9359A-5CBE-4FFD-A66E-3FF29DD119A5}">
      <dgm:prSet/>
      <dgm:spPr/>
      <dgm:t>
        <a:bodyPr/>
        <a:lstStyle/>
        <a:p>
          <a:endParaRPr lang="en-US" sz="1200"/>
        </a:p>
      </dgm:t>
    </dgm:pt>
    <dgm:pt modelId="{F213D6A1-8664-4D39-905B-9AED9FB66918}">
      <dgm:prSet custT="1"/>
      <dgm:spPr/>
      <dgm:t>
        <a:bodyPr/>
        <a:lstStyle/>
        <a:p>
          <a:pPr>
            <a:defRPr b="1"/>
          </a:pPr>
          <a:r>
            <a:rPr lang="en-US" sz="1050" dirty="0">
              <a:latin typeface="Aptos Display" panose="020B0004020202020204" pitchFamily="34" charset="0"/>
            </a:rPr>
            <a:t>Thursday</a:t>
          </a:r>
        </a:p>
      </dgm:t>
    </dgm:pt>
    <dgm:pt modelId="{423E90F7-0C16-435D-A72C-DFE397715BEC}" type="parTrans" cxnId="{F9E2C52F-0491-4240-9EA0-BF30EC896F8F}">
      <dgm:prSet/>
      <dgm:spPr/>
      <dgm:t>
        <a:bodyPr/>
        <a:lstStyle/>
        <a:p>
          <a:endParaRPr lang="en-US" sz="1200"/>
        </a:p>
      </dgm:t>
    </dgm:pt>
    <dgm:pt modelId="{8A1A6A35-368E-4A7F-8433-4B5EEDFBA85D}" type="sibTrans" cxnId="{F9E2C52F-0491-4240-9EA0-BF30EC896F8F}">
      <dgm:prSet/>
      <dgm:spPr/>
      <dgm:t>
        <a:bodyPr/>
        <a:lstStyle/>
        <a:p>
          <a:endParaRPr lang="en-US" sz="1200"/>
        </a:p>
      </dgm:t>
    </dgm:pt>
    <dgm:pt modelId="{ED2FC2B3-1A5B-4029-B3C4-999AA0E02A74}">
      <dgm:prSet custT="1"/>
      <dgm:spPr/>
      <dgm:t>
        <a:bodyPr/>
        <a:lstStyle/>
        <a:p>
          <a:pPr algn="ctr"/>
          <a:r>
            <a:rPr lang="en-US" sz="1050" dirty="0">
              <a:latin typeface="Aptos Display" panose="020B0004020202020204" pitchFamily="34" charset="0"/>
            </a:rPr>
            <a:t>Injection status documented on appointment</a:t>
          </a:r>
        </a:p>
      </dgm:t>
    </dgm:pt>
    <dgm:pt modelId="{1D1F8499-990D-4602-8E17-4DFFF7F14F80}" type="parTrans" cxnId="{022DBA3D-8555-4ECA-AFDB-B5E00AF0A1C1}">
      <dgm:prSet/>
      <dgm:spPr/>
      <dgm:t>
        <a:bodyPr/>
        <a:lstStyle/>
        <a:p>
          <a:endParaRPr lang="en-US" sz="1200"/>
        </a:p>
      </dgm:t>
    </dgm:pt>
    <dgm:pt modelId="{96B4930A-625B-431A-8065-A88C9F0AFC9D}" type="sibTrans" cxnId="{022DBA3D-8555-4ECA-AFDB-B5E00AF0A1C1}">
      <dgm:prSet/>
      <dgm:spPr/>
      <dgm:t>
        <a:bodyPr/>
        <a:lstStyle/>
        <a:p>
          <a:endParaRPr lang="en-US" sz="1200"/>
        </a:p>
      </dgm:t>
    </dgm:pt>
    <dgm:pt modelId="{C47310F4-4E57-4D57-927D-D3E66D749DC7}">
      <dgm:prSet custT="1"/>
      <dgm:spPr/>
      <dgm:t>
        <a:bodyPr/>
        <a:lstStyle/>
        <a:p>
          <a:pPr>
            <a:defRPr b="1"/>
          </a:pPr>
          <a:r>
            <a:rPr lang="en-US" sz="1050" dirty="0">
              <a:latin typeface="Aptos Display" panose="020B0004020202020204" pitchFamily="34" charset="0"/>
            </a:rPr>
            <a:t>Following Monday</a:t>
          </a:r>
        </a:p>
      </dgm:t>
    </dgm:pt>
    <dgm:pt modelId="{27B87228-4A04-4D7A-8675-F5BDDDB64DED}" type="parTrans" cxnId="{9E907140-EFD5-4E69-80BD-420C6DEB091E}">
      <dgm:prSet/>
      <dgm:spPr/>
      <dgm:t>
        <a:bodyPr/>
        <a:lstStyle/>
        <a:p>
          <a:endParaRPr lang="en-US" sz="1200"/>
        </a:p>
      </dgm:t>
    </dgm:pt>
    <dgm:pt modelId="{142EC9BE-0954-4637-8E52-99DB448BA0EC}" type="sibTrans" cxnId="{9E907140-EFD5-4E69-80BD-420C6DEB091E}">
      <dgm:prSet/>
      <dgm:spPr/>
      <dgm:t>
        <a:bodyPr/>
        <a:lstStyle/>
        <a:p>
          <a:endParaRPr lang="en-US" sz="1200"/>
        </a:p>
      </dgm:t>
    </dgm:pt>
    <dgm:pt modelId="{B4356BF0-C3D1-441D-BA73-0FBF5CB642B5}">
      <dgm:prSet custT="1"/>
      <dgm:spPr/>
      <dgm:t>
        <a:bodyPr/>
        <a:lstStyle/>
        <a:p>
          <a:pPr algn="ctr"/>
          <a:r>
            <a:rPr lang="en-US" sz="1000" dirty="0">
              <a:latin typeface="Aptos Display" panose="020B0004020202020204" pitchFamily="34" charset="0"/>
            </a:rPr>
            <a:t>Patient receives injection in the office.</a:t>
          </a:r>
        </a:p>
      </dgm:t>
    </dgm:pt>
    <dgm:pt modelId="{7846921B-1093-40A0-955B-D13770D56E1D}" type="parTrans" cxnId="{CF76C2A8-3FBD-48BD-B337-178617E022E6}">
      <dgm:prSet/>
      <dgm:spPr/>
      <dgm:t>
        <a:bodyPr/>
        <a:lstStyle/>
        <a:p>
          <a:endParaRPr lang="en-US" sz="1200"/>
        </a:p>
      </dgm:t>
    </dgm:pt>
    <dgm:pt modelId="{8A40CF92-906B-4ADB-BCBC-81F893B4C816}" type="sibTrans" cxnId="{CF76C2A8-3FBD-48BD-B337-178617E022E6}">
      <dgm:prSet/>
      <dgm:spPr/>
      <dgm:t>
        <a:bodyPr/>
        <a:lstStyle/>
        <a:p>
          <a:endParaRPr lang="en-US" sz="1200"/>
        </a:p>
      </dgm:t>
    </dgm:pt>
    <dgm:pt modelId="{3D23BD9E-EE4F-4877-BB52-EAC7F655B625}" type="pres">
      <dgm:prSet presAssocID="{43275B8A-B60E-4B80-A4D3-2169EF3AACE0}" presName="root" presStyleCnt="0">
        <dgm:presLayoutVars>
          <dgm:chMax/>
          <dgm:chPref/>
          <dgm:animLvl val="lvl"/>
        </dgm:presLayoutVars>
      </dgm:prSet>
      <dgm:spPr/>
    </dgm:pt>
    <dgm:pt modelId="{612D30CF-2903-4693-8504-A20FCDF96AEA}" type="pres">
      <dgm:prSet presAssocID="{43275B8A-B60E-4B80-A4D3-2169EF3AACE0}" presName="divider" presStyleLbl="fgAccFollowNode1" presStyleIdx="0" presStyleCnt="1"/>
      <dgm:spPr>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tailEnd type="triangle" w="lg" len="lg"/>
        </a:ln>
        <a:effectLst/>
      </dgm:spPr>
    </dgm:pt>
    <dgm:pt modelId="{E9F50A89-9025-40B5-B8D4-F1663D2ACE64}" type="pres">
      <dgm:prSet presAssocID="{43275B8A-B60E-4B80-A4D3-2169EF3AACE0}" presName="nodes" presStyleCnt="0">
        <dgm:presLayoutVars>
          <dgm:chMax/>
          <dgm:chPref/>
          <dgm:animLvl val="lvl"/>
        </dgm:presLayoutVars>
      </dgm:prSet>
      <dgm:spPr/>
    </dgm:pt>
    <dgm:pt modelId="{BEFC87DA-4BA2-4D7C-AD70-C9B6CA9D50E7}" type="pres">
      <dgm:prSet presAssocID="{8483274B-B7AC-465F-BEE5-BB95E587C131}" presName="composite" presStyleCnt="0"/>
      <dgm:spPr/>
    </dgm:pt>
    <dgm:pt modelId="{F77779F6-2184-4D9E-81D7-0D5B05D2865A}" type="pres">
      <dgm:prSet presAssocID="{8483274B-B7AC-465F-BEE5-BB95E587C131}" presName="L1TextContainer" presStyleLbl="revTx" presStyleIdx="0" presStyleCnt="5">
        <dgm:presLayoutVars>
          <dgm:chMax val="1"/>
          <dgm:chPref val="1"/>
          <dgm:bulletEnabled val="1"/>
        </dgm:presLayoutVars>
      </dgm:prSet>
      <dgm:spPr/>
    </dgm:pt>
    <dgm:pt modelId="{EFC45819-1A3C-4892-BAE4-00D07AB08332}" type="pres">
      <dgm:prSet presAssocID="{8483274B-B7AC-465F-BEE5-BB95E587C131}" presName="L2TextContainerWrapper" presStyleCnt="0">
        <dgm:presLayoutVars>
          <dgm:chMax val="0"/>
          <dgm:chPref val="0"/>
          <dgm:bulletEnabled val="1"/>
        </dgm:presLayoutVars>
      </dgm:prSet>
      <dgm:spPr/>
    </dgm:pt>
    <dgm:pt modelId="{1C21452C-1ACF-4FAB-9C74-1D7A02B8108D}" type="pres">
      <dgm:prSet presAssocID="{8483274B-B7AC-465F-BEE5-BB95E587C131}" presName="L2TextContainer" presStyleLbl="bgAcc1" presStyleIdx="0" presStyleCnt="5"/>
      <dgm:spPr/>
    </dgm:pt>
    <dgm:pt modelId="{8763D748-AA94-49A4-A6B2-606F000FC75D}" type="pres">
      <dgm:prSet presAssocID="{8483274B-B7AC-465F-BEE5-BB95E587C131}" presName="FlexibleEmptyPlaceHolder" presStyleCnt="0"/>
      <dgm:spPr/>
    </dgm:pt>
    <dgm:pt modelId="{48646A3E-D296-4CA7-AEBB-BA6DE197D6F5}" type="pres">
      <dgm:prSet presAssocID="{8483274B-B7AC-465F-BEE5-BB95E587C131}" presName="ConnectLine" presStyleLbl="sibTrans1D1" presStyleIdx="0" presStyleCnt="5"/>
      <dgm:spPr>
        <a:noFill/>
        <a:ln w="6350" cap="flat" cmpd="sng" algn="ctr">
          <a:solidFill>
            <a:schemeClr val="accent5">
              <a:hueOff val="0"/>
              <a:satOff val="0"/>
              <a:lumOff val="0"/>
              <a:alphaOff val="0"/>
            </a:schemeClr>
          </a:solidFill>
          <a:prstDash val="dash"/>
          <a:miter lim="800000"/>
        </a:ln>
        <a:effectLst/>
      </dgm:spPr>
    </dgm:pt>
    <dgm:pt modelId="{9DDEA771-A974-4A02-83CA-B74BD805EC52}" type="pres">
      <dgm:prSet presAssocID="{8483274B-B7AC-465F-BEE5-BB95E587C131}" presName="ConnectorPoint" presStyleLbl="alignNode1" presStyleIdx="0" presStyleCnt="5"/>
      <dgm:spPr/>
    </dgm:pt>
    <dgm:pt modelId="{C8CDD938-E13B-4C83-920B-6B407C12B1BA}" type="pres">
      <dgm:prSet presAssocID="{8483274B-B7AC-465F-BEE5-BB95E587C131}" presName="EmptyPlaceHolder" presStyleCnt="0"/>
      <dgm:spPr/>
    </dgm:pt>
    <dgm:pt modelId="{ABCD9066-AAF7-45C5-BEA4-C2D7172E1E21}" type="pres">
      <dgm:prSet presAssocID="{333856DB-C18F-43F5-85F0-6865FD8DB933}" presName="spaceBetweenRectangles" presStyleCnt="0"/>
      <dgm:spPr/>
    </dgm:pt>
    <dgm:pt modelId="{79771810-6936-4F44-9E96-DE60A8DF6BB6}" type="pres">
      <dgm:prSet presAssocID="{B1782D54-C4F0-4A3D-B5D5-044FF7D3F6C9}" presName="composite" presStyleCnt="0"/>
      <dgm:spPr/>
    </dgm:pt>
    <dgm:pt modelId="{88236802-91C9-4AA0-93FC-93CB968B49C2}" type="pres">
      <dgm:prSet presAssocID="{B1782D54-C4F0-4A3D-B5D5-044FF7D3F6C9}" presName="L1TextContainer" presStyleLbl="revTx" presStyleIdx="1" presStyleCnt="5">
        <dgm:presLayoutVars>
          <dgm:chMax val="1"/>
          <dgm:chPref val="1"/>
          <dgm:bulletEnabled val="1"/>
        </dgm:presLayoutVars>
      </dgm:prSet>
      <dgm:spPr/>
    </dgm:pt>
    <dgm:pt modelId="{D3C45EEC-7F07-4AF9-9A99-9D9B659175D1}" type="pres">
      <dgm:prSet presAssocID="{B1782D54-C4F0-4A3D-B5D5-044FF7D3F6C9}" presName="L2TextContainerWrapper" presStyleCnt="0">
        <dgm:presLayoutVars>
          <dgm:chMax val="0"/>
          <dgm:chPref val="0"/>
          <dgm:bulletEnabled val="1"/>
        </dgm:presLayoutVars>
      </dgm:prSet>
      <dgm:spPr/>
    </dgm:pt>
    <dgm:pt modelId="{DAD44213-E03B-4C68-BFFF-D6ED0A1627E3}" type="pres">
      <dgm:prSet presAssocID="{B1782D54-C4F0-4A3D-B5D5-044FF7D3F6C9}" presName="L2TextContainer" presStyleLbl="bgAcc1" presStyleIdx="1" presStyleCnt="5"/>
      <dgm:spPr/>
    </dgm:pt>
    <dgm:pt modelId="{A3EAE79E-A841-433F-B64F-44204DBA0C69}" type="pres">
      <dgm:prSet presAssocID="{B1782D54-C4F0-4A3D-B5D5-044FF7D3F6C9}" presName="FlexibleEmptyPlaceHolder" presStyleCnt="0"/>
      <dgm:spPr/>
    </dgm:pt>
    <dgm:pt modelId="{5736F2CD-4A20-49EF-BF38-E90AD703BB98}" type="pres">
      <dgm:prSet presAssocID="{B1782D54-C4F0-4A3D-B5D5-044FF7D3F6C9}" presName="ConnectLine" presStyleLbl="sibTrans1D1" presStyleIdx="1" presStyleCnt="5"/>
      <dgm:spPr>
        <a:noFill/>
        <a:ln w="6350" cap="flat" cmpd="sng" algn="ctr">
          <a:solidFill>
            <a:schemeClr val="accent5">
              <a:hueOff val="0"/>
              <a:satOff val="0"/>
              <a:lumOff val="0"/>
              <a:alphaOff val="0"/>
            </a:schemeClr>
          </a:solidFill>
          <a:prstDash val="dash"/>
          <a:miter lim="800000"/>
        </a:ln>
        <a:effectLst/>
      </dgm:spPr>
    </dgm:pt>
    <dgm:pt modelId="{E7F2F7C6-53CE-4576-B414-DAD30BB06C1C}" type="pres">
      <dgm:prSet presAssocID="{B1782D54-C4F0-4A3D-B5D5-044FF7D3F6C9}" presName="ConnectorPoint" presStyleLbl="alignNode1" presStyleIdx="1" presStyleCnt="5"/>
      <dgm:spPr/>
    </dgm:pt>
    <dgm:pt modelId="{4337B66C-18FE-406B-ABB8-BFE88AE7CA4E}" type="pres">
      <dgm:prSet presAssocID="{B1782D54-C4F0-4A3D-B5D5-044FF7D3F6C9}" presName="EmptyPlaceHolder" presStyleCnt="0"/>
      <dgm:spPr/>
    </dgm:pt>
    <dgm:pt modelId="{74D09F7C-CEF8-44B4-BEDB-FEC2E44B8EAF}" type="pres">
      <dgm:prSet presAssocID="{EE766C1C-FE27-45A2-B20F-4326622FDAAD}" presName="spaceBetweenRectangles" presStyleCnt="0"/>
      <dgm:spPr/>
    </dgm:pt>
    <dgm:pt modelId="{1FF530E9-0A7B-4384-A4B2-9E5962BE42E0}" type="pres">
      <dgm:prSet presAssocID="{52DA2AAB-11BF-43EB-8C0F-E48358051722}" presName="composite" presStyleCnt="0"/>
      <dgm:spPr/>
    </dgm:pt>
    <dgm:pt modelId="{7D4966C7-823E-42B9-A0E5-4DEB9506C572}" type="pres">
      <dgm:prSet presAssocID="{52DA2AAB-11BF-43EB-8C0F-E48358051722}" presName="L1TextContainer" presStyleLbl="revTx" presStyleIdx="2" presStyleCnt="5">
        <dgm:presLayoutVars>
          <dgm:chMax val="1"/>
          <dgm:chPref val="1"/>
          <dgm:bulletEnabled val="1"/>
        </dgm:presLayoutVars>
      </dgm:prSet>
      <dgm:spPr/>
    </dgm:pt>
    <dgm:pt modelId="{1E0F7D40-6C87-4C7C-AB1E-B332FA444986}" type="pres">
      <dgm:prSet presAssocID="{52DA2AAB-11BF-43EB-8C0F-E48358051722}" presName="L2TextContainerWrapper" presStyleCnt="0">
        <dgm:presLayoutVars>
          <dgm:chMax val="0"/>
          <dgm:chPref val="0"/>
          <dgm:bulletEnabled val="1"/>
        </dgm:presLayoutVars>
      </dgm:prSet>
      <dgm:spPr/>
    </dgm:pt>
    <dgm:pt modelId="{3D24E749-7503-4EDE-B9C8-F215CD12E1E7}" type="pres">
      <dgm:prSet presAssocID="{52DA2AAB-11BF-43EB-8C0F-E48358051722}" presName="L2TextContainer" presStyleLbl="bgAcc1" presStyleIdx="2" presStyleCnt="5"/>
      <dgm:spPr/>
    </dgm:pt>
    <dgm:pt modelId="{B79E6FA5-7EE2-412B-88AB-81534F2456F6}" type="pres">
      <dgm:prSet presAssocID="{52DA2AAB-11BF-43EB-8C0F-E48358051722}" presName="FlexibleEmptyPlaceHolder" presStyleCnt="0"/>
      <dgm:spPr/>
    </dgm:pt>
    <dgm:pt modelId="{18382CF8-58C9-4E96-8037-9DAD612BC2C2}" type="pres">
      <dgm:prSet presAssocID="{52DA2AAB-11BF-43EB-8C0F-E48358051722}" presName="ConnectLine" presStyleLbl="sibTrans1D1" presStyleIdx="2" presStyleCnt="5"/>
      <dgm:spPr>
        <a:noFill/>
        <a:ln w="6350" cap="flat" cmpd="sng" algn="ctr">
          <a:solidFill>
            <a:schemeClr val="accent5">
              <a:hueOff val="0"/>
              <a:satOff val="0"/>
              <a:lumOff val="0"/>
              <a:alphaOff val="0"/>
            </a:schemeClr>
          </a:solidFill>
          <a:prstDash val="dash"/>
          <a:miter lim="800000"/>
        </a:ln>
        <a:effectLst/>
      </dgm:spPr>
    </dgm:pt>
    <dgm:pt modelId="{47FDAA20-AAC2-4B45-ADBF-20BB9D864249}" type="pres">
      <dgm:prSet presAssocID="{52DA2AAB-11BF-43EB-8C0F-E48358051722}" presName="ConnectorPoint" presStyleLbl="alignNode1" presStyleIdx="2" presStyleCnt="5"/>
      <dgm:spPr/>
    </dgm:pt>
    <dgm:pt modelId="{8A5421E3-395C-49EB-9264-8B7FB05219E1}" type="pres">
      <dgm:prSet presAssocID="{52DA2AAB-11BF-43EB-8C0F-E48358051722}" presName="EmptyPlaceHolder" presStyleCnt="0"/>
      <dgm:spPr/>
    </dgm:pt>
    <dgm:pt modelId="{F7251B3A-E29D-4DB8-A29E-638625BE8F6D}" type="pres">
      <dgm:prSet presAssocID="{A9283ECA-35B1-4BAB-8F2C-7C6B3AEBF286}" presName="spaceBetweenRectangles" presStyleCnt="0"/>
      <dgm:spPr/>
    </dgm:pt>
    <dgm:pt modelId="{35F0E3AB-E39E-46C2-B868-B7748590AECA}" type="pres">
      <dgm:prSet presAssocID="{F213D6A1-8664-4D39-905B-9AED9FB66918}" presName="composite" presStyleCnt="0"/>
      <dgm:spPr/>
    </dgm:pt>
    <dgm:pt modelId="{20A90A7C-CC33-4F69-AAC3-597A9E499FE3}" type="pres">
      <dgm:prSet presAssocID="{F213D6A1-8664-4D39-905B-9AED9FB66918}" presName="L1TextContainer" presStyleLbl="revTx" presStyleIdx="3" presStyleCnt="5">
        <dgm:presLayoutVars>
          <dgm:chMax val="1"/>
          <dgm:chPref val="1"/>
          <dgm:bulletEnabled val="1"/>
        </dgm:presLayoutVars>
      </dgm:prSet>
      <dgm:spPr/>
    </dgm:pt>
    <dgm:pt modelId="{1AD3C36E-3218-41D4-877A-A61E4DE580F8}" type="pres">
      <dgm:prSet presAssocID="{F213D6A1-8664-4D39-905B-9AED9FB66918}" presName="L2TextContainerWrapper" presStyleCnt="0">
        <dgm:presLayoutVars>
          <dgm:chMax val="0"/>
          <dgm:chPref val="0"/>
          <dgm:bulletEnabled val="1"/>
        </dgm:presLayoutVars>
      </dgm:prSet>
      <dgm:spPr/>
    </dgm:pt>
    <dgm:pt modelId="{D1D627BA-7195-4B4E-987C-13B7B1696F97}" type="pres">
      <dgm:prSet presAssocID="{F213D6A1-8664-4D39-905B-9AED9FB66918}" presName="L2TextContainer" presStyleLbl="bgAcc1" presStyleIdx="3" presStyleCnt="5"/>
      <dgm:spPr/>
    </dgm:pt>
    <dgm:pt modelId="{3B3BF9B0-44B8-48B1-88BA-77358D9EF4A8}" type="pres">
      <dgm:prSet presAssocID="{F213D6A1-8664-4D39-905B-9AED9FB66918}" presName="FlexibleEmptyPlaceHolder" presStyleCnt="0"/>
      <dgm:spPr/>
    </dgm:pt>
    <dgm:pt modelId="{E66D8874-5318-4FD0-9203-25022A0DE511}" type="pres">
      <dgm:prSet presAssocID="{F213D6A1-8664-4D39-905B-9AED9FB66918}" presName="ConnectLine" presStyleLbl="sibTrans1D1" presStyleIdx="3" presStyleCnt="5"/>
      <dgm:spPr>
        <a:noFill/>
        <a:ln w="6350" cap="flat" cmpd="sng" algn="ctr">
          <a:solidFill>
            <a:schemeClr val="accent5">
              <a:hueOff val="0"/>
              <a:satOff val="0"/>
              <a:lumOff val="0"/>
              <a:alphaOff val="0"/>
            </a:schemeClr>
          </a:solidFill>
          <a:prstDash val="dash"/>
          <a:miter lim="800000"/>
        </a:ln>
        <a:effectLst/>
      </dgm:spPr>
    </dgm:pt>
    <dgm:pt modelId="{E3040021-A288-422A-8FD8-0D45584A00F5}" type="pres">
      <dgm:prSet presAssocID="{F213D6A1-8664-4D39-905B-9AED9FB66918}" presName="ConnectorPoint" presStyleLbl="alignNode1" presStyleIdx="3" presStyleCnt="5"/>
      <dgm:spPr/>
    </dgm:pt>
    <dgm:pt modelId="{FF1FAEED-1B3D-4F0A-A724-4F9F5F309779}" type="pres">
      <dgm:prSet presAssocID="{F213D6A1-8664-4D39-905B-9AED9FB66918}" presName="EmptyPlaceHolder" presStyleCnt="0"/>
      <dgm:spPr/>
    </dgm:pt>
    <dgm:pt modelId="{AD7977AB-D0C3-422B-BF6F-07A21DAF9332}" type="pres">
      <dgm:prSet presAssocID="{8A1A6A35-368E-4A7F-8433-4B5EEDFBA85D}" presName="spaceBetweenRectangles" presStyleCnt="0"/>
      <dgm:spPr/>
    </dgm:pt>
    <dgm:pt modelId="{4D97D637-692D-4585-95CE-B8862973C977}" type="pres">
      <dgm:prSet presAssocID="{C47310F4-4E57-4D57-927D-D3E66D749DC7}" presName="composite" presStyleCnt="0"/>
      <dgm:spPr/>
    </dgm:pt>
    <dgm:pt modelId="{0C7A8A0C-0260-468A-BF35-D726155EDAFD}" type="pres">
      <dgm:prSet presAssocID="{C47310F4-4E57-4D57-927D-D3E66D749DC7}" presName="L1TextContainer" presStyleLbl="revTx" presStyleIdx="4" presStyleCnt="5">
        <dgm:presLayoutVars>
          <dgm:chMax val="1"/>
          <dgm:chPref val="1"/>
          <dgm:bulletEnabled val="1"/>
        </dgm:presLayoutVars>
      </dgm:prSet>
      <dgm:spPr/>
    </dgm:pt>
    <dgm:pt modelId="{999C91CC-6DD2-4DDC-B76D-B1CE59E4499D}" type="pres">
      <dgm:prSet presAssocID="{C47310F4-4E57-4D57-927D-D3E66D749DC7}" presName="L2TextContainerWrapper" presStyleCnt="0">
        <dgm:presLayoutVars>
          <dgm:chMax val="0"/>
          <dgm:chPref val="0"/>
          <dgm:bulletEnabled val="1"/>
        </dgm:presLayoutVars>
      </dgm:prSet>
      <dgm:spPr/>
    </dgm:pt>
    <dgm:pt modelId="{737786E6-C524-4D6F-A7CE-EF9340C13971}" type="pres">
      <dgm:prSet presAssocID="{C47310F4-4E57-4D57-927D-D3E66D749DC7}" presName="L2TextContainer" presStyleLbl="bgAcc1" presStyleIdx="4" presStyleCnt="5" custLinFactNeighborX="827" custLinFactNeighborY="-1280"/>
      <dgm:spPr/>
    </dgm:pt>
    <dgm:pt modelId="{2478619A-2EE4-44E9-AE2F-01E8BC5A9749}" type="pres">
      <dgm:prSet presAssocID="{C47310F4-4E57-4D57-927D-D3E66D749DC7}" presName="FlexibleEmptyPlaceHolder" presStyleCnt="0"/>
      <dgm:spPr/>
    </dgm:pt>
    <dgm:pt modelId="{AD6C48BB-1C93-41B3-B857-5AB6BDE304F5}" type="pres">
      <dgm:prSet presAssocID="{C47310F4-4E57-4D57-927D-D3E66D749DC7}" presName="ConnectLine" presStyleLbl="sibTrans1D1" presStyleIdx="4" presStyleCnt="5"/>
      <dgm:spPr>
        <a:noFill/>
        <a:ln w="6350" cap="flat" cmpd="sng" algn="ctr">
          <a:solidFill>
            <a:schemeClr val="accent5">
              <a:hueOff val="0"/>
              <a:satOff val="0"/>
              <a:lumOff val="0"/>
              <a:alphaOff val="0"/>
            </a:schemeClr>
          </a:solidFill>
          <a:prstDash val="dash"/>
          <a:miter lim="800000"/>
        </a:ln>
        <a:effectLst/>
      </dgm:spPr>
    </dgm:pt>
    <dgm:pt modelId="{57566F45-EEFF-4A8C-8D6C-61B15ADCDCA1}" type="pres">
      <dgm:prSet presAssocID="{C47310F4-4E57-4D57-927D-D3E66D749DC7}" presName="ConnectorPoint" presStyleLbl="alignNode1" presStyleIdx="4" presStyleCnt="5"/>
      <dgm:spPr/>
    </dgm:pt>
    <dgm:pt modelId="{42F49CA7-FB62-4CF5-A159-18646AA28601}" type="pres">
      <dgm:prSet presAssocID="{C47310F4-4E57-4D57-927D-D3E66D749DC7}" presName="EmptyPlaceHolder" presStyleCnt="0"/>
      <dgm:spPr/>
    </dgm:pt>
  </dgm:ptLst>
  <dgm:cxnLst>
    <dgm:cxn modelId="{672BDF0D-5C5F-45FA-852C-9041EB566CA4}" type="presOf" srcId="{ED2FC2B3-1A5B-4029-B3C4-999AA0E02A74}" destId="{D1D627BA-7195-4B4E-987C-13B7B1696F97}" srcOrd="0" destOrd="0" presId="urn:microsoft.com/office/officeart/2016/7/layout/BasicTimeline"/>
    <dgm:cxn modelId="{66CEA713-B655-4D80-ACBC-E2437805443D}" type="presOf" srcId="{6D26536E-9349-4BC1-BE1F-A5A79DD0EB0C}" destId="{DAD44213-E03B-4C68-BFFF-D6ED0A1627E3}" srcOrd="0" destOrd="0" presId="urn:microsoft.com/office/officeart/2016/7/layout/BasicTimeline"/>
    <dgm:cxn modelId="{A8BC8C2F-56D7-435A-B314-17F4E474896D}" type="presOf" srcId="{C47310F4-4E57-4D57-927D-D3E66D749DC7}" destId="{0C7A8A0C-0260-468A-BF35-D726155EDAFD}" srcOrd="0" destOrd="0" presId="urn:microsoft.com/office/officeart/2016/7/layout/BasicTimeline"/>
    <dgm:cxn modelId="{F9E2C52F-0491-4240-9EA0-BF30EC896F8F}" srcId="{43275B8A-B60E-4B80-A4D3-2169EF3AACE0}" destId="{F213D6A1-8664-4D39-905B-9AED9FB66918}" srcOrd="3" destOrd="0" parTransId="{423E90F7-0C16-435D-A72C-DFE397715BEC}" sibTransId="{8A1A6A35-368E-4A7F-8433-4B5EEDFBA85D}"/>
    <dgm:cxn modelId="{5F751C3D-0817-402C-91F9-912719A393EE}" type="presOf" srcId="{52DA2AAB-11BF-43EB-8C0F-E48358051722}" destId="{7D4966C7-823E-42B9-A0E5-4DEB9506C572}" srcOrd="0" destOrd="0" presId="urn:microsoft.com/office/officeart/2016/7/layout/BasicTimeline"/>
    <dgm:cxn modelId="{022DBA3D-8555-4ECA-AFDB-B5E00AF0A1C1}" srcId="{F213D6A1-8664-4D39-905B-9AED9FB66918}" destId="{ED2FC2B3-1A5B-4029-B3C4-999AA0E02A74}" srcOrd="0" destOrd="0" parTransId="{1D1F8499-990D-4602-8E17-4DFFF7F14F80}" sibTransId="{96B4930A-625B-431A-8065-A88C9F0AFC9D}"/>
    <dgm:cxn modelId="{25866940-5A20-4828-A942-645F6CFC4504}" type="presOf" srcId="{FE8812C2-2F8A-49AD-8E38-9077AE332C74}" destId="{1C21452C-1ACF-4FAB-9C74-1D7A02B8108D}" srcOrd="0" destOrd="0" presId="urn:microsoft.com/office/officeart/2016/7/layout/BasicTimeline"/>
    <dgm:cxn modelId="{9E907140-EFD5-4E69-80BD-420C6DEB091E}" srcId="{43275B8A-B60E-4B80-A4D3-2169EF3AACE0}" destId="{C47310F4-4E57-4D57-927D-D3E66D749DC7}" srcOrd="4" destOrd="0" parTransId="{27B87228-4A04-4D7A-8675-F5BDDDB64DED}" sibTransId="{142EC9BE-0954-4637-8E52-99DB448BA0EC}"/>
    <dgm:cxn modelId="{6EBA0746-6620-49C1-A2C0-A9D80323D6FE}" srcId="{8483274B-B7AC-465F-BEE5-BB95E587C131}" destId="{FE8812C2-2F8A-49AD-8E38-9077AE332C74}" srcOrd="0" destOrd="0" parTransId="{4F17E25A-C6B7-4364-95E1-870D24B975C4}" sibTransId="{7646D32A-9878-4BA6-9CDE-CFBA5BCA7AA1}"/>
    <dgm:cxn modelId="{94C0214F-346C-4910-BA6C-6942DB8E424A}" type="presOf" srcId="{F213D6A1-8664-4D39-905B-9AED9FB66918}" destId="{20A90A7C-CC33-4F69-AAC3-597A9E499FE3}" srcOrd="0" destOrd="0" presId="urn:microsoft.com/office/officeart/2016/7/layout/BasicTimeline"/>
    <dgm:cxn modelId="{D4565676-C26E-4C43-A50F-CE4BFE40E8BA}" type="presOf" srcId="{B4356BF0-C3D1-441D-BA73-0FBF5CB642B5}" destId="{737786E6-C524-4D6F-A7CE-EF9340C13971}" srcOrd="0" destOrd="0" presId="urn:microsoft.com/office/officeart/2016/7/layout/BasicTimeline"/>
    <dgm:cxn modelId="{EC46ED7D-034C-494E-81D8-A1929C74E289}" srcId="{43275B8A-B60E-4B80-A4D3-2169EF3AACE0}" destId="{52DA2AAB-11BF-43EB-8C0F-E48358051722}" srcOrd="2" destOrd="0" parTransId="{1D346E24-D978-42D7-8DC1-5B331E2B3153}" sibTransId="{A9283ECA-35B1-4BAB-8F2C-7C6B3AEBF286}"/>
    <dgm:cxn modelId="{6279507F-262A-487F-9179-296AA1511C45}" type="presOf" srcId="{B1782D54-C4F0-4A3D-B5D5-044FF7D3F6C9}" destId="{88236802-91C9-4AA0-93FC-93CB968B49C2}" srcOrd="0" destOrd="0" presId="urn:microsoft.com/office/officeart/2016/7/layout/BasicTimeline"/>
    <dgm:cxn modelId="{BF0BA893-266E-403F-BD6C-44B97CAD897C}" srcId="{43275B8A-B60E-4B80-A4D3-2169EF3AACE0}" destId="{8483274B-B7AC-465F-BEE5-BB95E587C131}" srcOrd="0" destOrd="0" parTransId="{4761AB2C-92C7-4502-A270-122CDA2BDA4C}" sibTransId="{333856DB-C18F-43F5-85F0-6865FD8DB933}"/>
    <dgm:cxn modelId="{2E27EE94-8EDE-4972-A4F2-B5678F166804}" srcId="{B1782D54-C4F0-4A3D-B5D5-044FF7D3F6C9}" destId="{6D26536E-9349-4BC1-BE1F-A5A79DD0EB0C}" srcOrd="0" destOrd="0" parTransId="{C19AAAFF-3850-4FA2-A67E-55438DEDAA78}" sibTransId="{9747B74A-8B74-43DA-AD90-F22E29581E86}"/>
    <dgm:cxn modelId="{CB500095-FE70-4A2E-9425-BA76CAEFB877}" type="presOf" srcId="{8483274B-B7AC-465F-BEE5-BB95E587C131}" destId="{F77779F6-2184-4D9E-81D7-0D5B05D2865A}" srcOrd="0" destOrd="0" presId="urn:microsoft.com/office/officeart/2016/7/layout/BasicTimeline"/>
    <dgm:cxn modelId="{7FC9359A-5CBE-4FFD-A66E-3FF29DD119A5}" srcId="{52DA2AAB-11BF-43EB-8C0F-E48358051722}" destId="{9BD21E49-DF97-4894-8230-B981D464BE6E}" srcOrd="0" destOrd="0" parTransId="{17F01850-CA92-4D24-91FF-784F02ADF519}" sibTransId="{F06E9894-74CD-4B30-9FCD-60B206AC474F}"/>
    <dgm:cxn modelId="{CF76C2A8-3FBD-48BD-B337-178617E022E6}" srcId="{C47310F4-4E57-4D57-927D-D3E66D749DC7}" destId="{B4356BF0-C3D1-441D-BA73-0FBF5CB642B5}" srcOrd="0" destOrd="0" parTransId="{7846921B-1093-40A0-955B-D13770D56E1D}" sibTransId="{8A40CF92-906B-4ADB-BCBC-81F893B4C816}"/>
    <dgm:cxn modelId="{134402D9-B5EE-4536-908E-E5FF9B85441B}" type="presOf" srcId="{43275B8A-B60E-4B80-A4D3-2169EF3AACE0}" destId="{3D23BD9E-EE4F-4877-BB52-EAC7F655B625}" srcOrd="0" destOrd="0" presId="urn:microsoft.com/office/officeart/2016/7/layout/BasicTimeline"/>
    <dgm:cxn modelId="{E57164DC-2C55-4EDA-A4FD-8E7FDE6F469F}" srcId="{43275B8A-B60E-4B80-A4D3-2169EF3AACE0}" destId="{B1782D54-C4F0-4A3D-B5D5-044FF7D3F6C9}" srcOrd="1" destOrd="0" parTransId="{ACA86021-BE7F-406F-8094-5261AE81D9F0}" sibTransId="{EE766C1C-FE27-45A2-B20F-4326622FDAAD}"/>
    <dgm:cxn modelId="{85E421DF-634C-4F48-9EC4-5154B0A661F8}" type="presOf" srcId="{9BD21E49-DF97-4894-8230-B981D464BE6E}" destId="{3D24E749-7503-4EDE-B9C8-F215CD12E1E7}" srcOrd="0" destOrd="0" presId="urn:microsoft.com/office/officeart/2016/7/layout/BasicTimeline"/>
    <dgm:cxn modelId="{DF9CC8E4-AE54-4FFB-9368-769E7BA0E86C}" type="presParOf" srcId="{3D23BD9E-EE4F-4877-BB52-EAC7F655B625}" destId="{612D30CF-2903-4693-8504-A20FCDF96AEA}" srcOrd="0" destOrd="0" presId="urn:microsoft.com/office/officeart/2016/7/layout/BasicTimeline"/>
    <dgm:cxn modelId="{3C91B01C-6FE1-418F-B155-07949C8A1A2B}" type="presParOf" srcId="{3D23BD9E-EE4F-4877-BB52-EAC7F655B625}" destId="{E9F50A89-9025-40B5-B8D4-F1663D2ACE64}" srcOrd="1" destOrd="0" presId="urn:microsoft.com/office/officeart/2016/7/layout/BasicTimeline"/>
    <dgm:cxn modelId="{128AD320-ED4E-4BF6-A780-A010A90096C3}" type="presParOf" srcId="{E9F50A89-9025-40B5-B8D4-F1663D2ACE64}" destId="{BEFC87DA-4BA2-4D7C-AD70-C9B6CA9D50E7}" srcOrd="0" destOrd="0" presId="urn:microsoft.com/office/officeart/2016/7/layout/BasicTimeline"/>
    <dgm:cxn modelId="{61490047-E69D-46DE-B94E-5B71C9A9F5ED}" type="presParOf" srcId="{BEFC87DA-4BA2-4D7C-AD70-C9B6CA9D50E7}" destId="{F77779F6-2184-4D9E-81D7-0D5B05D2865A}" srcOrd="0" destOrd="0" presId="urn:microsoft.com/office/officeart/2016/7/layout/BasicTimeline"/>
    <dgm:cxn modelId="{8A13CCC0-C958-4FD7-BAC5-DF914350F8EA}" type="presParOf" srcId="{BEFC87DA-4BA2-4D7C-AD70-C9B6CA9D50E7}" destId="{EFC45819-1A3C-4892-BAE4-00D07AB08332}" srcOrd="1" destOrd="0" presId="urn:microsoft.com/office/officeart/2016/7/layout/BasicTimeline"/>
    <dgm:cxn modelId="{4A7CC084-880D-4183-87A8-3EAA1A79F333}" type="presParOf" srcId="{EFC45819-1A3C-4892-BAE4-00D07AB08332}" destId="{1C21452C-1ACF-4FAB-9C74-1D7A02B8108D}" srcOrd="0" destOrd="0" presId="urn:microsoft.com/office/officeart/2016/7/layout/BasicTimeline"/>
    <dgm:cxn modelId="{1D920F13-C4E1-4891-94D7-4A64E42334EC}" type="presParOf" srcId="{EFC45819-1A3C-4892-BAE4-00D07AB08332}" destId="{8763D748-AA94-49A4-A6B2-606F000FC75D}" srcOrd="1" destOrd="0" presId="urn:microsoft.com/office/officeart/2016/7/layout/BasicTimeline"/>
    <dgm:cxn modelId="{6F88AD6E-BDFB-46EA-8ABC-CF837BB12296}" type="presParOf" srcId="{BEFC87DA-4BA2-4D7C-AD70-C9B6CA9D50E7}" destId="{48646A3E-D296-4CA7-AEBB-BA6DE197D6F5}" srcOrd="2" destOrd="0" presId="urn:microsoft.com/office/officeart/2016/7/layout/BasicTimeline"/>
    <dgm:cxn modelId="{1DA43ABF-83FA-4BC7-9439-32EC6D411B34}" type="presParOf" srcId="{BEFC87DA-4BA2-4D7C-AD70-C9B6CA9D50E7}" destId="{9DDEA771-A974-4A02-83CA-B74BD805EC52}" srcOrd="3" destOrd="0" presId="urn:microsoft.com/office/officeart/2016/7/layout/BasicTimeline"/>
    <dgm:cxn modelId="{70A11ED0-80C3-4145-975C-4493A1CB3E32}" type="presParOf" srcId="{BEFC87DA-4BA2-4D7C-AD70-C9B6CA9D50E7}" destId="{C8CDD938-E13B-4C83-920B-6B407C12B1BA}" srcOrd="4" destOrd="0" presId="urn:microsoft.com/office/officeart/2016/7/layout/BasicTimeline"/>
    <dgm:cxn modelId="{2A0140D4-C67F-4DEC-BB17-A7521DA451FA}" type="presParOf" srcId="{E9F50A89-9025-40B5-B8D4-F1663D2ACE64}" destId="{ABCD9066-AAF7-45C5-BEA4-C2D7172E1E21}" srcOrd="1" destOrd="0" presId="urn:microsoft.com/office/officeart/2016/7/layout/BasicTimeline"/>
    <dgm:cxn modelId="{97891D3E-1F3D-4970-954D-27B77E581D37}" type="presParOf" srcId="{E9F50A89-9025-40B5-B8D4-F1663D2ACE64}" destId="{79771810-6936-4F44-9E96-DE60A8DF6BB6}" srcOrd="2" destOrd="0" presId="urn:microsoft.com/office/officeart/2016/7/layout/BasicTimeline"/>
    <dgm:cxn modelId="{B35D4BE2-67D3-4EE2-8D8F-3D8A666F0F59}" type="presParOf" srcId="{79771810-6936-4F44-9E96-DE60A8DF6BB6}" destId="{88236802-91C9-4AA0-93FC-93CB968B49C2}" srcOrd="0" destOrd="0" presId="urn:microsoft.com/office/officeart/2016/7/layout/BasicTimeline"/>
    <dgm:cxn modelId="{44F4A57B-2E58-4617-BC73-639AFBB2410C}" type="presParOf" srcId="{79771810-6936-4F44-9E96-DE60A8DF6BB6}" destId="{D3C45EEC-7F07-4AF9-9A99-9D9B659175D1}" srcOrd="1" destOrd="0" presId="urn:microsoft.com/office/officeart/2016/7/layout/BasicTimeline"/>
    <dgm:cxn modelId="{E19CFDE6-E1DE-44F7-B7CD-725BBAF009C0}" type="presParOf" srcId="{D3C45EEC-7F07-4AF9-9A99-9D9B659175D1}" destId="{DAD44213-E03B-4C68-BFFF-D6ED0A1627E3}" srcOrd="0" destOrd="0" presId="urn:microsoft.com/office/officeart/2016/7/layout/BasicTimeline"/>
    <dgm:cxn modelId="{DE7F3DF6-5583-4798-9553-A2E01016FDBD}" type="presParOf" srcId="{D3C45EEC-7F07-4AF9-9A99-9D9B659175D1}" destId="{A3EAE79E-A841-433F-B64F-44204DBA0C69}" srcOrd="1" destOrd="0" presId="urn:microsoft.com/office/officeart/2016/7/layout/BasicTimeline"/>
    <dgm:cxn modelId="{D735A62C-D5A1-447F-B73D-648EF3D8BB8F}" type="presParOf" srcId="{79771810-6936-4F44-9E96-DE60A8DF6BB6}" destId="{5736F2CD-4A20-49EF-BF38-E90AD703BB98}" srcOrd="2" destOrd="0" presId="urn:microsoft.com/office/officeart/2016/7/layout/BasicTimeline"/>
    <dgm:cxn modelId="{71F29DFA-191C-41AB-9004-E77056D15CDD}" type="presParOf" srcId="{79771810-6936-4F44-9E96-DE60A8DF6BB6}" destId="{E7F2F7C6-53CE-4576-B414-DAD30BB06C1C}" srcOrd="3" destOrd="0" presId="urn:microsoft.com/office/officeart/2016/7/layout/BasicTimeline"/>
    <dgm:cxn modelId="{969F03B3-6165-48CA-8FE9-7B49B06284B8}" type="presParOf" srcId="{79771810-6936-4F44-9E96-DE60A8DF6BB6}" destId="{4337B66C-18FE-406B-ABB8-BFE88AE7CA4E}" srcOrd="4" destOrd="0" presId="urn:microsoft.com/office/officeart/2016/7/layout/BasicTimeline"/>
    <dgm:cxn modelId="{2A2B95D0-3A73-44AA-90B7-941923396D6D}" type="presParOf" srcId="{E9F50A89-9025-40B5-B8D4-F1663D2ACE64}" destId="{74D09F7C-CEF8-44B4-BEDB-FEC2E44B8EAF}" srcOrd="3" destOrd="0" presId="urn:microsoft.com/office/officeart/2016/7/layout/BasicTimeline"/>
    <dgm:cxn modelId="{1CF45F3C-F512-450F-B365-E1845DD0C477}" type="presParOf" srcId="{E9F50A89-9025-40B5-B8D4-F1663D2ACE64}" destId="{1FF530E9-0A7B-4384-A4B2-9E5962BE42E0}" srcOrd="4" destOrd="0" presId="urn:microsoft.com/office/officeart/2016/7/layout/BasicTimeline"/>
    <dgm:cxn modelId="{B765A70E-AC91-4B0E-988A-505A9438903C}" type="presParOf" srcId="{1FF530E9-0A7B-4384-A4B2-9E5962BE42E0}" destId="{7D4966C7-823E-42B9-A0E5-4DEB9506C572}" srcOrd="0" destOrd="0" presId="urn:microsoft.com/office/officeart/2016/7/layout/BasicTimeline"/>
    <dgm:cxn modelId="{9CC3C3D4-34F7-45F5-AD46-BE6BF67FD613}" type="presParOf" srcId="{1FF530E9-0A7B-4384-A4B2-9E5962BE42E0}" destId="{1E0F7D40-6C87-4C7C-AB1E-B332FA444986}" srcOrd="1" destOrd="0" presId="urn:microsoft.com/office/officeart/2016/7/layout/BasicTimeline"/>
    <dgm:cxn modelId="{7E5920AC-DEA8-4352-88A5-7017A49F5AF7}" type="presParOf" srcId="{1E0F7D40-6C87-4C7C-AB1E-B332FA444986}" destId="{3D24E749-7503-4EDE-B9C8-F215CD12E1E7}" srcOrd="0" destOrd="0" presId="urn:microsoft.com/office/officeart/2016/7/layout/BasicTimeline"/>
    <dgm:cxn modelId="{A6FE2F40-B371-4E7D-B146-30232D21B24F}" type="presParOf" srcId="{1E0F7D40-6C87-4C7C-AB1E-B332FA444986}" destId="{B79E6FA5-7EE2-412B-88AB-81534F2456F6}" srcOrd="1" destOrd="0" presId="urn:microsoft.com/office/officeart/2016/7/layout/BasicTimeline"/>
    <dgm:cxn modelId="{D270FD3A-F23B-4435-85C3-CBDD9B475075}" type="presParOf" srcId="{1FF530E9-0A7B-4384-A4B2-9E5962BE42E0}" destId="{18382CF8-58C9-4E96-8037-9DAD612BC2C2}" srcOrd="2" destOrd="0" presId="urn:microsoft.com/office/officeart/2016/7/layout/BasicTimeline"/>
    <dgm:cxn modelId="{CB8214DC-F57A-4169-87C0-E0958BCE5A1D}" type="presParOf" srcId="{1FF530E9-0A7B-4384-A4B2-9E5962BE42E0}" destId="{47FDAA20-AAC2-4B45-ADBF-20BB9D864249}" srcOrd="3" destOrd="0" presId="urn:microsoft.com/office/officeart/2016/7/layout/BasicTimeline"/>
    <dgm:cxn modelId="{4EEADC19-63C9-431E-BA4E-4E9E44C2C27F}" type="presParOf" srcId="{1FF530E9-0A7B-4384-A4B2-9E5962BE42E0}" destId="{8A5421E3-395C-49EB-9264-8B7FB05219E1}" srcOrd="4" destOrd="0" presId="urn:microsoft.com/office/officeart/2016/7/layout/BasicTimeline"/>
    <dgm:cxn modelId="{4CFB33E5-A5EB-495D-B70B-16B90E5F8013}" type="presParOf" srcId="{E9F50A89-9025-40B5-B8D4-F1663D2ACE64}" destId="{F7251B3A-E29D-4DB8-A29E-638625BE8F6D}" srcOrd="5" destOrd="0" presId="urn:microsoft.com/office/officeart/2016/7/layout/BasicTimeline"/>
    <dgm:cxn modelId="{BDA88EE1-8733-4FC5-A95D-1DC44632A449}" type="presParOf" srcId="{E9F50A89-9025-40B5-B8D4-F1663D2ACE64}" destId="{35F0E3AB-E39E-46C2-B868-B7748590AECA}" srcOrd="6" destOrd="0" presId="urn:microsoft.com/office/officeart/2016/7/layout/BasicTimeline"/>
    <dgm:cxn modelId="{B7B67F76-DE10-4E9B-99C6-4ADA799849B8}" type="presParOf" srcId="{35F0E3AB-E39E-46C2-B868-B7748590AECA}" destId="{20A90A7C-CC33-4F69-AAC3-597A9E499FE3}" srcOrd="0" destOrd="0" presId="urn:microsoft.com/office/officeart/2016/7/layout/BasicTimeline"/>
    <dgm:cxn modelId="{F3408BED-0B81-4611-BBB7-B4342EA9F1CC}" type="presParOf" srcId="{35F0E3AB-E39E-46C2-B868-B7748590AECA}" destId="{1AD3C36E-3218-41D4-877A-A61E4DE580F8}" srcOrd="1" destOrd="0" presId="urn:microsoft.com/office/officeart/2016/7/layout/BasicTimeline"/>
    <dgm:cxn modelId="{3BDAADF5-959E-43AE-B1DC-C24E7460B087}" type="presParOf" srcId="{1AD3C36E-3218-41D4-877A-A61E4DE580F8}" destId="{D1D627BA-7195-4B4E-987C-13B7B1696F97}" srcOrd="0" destOrd="0" presId="urn:microsoft.com/office/officeart/2016/7/layout/BasicTimeline"/>
    <dgm:cxn modelId="{A7866100-CBA5-47A3-B9A4-4C8346D79520}" type="presParOf" srcId="{1AD3C36E-3218-41D4-877A-A61E4DE580F8}" destId="{3B3BF9B0-44B8-48B1-88BA-77358D9EF4A8}" srcOrd="1" destOrd="0" presId="urn:microsoft.com/office/officeart/2016/7/layout/BasicTimeline"/>
    <dgm:cxn modelId="{F9D726A5-8065-4387-8E19-759B8B741249}" type="presParOf" srcId="{35F0E3AB-E39E-46C2-B868-B7748590AECA}" destId="{E66D8874-5318-4FD0-9203-25022A0DE511}" srcOrd="2" destOrd="0" presId="urn:microsoft.com/office/officeart/2016/7/layout/BasicTimeline"/>
    <dgm:cxn modelId="{D28BBC34-5CDF-41F2-B06C-743DCC3503EE}" type="presParOf" srcId="{35F0E3AB-E39E-46C2-B868-B7748590AECA}" destId="{E3040021-A288-422A-8FD8-0D45584A00F5}" srcOrd="3" destOrd="0" presId="urn:microsoft.com/office/officeart/2016/7/layout/BasicTimeline"/>
    <dgm:cxn modelId="{DB76598F-408C-42D2-B4BA-2053F7EE2919}" type="presParOf" srcId="{35F0E3AB-E39E-46C2-B868-B7748590AECA}" destId="{FF1FAEED-1B3D-4F0A-A724-4F9F5F309779}" srcOrd="4" destOrd="0" presId="urn:microsoft.com/office/officeart/2016/7/layout/BasicTimeline"/>
    <dgm:cxn modelId="{3075B2BC-3820-48EE-94A2-7A82927D49F2}" type="presParOf" srcId="{E9F50A89-9025-40B5-B8D4-F1663D2ACE64}" destId="{AD7977AB-D0C3-422B-BF6F-07A21DAF9332}" srcOrd="7" destOrd="0" presId="urn:microsoft.com/office/officeart/2016/7/layout/BasicTimeline"/>
    <dgm:cxn modelId="{34A8A7FE-2E03-4D56-A601-FE4309057E99}" type="presParOf" srcId="{E9F50A89-9025-40B5-B8D4-F1663D2ACE64}" destId="{4D97D637-692D-4585-95CE-B8862973C977}" srcOrd="8" destOrd="0" presId="urn:microsoft.com/office/officeart/2016/7/layout/BasicTimeline"/>
    <dgm:cxn modelId="{FB65CA40-20C0-40B1-9C24-2BC54C553E0C}" type="presParOf" srcId="{4D97D637-692D-4585-95CE-B8862973C977}" destId="{0C7A8A0C-0260-468A-BF35-D726155EDAFD}" srcOrd="0" destOrd="0" presId="urn:microsoft.com/office/officeart/2016/7/layout/BasicTimeline"/>
    <dgm:cxn modelId="{42F64A28-067A-49AD-8E5A-5F4D6499DD5B}" type="presParOf" srcId="{4D97D637-692D-4585-95CE-B8862973C977}" destId="{999C91CC-6DD2-4DDC-B76D-B1CE59E4499D}" srcOrd="1" destOrd="0" presId="urn:microsoft.com/office/officeart/2016/7/layout/BasicTimeline"/>
    <dgm:cxn modelId="{A6645C30-8DB7-4E64-8982-F29DA8A58053}" type="presParOf" srcId="{999C91CC-6DD2-4DDC-B76D-B1CE59E4499D}" destId="{737786E6-C524-4D6F-A7CE-EF9340C13971}" srcOrd="0" destOrd="0" presId="urn:microsoft.com/office/officeart/2016/7/layout/BasicTimeline"/>
    <dgm:cxn modelId="{DE3167ED-0750-429F-A625-494DEF5EEAEE}" type="presParOf" srcId="{999C91CC-6DD2-4DDC-B76D-B1CE59E4499D}" destId="{2478619A-2EE4-44E9-AE2F-01E8BC5A9749}" srcOrd="1" destOrd="0" presId="urn:microsoft.com/office/officeart/2016/7/layout/BasicTimeline"/>
    <dgm:cxn modelId="{2EB33F18-B9AE-45E4-BCD9-585AD32B3690}" type="presParOf" srcId="{4D97D637-692D-4585-95CE-B8862973C977}" destId="{AD6C48BB-1C93-41B3-B857-5AB6BDE304F5}" srcOrd="2" destOrd="0" presId="urn:microsoft.com/office/officeart/2016/7/layout/BasicTimeline"/>
    <dgm:cxn modelId="{82F086CC-B1A1-4C9C-9174-7865251A2B7E}" type="presParOf" srcId="{4D97D637-692D-4585-95CE-B8862973C977}" destId="{57566F45-EEFF-4A8C-8D6C-61B15ADCDCA1}" srcOrd="3" destOrd="0" presId="urn:microsoft.com/office/officeart/2016/7/layout/BasicTimeline"/>
    <dgm:cxn modelId="{183731FF-241E-4CC8-A18D-6DF68819FCD6}" type="presParOf" srcId="{4D97D637-692D-4585-95CE-B8862973C977}" destId="{42F49CA7-FB62-4CF5-A159-18646AA28601}"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7CD9EC-7DF8-4662-A997-500D83F9DD9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CE8A7AD-926F-4BA5-96B4-8E830F123387}">
      <dgm:prSet/>
      <dgm:spPr/>
      <dgm:t>
        <a:bodyPr/>
        <a:lstStyle/>
        <a:p>
          <a:r>
            <a:rPr lang="en-US" dirty="0">
              <a:latin typeface="Aptos Display" panose="020B0004020202020204" pitchFamily="34" charset="0"/>
            </a:rPr>
            <a:t>There will be times where the patient clinically cannot return in 1 week for injection and will need to be treated same day.</a:t>
          </a:r>
        </a:p>
      </dgm:t>
    </dgm:pt>
    <dgm:pt modelId="{9A35618F-8B29-43E4-9528-BED03305660C}" type="parTrans" cxnId="{3352F63E-9614-40B3-84C9-E7AB2AA227A2}">
      <dgm:prSet/>
      <dgm:spPr/>
      <dgm:t>
        <a:bodyPr/>
        <a:lstStyle/>
        <a:p>
          <a:endParaRPr lang="en-US"/>
        </a:p>
      </dgm:t>
    </dgm:pt>
    <dgm:pt modelId="{6DED3631-F6F9-4077-B709-0E7A488D2330}" type="sibTrans" cxnId="{3352F63E-9614-40B3-84C9-E7AB2AA227A2}">
      <dgm:prSet/>
      <dgm:spPr/>
      <dgm:t>
        <a:bodyPr/>
        <a:lstStyle/>
        <a:p>
          <a:endParaRPr lang="en-US"/>
        </a:p>
      </dgm:t>
    </dgm:pt>
    <dgm:pt modelId="{61C39A3E-B9EF-4EDB-A230-49008DC9E1DA}">
      <dgm:prSet/>
      <dgm:spPr/>
      <dgm:t>
        <a:bodyPr/>
        <a:lstStyle/>
        <a:p>
          <a:r>
            <a:rPr lang="en-US" dirty="0">
              <a:latin typeface="Aptos Display" panose="020B0004020202020204" pitchFamily="34" charset="0"/>
            </a:rPr>
            <a:t>We call this a Verbal Injection Status.</a:t>
          </a:r>
        </a:p>
      </dgm:t>
    </dgm:pt>
    <dgm:pt modelId="{BEF9EDAF-821F-4AE2-8446-845EBA7FAC0E}" type="parTrans" cxnId="{C4091A26-9C89-492C-BBA2-075C44141A1C}">
      <dgm:prSet/>
      <dgm:spPr/>
      <dgm:t>
        <a:bodyPr/>
        <a:lstStyle/>
        <a:p>
          <a:endParaRPr lang="en-US"/>
        </a:p>
      </dgm:t>
    </dgm:pt>
    <dgm:pt modelId="{EC58FB34-DDE5-4904-992F-01A763A9F600}" type="sibTrans" cxnId="{C4091A26-9C89-492C-BBA2-075C44141A1C}">
      <dgm:prSet/>
      <dgm:spPr/>
      <dgm:t>
        <a:bodyPr/>
        <a:lstStyle/>
        <a:p>
          <a:endParaRPr lang="en-US"/>
        </a:p>
      </dgm:t>
    </dgm:pt>
    <dgm:pt modelId="{B4C7DD0F-0B3A-4E9B-ABA3-5215EF73D2F3}">
      <dgm:prSet/>
      <dgm:spPr/>
      <dgm:t>
        <a:bodyPr/>
        <a:lstStyle/>
        <a:p>
          <a:r>
            <a:rPr lang="en-US" dirty="0">
              <a:latin typeface="Aptos Display" panose="020B0004020202020204" pitchFamily="34" charset="0"/>
            </a:rPr>
            <a:t>During certain scenarios patients will be approved for a one time buy and bill drug based on the knowledge we have of that payer’s fundamentals.</a:t>
          </a:r>
        </a:p>
      </dgm:t>
    </dgm:pt>
    <dgm:pt modelId="{1F5FF243-8BD8-4A47-AC29-3282529FD8EC}" type="parTrans" cxnId="{D9B605E4-08AB-4BB7-8D5B-18828EED75B9}">
      <dgm:prSet/>
      <dgm:spPr/>
      <dgm:t>
        <a:bodyPr/>
        <a:lstStyle/>
        <a:p>
          <a:endParaRPr lang="en-US"/>
        </a:p>
      </dgm:t>
    </dgm:pt>
    <dgm:pt modelId="{47CC7B14-7B72-4BEC-B61F-E662518A3A4C}" type="sibTrans" cxnId="{D9B605E4-08AB-4BB7-8D5B-18828EED75B9}">
      <dgm:prSet/>
      <dgm:spPr/>
      <dgm:t>
        <a:bodyPr/>
        <a:lstStyle/>
        <a:p>
          <a:endParaRPr lang="en-US"/>
        </a:p>
      </dgm:t>
    </dgm:pt>
    <dgm:pt modelId="{5CABDA0C-88E1-488C-B6E0-18BC16DDF34F}" type="pres">
      <dgm:prSet presAssocID="{CD7CD9EC-7DF8-4662-A997-500D83F9DD97}" presName="root" presStyleCnt="0">
        <dgm:presLayoutVars>
          <dgm:dir/>
          <dgm:resizeHandles val="exact"/>
        </dgm:presLayoutVars>
      </dgm:prSet>
      <dgm:spPr/>
    </dgm:pt>
    <dgm:pt modelId="{378E0B84-82A7-42F7-AC14-C038ED972AC3}" type="pres">
      <dgm:prSet presAssocID="{ECE8A7AD-926F-4BA5-96B4-8E830F123387}" presName="compNode" presStyleCnt="0"/>
      <dgm:spPr/>
    </dgm:pt>
    <dgm:pt modelId="{6DDB2E1D-B303-4CCA-8362-CE0010FFB023}" type="pres">
      <dgm:prSet presAssocID="{ECE8A7AD-926F-4BA5-96B4-8E830F123387}" presName="bgRect" presStyleLbl="bgShp" presStyleIdx="0" presStyleCnt="3"/>
      <dgm:spPr/>
    </dgm:pt>
    <dgm:pt modelId="{3760DFDE-0C5E-4769-A3BF-BC5C081E818B}" type="pres">
      <dgm:prSet presAssocID="{ECE8A7AD-926F-4BA5-96B4-8E830F12338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81D6A1C2-04D0-4E98-AE49-B598ADEE8B40}" type="pres">
      <dgm:prSet presAssocID="{ECE8A7AD-926F-4BA5-96B4-8E830F123387}" presName="spaceRect" presStyleCnt="0"/>
      <dgm:spPr/>
    </dgm:pt>
    <dgm:pt modelId="{76B1699E-1203-4056-84D4-D8FF1E49B5E6}" type="pres">
      <dgm:prSet presAssocID="{ECE8A7AD-926F-4BA5-96B4-8E830F123387}" presName="parTx" presStyleLbl="revTx" presStyleIdx="0" presStyleCnt="3">
        <dgm:presLayoutVars>
          <dgm:chMax val="0"/>
          <dgm:chPref val="0"/>
        </dgm:presLayoutVars>
      </dgm:prSet>
      <dgm:spPr/>
    </dgm:pt>
    <dgm:pt modelId="{CC471E89-5EEF-4A8E-879C-F1A8E666D44D}" type="pres">
      <dgm:prSet presAssocID="{6DED3631-F6F9-4077-B709-0E7A488D2330}" presName="sibTrans" presStyleCnt="0"/>
      <dgm:spPr/>
    </dgm:pt>
    <dgm:pt modelId="{C82FD3FA-AF80-4DCB-94DD-41F933A3E414}" type="pres">
      <dgm:prSet presAssocID="{61C39A3E-B9EF-4EDB-A230-49008DC9E1DA}" presName="compNode" presStyleCnt="0"/>
      <dgm:spPr/>
    </dgm:pt>
    <dgm:pt modelId="{DE0EFBEB-3EC4-4C4A-B4F1-E0AC102ACE3D}" type="pres">
      <dgm:prSet presAssocID="{61C39A3E-B9EF-4EDB-A230-49008DC9E1DA}" presName="bgRect" presStyleLbl="bgShp" presStyleIdx="1" presStyleCnt="3"/>
      <dgm:spPr/>
    </dgm:pt>
    <dgm:pt modelId="{E06A8040-ADC9-4FCB-A270-4D508B139D2B}" type="pres">
      <dgm:prSet presAssocID="{61C39A3E-B9EF-4EDB-A230-49008DC9E1D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3A770DC9-4545-473E-B740-0AB8FAE24C62}" type="pres">
      <dgm:prSet presAssocID="{61C39A3E-B9EF-4EDB-A230-49008DC9E1DA}" presName="spaceRect" presStyleCnt="0"/>
      <dgm:spPr/>
    </dgm:pt>
    <dgm:pt modelId="{AFBA59D0-0E70-407B-AA71-345950CCDC26}" type="pres">
      <dgm:prSet presAssocID="{61C39A3E-B9EF-4EDB-A230-49008DC9E1DA}" presName="parTx" presStyleLbl="revTx" presStyleIdx="1" presStyleCnt="3">
        <dgm:presLayoutVars>
          <dgm:chMax val="0"/>
          <dgm:chPref val="0"/>
        </dgm:presLayoutVars>
      </dgm:prSet>
      <dgm:spPr/>
    </dgm:pt>
    <dgm:pt modelId="{8964FF1D-3028-438E-ADE6-B51B88594B38}" type="pres">
      <dgm:prSet presAssocID="{EC58FB34-DDE5-4904-992F-01A763A9F600}" presName="sibTrans" presStyleCnt="0"/>
      <dgm:spPr/>
    </dgm:pt>
    <dgm:pt modelId="{4B93033D-FD91-4911-ABF5-7B90BE93DA36}" type="pres">
      <dgm:prSet presAssocID="{B4C7DD0F-0B3A-4E9B-ABA3-5215EF73D2F3}" presName="compNode" presStyleCnt="0"/>
      <dgm:spPr/>
    </dgm:pt>
    <dgm:pt modelId="{59C80913-555C-42B5-94CF-DE9580EAA101}" type="pres">
      <dgm:prSet presAssocID="{B4C7DD0F-0B3A-4E9B-ABA3-5215EF73D2F3}" presName="bgRect" presStyleLbl="bgShp" presStyleIdx="2" presStyleCnt="3"/>
      <dgm:spPr/>
    </dgm:pt>
    <dgm:pt modelId="{B741D115-76CC-4412-8270-58743A5B9551}" type="pres">
      <dgm:prSet presAssocID="{B4C7DD0F-0B3A-4E9B-ABA3-5215EF73D2F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29015B4F-FF03-43C5-805E-D4AB8555D182}" type="pres">
      <dgm:prSet presAssocID="{B4C7DD0F-0B3A-4E9B-ABA3-5215EF73D2F3}" presName="spaceRect" presStyleCnt="0"/>
      <dgm:spPr/>
    </dgm:pt>
    <dgm:pt modelId="{513AA1A8-19C1-44EC-A472-558EA8FA6E28}" type="pres">
      <dgm:prSet presAssocID="{B4C7DD0F-0B3A-4E9B-ABA3-5215EF73D2F3}" presName="parTx" presStyleLbl="revTx" presStyleIdx="2" presStyleCnt="3">
        <dgm:presLayoutVars>
          <dgm:chMax val="0"/>
          <dgm:chPref val="0"/>
        </dgm:presLayoutVars>
      </dgm:prSet>
      <dgm:spPr/>
    </dgm:pt>
  </dgm:ptLst>
  <dgm:cxnLst>
    <dgm:cxn modelId="{FEEDE71B-A452-483E-B90C-6E6C3F743E71}" type="presOf" srcId="{ECE8A7AD-926F-4BA5-96B4-8E830F123387}" destId="{76B1699E-1203-4056-84D4-D8FF1E49B5E6}" srcOrd="0" destOrd="0" presId="urn:microsoft.com/office/officeart/2018/2/layout/IconVerticalSolidList"/>
    <dgm:cxn modelId="{C4091A26-9C89-492C-BBA2-075C44141A1C}" srcId="{CD7CD9EC-7DF8-4662-A997-500D83F9DD97}" destId="{61C39A3E-B9EF-4EDB-A230-49008DC9E1DA}" srcOrd="1" destOrd="0" parTransId="{BEF9EDAF-821F-4AE2-8446-845EBA7FAC0E}" sibTransId="{EC58FB34-DDE5-4904-992F-01A763A9F600}"/>
    <dgm:cxn modelId="{3352F63E-9614-40B3-84C9-E7AB2AA227A2}" srcId="{CD7CD9EC-7DF8-4662-A997-500D83F9DD97}" destId="{ECE8A7AD-926F-4BA5-96B4-8E830F123387}" srcOrd="0" destOrd="0" parTransId="{9A35618F-8B29-43E4-9528-BED03305660C}" sibTransId="{6DED3631-F6F9-4077-B709-0E7A488D2330}"/>
    <dgm:cxn modelId="{E6D7EE76-3266-4422-B8C7-E74FF792B793}" type="presOf" srcId="{CD7CD9EC-7DF8-4662-A997-500D83F9DD97}" destId="{5CABDA0C-88E1-488C-B6E0-18BC16DDF34F}" srcOrd="0" destOrd="0" presId="urn:microsoft.com/office/officeart/2018/2/layout/IconVerticalSolidList"/>
    <dgm:cxn modelId="{56DA82CF-2113-45D6-BAA0-6DF3E9956213}" type="presOf" srcId="{61C39A3E-B9EF-4EDB-A230-49008DC9E1DA}" destId="{AFBA59D0-0E70-407B-AA71-345950CCDC26}" srcOrd="0" destOrd="0" presId="urn:microsoft.com/office/officeart/2018/2/layout/IconVerticalSolidList"/>
    <dgm:cxn modelId="{D9B605E4-08AB-4BB7-8D5B-18828EED75B9}" srcId="{CD7CD9EC-7DF8-4662-A997-500D83F9DD97}" destId="{B4C7DD0F-0B3A-4E9B-ABA3-5215EF73D2F3}" srcOrd="2" destOrd="0" parTransId="{1F5FF243-8BD8-4A47-AC29-3282529FD8EC}" sibTransId="{47CC7B14-7B72-4BEC-B61F-E662518A3A4C}"/>
    <dgm:cxn modelId="{4DEB6AFD-35C9-4E97-B9D9-68048A077687}" type="presOf" srcId="{B4C7DD0F-0B3A-4E9B-ABA3-5215EF73D2F3}" destId="{513AA1A8-19C1-44EC-A472-558EA8FA6E28}" srcOrd="0" destOrd="0" presId="urn:microsoft.com/office/officeart/2018/2/layout/IconVerticalSolidList"/>
    <dgm:cxn modelId="{B5D78182-A283-4A2F-936F-ED68CEADAEF6}" type="presParOf" srcId="{5CABDA0C-88E1-488C-B6E0-18BC16DDF34F}" destId="{378E0B84-82A7-42F7-AC14-C038ED972AC3}" srcOrd="0" destOrd="0" presId="urn:microsoft.com/office/officeart/2018/2/layout/IconVerticalSolidList"/>
    <dgm:cxn modelId="{B2804AA7-7DCB-4FFD-8D1C-3DAD77CD7635}" type="presParOf" srcId="{378E0B84-82A7-42F7-AC14-C038ED972AC3}" destId="{6DDB2E1D-B303-4CCA-8362-CE0010FFB023}" srcOrd="0" destOrd="0" presId="urn:microsoft.com/office/officeart/2018/2/layout/IconVerticalSolidList"/>
    <dgm:cxn modelId="{5DC6EA37-2959-4602-9762-B49806DDFC3D}" type="presParOf" srcId="{378E0B84-82A7-42F7-AC14-C038ED972AC3}" destId="{3760DFDE-0C5E-4769-A3BF-BC5C081E818B}" srcOrd="1" destOrd="0" presId="urn:microsoft.com/office/officeart/2018/2/layout/IconVerticalSolidList"/>
    <dgm:cxn modelId="{1D12E292-00E0-46D1-8D90-908FE0C2386C}" type="presParOf" srcId="{378E0B84-82A7-42F7-AC14-C038ED972AC3}" destId="{81D6A1C2-04D0-4E98-AE49-B598ADEE8B40}" srcOrd="2" destOrd="0" presId="urn:microsoft.com/office/officeart/2018/2/layout/IconVerticalSolidList"/>
    <dgm:cxn modelId="{B1533790-52AE-4FC2-962C-1CE30699B659}" type="presParOf" srcId="{378E0B84-82A7-42F7-AC14-C038ED972AC3}" destId="{76B1699E-1203-4056-84D4-D8FF1E49B5E6}" srcOrd="3" destOrd="0" presId="urn:microsoft.com/office/officeart/2018/2/layout/IconVerticalSolidList"/>
    <dgm:cxn modelId="{9D812762-D2B8-4A66-8BF1-D46EC8702A6D}" type="presParOf" srcId="{5CABDA0C-88E1-488C-B6E0-18BC16DDF34F}" destId="{CC471E89-5EEF-4A8E-879C-F1A8E666D44D}" srcOrd="1" destOrd="0" presId="urn:microsoft.com/office/officeart/2018/2/layout/IconVerticalSolidList"/>
    <dgm:cxn modelId="{52D386E5-CA76-43F4-A623-8B5E539531F2}" type="presParOf" srcId="{5CABDA0C-88E1-488C-B6E0-18BC16DDF34F}" destId="{C82FD3FA-AF80-4DCB-94DD-41F933A3E414}" srcOrd="2" destOrd="0" presId="urn:microsoft.com/office/officeart/2018/2/layout/IconVerticalSolidList"/>
    <dgm:cxn modelId="{4307AA70-1005-4F78-9EF5-277500E8695D}" type="presParOf" srcId="{C82FD3FA-AF80-4DCB-94DD-41F933A3E414}" destId="{DE0EFBEB-3EC4-4C4A-B4F1-E0AC102ACE3D}" srcOrd="0" destOrd="0" presId="urn:microsoft.com/office/officeart/2018/2/layout/IconVerticalSolidList"/>
    <dgm:cxn modelId="{A31AD724-D811-423A-ACE9-A9A1F236BC63}" type="presParOf" srcId="{C82FD3FA-AF80-4DCB-94DD-41F933A3E414}" destId="{E06A8040-ADC9-4FCB-A270-4D508B139D2B}" srcOrd="1" destOrd="0" presId="urn:microsoft.com/office/officeart/2018/2/layout/IconVerticalSolidList"/>
    <dgm:cxn modelId="{2063280F-CE30-4797-B361-4F3721BF9C5F}" type="presParOf" srcId="{C82FD3FA-AF80-4DCB-94DD-41F933A3E414}" destId="{3A770DC9-4545-473E-B740-0AB8FAE24C62}" srcOrd="2" destOrd="0" presId="urn:microsoft.com/office/officeart/2018/2/layout/IconVerticalSolidList"/>
    <dgm:cxn modelId="{B775DA9C-E76F-4C16-9B5F-61E3425A7EE6}" type="presParOf" srcId="{C82FD3FA-AF80-4DCB-94DD-41F933A3E414}" destId="{AFBA59D0-0E70-407B-AA71-345950CCDC26}" srcOrd="3" destOrd="0" presId="urn:microsoft.com/office/officeart/2018/2/layout/IconVerticalSolidList"/>
    <dgm:cxn modelId="{E531278B-4BB7-47F1-8DF5-611BCC502A38}" type="presParOf" srcId="{5CABDA0C-88E1-488C-B6E0-18BC16DDF34F}" destId="{8964FF1D-3028-438E-ADE6-B51B88594B38}" srcOrd="3" destOrd="0" presId="urn:microsoft.com/office/officeart/2018/2/layout/IconVerticalSolidList"/>
    <dgm:cxn modelId="{4A8E35D0-9E6F-4C21-8CB5-F0763BB26A32}" type="presParOf" srcId="{5CABDA0C-88E1-488C-B6E0-18BC16DDF34F}" destId="{4B93033D-FD91-4911-ABF5-7B90BE93DA36}" srcOrd="4" destOrd="0" presId="urn:microsoft.com/office/officeart/2018/2/layout/IconVerticalSolidList"/>
    <dgm:cxn modelId="{B86E72F9-45EA-4E2E-AE8C-02F20D1FA064}" type="presParOf" srcId="{4B93033D-FD91-4911-ABF5-7B90BE93DA36}" destId="{59C80913-555C-42B5-94CF-DE9580EAA101}" srcOrd="0" destOrd="0" presId="urn:microsoft.com/office/officeart/2018/2/layout/IconVerticalSolidList"/>
    <dgm:cxn modelId="{E59D2EDF-B867-46B1-85B5-FBECAF67FE81}" type="presParOf" srcId="{4B93033D-FD91-4911-ABF5-7B90BE93DA36}" destId="{B741D115-76CC-4412-8270-58743A5B9551}" srcOrd="1" destOrd="0" presId="urn:microsoft.com/office/officeart/2018/2/layout/IconVerticalSolidList"/>
    <dgm:cxn modelId="{4C491709-EADA-4BC4-AEF3-C2629AB35BC2}" type="presParOf" srcId="{4B93033D-FD91-4911-ABF5-7B90BE93DA36}" destId="{29015B4F-FF03-43C5-805E-D4AB8555D182}" srcOrd="2" destOrd="0" presId="urn:microsoft.com/office/officeart/2018/2/layout/IconVerticalSolidList"/>
    <dgm:cxn modelId="{7AD3C61E-81A5-4E14-BA3A-BB59388FEEF9}" type="presParOf" srcId="{4B93033D-FD91-4911-ABF5-7B90BE93DA36}" destId="{513AA1A8-19C1-44EC-A472-558EA8FA6E2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3E9A19-5922-4523-B05B-8791F516D60A}"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771B9B8-2E81-4DB2-8C38-8884CC5B0161}">
      <dgm:prSet/>
      <dgm:spPr/>
      <dgm:t>
        <a:bodyPr/>
        <a:lstStyle/>
        <a:p>
          <a:r>
            <a:rPr lang="en-US"/>
            <a:t>Payer coverage policy, prior authorization requirements, step therapy requirements</a:t>
          </a:r>
        </a:p>
      </dgm:t>
    </dgm:pt>
    <dgm:pt modelId="{D021F649-793D-4888-84A0-DAFDE39CCFBF}" type="parTrans" cxnId="{FFB53094-C764-47E3-8CA0-5C331A23AFBA}">
      <dgm:prSet/>
      <dgm:spPr/>
      <dgm:t>
        <a:bodyPr/>
        <a:lstStyle/>
        <a:p>
          <a:endParaRPr lang="en-US"/>
        </a:p>
      </dgm:t>
    </dgm:pt>
    <dgm:pt modelId="{4DD2D811-A976-4862-BFAB-8725F0EC7B24}" type="sibTrans" cxnId="{FFB53094-C764-47E3-8CA0-5C331A23AFBA}">
      <dgm:prSet/>
      <dgm:spPr/>
      <dgm:t>
        <a:bodyPr/>
        <a:lstStyle/>
        <a:p>
          <a:endParaRPr lang="en-US"/>
        </a:p>
      </dgm:t>
    </dgm:pt>
    <dgm:pt modelId="{9014A36B-4613-43AF-91F4-1FACDFDB7EEB}">
      <dgm:prSet/>
      <dgm:spPr/>
      <dgm:t>
        <a:bodyPr/>
        <a:lstStyle/>
        <a:p>
          <a:r>
            <a:rPr lang="en-US"/>
            <a:t>Patient’s insurance payer or plan benefits</a:t>
          </a:r>
        </a:p>
      </dgm:t>
    </dgm:pt>
    <dgm:pt modelId="{D0AF7368-D6FE-470C-A606-30A6DF100521}" type="parTrans" cxnId="{2707C366-A764-4307-BC79-03AF2C2EBA66}">
      <dgm:prSet/>
      <dgm:spPr/>
      <dgm:t>
        <a:bodyPr/>
        <a:lstStyle/>
        <a:p>
          <a:endParaRPr lang="en-US"/>
        </a:p>
      </dgm:t>
    </dgm:pt>
    <dgm:pt modelId="{597EA544-6D7B-4E63-BC9D-D80F49B285F7}" type="sibTrans" cxnId="{2707C366-A764-4307-BC79-03AF2C2EBA66}">
      <dgm:prSet/>
      <dgm:spPr/>
      <dgm:t>
        <a:bodyPr/>
        <a:lstStyle/>
        <a:p>
          <a:endParaRPr lang="en-US"/>
        </a:p>
      </dgm:t>
    </dgm:pt>
    <dgm:pt modelId="{091686DB-FCD2-495B-9B0E-32FA3BEB140C}">
      <dgm:prSet/>
      <dgm:spPr/>
      <dgm:t>
        <a:bodyPr/>
        <a:lstStyle/>
        <a:p>
          <a:r>
            <a:rPr lang="en-US"/>
            <a:t>Patient’s eligibility or need for copay assistance</a:t>
          </a:r>
        </a:p>
      </dgm:t>
    </dgm:pt>
    <dgm:pt modelId="{F460E324-FCAC-44F3-B55B-6E0E6AF04577}" type="parTrans" cxnId="{DBA13510-A03E-45C1-B2DC-8B8BCEC1F756}">
      <dgm:prSet/>
      <dgm:spPr/>
      <dgm:t>
        <a:bodyPr/>
        <a:lstStyle/>
        <a:p>
          <a:endParaRPr lang="en-US"/>
        </a:p>
      </dgm:t>
    </dgm:pt>
    <dgm:pt modelId="{DA8F13C2-1565-4556-ACA8-4C38067F2681}" type="sibTrans" cxnId="{DBA13510-A03E-45C1-B2DC-8B8BCEC1F756}">
      <dgm:prSet/>
      <dgm:spPr/>
      <dgm:t>
        <a:bodyPr/>
        <a:lstStyle/>
        <a:p>
          <a:endParaRPr lang="en-US"/>
        </a:p>
      </dgm:t>
    </dgm:pt>
    <dgm:pt modelId="{E7D125D6-C51E-4833-A014-7E355F00D933}">
      <dgm:prSet/>
      <dgm:spPr/>
      <dgm:t>
        <a:bodyPr/>
        <a:lstStyle/>
        <a:p>
          <a:r>
            <a:rPr lang="en-US"/>
            <a:t>Drug change requested by physician</a:t>
          </a:r>
        </a:p>
      </dgm:t>
    </dgm:pt>
    <dgm:pt modelId="{274065B5-1274-49E4-A9D4-3E1F1C9BA39C}" type="parTrans" cxnId="{532E7019-50B9-49AD-A761-3163F81592E3}">
      <dgm:prSet/>
      <dgm:spPr/>
      <dgm:t>
        <a:bodyPr/>
        <a:lstStyle/>
        <a:p>
          <a:endParaRPr lang="en-US"/>
        </a:p>
      </dgm:t>
    </dgm:pt>
    <dgm:pt modelId="{D320A6F6-5411-44E6-81AB-893FF6251229}" type="sibTrans" cxnId="{532E7019-50B9-49AD-A761-3163F81592E3}">
      <dgm:prSet/>
      <dgm:spPr/>
      <dgm:t>
        <a:bodyPr/>
        <a:lstStyle/>
        <a:p>
          <a:endParaRPr lang="en-US"/>
        </a:p>
      </dgm:t>
    </dgm:pt>
    <dgm:pt modelId="{B4E83479-E555-4702-A08C-0399971951D4}">
      <dgm:prSet/>
      <dgm:spPr/>
      <dgm:t>
        <a:bodyPr/>
        <a:lstStyle/>
        <a:p>
          <a:r>
            <a:rPr lang="en-US"/>
            <a:t>Diagnosis change – slight changes in diagnosis or disease stage may require a new or amended prior authorization</a:t>
          </a:r>
        </a:p>
      </dgm:t>
    </dgm:pt>
    <dgm:pt modelId="{2720FE0D-883E-48A6-8FF5-15AFB1CE483A}" type="parTrans" cxnId="{C01EBAC8-8E6D-4F18-A47E-0D1496D8AEDA}">
      <dgm:prSet/>
      <dgm:spPr/>
      <dgm:t>
        <a:bodyPr/>
        <a:lstStyle/>
        <a:p>
          <a:endParaRPr lang="en-US"/>
        </a:p>
      </dgm:t>
    </dgm:pt>
    <dgm:pt modelId="{64D29130-EF49-4364-9386-05DF28538F1B}" type="sibTrans" cxnId="{C01EBAC8-8E6D-4F18-A47E-0D1496D8AEDA}">
      <dgm:prSet/>
      <dgm:spPr/>
      <dgm:t>
        <a:bodyPr/>
        <a:lstStyle/>
        <a:p>
          <a:endParaRPr lang="en-US"/>
        </a:p>
      </dgm:t>
    </dgm:pt>
    <dgm:pt modelId="{A36023D2-1F81-4D4F-8E3D-B2A2BCE8EB48}" type="pres">
      <dgm:prSet presAssocID="{953E9A19-5922-4523-B05B-8791F516D60A}" presName="root" presStyleCnt="0">
        <dgm:presLayoutVars>
          <dgm:dir/>
          <dgm:resizeHandles val="exact"/>
        </dgm:presLayoutVars>
      </dgm:prSet>
      <dgm:spPr/>
    </dgm:pt>
    <dgm:pt modelId="{4E6E554B-5E86-48B9-BE16-18CA1F2467E5}" type="pres">
      <dgm:prSet presAssocID="{953E9A19-5922-4523-B05B-8791F516D60A}" presName="container" presStyleCnt="0">
        <dgm:presLayoutVars>
          <dgm:dir/>
          <dgm:resizeHandles val="exact"/>
        </dgm:presLayoutVars>
      </dgm:prSet>
      <dgm:spPr/>
    </dgm:pt>
    <dgm:pt modelId="{0C496FC8-F377-4189-949B-354D775173E1}" type="pres">
      <dgm:prSet presAssocID="{1771B9B8-2E81-4DB2-8C38-8884CC5B0161}" presName="compNode" presStyleCnt="0"/>
      <dgm:spPr/>
    </dgm:pt>
    <dgm:pt modelId="{66FF90DC-8DCD-4F6D-97EF-ED6538FAFE64}" type="pres">
      <dgm:prSet presAssocID="{1771B9B8-2E81-4DB2-8C38-8884CC5B0161}" presName="iconBgRect" presStyleLbl="bgShp" presStyleIdx="0" presStyleCnt="5"/>
      <dgm:spPr/>
    </dgm:pt>
    <dgm:pt modelId="{C9FEB910-31E7-42F0-8BDA-37979DBC74A3}" type="pres">
      <dgm:prSet presAssocID="{1771B9B8-2E81-4DB2-8C38-8884CC5B016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3B9B1ABA-4706-4D69-98D3-FBAF198694CA}" type="pres">
      <dgm:prSet presAssocID="{1771B9B8-2E81-4DB2-8C38-8884CC5B0161}" presName="spaceRect" presStyleCnt="0"/>
      <dgm:spPr/>
    </dgm:pt>
    <dgm:pt modelId="{648F3771-FBFE-406D-B776-59E817AB7322}" type="pres">
      <dgm:prSet presAssocID="{1771B9B8-2E81-4DB2-8C38-8884CC5B0161}" presName="textRect" presStyleLbl="revTx" presStyleIdx="0" presStyleCnt="5">
        <dgm:presLayoutVars>
          <dgm:chMax val="1"/>
          <dgm:chPref val="1"/>
        </dgm:presLayoutVars>
      </dgm:prSet>
      <dgm:spPr/>
    </dgm:pt>
    <dgm:pt modelId="{FBC84B77-DB5B-4DCC-8109-A7D316347F76}" type="pres">
      <dgm:prSet presAssocID="{4DD2D811-A976-4862-BFAB-8725F0EC7B24}" presName="sibTrans" presStyleLbl="sibTrans2D1" presStyleIdx="0" presStyleCnt="0"/>
      <dgm:spPr/>
    </dgm:pt>
    <dgm:pt modelId="{B33980DB-B039-4935-954D-DCE7F7E1866C}" type="pres">
      <dgm:prSet presAssocID="{9014A36B-4613-43AF-91F4-1FACDFDB7EEB}" presName="compNode" presStyleCnt="0"/>
      <dgm:spPr/>
    </dgm:pt>
    <dgm:pt modelId="{705E949D-ECF2-47DF-8CAD-97AD1B074461}" type="pres">
      <dgm:prSet presAssocID="{9014A36B-4613-43AF-91F4-1FACDFDB7EEB}" presName="iconBgRect" presStyleLbl="bgShp" presStyleIdx="1" presStyleCnt="5"/>
      <dgm:spPr/>
    </dgm:pt>
    <dgm:pt modelId="{4FA1A1D8-E6D9-467E-BD69-A2CD477D9A33}" type="pres">
      <dgm:prSet presAssocID="{9014A36B-4613-43AF-91F4-1FACDFDB7EE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0939F3E1-7894-4789-A497-0311941B0787}" type="pres">
      <dgm:prSet presAssocID="{9014A36B-4613-43AF-91F4-1FACDFDB7EEB}" presName="spaceRect" presStyleCnt="0"/>
      <dgm:spPr/>
    </dgm:pt>
    <dgm:pt modelId="{D7E979C5-FC74-427B-842B-CC3B76039F9C}" type="pres">
      <dgm:prSet presAssocID="{9014A36B-4613-43AF-91F4-1FACDFDB7EEB}" presName="textRect" presStyleLbl="revTx" presStyleIdx="1" presStyleCnt="5">
        <dgm:presLayoutVars>
          <dgm:chMax val="1"/>
          <dgm:chPref val="1"/>
        </dgm:presLayoutVars>
      </dgm:prSet>
      <dgm:spPr/>
    </dgm:pt>
    <dgm:pt modelId="{2499E510-EFAE-4BDD-AC94-ECAD1F77A99C}" type="pres">
      <dgm:prSet presAssocID="{597EA544-6D7B-4E63-BC9D-D80F49B285F7}" presName="sibTrans" presStyleLbl="sibTrans2D1" presStyleIdx="0" presStyleCnt="0"/>
      <dgm:spPr/>
    </dgm:pt>
    <dgm:pt modelId="{6B94ED5A-9D08-4C27-AFCA-9F1A61E3934A}" type="pres">
      <dgm:prSet presAssocID="{091686DB-FCD2-495B-9B0E-32FA3BEB140C}" presName="compNode" presStyleCnt="0"/>
      <dgm:spPr/>
    </dgm:pt>
    <dgm:pt modelId="{351F2844-6733-4808-AA2D-0E57768F1FC0}" type="pres">
      <dgm:prSet presAssocID="{091686DB-FCD2-495B-9B0E-32FA3BEB140C}" presName="iconBgRect" presStyleLbl="bgShp" presStyleIdx="2" presStyleCnt="5"/>
      <dgm:spPr/>
    </dgm:pt>
    <dgm:pt modelId="{2E9D680D-9CD2-4714-BE14-62EBCCB61FE3}" type="pres">
      <dgm:prSet presAssocID="{091686DB-FCD2-495B-9B0E-32FA3BEB140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36BB4428-E5CB-452E-BAAC-FCE4B26B0F43}" type="pres">
      <dgm:prSet presAssocID="{091686DB-FCD2-495B-9B0E-32FA3BEB140C}" presName="spaceRect" presStyleCnt="0"/>
      <dgm:spPr/>
    </dgm:pt>
    <dgm:pt modelId="{B73E7EB4-7B67-454B-9296-549D3EB2A790}" type="pres">
      <dgm:prSet presAssocID="{091686DB-FCD2-495B-9B0E-32FA3BEB140C}" presName="textRect" presStyleLbl="revTx" presStyleIdx="2" presStyleCnt="5">
        <dgm:presLayoutVars>
          <dgm:chMax val="1"/>
          <dgm:chPref val="1"/>
        </dgm:presLayoutVars>
      </dgm:prSet>
      <dgm:spPr/>
    </dgm:pt>
    <dgm:pt modelId="{209B837C-1DA1-40AA-B282-AD31C9A78E81}" type="pres">
      <dgm:prSet presAssocID="{DA8F13C2-1565-4556-ACA8-4C38067F2681}" presName="sibTrans" presStyleLbl="sibTrans2D1" presStyleIdx="0" presStyleCnt="0"/>
      <dgm:spPr/>
    </dgm:pt>
    <dgm:pt modelId="{542D5060-D8DB-440B-8B51-EAD778B29CD3}" type="pres">
      <dgm:prSet presAssocID="{E7D125D6-C51E-4833-A014-7E355F00D933}" presName="compNode" presStyleCnt="0"/>
      <dgm:spPr/>
    </dgm:pt>
    <dgm:pt modelId="{5D0DB9B8-1D94-4F5F-B309-6ABFE33B97E5}" type="pres">
      <dgm:prSet presAssocID="{E7D125D6-C51E-4833-A014-7E355F00D933}" presName="iconBgRect" presStyleLbl="bgShp" presStyleIdx="3" presStyleCnt="5"/>
      <dgm:spPr/>
    </dgm:pt>
    <dgm:pt modelId="{36F868E2-892E-4ECB-8A33-BA56B760305C}" type="pres">
      <dgm:prSet presAssocID="{E7D125D6-C51E-4833-A014-7E355F00D93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CAD628EB-F56E-4FB3-A012-90D1EF37CE85}" type="pres">
      <dgm:prSet presAssocID="{E7D125D6-C51E-4833-A014-7E355F00D933}" presName="spaceRect" presStyleCnt="0"/>
      <dgm:spPr/>
    </dgm:pt>
    <dgm:pt modelId="{110AD3DB-80B9-49B4-BD96-15D93BFF413E}" type="pres">
      <dgm:prSet presAssocID="{E7D125D6-C51E-4833-A014-7E355F00D933}" presName="textRect" presStyleLbl="revTx" presStyleIdx="3" presStyleCnt="5">
        <dgm:presLayoutVars>
          <dgm:chMax val="1"/>
          <dgm:chPref val="1"/>
        </dgm:presLayoutVars>
      </dgm:prSet>
      <dgm:spPr/>
    </dgm:pt>
    <dgm:pt modelId="{0E11F985-036C-44D5-B599-EB919C0BC2DB}" type="pres">
      <dgm:prSet presAssocID="{D320A6F6-5411-44E6-81AB-893FF6251229}" presName="sibTrans" presStyleLbl="sibTrans2D1" presStyleIdx="0" presStyleCnt="0"/>
      <dgm:spPr/>
    </dgm:pt>
    <dgm:pt modelId="{C3E95218-1453-46F3-B0F5-164062F7311A}" type="pres">
      <dgm:prSet presAssocID="{B4E83479-E555-4702-A08C-0399971951D4}" presName="compNode" presStyleCnt="0"/>
      <dgm:spPr/>
    </dgm:pt>
    <dgm:pt modelId="{5F2DC473-CCB5-415D-B94B-E844D6E36137}" type="pres">
      <dgm:prSet presAssocID="{B4E83479-E555-4702-A08C-0399971951D4}" presName="iconBgRect" presStyleLbl="bgShp" presStyleIdx="4" presStyleCnt="5"/>
      <dgm:spPr/>
    </dgm:pt>
    <dgm:pt modelId="{C8906BB4-6D3D-48F3-B3E2-E7052E61C54C}" type="pres">
      <dgm:prSet presAssocID="{B4E83479-E555-4702-A08C-0399971951D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tor"/>
        </a:ext>
      </dgm:extLst>
    </dgm:pt>
    <dgm:pt modelId="{FBF6CCA0-C685-44DE-A851-1C59A7547C8D}" type="pres">
      <dgm:prSet presAssocID="{B4E83479-E555-4702-A08C-0399971951D4}" presName="spaceRect" presStyleCnt="0"/>
      <dgm:spPr/>
    </dgm:pt>
    <dgm:pt modelId="{42010D7D-E85F-4EE5-84E2-03EBC23E091F}" type="pres">
      <dgm:prSet presAssocID="{B4E83479-E555-4702-A08C-0399971951D4}" presName="textRect" presStyleLbl="revTx" presStyleIdx="4" presStyleCnt="5">
        <dgm:presLayoutVars>
          <dgm:chMax val="1"/>
          <dgm:chPref val="1"/>
        </dgm:presLayoutVars>
      </dgm:prSet>
      <dgm:spPr/>
    </dgm:pt>
  </dgm:ptLst>
  <dgm:cxnLst>
    <dgm:cxn modelId="{DBA13510-A03E-45C1-B2DC-8B8BCEC1F756}" srcId="{953E9A19-5922-4523-B05B-8791F516D60A}" destId="{091686DB-FCD2-495B-9B0E-32FA3BEB140C}" srcOrd="2" destOrd="0" parTransId="{F460E324-FCAC-44F3-B55B-6E0E6AF04577}" sibTransId="{DA8F13C2-1565-4556-ACA8-4C38067F2681}"/>
    <dgm:cxn modelId="{422A4610-DEB9-47CE-872C-9D8AE702343C}" type="presOf" srcId="{597EA544-6D7B-4E63-BC9D-D80F49B285F7}" destId="{2499E510-EFAE-4BDD-AC94-ECAD1F77A99C}" srcOrd="0" destOrd="0" presId="urn:microsoft.com/office/officeart/2018/2/layout/IconCircleList"/>
    <dgm:cxn modelId="{532E7019-50B9-49AD-A761-3163F81592E3}" srcId="{953E9A19-5922-4523-B05B-8791F516D60A}" destId="{E7D125D6-C51E-4833-A014-7E355F00D933}" srcOrd="3" destOrd="0" parTransId="{274065B5-1274-49E4-A9D4-3E1F1C9BA39C}" sibTransId="{D320A6F6-5411-44E6-81AB-893FF6251229}"/>
    <dgm:cxn modelId="{A16CA42C-EE75-4694-B52B-27A845EBF60F}" type="presOf" srcId="{4DD2D811-A976-4862-BFAB-8725F0EC7B24}" destId="{FBC84B77-DB5B-4DCC-8109-A7D316347F76}" srcOrd="0" destOrd="0" presId="urn:microsoft.com/office/officeart/2018/2/layout/IconCircleList"/>
    <dgm:cxn modelId="{9905C93D-6862-4F58-A131-5D4142C3B614}" type="presOf" srcId="{1771B9B8-2E81-4DB2-8C38-8884CC5B0161}" destId="{648F3771-FBFE-406D-B776-59E817AB7322}" srcOrd="0" destOrd="0" presId="urn:microsoft.com/office/officeart/2018/2/layout/IconCircleList"/>
    <dgm:cxn modelId="{2707C366-A764-4307-BC79-03AF2C2EBA66}" srcId="{953E9A19-5922-4523-B05B-8791F516D60A}" destId="{9014A36B-4613-43AF-91F4-1FACDFDB7EEB}" srcOrd="1" destOrd="0" parTransId="{D0AF7368-D6FE-470C-A606-30A6DF100521}" sibTransId="{597EA544-6D7B-4E63-BC9D-D80F49B285F7}"/>
    <dgm:cxn modelId="{9FC6936D-9E00-4834-A0C2-E2865F5B1A29}" type="presOf" srcId="{091686DB-FCD2-495B-9B0E-32FA3BEB140C}" destId="{B73E7EB4-7B67-454B-9296-549D3EB2A790}" srcOrd="0" destOrd="0" presId="urn:microsoft.com/office/officeart/2018/2/layout/IconCircleList"/>
    <dgm:cxn modelId="{CB7CDC58-BEB6-40C9-AA5C-05AA88E50756}" type="presOf" srcId="{DA8F13C2-1565-4556-ACA8-4C38067F2681}" destId="{209B837C-1DA1-40AA-B282-AD31C9A78E81}" srcOrd="0" destOrd="0" presId="urn:microsoft.com/office/officeart/2018/2/layout/IconCircleList"/>
    <dgm:cxn modelId="{A91AA889-492E-4609-A8C5-C1E5962638F1}" type="presOf" srcId="{E7D125D6-C51E-4833-A014-7E355F00D933}" destId="{110AD3DB-80B9-49B4-BD96-15D93BFF413E}" srcOrd="0" destOrd="0" presId="urn:microsoft.com/office/officeart/2018/2/layout/IconCircleList"/>
    <dgm:cxn modelId="{FFB53094-C764-47E3-8CA0-5C331A23AFBA}" srcId="{953E9A19-5922-4523-B05B-8791F516D60A}" destId="{1771B9B8-2E81-4DB2-8C38-8884CC5B0161}" srcOrd="0" destOrd="0" parTransId="{D021F649-793D-4888-84A0-DAFDE39CCFBF}" sibTransId="{4DD2D811-A976-4862-BFAB-8725F0EC7B24}"/>
    <dgm:cxn modelId="{25BABAC3-F22F-4810-BC9A-2E55FF8BC242}" type="presOf" srcId="{B4E83479-E555-4702-A08C-0399971951D4}" destId="{42010D7D-E85F-4EE5-84E2-03EBC23E091F}" srcOrd="0" destOrd="0" presId="urn:microsoft.com/office/officeart/2018/2/layout/IconCircleList"/>
    <dgm:cxn modelId="{C01EBAC8-8E6D-4F18-A47E-0D1496D8AEDA}" srcId="{953E9A19-5922-4523-B05B-8791F516D60A}" destId="{B4E83479-E555-4702-A08C-0399971951D4}" srcOrd="4" destOrd="0" parTransId="{2720FE0D-883E-48A6-8FF5-15AFB1CE483A}" sibTransId="{64D29130-EF49-4364-9386-05DF28538F1B}"/>
    <dgm:cxn modelId="{C87B40DF-87F2-4DE5-9E8B-9655BA9BE881}" type="presOf" srcId="{D320A6F6-5411-44E6-81AB-893FF6251229}" destId="{0E11F985-036C-44D5-B599-EB919C0BC2DB}" srcOrd="0" destOrd="0" presId="urn:microsoft.com/office/officeart/2018/2/layout/IconCircleList"/>
    <dgm:cxn modelId="{D8AC31F8-6609-4B00-9B6E-A6527B1B8106}" type="presOf" srcId="{9014A36B-4613-43AF-91F4-1FACDFDB7EEB}" destId="{D7E979C5-FC74-427B-842B-CC3B76039F9C}" srcOrd="0" destOrd="0" presId="urn:microsoft.com/office/officeart/2018/2/layout/IconCircleList"/>
    <dgm:cxn modelId="{3AF0FDFE-A1F9-4438-995C-8BD22BE9261A}" type="presOf" srcId="{953E9A19-5922-4523-B05B-8791F516D60A}" destId="{A36023D2-1F81-4D4F-8E3D-B2A2BCE8EB48}" srcOrd="0" destOrd="0" presId="urn:microsoft.com/office/officeart/2018/2/layout/IconCircleList"/>
    <dgm:cxn modelId="{41B63033-1903-43EA-9857-142FAE03C169}" type="presParOf" srcId="{A36023D2-1F81-4D4F-8E3D-B2A2BCE8EB48}" destId="{4E6E554B-5E86-48B9-BE16-18CA1F2467E5}" srcOrd="0" destOrd="0" presId="urn:microsoft.com/office/officeart/2018/2/layout/IconCircleList"/>
    <dgm:cxn modelId="{84E054BA-277D-45C2-94EB-0523FE09DA50}" type="presParOf" srcId="{4E6E554B-5E86-48B9-BE16-18CA1F2467E5}" destId="{0C496FC8-F377-4189-949B-354D775173E1}" srcOrd="0" destOrd="0" presId="urn:microsoft.com/office/officeart/2018/2/layout/IconCircleList"/>
    <dgm:cxn modelId="{996BE26C-8BDE-4E36-BADA-63FB7101BADE}" type="presParOf" srcId="{0C496FC8-F377-4189-949B-354D775173E1}" destId="{66FF90DC-8DCD-4F6D-97EF-ED6538FAFE64}" srcOrd="0" destOrd="0" presId="urn:microsoft.com/office/officeart/2018/2/layout/IconCircleList"/>
    <dgm:cxn modelId="{6243F335-23E0-4B7E-85AB-9A3340D155C2}" type="presParOf" srcId="{0C496FC8-F377-4189-949B-354D775173E1}" destId="{C9FEB910-31E7-42F0-8BDA-37979DBC74A3}" srcOrd="1" destOrd="0" presId="urn:microsoft.com/office/officeart/2018/2/layout/IconCircleList"/>
    <dgm:cxn modelId="{584CEF26-A204-4B56-8770-8973A3832661}" type="presParOf" srcId="{0C496FC8-F377-4189-949B-354D775173E1}" destId="{3B9B1ABA-4706-4D69-98D3-FBAF198694CA}" srcOrd="2" destOrd="0" presId="urn:microsoft.com/office/officeart/2018/2/layout/IconCircleList"/>
    <dgm:cxn modelId="{23118452-127D-499D-B936-80D0DBAC3A25}" type="presParOf" srcId="{0C496FC8-F377-4189-949B-354D775173E1}" destId="{648F3771-FBFE-406D-B776-59E817AB7322}" srcOrd="3" destOrd="0" presId="urn:microsoft.com/office/officeart/2018/2/layout/IconCircleList"/>
    <dgm:cxn modelId="{7B50675B-7D07-41BF-BB8E-A17664EFF058}" type="presParOf" srcId="{4E6E554B-5E86-48B9-BE16-18CA1F2467E5}" destId="{FBC84B77-DB5B-4DCC-8109-A7D316347F76}" srcOrd="1" destOrd="0" presId="urn:microsoft.com/office/officeart/2018/2/layout/IconCircleList"/>
    <dgm:cxn modelId="{12D3C7FF-D7BB-456F-AF2E-ECBF53E236A4}" type="presParOf" srcId="{4E6E554B-5E86-48B9-BE16-18CA1F2467E5}" destId="{B33980DB-B039-4935-954D-DCE7F7E1866C}" srcOrd="2" destOrd="0" presId="urn:microsoft.com/office/officeart/2018/2/layout/IconCircleList"/>
    <dgm:cxn modelId="{4519A81E-AB8C-439E-978B-77C6E7F74193}" type="presParOf" srcId="{B33980DB-B039-4935-954D-DCE7F7E1866C}" destId="{705E949D-ECF2-47DF-8CAD-97AD1B074461}" srcOrd="0" destOrd="0" presId="urn:microsoft.com/office/officeart/2018/2/layout/IconCircleList"/>
    <dgm:cxn modelId="{7F9B9CCE-4FFB-4F41-A8B4-5E2953762A5B}" type="presParOf" srcId="{B33980DB-B039-4935-954D-DCE7F7E1866C}" destId="{4FA1A1D8-E6D9-467E-BD69-A2CD477D9A33}" srcOrd="1" destOrd="0" presId="urn:microsoft.com/office/officeart/2018/2/layout/IconCircleList"/>
    <dgm:cxn modelId="{9FB31A2F-6F24-46DE-B031-19464A0FCF28}" type="presParOf" srcId="{B33980DB-B039-4935-954D-DCE7F7E1866C}" destId="{0939F3E1-7894-4789-A497-0311941B0787}" srcOrd="2" destOrd="0" presId="urn:microsoft.com/office/officeart/2018/2/layout/IconCircleList"/>
    <dgm:cxn modelId="{55CDFD4D-17D1-4EB6-A777-30C6599CC95C}" type="presParOf" srcId="{B33980DB-B039-4935-954D-DCE7F7E1866C}" destId="{D7E979C5-FC74-427B-842B-CC3B76039F9C}" srcOrd="3" destOrd="0" presId="urn:microsoft.com/office/officeart/2018/2/layout/IconCircleList"/>
    <dgm:cxn modelId="{DBC1F9D5-F528-4EE3-83AF-E4481DB0EEF4}" type="presParOf" srcId="{4E6E554B-5E86-48B9-BE16-18CA1F2467E5}" destId="{2499E510-EFAE-4BDD-AC94-ECAD1F77A99C}" srcOrd="3" destOrd="0" presId="urn:microsoft.com/office/officeart/2018/2/layout/IconCircleList"/>
    <dgm:cxn modelId="{6BADF69D-B120-498D-902F-584EB7564991}" type="presParOf" srcId="{4E6E554B-5E86-48B9-BE16-18CA1F2467E5}" destId="{6B94ED5A-9D08-4C27-AFCA-9F1A61E3934A}" srcOrd="4" destOrd="0" presId="urn:microsoft.com/office/officeart/2018/2/layout/IconCircleList"/>
    <dgm:cxn modelId="{CBF9E683-4953-40FE-AF54-B854832F7706}" type="presParOf" srcId="{6B94ED5A-9D08-4C27-AFCA-9F1A61E3934A}" destId="{351F2844-6733-4808-AA2D-0E57768F1FC0}" srcOrd="0" destOrd="0" presId="urn:microsoft.com/office/officeart/2018/2/layout/IconCircleList"/>
    <dgm:cxn modelId="{1DED4C17-0638-4CC4-9188-CEC4BCD0F00D}" type="presParOf" srcId="{6B94ED5A-9D08-4C27-AFCA-9F1A61E3934A}" destId="{2E9D680D-9CD2-4714-BE14-62EBCCB61FE3}" srcOrd="1" destOrd="0" presId="urn:microsoft.com/office/officeart/2018/2/layout/IconCircleList"/>
    <dgm:cxn modelId="{B560A4A0-649E-4BB9-9AB0-394E295297EE}" type="presParOf" srcId="{6B94ED5A-9D08-4C27-AFCA-9F1A61E3934A}" destId="{36BB4428-E5CB-452E-BAAC-FCE4B26B0F43}" srcOrd="2" destOrd="0" presId="urn:microsoft.com/office/officeart/2018/2/layout/IconCircleList"/>
    <dgm:cxn modelId="{80E86B94-B22F-4EBC-9854-56A3F38DAE7D}" type="presParOf" srcId="{6B94ED5A-9D08-4C27-AFCA-9F1A61E3934A}" destId="{B73E7EB4-7B67-454B-9296-549D3EB2A790}" srcOrd="3" destOrd="0" presId="urn:microsoft.com/office/officeart/2018/2/layout/IconCircleList"/>
    <dgm:cxn modelId="{8A88EA89-9799-4A15-853E-6F0307CE4CAB}" type="presParOf" srcId="{4E6E554B-5E86-48B9-BE16-18CA1F2467E5}" destId="{209B837C-1DA1-40AA-B282-AD31C9A78E81}" srcOrd="5" destOrd="0" presId="urn:microsoft.com/office/officeart/2018/2/layout/IconCircleList"/>
    <dgm:cxn modelId="{4E29F89C-32F0-4DEC-9AA1-CCCB83CB26A8}" type="presParOf" srcId="{4E6E554B-5E86-48B9-BE16-18CA1F2467E5}" destId="{542D5060-D8DB-440B-8B51-EAD778B29CD3}" srcOrd="6" destOrd="0" presId="urn:microsoft.com/office/officeart/2018/2/layout/IconCircleList"/>
    <dgm:cxn modelId="{BDDA96E7-F7D2-4A85-92E1-80C2298C297A}" type="presParOf" srcId="{542D5060-D8DB-440B-8B51-EAD778B29CD3}" destId="{5D0DB9B8-1D94-4F5F-B309-6ABFE33B97E5}" srcOrd="0" destOrd="0" presId="urn:microsoft.com/office/officeart/2018/2/layout/IconCircleList"/>
    <dgm:cxn modelId="{DBF55017-D7D8-4638-95C6-8B616B9E6848}" type="presParOf" srcId="{542D5060-D8DB-440B-8B51-EAD778B29CD3}" destId="{36F868E2-892E-4ECB-8A33-BA56B760305C}" srcOrd="1" destOrd="0" presId="urn:microsoft.com/office/officeart/2018/2/layout/IconCircleList"/>
    <dgm:cxn modelId="{CB901347-9C70-4DEC-BCE5-BE4C5FCC96C7}" type="presParOf" srcId="{542D5060-D8DB-440B-8B51-EAD778B29CD3}" destId="{CAD628EB-F56E-4FB3-A012-90D1EF37CE85}" srcOrd="2" destOrd="0" presId="urn:microsoft.com/office/officeart/2018/2/layout/IconCircleList"/>
    <dgm:cxn modelId="{8A21727C-9A57-47D3-8911-D3A2A08F62C1}" type="presParOf" srcId="{542D5060-D8DB-440B-8B51-EAD778B29CD3}" destId="{110AD3DB-80B9-49B4-BD96-15D93BFF413E}" srcOrd="3" destOrd="0" presId="urn:microsoft.com/office/officeart/2018/2/layout/IconCircleList"/>
    <dgm:cxn modelId="{1CD664D9-1901-4596-915D-962013B2FD4D}" type="presParOf" srcId="{4E6E554B-5E86-48B9-BE16-18CA1F2467E5}" destId="{0E11F985-036C-44D5-B599-EB919C0BC2DB}" srcOrd="7" destOrd="0" presId="urn:microsoft.com/office/officeart/2018/2/layout/IconCircleList"/>
    <dgm:cxn modelId="{6CB25DA5-F719-4596-A165-7D05A8851353}" type="presParOf" srcId="{4E6E554B-5E86-48B9-BE16-18CA1F2467E5}" destId="{C3E95218-1453-46F3-B0F5-164062F7311A}" srcOrd="8" destOrd="0" presId="urn:microsoft.com/office/officeart/2018/2/layout/IconCircleList"/>
    <dgm:cxn modelId="{65577C8D-F682-4A12-A334-3E64626DE65B}" type="presParOf" srcId="{C3E95218-1453-46F3-B0F5-164062F7311A}" destId="{5F2DC473-CCB5-415D-B94B-E844D6E36137}" srcOrd="0" destOrd="0" presId="urn:microsoft.com/office/officeart/2018/2/layout/IconCircleList"/>
    <dgm:cxn modelId="{2E565A68-267A-4B5D-A468-B72EAC88E038}" type="presParOf" srcId="{C3E95218-1453-46F3-B0F5-164062F7311A}" destId="{C8906BB4-6D3D-48F3-B3E2-E7052E61C54C}" srcOrd="1" destOrd="0" presId="urn:microsoft.com/office/officeart/2018/2/layout/IconCircleList"/>
    <dgm:cxn modelId="{17D9565D-903E-4DF6-8500-5AC47942795B}" type="presParOf" srcId="{C3E95218-1453-46F3-B0F5-164062F7311A}" destId="{FBF6CCA0-C685-44DE-A851-1C59A7547C8D}" srcOrd="2" destOrd="0" presId="urn:microsoft.com/office/officeart/2018/2/layout/IconCircleList"/>
    <dgm:cxn modelId="{46FEF6BF-98B3-4B70-BFCD-4625DACFCFDC}" type="presParOf" srcId="{C3E95218-1453-46F3-B0F5-164062F7311A}" destId="{42010D7D-E85F-4EE5-84E2-03EBC23E091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D6892D-AA12-4C3E-AD49-9A4BFB524E07}"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4152A7AC-6EA4-4A07-9023-FBDE5EDD1ADE}">
      <dgm:prSet/>
      <dgm:spPr/>
      <dgm:t>
        <a:bodyPr/>
        <a:lstStyle/>
        <a:p>
          <a:r>
            <a:rPr lang="en-US" dirty="0">
              <a:latin typeface="Aptos Display" panose="020B0004020202020204" pitchFamily="34" charset="0"/>
            </a:rPr>
            <a:t>A strong revenue cycle needs to expand across multiple departments and functions within your practice and account for all variables that could prevent or delay receiving full reimbursement for every service performed and drug injected.</a:t>
          </a:r>
        </a:p>
      </dgm:t>
    </dgm:pt>
    <dgm:pt modelId="{95070ADE-5863-48B2-A3C4-62596C773AFB}" type="parTrans" cxnId="{EFC16CC9-7320-4BF3-A1F5-11340022265C}">
      <dgm:prSet/>
      <dgm:spPr/>
      <dgm:t>
        <a:bodyPr/>
        <a:lstStyle/>
        <a:p>
          <a:endParaRPr lang="en-US"/>
        </a:p>
      </dgm:t>
    </dgm:pt>
    <dgm:pt modelId="{581BD81B-3FF7-48A5-AA04-0EA16230931B}" type="sibTrans" cxnId="{EFC16CC9-7320-4BF3-A1F5-11340022265C}">
      <dgm:prSet/>
      <dgm:spPr/>
      <dgm:t>
        <a:bodyPr/>
        <a:lstStyle/>
        <a:p>
          <a:endParaRPr lang="en-US"/>
        </a:p>
      </dgm:t>
    </dgm:pt>
    <dgm:pt modelId="{70A4E6E1-BF60-4D6E-B40C-2B74F28F1124}">
      <dgm:prSet/>
      <dgm:spPr/>
      <dgm:t>
        <a:bodyPr/>
        <a:lstStyle/>
        <a:p>
          <a:r>
            <a:rPr lang="en-US" dirty="0">
              <a:latin typeface="Aptos Display" panose="020B0004020202020204" pitchFamily="34" charset="0"/>
            </a:rPr>
            <a:t>Integrating these key variables at the front end of the drug approval process strengthens accuracy, efficiency, and overall revenue cycle outcomes.</a:t>
          </a:r>
        </a:p>
      </dgm:t>
    </dgm:pt>
    <dgm:pt modelId="{F70018F0-D6FF-40EB-801F-BC8BDD33A4AE}" type="parTrans" cxnId="{00715B17-A281-4903-B648-60F81D21BA93}">
      <dgm:prSet/>
      <dgm:spPr/>
      <dgm:t>
        <a:bodyPr/>
        <a:lstStyle/>
        <a:p>
          <a:endParaRPr lang="en-US"/>
        </a:p>
      </dgm:t>
    </dgm:pt>
    <dgm:pt modelId="{38C0E328-0C1F-450C-8CEB-3ED35CD132B3}" type="sibTrans" cxnId="{00715B17-A281-4903-B648-60F81D21BA93}">
      <dgm:prSet/>
      <dgm:spPr/>
      <dgm:t>
        <a:bodyPr/>
        <a:lstStyle/>
        <a:p>
          <a:endParaRPr lang="en-US"/>
        </a:p>
      </dgm:t>
    </dgm:pt>
    <dgm:pt modelId="{530AD0A2-7F46-438F-AC4D-907141BAF998}" type="pres">
      <dgm:prSet presAssocID="{A2D6892D-AA12-4C3E-AD49-9A4BFB524E07}" presName="hierChild1" presStyleCnt="0">
        <dgm:presLayoutVars>
          <dgm:chPref val="1"/>
          <dgm:dir/>
          <dgm:animOne val="branch"/>
          <dgm:animLvl val="lvl"/>
          <dgm:resizeHandles/>
        </dgm:presLayoutVars>
      </dgm:prSet>
      <dgm:spPr/>
    </dgm:pt>
    <dgm:pt modelId="{CF0D118D-8A4E-4C59-888B-CA4E527F61D5}" type="pres">
      <dgm:prSet presAssocID="{4152A7AC-6EA4-4A07-9023-FBDE5EDD1ADE}" presName="hierRoot1" presStyleCnt="0"/>
      <dgm:spPr/>
    </dgm:pt>
    <dgm:pt modelId="{4851ECE0-7CA6-4787-B487-51A2E5002BEA}" type="pres">
      <dgm:prSet presAssocID="{4152A7AC-6EA4-4A07-9023-FBDE5EDD1ADE}" presName="composite" presStyleCnt="0"/>
      <dgm:spPr/>
    </dgm:pt>
    <dgm:pt modelId="{69AF5AFD-0162-4BE6-845B-DD05A56825CA}" type="pres">
      <dgm:prSet presAssocID="{4152A7AC-6EA4-4A07-9023-FBDE5EDD1ADE}" presName="background" presStyleLbl="node0" presStyleIdx="0" presStyleCnt="2"/>
      <dgm:spPr/>
    </dgm:pt>
    <dgm:pt modelId="{E379B17B-7596-4993-B534-AAC4103A5B66}" type="pres">
      <dgm:prSet presAssocID="{4152A7AC-6EA4-4A07-9023-FBDE5EDD1ADE}" presName="text" presStyleLbl="fgAcc0" presStyleIdx="0" presStyleCnt="2">
        <dgm:presLayoutVars>
          <dgm:chPref val="3"/>
        </dgm:presLayoutVars>
      </dgm:prSet>
      <dgm:spPr/>
    </dgm:pt>
    <dgm:pt modelId="{3867D610-3C22-40C8-9D22-7148031614C8}" type="pres">
      <dgm:prSet presAssocID="{4152A7AC-6EA4-4A07-9023-FBDE5EDD1ADE}" presName="hierChild2" presStyleCnt="0"/>
      <dgm:spPr/>
    </dgm:pt>
    <dgm:pt modelId="{9618476E-9232-4547-93EF-B9B21926E4DE}" type="pres">
      <dgm:prSet presAssocID="{70A4E6E1-BF60-4D6E-B40C-2B74F28F1124}" presName="hierRoot1" presStyleCnt="0"/>
      <dgm:spPr/>
    </dgm:pt>
    <dgm:pt modelId="{E8375377-C9A1-4316-BD06-F34D1A8E887F}" type="pres">
      <dgm:prSet presAssocID="{70A4E6E1-BF60-4D6E-B40C-2B74F28F1124}" presName="composite" presStyleCnt="0"/>
      <dgm:spPr/>
    </dgm:pt>
    <dgm:pt modelId="{61D31154-7632-46A7-AF58-B30073C52D54}" type="pres">
      <dgm:prSet presAssocID="{70A4E6E1-BF60-4D6E-B40C-2B74F28F1124}" presName="background" presStyleLbl="node0" presStyleIdx="1" presStyleCnt="2"/>
      <dgm:spPr/>
    </dgm:pt>
    <dgm:pt modelId="{D2DCA617-628B-4BB6-BBA9-02EE51F03D22}" type="pres">
      <dgm:prSet presAssocID="{70A4E6E1-BF60-4D6E-B40C-2B74F28F1124}" presName="text" presStyleLbl="fgAcc0" presStyleIdx="1" presStyleCnt="2">
        <dgm:presLayoutVars>
          <dgm:chPref val="3"/>
        </dgm:presLayoutVars>
      </dgm:prSet>
      <dgm:spPr/>
    </dgm:pt>
    <dgm:pt modelId="{5B6BE8F9-D3B8-4041-A97D-C521490DCED7}" type="pres">
      <dgm:prSet presAssocID="{70A4E6E1-BF60-4D6E-B40C-2B74F28F1124}" presName="hierChild2" presStyleCnt="0"/>
      <dgm:spPr/>
    </dgm:pt>
  </dgm:ptLst>
  <dgm:cxnLst>
    <dgm:cxn modelId="{00715B17-A281-4903-B648-60F81D21BA93}" srcId="{A2D6892D-AA12-4C3E-AD49-9A4BFB524E07}" destId="{70A4E6E1-BF60-4D6E-B40C-2B74F28F1124}" srcOrd="1" destOrd="0" parTransId="{F70018F0-D6FF-40EB-801F-BC8BDD33A4AE}" sibTransId="{38C0E328-0C1F-450C-8CEB-3ED35CD132B3}"/>
    <dgm:cxn modelId="{67A7BB1E-5BDA-4A05-A289-1FA3408A3B84}" type="presOf" srcId="{70A4E6E1-BF60-4D6E-B40C-2B74F28F1124}" destId="{D2DCA617-628B-4BB6-BBA9-02EE51F03D22}" srcOrd="0" destOrd="0" presId="urn:microsoft.com/office/officeart/2005/8/layout/hierarchy1"/>
    <dgm:cxn modelId="{A02F8168-8366-42B2-A5BF-6D323B11B69F}" type="presOf" srcId="{A2D6892D-AA12-4C3E-AD49-9A4BFB524E07}" destId="{530AD0A2-7F46-438F-AC4D-907141BAF998}" srcOrd="0" destOrd="0" presId="urn:microsoft.com/office/officeart/2005/8/layout/hierarchy1"/>
    <dgm:cxn modelId="{EFC16CC9-7320-4BF3-A1F5-11340022265C}" srcId="{A2D6892D-AA12-4C3E-AD49-9A4BFB524E07}" destId="{4152A7AC-6EA4-4A07-9023-FBDE5EDD1ADE}" srcOrd="0" destOrd="0" parTransId="{95070ADE-5863-48B2-A3C4-62596C773AFB}" sibTransId="{581BD81B-3FF7-48A5-AA04-0EA16230931B}"/>
    <dgm:cxn modelId="{273E98EF-6081-4758-8E03-1A430DB08110}" type="presOf" srcId="{4152A7AC-6EA4-4A07-9023-FBDE5EDD1ADE}" destId="{E379B17B-7596-4993-B534-AAC4103A5B66}" srcOrd="0" destOrd="0" presId="urn:microsoft.com/office/officeart/2005/8/layout/hierarchy1"/>
    <dgm:cxn modelId="{4BD219E5-B814-4AE9-BA5B-9085309D7E71}" type="presParOf" srcId="{530AD0A2-7F46-438F-AC4D-907141BAF998}" destId="{CF0D118D-8A4E-4C59-888B-CA4E527F61D5}" srcOrd="0" destOrd="0" presId="urn:microsoft.com/office/officeart/2005/8/layout/hierarchy1"/>
    <dgm:cxn modelId="{7D6EB3D4-EDA7-494E-A96E-4C3778D3327F}" type="presParOf" srcId="{CF0D118D-8A4E-4C59-888B-CA4E527F61D5}" destId="{4851ECE0-7CA6-4787-B487-51A2E5002BEA}" srcOrd="0" destOrd="0" presId="urn:microsoft.com/office/officeart/2005/8/layout/hierarchy1"/>
    <dgm:cxn modelId="{781F42EB-E90A-4ED2-BF22-19C9B9AEE2BC}" type="presParOf" srcId="{4851ECE0-7CA6-4787-B487-51A2E5002BEA}" destId="{69AF5AFD-0162-4BE6-845B-DD05A56825CA}" srcOrd="0" destOrd="0" presId="urn:microsoft.com/office/officeart/2005/8/layout/hierarchy1"/>
    <dgm:cxn modelId="{8176A7CD-6F7D-4C96-96AE-089784ED03FF}" type="presParOf" srcId="{4851ECE0-7CA6-4787-B487-51A2E5002BEA}" destId="{E379B17B-7596-4993-B534-AAC4103A5B66}" srcOrd="1" destOrd="0" presId="urn:microsoft.com/office/officeart/2005/8/layout/hierarchy1"/>
    <dgm:cxn modelId="{EE22E177-FB81-4DA6-9F5B-3D7035938685}" type="presParOf" srcId="{CF0D118D-8A4E-4C59-888B-CA4E527F61D5}" destId="{3867D610-3C22-40C8-9D22-7148031614C8}" srcOrd="1" destOrd="0" presId="urn:microsoft.com/office/officeart/2005/8/layout/hierarchy1"/>
    <dgm:cxn modelId="{52C885FE-2875-490D-BE8D-654F30C80A1D}" type="presParOf" srcId="{530AD0A2-7F46-438F-AC4D-907141BAF998}" destId="{9618476E-9232-4547-93EF-B9B21926E4DE}" srcOrd="1" destOrd="0" presId="urn:microsoft.com/office/officeart/2005/8/layout/hierarchy1"/>
    <dgm:cxn modelId="{7793B88F-CC8E-479D-A4E9-0E322DD264BC}" type="presParOf" srcId="{9618476E-9232-4547-93EF-B9B21926E4DE}" destId="{E8375377-C9A1-4316-BD06-F34D1A8E887F}" srcOrd="0" destOrd="0" presId="urn:microsoft.com/office/officeart/2005/8/layout/hierarchy1"/>
    <dgm:cxn modelId="{607AD202-7ED9-4F9D-A58A-D30A59F62AF2}" type="presParOf" srcId="{E8375377-C9A1-4316-BD06-F34D1A8E887F}" destId="{61D31154-7632-46A7-AF58-B30073C52D54}" srcOrd="0" destOrd="0" presId="urn:microsoft.com/office/officeart/2005/8/layout/hierarchy1"/>
    <dgm:cxn modelId="{2E974371-4DC3-4897-B8E5-8862A709B047}" type="presParOf" srcId="{E8375377-C9A1-4316-BD06-F34D1A8E887F}" destId="{D2DCA617-628B-4BB6-BBA9-02EE51F03D22}" srcOrd="1" destOrd="0" presId="urn:microsoft.com/office/officeart/2005/8/layout/hierarchy1"/>
    <dgm:cxn modelId="{DEC9EFBD-7065-4F92-91AC-7C1C8631FF83}" type="presParOf" srcId="{9618476E-9232-4547-93EF-B9B21926E4DE}" destId="{5B6BE8F9-D3B8-4041-A97D-C521490DCED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1A6231-DDAF-4B2E-A45F-C6CCFA592F60}"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6331536-C8F1-4F94-AFD0-10FE04BFA6C6}">
      <dgm:prSet/>
      <dgm:spPr/>
      <dgm:t>
        <a:bodyPr/>
        <a:lstStyle/>
        <a:p>
          <a:r>
            <a:rPr lang="en-US" dirty="0">
              <a:latin typeface="Aptos Display" panose="020B0004020202020204" pitchFamily="34" charset="0"/>
            </a:rPr>
            <a:t>The drug approval process should confirm all essential factors are in place to guarantee full reimbursement before each injection.</a:t>
          </a:r>
        </a:p>
      </dgm:t>
    </dgm:pt>
    <dgm:pt modelId="{CF800FC1-6D08-45ED-A671-C14F6814882C}" type="parTrans" cxnId="{9087D2AD-2E03-4AC3-B104-17FD0EABB21E}">
      <dgm:prSet/>
      <dgm:spPr/>
      <dgm:t>
        <a:bodyPr/>
        <a:lstStyle/>
        <a:p>
          <a:endParaRPr lang="en-US"/>
        </a:p>
      </dgm:t>
    </dgm:pt>
    <dgm:pt modelId="{119CD8CB-EE2E-4A28-9AC6-781C642EEC0C}" type="sibTrans" cxnId="{9087D2AD-2E03-4AC3-B104-17FD0EABB21E}">
      <dgm:prSet/>
      <dgm:spPr/>
      <dgm:t>
        <a:bodyPr/>
        <a:lstStyle/>
        <a:p>
          <a:endParaRPr lang="en-US"/>
        </a:p>
      </dgm:t>
    </dgm:pt>
    <dgm:pt modelId="{07B9DE5C-51C6-47CA-B688-4E9918DD671D}">
      <dgm:prSet/>
      <dgm:spPr/>
      <dgm:t>
        <a:bodyPr/>
        <a:lstStyle/>
        <a:p>
          <a:r>
            <a:rPr lang="en-US" dirty="0">
              <a:latin typeface="Aptos Display" panose="020B0004020202020204" pitchFamily="34" charset="0"/>
            </a:rPr>
            <a:t>The method of communicating the drug approved back to the physician is called the Injection Status.</a:t>
          </a:r>
        </a:p>
      </dgm:t>
    </dgm:pt>
    <dgm:pt modelId="{07792A41-DFA2-4AC4-A504-0BEB780FE9B2}" type="parTrans" cxnId="{EFB9B07A-CFF0-4FF6-9392-7B30CA25E812}">
      <dgm:prSet/>
      <dgm:spPr/>
      <dgm:t>
        <a:bodyPr/>
        <a:lstStyle/>
        <a:p>
          <a:endParaRPr lang="en-US"/>
        </a:p>
      </dgm:t>
    </dgm:pt>
    <dgm:pt modelId="{926CFD1C-56BC-4F1A-B68A-7FB82DC10A2B}" type="sibTrans" cxnId="{EFB9B07A-CFF0-4FF6-9392-7B30CA25E812}">
      <dgm:prSet/>
      <dgm:spPr/>
      <dgm:t>
        <a:bodyPr/>
        <a:lstStyle/>
        <a:p>
          <a:endParaRPr lang="en-US"/>
        </a:p>
      </dgm:t>
    </dgm:pt>
    <dgm:pt modelId="{9929E6D0-C2F5-419C-8D92-604BDD9E8B09}" type="pres">
      <dgm:prSet presAssocID="{D61A6231-DDAF-4B2E-A45F-C6CCFA592F60}" presName="Name0" presStyleCnt="0">
        <dgm:presLayoutVars>
          <dgm:dir/>
          <dgm:animLvl val="lvl"/>
          <dgm:resizeHandles val="exact"/>
        </dgm:presLayoutVars>
      </dgm:prSet>
      <dgm:spPr/>
    </dgm:pt>
    <dgm:pt modelId="{E2D48917-DEB9-49CA-9C6A-9DE12C42D525}" type="pres">
      <dgm:prSet presAssocID="{07B9DE5C-51C6-47CA-B688-4E9918DD671D}" presName="boxAndChildren" presStyleCnt="0"/>
      <dgm:spPr/>
    </dgm:pt>
    <dgm:pt modelId="{2A7358B3-5E67-49D8-931A-D2A997FAD02F}" type="pres">
      <dgm:prSet presAssocID="{07B9DE5C-51C6-47CA-B688-4E9918DD671D}" presName="parentTextBox" presStyleLbl="node1" presStyleIdx="0" presStyleCnt="2"/>
      <dgm:spPr/>
    </dgm:pt>
    <dgm:pt modelId="{3BE49065-0BFA-4E07-8C6E-C0E375307FBF}" type="pres">
      <dgm:prSet presAssocID="{119CD8CB-EE2E-4A28-9AC6-781C642EEC0C}" presName="sp" presStyleCnt="0"/>
      <dgm:spPr/>
    </dgm:pt>
    <dgm:pt modelId="{43BF3065-28B3-4763-89EA-3400D5E82D45}" type="pres">
      <dgm:prSet presAssocID="{26331536-C8F1-4F94-AFD0-10FE04BFA6C6}" presName="arrowAndChildren" presStyleCnt="0"/>
      <dgm:spPr/>
    </dgm:pt>
    <dgm:pt modelId="{E5A84641-1DE8-4235-BE11-00E37EC06D41}" type="pres">
      <dgm:prSet presAssocID="{26331536-C8F1-4F94-AFD0-10FE04BFA6C6}" presName="parentTextArrow" presStyleLbl="node1" presStyleIdx="1" presStyleCnt="2"/>
      <dgm:spPr/>
    </dgm:pt>
  </dgm:ptLst>
  <dgm:cxnLst>
    <dgm:cxn modelId="{C70F6B03-3486-4D98-AD37-79EE7FC7C056}" type="presOf" srcId="{D61A6231-DDAF-4B2E-A45F-C6CCFA592F60}" destId="{9929E6D0-C2F5-419C-8D92-604BDD9E8B09}" srcOrd="0" destOrd="0" presId="urn:microsoft.com/office/officeart/2005/8/layout/process4"/>
    <dgm:cxn modelId="{EFB9B07A-CFF0-4FF6-9392-7B30CA25E812}" srcId="{D61A6231-DDAF-4B2E-A45F-C6CCFA592F60}" destId="{07B9DE5C-51C6-47CA-B688-4E9918DD671D}" srcOrd="1" destOrd="0" parTransId="{07792A41-DFA2-4AC4-A504-0BEB780FE9B2}" sibTransId="{926CFD1C-56BC-4F1A-B68A-7FB82DC10A2B}"/>
    <dgm:cxn modelId="{B03FEB85-1ECA-485E-9972-77618F5F93E5}" type="presOf" srcId="{07B9DE5C-51C6-47CA-B688-4E9918DD671D}" destId="{2A7358B3-5E67-49D8-931A-D2A997FAD02F}" srcOrd="0" destOrd="0" presId="urn:microsoft.com/office/officeart/2005/8/layout/process4"/>
    <dgm:cxn modelId="{9087D2AD-2E03-4AC3-B104-17FD0EABB21E}" srcId="{D61A6231-DDAF-4B2E-A45F-C6CCFA592F60}" destId="{26331536-C8F1-4F94-AFD0-10FE04BFA6C6}" srcOrd="0" destOrd="0" parTransId="{CF800FC1-6D08-45ED-A671-C14F6814882C}" sibTransId="{119CD8CB-EE2E-4A28-9AC6-781C642EEC0C}"/>
    <dgm:cxn modelId="{7ECC14E9-259D-4F7C-AA32-F30D78B91911}" type="presOf" srcId="{26331536-C8F1-4F94-AFD0-10FE04BFA6C6}" destId="{E5A84641-1DE8-4235-BE11-00E37EC06D41}" srcOrd="0" destOrd="0" presId="urn:microsoft.com/office/officeart/2005/8/layout/process4"/>
    <dgm:cxn modelId="{FD7A4B7F-1D4F-43A4-94C4-C91DC428A9B6}" type="presParOf" srcId="{9929E6D0-C2F5-419C-8D92-604BDD9E8B09}" destId="{E2D48917-DEB9-49CA-9C6A-9DE12C42D525}" srcOrd="0" destOrd="0" presId="urn:microsoft.com/office/officeart/2005/8/layout/process4"/>
    <dgm:cxn modelId="{6C32D8CD-E8C4-4B9A-A180-7BC7EF3F2A7D}" type="presParOf" srcId="{E2D48917-DEB9-49CA-9C6A-9DE12C42D525}" destId="{2A7358B3-5E67-49D8-931A-D2A997FAD02F}" srcOrd="0" destOrd="0" presId="urn:microsoft.com/office/officeart/2005/8/layout/process4"/>
    <dgm:cxn modelId="{E918AA72-CBAC-466E-81A3-F2944672C669}" type="presParOf" srcId="{9929E6D0-C2F5-419C-8D92-604BDD9E8B09}" destId="{3BE49065-0BFA-4E07-8C6E-C0E375307FBF}" srcOrd="1" destOrd="0" presId="urn:microsoft.com/office/officeart/2005/8/layout/process4"/>
    <dgm:cxn modelId="{86FB84E3-D5A7-4E3B-AF56-FA5DF78CC1B4}" type="presParOf" srcId="{9929E6D0-C2F5-419C-8D92-604BDD9E8B09}" destId="{43BF3065-28B3-4763-89EA-3400D5E82D45}" srcOrd="2" destOrd="0" presId="urn:microsoft.com/office/officeart/2005/8/layout/process4"/>
    <dgm:cxn modelId="{CC0C65C9-3F0E-42B3-8019-BC192C213DB8}" type="presParOf" srcId="{43BF3065-28B3-4763-89EA-3400D5E82D45}" destId="{E5A84641-1DE8-4235-BE11-00E37EC06D4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E626E5-70AD-B04B-82E3-BE985C952A56}" type="doc">
      <dgm:prSet loTypeId="urn:microsoft.com/office/officeart/2009/3/layout/HorizontalOrganizationChart" loCatId="" qsTypeId="urn:microsoft.com/office/officeart/2005/8/quickstyle/simple1" qsCatId="simple" csTypeId="urn:microsoft.com/office/officeart/2005/8/colors/accent1_2" csCatId="accent1" phldr="1"/>
      <dgm:spPr/>
      <dgm:t>
        <a:bodyPr/>
        <a:lstStyle/>
        <a:p>
          <a:endParaRPr lang="en-US"/>
        </a:p>
      </dgm:t>
    </dgm:pt>
    <dgm:pt modelId="{300255BB-3246-CB45-992E-E6A543801B1F}">
      <dgm:prSet phldrT="[Text]" custT="1"/>
      <dgm:spPr>
        <a:solidFill>
          <a:schemeClr val="accent2"/>
        </a:solidFill>
      </dgm:spPr>
      <dgm:t>
        <a:bodyPr/>
        <a:lstStyle/>
        <a:p>
          <a:r>
            <a:rPr lang="en-US" sz="2400" b="0" i="0" dirty="0">
              <a:latin typeface="Aptos Display" panose="020B0004020202020204" pitchFamily="34" charset="0"/>
              <a:ea typeface="Roboto Medium" panose="02000000000000000000" pitchFamily="2" charset="0"/>
            </a:rPr>
            <a:t>Credentialing Specialist</a:t>
          </a:r>
        </a:p>
      </dgm:t>
    </dgm:pt>
    <dgm:pt modelId="{4A9F7AED-AB0C-C24A-BE39-A001E30A0B59}" type="parTrans" cxnId="{523FDD00-6FC0-8E45-A26C-6F78DFADC2FF}">
      <dgm:prSet/>
      <dgm:spPr/>
      <dgm:t>
        <a:bodyPr/>
        <a:lstStyle/>
        <a:p>
          <a:endParaRPr lang="en-US" sz="3600" b="0" i="0">
            <a:latin typeface="Roboto Medium" panose="02000000000000000000" pitchFamily="2" charset="0"/>
            <a:ea typeface="Roboto Medium" panose="02000000000000000000" pitchFamily="2" charset="0"/>
          </a:endParaRPr>
        </a:p>
      </dgm:t>
    </dgm:pt>
    <dgm:pt modelId="{62B14E14-9B06-7C4E-986A-0C9BC4BA0B2E}" type="sibTrans" cxnId="{523FDD00-6FC0-8E45-A26C-6F78DFADC2FF}">
      <dgm:prSet/>
      <dgm:spPr/>
      <dgm:t>
        <a:bodyPr/>
        <a:lstStyle/>
        <a:p>
          <a:endParaRPr lang="en-US" sz="3600" b="0" i="0">
            <a:latin typeface="Roboto Medium" panose="02000000000000000000" pitchFamily="2" charset="0"/>
            <a:ea typeface="Roboto Medium" panose="02000000000000000000" pitchFamily="2" charset="0"/>
          </a:endParaRPr>
        </a:p>
      </dgm:t>
    </dgm:pt>
    <dgm:pt modelId="{108E0FBA-ACA1-4240-8DD4-16E784D3E16A}">
      <dgm:prSet phldrT="[Text]" custT="1"/>
      <dgm:spPr>
        <a:solidFill>
          <a:schemeClr val="accent3"/>
        </a:solidFill>
      </dgm:spPr>
      <dgm:t>
        <a:bodyPr/>
        <a:lstStyle/>
        <a:p>
          <a:r>
            <a:rPr lang="en-US" sz="2400" b="0" i="0" dirty="0">
              <a:latin typeface="Aptos Display" panose="020B0004020202020204" pitchFamily="34" charset="0"/>
              <a:ea typeface="Roboto Medium" panose="02000000000000000000" pitchFamily="2" charset="0"/>
            </a:rPr>
            <a:t>Patient Access Supervisor</a:t>
          </a:r>
        </a:p>
      </dgm:t>
    </dgm:pt>
    <dgm:pt modelId="{CF8FE459-7CC0-C442-99B2-34FA4AEFDB91}" type="parTrans" cxnId="{B0CEE4A1-FB67-014F-9158-6DB9F5315859}">
      <dgm:prSet/>
      <dgm:spPr/>
      <dgm:t>
        <a:bodyPr/>
        <a:lstStyle/>
        <a:p>
          <a:endParaRPr lang="en-US" sz="3600" b="0" i="0">
            <a:latin typeface="Roboto Medium" panose="02000000000000000000" pitchFamily="2" charset="0"/>
            <a:ea typeface="Roboto Medium" panose="02000000000000000000" pitchFamily="2" charset="0"/>
          </a:endParaRPr>
        </a:p>
      </dgm:t>
    </dgm:pt>
    <dgm:pt modelId="{50171FA6-4422-4E48-BED2-EFC4C7FBE5A3}" type="sibTrans" cxnId="{B0CEE4A1-FB67-014F-9158-6DB9F5315859}">
      <dgm:prSet/>
      <dgm:spPr/>
      <dgm:t>
        <a:bodyPr/>
        <a:lstStyle/>
        <a:p>
          <a:endParaRPr lang="en-US" sz="3600" b="0" i="0">
            <a:latin typeface="Roboto Medium" panose="02000000000000000000" pitchFamily="2" charset="0"/>
            <a:ea typeface="Roboto Medium" panose="02000000000000000000" pitchFamily="2" charset="0"/>
          </a:endParaRPr>
        </a:p>
      </dgm:t>
    </dgm:pt>
    <dgm:pt modelId="{2D2A4D55-1879-A24F-B4E2-3CD945A4341A}">
      <dgm:prSet phldrT="[Text]" custT="1"/>
      <dgm:spPr>
        <a:solidFill>
          <a:schemeClr val="accent4"/>
        </a:solidFill>
      </dgm:spPr>
      <dgm:t>
        <a:bodyPr/>
        <a:lstStyle/>
        <a:p>
          <a:r>
            <a:rPr lang="en-US" sz="2400" b="0" i="0" dirty="0">
              <a:latin typeface="Aptos Display" panose="020B0004020202020204" pitchFamily="34" charset="0"/>
              <a:ea typeface="Roboto Medium" panose="02000000000000000000" pitchFamily="2" charset="0"/>
            </a:rPr>
            <a:t>Billing Supervisor</a:t>
          </a:r>
        </a:p>
      </dgm:t>
    </dgm:pt>
    <dgm:pt modelId="{53891B48-2A05-E94D-AAC6-FC0F0B1C953A}" type="parTrans" cxnId="{DB39569B-8852-2F41-B918-CFFC0E6C1A63}">
      <dgm:prSet/>
      <dgm:spPr/>
      <dgm:t>
        <a:bodyPr/>
        <a:lstStyle/>
        <a:p>
          <a:endParaRPr lang="en-US" sz="3600" b="0" i="0">
            <a:latin typeface="Roboto Medium" panose="02000000000000000000" pitchFamily="2" charset="0"/>
            <a:ea typeface="Roboto Medium" panose="02000000000000000000" pitchFamily="2" charset="0"/>
          </a:endParaRPr>
        </a:p>
      </dgm:t>
    </dgm:pt>
    <dgm:pt modelId="{3FD5E0D0-68D6-CB43-A868-E7E0B5523D5A}" type="sibTrans" cxnId="{DB39569B-8852-2F41-B918-CFFC0E6C1A63}">
      <dgm:prSet/>
      <dgm:spPr/>
      <dgm:t>
        <a:bodyPr/>
        <a:lstStyle/>
        <a:p>
          <a:endParaRPr lang="en-US" sz="3600" b="0" i="0">
            <a:latin typeface="Roboto Medium" panose="02000000000000000000" pitchFamily="2" charset="0"/>
            <a:ea typeface="Roboto Medium" panose="02000000000000000000" pitchFamily="2" charset="0"/>
          </a:endParaRPr>
        </a:p>
      </dgm:t>
    </dgm:pt>
    <dgm:pt modelId="{76DA4B67-4ACB-8D4B-ABDA-8E81BC5702A9}">
      <dgm:prSet phldrT="[Text]" custT="1"/>
      <dgm:spPr>
        <a:solidFill>
          <a:schemeClr val="accent1"/>
        </a:solidFill>
      </dgm:spPr>
      <dgm:t>
        <a:bodyPr lIns="0" tIns="0" rIns="0" bIns="4114800"/>
        <a:lstStyle/>
        <a:p>
          <a:r>
            <a:rPr lang="en-US" sz="3600" b="0" i="0" dirty="0">
              <a:latin typeface="Roboto Medium" panose="02000000000000000000" pitchFamily="2" charset="0"/>
              <a:ea typeface="Roboto Medium" panose="02000000000000000000" pitchFamily="2" charset="0"/>
            </a:rPr>
            <a:t>Develop</a:t>
          </a:r>
        </a:p>
      </dgm:t>
    </dgm:pt>
    <dgm:pt modelId="{F1FF67D7-A4BA-1941-B837-E7AEE8ECB1D7}" type="sibTrans" cxnId="{420CF862-B096-1A44-943A-840674994068}">
      <dgm:prSet/>
      <dgm:spPr/>
      <dgm:t>
        <a:bodyPr/>
        <a:lstStyle/>
        <a:p>
          <a:endParaRPr lang="en-US" sz="3600" b="0" i="0">
            <a:latin typeface="Roboto Medium" panose="02000000000000000000" pitchFamily="2" charset="0"/>
            <a:ea typeface="Roboto Medium" panose="02000000000000000000" pitchFamily="2" charset="0"/>
          </a:endParaRPr>
        </a:p>
      </dgm:t>
    </dgm:pt>
    <dgm:pt modelId="{9F61FCC5-15A1-ED4E-94FF-983D9E54E6B4}" type="parTrans" cxnId="{420CF862-B096-1A44-943A-840674994068}">
      <dgm:prSet/>
      <dgm:spPr/>
      <dgm:t>
        <a:bodyPr/>
        <a:lstStyle/>
        <a:p>
          <a:endParaRPr lang="en-US" sz="3600" b="0" i="0">
            <a:latin typeface="Roboto Medium" panose="02000000000000000000" pitchFamily="2" charset="0"/>
            <a:ea typeface="Roboto Medium" panose="02000000000000000000" pitchFamily="2" charset="0"/>
          </a:endParaRPr>
        </a:p>
      </dgm:t>
    </dgm:pt>
    <dgm:pt modelId="{A0B441C7-2C8E-3A47-AB0F-9094D9A92278}" type="pres">
      <dgm:prSet presAssocID="{8DE626E5-70AD-B04B-82E3-BE985C952A56}" presName="hierChild1" presStyleCnt="0">
        <dgm:presLayoutVars>
          <dgm:orgChart val="1"/>
          <dgm:chPref val="1"/>
          <dgm:dir/>
          <dgm:animOne val="branch"/>
          <dgm:animLvl val="lvl"/>
          <dgm:resizeHandles/>
        </dgm:presLayoutVars>
      </dgm:prSet>
      <dgm:spPr/>
    </dgm:pt>
    <dgm:pt modelId="{806F9C92-C169-D54C-9AAC-E9D8C5683926}" type="pres">
      <dgm:prSet presAssocID="{76DA4B67-4ACB-8D4B-ABDA-8E81BC5702A9}" presName="hierRoot1" presStyleCnt="0">
        <dgm:presLayoutVars>
          <dgm:hierBranch val="init"/>
        </dgm:presLayoutVars>
      </dgm:prSet>
      <dgm:spPr/>
    </dgm:pt>
    <dgm:pt modelId="{CAC39D94-A578-D448-9266-B219641AF521}" type="pres">
      <dgm:prSet presAssocID="{76DA4B67-4ACB-8D4B-ABDA-8E81BC5702A9}" presName="rootComposite1" presStyleCnt="0"/>
      <dgm:spPr/>
    </dgm:pt>
    <dgm:pt modelId="{19C79592-5DB6-C947-80D0-0E1338B51532}" type="pres">
      <dgm:prSet presAssocID="{76DA4B67-4ACB-8D4B-ABDA-8E81BC5702A9}" presName="rootText1" presStyleLbl="node0" presStyleIdx="0" presStyleCnt="1" custScaleY="220115">
        <dgm:presLayoutVars>
          <dgm:chPref val="3"/>
        </dgm:presLayoutVars>
      </dgm:prSet>
      <dgm:spPr/>
    </dgm:pt>
    <dgm:pt modelId="{7FE57DAD-79A9-064F-9B87-23A6599B7A5F}" type="pres">
      <dgm:prSet presAssocID="{76DA4B67-4ACB-8D4B-ABDA-8E81BC5702A9}" presName="rootConnector1" presStyleLbl="node1" presStyleIdx="0" presStyleCnt="0"/>
      <dgm:spPr/>
    </dgm:pt>
    <dgm:pt modelId="{9A381FC6-6EF9-2042-8A3B-94E86249DE5D}" type="pres">
      <dgm:prSet presAssocID="{76DA4B67-4ACB-8D4B-ABDA-8E81BC5702A9}" presName="hierChild2" presStyleCnt="0"/>
      <dgm:spPr/>
    </dgm:pt>
    <dgm:pt modelId="{B7C24BDA-102C-1642-81F3-0FDEDAA69343}" type="pres">
      <dgm:prSet presAssocID="{4A9F7AED-AB0C-C24A-BE39-A001E30A0B59}" presName="Name64" presStyleLbl="parChTrans1D2" presStyleIdx="0" presStyleCnt="3"/>
      <dgm:spPr/>
    </dgm:pt>
    <dgm:pt modelId="{D5974BB7-35F4-C945-B6D5-F984ACB6907C}" type="pres">
      <dgm:prSet presAssocID="{300255BB-3246-CB45-992E-E6A543801B1F}" presName="hierRoot2" presStyleCnt="0">
        <dgm:presLayoutVars>
          <dgm:hierBranch val="init"/>
        </dgm:presLayoutVars>
      </dgm:prSet>
      <dgm:spPr/>
    </dgm:pt>
    <dgm:pt modelId="{82281D6F-069A-CD45-A331-D4D32F30560F}" type="pres">
      <dgm:prSet presAssocID="{300255BB-3246-CB45-992E-E6A543801B1F}" presName="rootComposite" presStyleCnt="0"/>
      <dgm:spPr/>
    </dgm:pt>
    <dgm:pt modelId="{A6499D1C-011D-D847-80DF-0B2A1DE4AAFE}" type="pres">
      <dgm:prSet presAssocID="{300255BB-3246-CB45-992E-E6A543801B1F}" presName="rootText" presStyleLbl="node2" presStyleIdx="0" presStyleCnt="3">
        <dgm:presLayoutVars>
          <dgm:chPref val="3"/>
        </dgm:presLayoutVars>
      </dgm:prSet>
      <dgm:spPr/>
    </dgm:pt>
    <dgm:pt modelId="{6F10B699-935A-D542-AA05-94071172296F}" type="pres">
      <dgm:prSet presAssocID="{300255BB-3246-CB45-992E-E6A543801B1F}" presName="rootConnector" presStyleLbl="node2" presStyleIdx="0" presStyleCnt="3"/>
      <dgm:spPr/>
    </dgm:pt>
    <dgm:pt modelId="{70A1AF12-3F7A-7C49-99D2-D9795B98418A}" type="pres">
      <dgm:prSet presAssocID="{300255BB-3246-CB45-992E-E6A543801B1F}" presName="hierChild4" presStyleCnt="0"/>
      <dgm:spPr/>
    </dgm:pt>
    <dgm:pt modelId="{4E76F06E-042F-4140-8D9E-96CD9F1DF35E}" type="pres">
      <dgm:prSet presAssocID="{300255BB-3246-CB45-992E-E6A543801B1F}" presName="hierChild5" presStyleCnt="0"/>
      <dgm:spPr/>
    </dgm:pt>
    <dgm:pt modelId="{486ECD6E-8F2A-074F-AF72-3533CE53FF53}" type="pres">
      <dgm:prSet presAssocID="{CF8FE459-7CC0-C442-99B2-34FA4AEFDB91}" presName="Name64" presStyleLbl="parChTrans1D2" presStyleIdx="1" presStyleCnt="3"/>
      <dgm:spPr/>
    </dgm:pt>
    <dgm:pt modelId="{0D5123D0-4F19-D74A-81A8-96131B8D9247}" type="pres">
      <dgm:prSet presAssocID="{108E0FBA-ACA1-4240-8DD4-16E784D3E16A}" presName="hierRoot2" presStyleCnt="0">
        <dgm:presLayoutVars>
          <dgm:hierBranch val="init"/>
        </dgm:presLayoutVars>
      </dgm:prSet>
      <dgm:spPr/>
    </dgm:pt>
    <dgm:pt modelId="{19054550-AA29-2241-BD1E-6EE5455322F9}" type="pres">
      <dgm:prSet presAssocID="{108E0FBA-ACA1-4240-8DD4-16E784D3E16A}" presName="rootComposite" presStyleCnt="0"/>
      <dgm:spPr/>
    </dgm:pt>
    <dgm:pt modelId="{63FC167B-4984-6447-93B6-ECC7F9A389A9}" type="pres">
      <dgm:prSet presAssocID="{108E0FBA-ACA1-4240-8DD4-16E784D3E16A}" presName="rootText" presStyleLbl="node2" presStyleIdx="1" presStyleCnt="3">
        <dgm:presLayoutVars>
          <dgm:chPref val="3"/>
        </dgm:presLayoutVars>
      </dgm:prSet>
      <dgm:spPr/>
    </dgm:pt>
    <dgm:pt modelId="{FC41E12E-F3A8-E14B-9DCA-347A8E8B20E6}" type="pres">
      <dgm:prSet presAssocID="{108E0FBA-ACA1-4240-8DD4-16E784D3E16A}" presName="rootConnector" presStyleLbl="node2" presStyleIdx="1" presStyleCnt="3"/>
      <dgm:spPr/>
    </dgm:pt>
    <dgm:pt modelId="{56B3325D-D253-324C-9886-B0BD467FC1CE}" type="pres">
      <dgm:prSet presAssocID="{108E0FBA-ACA1-4240-8DD4-16E784D3E16A}" presName="hierChild4" presStyleCnt="0"/>
      <dgm:spPr/>
    </dgm:pt>
    <dgm:pt modelId="{4907F087-62D5-AD43-98CE-EAA5698D2B4B}" type="pres">
      <dgm:prSet presAssocID="{108E0FBA-ACA1-4240-8DD4-16E784D3E16A}" presName="hierChild5" presStyleCnt="0"/>
      <dgm:spPr/>
    </dgm:pt>
    <dgm:pt modelId="{9CB1EF96-A46E-3642-8CB3-6B738FE04335}" type="pres">
      <dgm:prSet presAssocID="{53891B48-2A05-E94D-AAC6-FC0F0B1C953A}" presName="Name64" presStyleLbl="parChTrans1D2" presStyleIdx="2" presStyleCnt="3"/>
      <dgm:spPr/>
    </dgm:pt>
    <dgm:pt modelId="{EABC72FC-D650-4D42-A9E9-9D3D59EB06F9}" type="pres">
      <dgm:prSet presAssocID="{2D2A4D55-1879-A24F-B4E2-3CD945A4341A}" presName="hierRoot2" presStyleCnt="0">
        <dgm:presLayoutVars>
          <dgm:hierBranch val="init"/>
        </dgm:presLayoutVars>
      </dgm:prSet>
      <dgm:spPr/>
    </dgm:pt>
    <dgm:pt modelId="{ECF44B3E-6A6F-E840-A6B7-1D65F188C6FC}" type="pres">
      <dgm:prSet presAssocID="{2D2A4D55-1879-A24F-B4E2-3CD945A4341A}" presName="rootComposite" presStyleCnt="0"/>
      <dgm:spPr/>
    </dgm:pt>
    <dgm:pt modelId="{C1596EAD-1696-4B4B-AD47-07FD4F10E2DA}" type="pres">
      <dgm:prSet presAssocID="{2D2A4D55-1879-A24F-B4E2-3CD945A4341A}" presName="rootText" presStyleLbl="node2" presStyleIdx="2" presStyleCnt="3">
        <dgm:presLayoutVars>
          <dgm:chPref val="3"/>
        </dgm:presLayoutVars>
      </dgm:prSet>
      <dgm:spPr/>
    </dgm:pt>
    <dgm:pt modelId="{0343FE60-5CED-C148-98CC-7F49643F94AC}" type="pres">
      <dgm:prSet presAssocID="{2D2A4D55-1879-A24F-B4E2-3CD945A4341A}" presName="rootConnector" presStyleLbl="node2" presStyleIdx="2" presStyleCnt="3"/>
      <dgm:spPr/>
    </dgm:pt>
    <dgm:pt modelId="{A9934BA0-336F-254F-AB50-1B09EE577EEE}" type="pres">
      <dgm:prSet presAssocID="{2D2A4D55-1879-A24F-B4E2-3CD945A4341A}" presName="hierChild4" presStyleCnt="0"/>
      <dgm:spPr/>
    </dgm:pt>
    <dgm:pt modelId="{611127CF-7ABE-B645-9339-B91571F67669}" type="pres">
      <dgm:prSet presAssocID="{2D2A4D55-1879-A24F-B4E2-3CD945A4341A}" presName="hierChild5" presStyleCnt="0"/>
      <dgm:spPr/>
    </dgm:pt>
    <dgm:pt modelId="{93470D04-5987-E345-8A79-CC363FA0D8F7}" type="pres">
      <dgm:prSet presAssocID="{76DA4B67-4ACB-8D4B-ABDA-8E81BC5702A9}" presName="hierChild3" presStyleCnt="0"/>
      <dgm:spPr/>
    </dgm:pt>
  </dgm:ptLst>
  <dgm:cxnLst>
    <dgm:cxn modelId="{523FDD00-6FC0-8E45-A26C-6F78DFADC2FF}" srcId="{76DA4B67-4ACB-8D4B-ABDA-8E81BC5702A9}" destId="{300255BB-3246-CB45-992E-E6A543801B1F}" srcOrd="0" destOrd="0" parTransId="{4A9F7AED-AB0C-C24A-BE39-A001E30A0B59}" sibTransId="{62B14E14-9B06-7C4E-986A-0C9BC4BA0B2E}"/>
    <dgm:cxn modelId="{E210AC24-D633-7648-8461-D0917B4FE634}" type="presOf" srcId="{76DA4B67-4ACB-8D4B-ABDA-8E81BC5702A9}" destId="{19C79592-5DB6-C947-80D0-0E1338B51532}" srcOrd="0" destOrd="0" presId="urn:microsoft.com/office/officeart/2009/3/layout/HorizontalOrganizationChart"/>
    <dgm:cxn modelId="{DA6C5936-4ED4-EE40-ABDC-1C5E7612CF15}" type="presOf" srcId="{108E0FBA-ACA1-4240-8DD4-16E784D3E16A}" destId="{63FC167B-4984-6447-93B6-ECC7F9A389A9}" srcOrd="0" destOrd="0" presId="urn:microsoft.com/office/officeart/2009/3/layout/HorizontalOrganizationChart"/>
    <dgm:cxn modelId="{420CF862-B096-1A44-943A-840674994068}" srcId="{8DE626E5-70AD-B04B-82E3-BE985C952A56}" destId="{76DA4B67-4ACB-8D4B-ABDA-8E81BC5702A9}" srcOrd="0" destOrd="0" parTransId="{9F61FCC5-15A1-ED4E-94FF-983D9E54E6B4}" sibTransId="{F1FF67D7-A4BA-1941-B837-E7AEE8ECB1D7}"/>
    <dgm:cxn modelId="{46E5FA63-DD20-D447-A53A-8BD08271A19C}" type="presOf" srcId="{300255BB-3246-CB45-992E-E6A543801B1F}" destId="{6F10B699-935A-D542-AA05-94071172296F}" srcOrd="1" destOrd="0" presId="urn:microsoft.com/office/officeart/2009/3/layout/HorizontalOrganizationChart"/>
    <dgm:cxn modelId="{56CA2A4B-806F-1B4C-8CEC-7D86C1CDCE32}" type="presOf" srcId="{2D2A4D55-1879-A24F-B4E2-3CD945A4341A}" destId="{C1596EAD-1696-4B4B-AD47-07FD4F10E2DA}" srcOrd="0" destOrd="0" presId="urn:microsoft.com/office/officeart/2009/3/layout/HorizontalOrganizationChart"/>
    <dgm:cxn modelId="{ABC6EA72-11FA-FF47-9BA6-48174D1E7B8F}" type="presOf" srcId="{76DA4B67-4ACB-8D4B-ABDA-8E81BC5702A9}" destId="{7FE57DAD-79A9-064F-9B87-23A6599B7A5F}" srcOrd="1" destOrd="0" presId="urn:microsoft.com/office/officeart/2009/3/layout/HorizontalOrganizationChart"/>
    <dgm:cxn modelId="{C6502D83-1073-C440-BFC1-1706DCAEB6D3}" type="presOf" srcId="{300255BB-3246-CB45-992E-E6A543801B1F}" destId="{A6499D1C-011D-D847-80DF-0B2A1DE4AAFE}" srcOrd="0" destOrd="0" presId="urn:microsoft.com/office/officeart/2009/3/layout/HorizontalOrganizationChart"/>
    <dgm:cxn modelId="{2837C885-788D-5249-9950-9A3DB51ED376}" type="presOf" srcId="{53891B48-2A05-E94D-AAC6-FC0F0B1C953A}" destId="{9CB1EF96-A46E-3642-8CB3-6B738FE04335}" srcOrd="0" destOrd="0" presId="urn:microsoft.com/office/officeart/2009/3/layout/HorizontalOrganizationChart"/>
    <dgm:cxn modelId="{DB39569B-8852-2F41-B918-CFFC0E6C1A63}" srcId="{76DA4B67-4ACB-8D4B-ABDA-8E81BC5702A9}" destId="{2D2A4D55-1879-A24F-B4E2-3CD945A4341A}" srcOrd="2" destOrd="0" parTransId="{53891B48-2A05-E94D-AAC6-FC0F0B1C953A}" sibTransId="{3FD5E0D0-68D6-CB43-A868-E7E0B5523D5A}"/>
    <dgm:cxn modelId="{8D8D4A9F-C464-264B-A0FE-B1FDDD41302C}" type="presOf" srcId="{4A9F7AED-AB0C-C24A-BE39-A001E30A0B59}" destId="{B7C24BDA-102C-1642-81F3-0FDEDAA69343}" srcOrd="0" destOrd="0" presId="urn:microsoft.com/office/officeart/2009/3/layout/HorizontalOrganizationChart"/>
    <dgm:cxn modelId="{482343A1-2DCC-424D-8475-475063224D42}" type="presOf" srcId="{8DE626E5-70AD-B04B-82E3-BE985C952A56}" destId="{A0B441C7-2C8E-3A47-AB0F-9094D9A92278}" srcOrd="0" destOrd="0" presId="urn:microsoft.com/office/officeart/2009/3/layout/HorizontalOrganizationChart"/>
    <dgm:cxn modelId="{B0CEE4A1-FB67-014F-9158-6DB9F5315859}" srcId="{76DA4B67-4ACB-8D4B-ABDA-8E81BC5702A9}" destId="{108E0FBA-ACA1-4240-8DD4-16E784D3E16A}" srcOrd="1" destOrd="0" parTransId="{CF8FE459-7CC0-C442-99B2-34FA4AEFDB91}" sibTransId="{50171FA6-4422-4E48-BED2-EFC4C7FBE5A3}"/>
    <dgm:cxn modelId="{25ACD1AC-2768-5F4E-AE7E-7AAFE92C32F7}" type="presOf" srcId="{2D2A4D55-1879-A24F-B4E2-3CD945A4341A}" destId="{0343FE60-5CED-C148-98CC-7F49643F94AC}" srcOrd="1" destOrd="0" presId="urn:microsoft.com/office/officeart/2009/3/layout/HorizontalOrganizationChart"/>
    <dgm:cxn modelId="{786D8CAE-8F39-7147-B511-6F50391A2CFE}" type="presOf" srcId="{CF8FE459-7CC0-C442-99B2-34FA4AEFDB91}" destId="{486ECD6E-8F2A-074F-AF72-3533CE53FF53}" srcOrd="0" destOrd="0" presId="urn:microsoft.com/office/officeart/2009/3/layout/HorizontalOrganizationChart"/>
    <dgm:cxn modelId="{B5B4FFE8-A209-0A4D-B40C-DB2EE8C7BB71}" type="presOf" srcId="{108E0FBA-ACA1-4240-8DD4-16E784D3E16A}" destId="{FC41E12E-F3A8-E14B-9DCA-347A8E8B20E6}" srcOrd="1" destOrd="0" presId="urn:microsoft.com/office/officeart/2009/3/layout/HorizontalOrganizationChart"/>
    <dgm:cxn modelId="{95071720-C964-A445-B25E-B9F8760720FC}" type="presParOf" srcId="{A0B441C7-2C8E-3A47-AB0F-9094D9A92278}" destId="{806F9C92-C169-D54C-9AAC-E9D8C5683926}" srcOrd="0" destOrd="0" presId="urn:microsoft.com/office/officeart/2009/3/layout/HorizontalOrganizationChart"/>
    <dgm:cxn modelId="{6054BF40-D024-4E4F-925D-D814E236FB93}" type="presParOf" srcId="{806F9C92-C169-D54C-9AAC-E9D8C5683926}" destId="{CAC39D94-A578-D448-9266-B219641AF521}" srcOrd="0" destOrd="0" presId="urn:microsoft.com/office/officeart/2009/3/layout/HorizontalOrganizationChart"/>
    <dgm:cxn modelId="{02825548-D3F2-9A41-9D16-F7BE577ED61D}" type="presParOf" srcId="{CAC39D94-A578-D448-9266-B219641AF521}" destId="{19C79592-5DB6-C947-80D0-0E1338B51532}" srcOrd="0" destOrd="0" presId="urn:microsoft.com/office/officeart/2009/3/layout/HorizontalOrganizationChart"/>
    <dgm:cxn modelId="{FC54343D-E382-2145-9F48-FFE1A980152A}" type="presParOf" srcId="{CAC39D94-A578-D448-9266-B219641AF521}" destId="{7FE57DAD-79A9-064F-9B87-23A6599B7A5F}" srcOrd="1" destOrd="0" presId="urn:microsoft.com/office/officeart/2009/3/layout/HorizontalOrganizationChart"/>
    <dgm:cxn modelId="{4453BA37-751B-2947-BDDA-198C6A48C96B}" type="presParOf" srcId="{806F9C92-C169-D54C-9AAC-E9D8C5683926}" destId="{9A381FC6-6EF9-2042-8A3B-94E86249DE5D}" srcOrd="1" destOrd="0" presId="urn:microsoft.com/office/officeart/2009/3/layout/HorizontalOrganizationChart"/>
    <dgm:cxn modelId="{CD80C4B4-D62B-0744-80D4-824708EC59AD}" type="presParOf" srcId="{9A381FC6-6EF9-2042-8A3B-94E86249DE5D}" destId="{B7C24BDA-102C-1642-81F3-0FDEDAA69343}" srcOrd="0" destOrd="0" presId="urn:microsoft.com/office/officeart/2009/3/layout/HorizontalOrganizationChart"/>
    <dgm:cxn modelId="{783CEE5D-5128-5841-82C8-611868ADBCCE}" type="presParOf" srcId="{9A381FC6-6EF9-2042-8A3B-94E86249DE5D}" destId="{D5974BB7-35F4-C945-B6D5-F984ACB6907C}" srcOrd="1" destOrd="0" presId="urn:microsoft.com/office/officeart/2009/3/layout/HorizontalOrganizationChart"/>
    <dgm:cxn modelId="{905538BF-CF9B-3249-A680-394E01A9CFE1}" type="presParOf" srcId="{D5974BB7-35F4-C945-B6D5-F984ACB6907C}" destId="{82281D6F-069A-CD45-A331-D4D32F30560F}" srcOrd="0" destOrd="0" presId="urn:microsoft.com/office/officeart/2009/3/layout/HorizontalOrganizationChart"/>
    <dgm:cxn modelId="{85A79716-30B8-2546-93E9-5350CD505814}" type="presParOf" srcId="{82281D6F-069A-CD45-A331-D4D32F30560F}" destId="{A6499D1C-011D-D847-80DF-0B2A1DE4AAFE}" srcOrd="0" destOrd="0" presId="urn:microsoft.com/office/officeart/2009/3/layout/HorizontalOrganizationChart"/>
    <dgm:cxn modelId="{F96C2D7B-E672-4C4F-AAEE-45B71000150D}" type="presParOf" srcId="{82281D6F-069A-CD45-A331-D4D32F30560F}" destId="{6F10B699-935A-D542-AA05-94071172296F}" srcOrd="1" destOrd="0" presId="urn:microsoft.com/office/officeart/2009/3/layout/HorizontalOrganizationChart"/>
    <dgm:cxn modelId="{73AD93B8-45B4-8E40-812B-4696B1E405ED}" type="presParOf" srcId="{D5974BB7-35F4-C945-B6D5-F984ACB6907C}" destId="{70A1AF12-3F7A-7C49-99D2-D9795B98418A}" srcOrd="1" destOrd="0" presId="urn:microsoft.com/office/officeart/2009/3/layout/HorizontalOrganizationChart"/>
    <dgm:cxn modelId="{1C2F9F8B-24B2-1C48-A01F-388ED8D96E3F}" type="presParOf" srcId="{D5974BB7-35F4-C945-B6D5-F984ACB6907C}" destId="{4E76F06E-042F-4140-8D9E-96CD9F1DF35E}" srcOrd="2" destOrd="0" presId="urn:microsoft.com/office/officeart/2009/3/layout/HorizontalOrganizationChart"/>
    <dgm:cxn modelId="{6EA9A51E-C520-EF47-8AEA-C8BF4C64C8DE}" type="presParOf" srcId="{9A381FC6-6EF9-2042-8A3B-94E86249DE5D}" destId="{486ECD6E-8F2A-074F-AF72-3533CE53FF53}" srcOrd="2" destOrd="0" presId="urn:microsoft.com/office/officeart/2009/3/layout/HorizontalOrganizationChart"/>
    <dgm:cxn modelId="{47C27303-2EE6-8342-A5A5-389FB256D123}" type="presParOf" srcId="{9A381FC6-6EF9-2042-8A3B-94E86249DE5D}" destId="{0D5123D0-4F19-D74A-81A8-96131B8D9247}" srcOrd="3" destOrd="0" presId="urn:microsoft.com/office/officeart/2009/3/layout/HorizontalOrganizationChart"/>
    <dgm:cxn modelId="{118F9D16-3E23-5748-8FE7-0E5A00297561}" type="presParOf" srcId="{0D5123D0-4F19-D74A-81A8-96131B8D9247}" destId="{19054550-AA29-2241-BD1E-6EE5455322F9}" srcOrd="0" destOrd="0" presId="urn:microsoft.com/office/officeart/2009/3/layout/HorizontalOrganizationChart"/>
    <dgm:cxn modelId="{A52D03A9-DE48-A142-A8C0-A52327659A7A}" type="presParOf" srcId="{19054550-AA29-2241-BD1E-6EE5455322F9}" destId="{63FC167B-4984-6447-93B6-ECC7F9A389A9}" srcOrd="0" destOrd="0" presId="urn:microsoft.com/office/officeart/2009/3/layout/HorizontalOrganizationChart"/>
    <dgm:cxn modelId="{2BB59921-299A-674A-8948-C33C2B0C5B6D}" type="presParOf" srcId="{19054550-AA29-2241-BD1E-6EE5455322F9}" destId="{FC41E12E-F3A8-E14B-9DCA-347A8E8B20E6}" srcOrd="1" destOrd="0" presId="urn:microsoft.com/office/officeart/2009/3/layout/HorizontalOrganizationChart"/>
    <dgm:cxn modelId="{1FB9CB2D-0889-9E48-BF82-C216CC6C36AE}" type="presParOf" srcId="{0D5123D0-4F19-D74A-81A8-96131B8D9247}" destId="{56B3325D-D253-324C-9886-B0BD467FC1CE}" srcOrd="1" destOrd="0" presId="urn:microsoft.com/office/officeart/2009/3/layout/HorizontalOrganizationChart"/>
    <dgm:cxn modelId="{563015DF-C32C-5A4F-B060-66F8C1A224E8}" type="presParOf" srcId="{0D5123D0-4F19-D74A-81A8-96131B8D9247}" destId="{4907F087-62D5-AD43-98CE-EAA5698D2B4B}" srcOrd="2" destOrd="0" presId="urn:microsoft.com/office/officeart/2009/3/layout/HorizontalOrganizationChart"/>
    <dgm:cxn modelId="{CAEEBE3A-461A-1748-B0BE-A9C60B4983CC}" type="presParOf" srcId="{9A381FC6-6EF9-2042-8A3B-94E86249DE5D}" destId="{9CB1EF96-A46E-3642-8CB3-6B738FE04335}" srcOrd="4" destOrd="0" presId="urn:microsoft.com/office/officeart/2009/3/layout/HorizontalOrganizationChart"/>
    <dgm:cxn modelId="{20E2BD57-0A45-C945-B292-BE07C99761C4}" type="presParOf" srcId="{9A381FC6-6EF9-2042-8A3B-94E86249DE5D}" destId="{EABC72FC-D650-4D42-A9E9-9D3D59EB06F9}" srcOrd="5" destOrd="0" presId="urn:microsoft.com/office/officeart/2009/3/layout/HorizontalOrganizationChart"/>
    <dgm:cxn modelId="{BDF5EF6E-838B-5C4A-832E-C2F906D74D8D}" type="presParOf" srcId="{EABC72FC-D650-4D42-A9E9-9D3D59EB06F9}" destId="{ECF44B3E-6A6F-E840-A6B7-1D65F188C6FC}" srcOrd="0" destOrd="0" presId="urn:microsoft.com/office/officeart/2009/3/layout/HorizontalOrganizationChart"/>
    <dgm:cxn modelId="{03214B88-8756-5842-A07D-E22D8BF3969E}" type="presParOf" srcId="{ECF44B3E-6A6F-E840-A6B7-1D65F188C6FC}" destId="{C1596EAD-1696-4B4B-AD47-07FD4F10E2DA}" srcOrd="0" destOrd="0" presId="urn:microsoft.com/office/officeart/2009/3/layout/HorizontalOrganizationChart"/>
    <dgm:cxn modelId="{D92069F0-5544-A64A-89E2-3D6569566D39}" type="presParOf" srcId="{ECF44B3E-6A6F-E840-A6B7-1D65F188C6FC}" destId="{0343FE60-5CED-C148-98CC-7F49643F94AC}" srcOrd="1" destOrd="0" presId="urn:microsoft.com/office/officeart/2009/3/layout/HorizontalOrganizationChart"/>
    <dgm:cxn modelId="{71E59F91-FDD6-DC41-95DC-2A1706CF818D}" type="presParOf" srcId="{EABC72FC-D650-4D42-A9E9-9D3D59EB06F9}" destId="{A9934BA0-336F-254F-AB50-1B09EE577EEE}" srcOrd="1" destOrd="0" presId="urn:microsoft.com/office/officeart/2009/3/layout/HorizontalOrganizationChart"/>
    <dgm:cxn modelId="{B38EACC0-C34D-FE45-9BC5-5FD955F36AD6}" type="presParOf" srcId="{EABC72FC-D650-4D42-A9E9-9D3D59EB06F9}" destId="{611127CF-7ABE-B645-9339-B91571F67669}" srcOrd="2" destOrd="0" presId="urn:microsoft.com/office/officeart/2009/3/layout/HorizontalOrganizationChart"/>
    <dgm:cxn modelId="{A8272B5E-1CFE-E54B-9CA3-BEC03B419611}" type="presParOf" srcId="{806F9C92-C169-D54C-9AAC-E9D8C5683926}" destId="{93470D04-5987-E345-8A79-CC363FA0D8F7}"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9752FD-715E-4818-AA65-A0444BBECCE5}"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4484BF1D-CC46-4B30-A873-851309D2BB84}">
      <dgm:prSet custT="1"/>
      <dgm:spPr/>
      <dgm:t>
        <a:bodyPr/>
        <a:lstStyle/>
        <a:p>
          <a:pPr>
            <a:lnSpc>
              <a:spcPct val="100000"/>
            </a:lnSpc>
          </a:pPr>
          <a:r>
            <a:rPr lang="en-US" sz="1400" dirty="0">
              <a:latin typeface="Arial" panose="020B0604020202020204" pitchFamily="34" charset="0"/>
              <a:cs typeface="Arial" panose="020B0604020202020204" pitchFamily="34" charset="0"/>
            </a:rPr>
            <a:t>Combine all fundamental data gathered for the practice, payers, and pharma to create a master Insurance Drug Coverage Guide that will be utilized in clinic to select a covered drug at decision to treat.</a:t>
          </a:r>
        </a:p>
      </dgm:t>
    </dgm:pt>
    <dgm:pt modelId="{825570F7-4848-493B-9D3A-40C7DD96AB61}" type="parTrans" cxnId="{22DFB418-58B7-4C94-AA80-7793AEEEF604}">
      <dgm:prSet/>
      <dgm:spPr/>
      <dgm:t>
        <a:bodyPr/>
        <a:lstStyle/>
        <a:p>
          <a:endParaRPr lang="en-US" sz="1600"/>
        </a:p>
      </dgm:t>
    </dgm:pt>
    <dgm:pt modelId="{FF8AB0F4-C698-47B7-84E9-74D4592869AE}" type="sibTrans" cxnId="{22DFB418-58B7-4C94-AA80-7793AEEEF604}">
      <dgm:prSet/>
      <dgm:spPr/>
      <dgm:t>
        <a:bodyPr/>
        <a:lstStyle/>
        <a:p>
          <a:endParaRPr lang="en-US" sz="1600"/>
        </a:p>
      </dgm:t>
    </dgm:pt>
    <dgm:pt modelId="{230A300C-B5CE-49E9-9B85-D31A56A6DA29}">
      <dgm:prSet custT="1"/>
      <dgm:spPr/>
      <dgm:t>
        <a:bodyPr/>
        <a:lstStyle/>
        <a:p>
          <a:pPr>
            <a:lnSpc>
              <a:spcPct val="100000"/>
            </a:lnSpc>
          </a:pPr>
          <a:r>
            <a:rPr lang="en-US" sz="1400" dirty="0">
              <a:latin typeface="Arial" panose="020B0604020202020204" pitchFamily="34" charset="0"/>
              <a:cs typeface="Arial" panose="020B0604020202020204" pitchFamily="34" charset="0"/>
            </a:rPr>
            <a:t>This does not approve a same day injection. Best practice is to have the patient return for injection unless clinically urgent.  The Insurance Drug Coverage Guide is a tool to avoid requesting a drug that will not be approved.  Example: Request for branded drug for a payer that has strict step therapy requirements.</a:t>
          </a:r>
        </a:p>
      </dgm:t>
    </dgm:pt>
    <dgm:pt modelId="{F76FE566-8551-4149-A0AC-554BB2708E3D}" type="parTrans" cxnId="{FC380AD0-2386-4D9A-B62C-DF3B533355B4}">
      <dgm:prSet/>
      <dgm:spPr/>
      <dgm:t>
        <a:bodyPr/>
        <a:lstStyle/>
        <a:p>
          <a:endParaRPr lang="en-US" sz="1600"/>
        </a:p>
      </dgm:t>
    </dgm:pt>
    <dgm:pt modelId="{72901BDA-7A2A-4491-8D02-9319F94B4223}" type="sibTrans" cxnId="{FC380AD0-2386-4D9A-B62C-DF3B533355B4}">
      <dgm:prSet/>
      <dgm:spPr/>
      <dgm:t>
        <a:bodyPr/>
        <a:lstStyle/>
        <a:p>
          <a:endParaRPr lang="en-US" sz="1600"/>
        </a:p>
      </dgm:t>
    </dgm:pt>
    <dgm:pt modelId="{F53CCE79-E9E9-4739-AE7F-BCEC249D04F6}" type="pres">
      <dgm:prSet presAssocID="{339752FD-715E-4818-AA65-A0444BBECCE5}" presName="root" presStyleCnt="0">
        <dgm:presLayoutVars>
          <dgm:dir/>
          <dgm:resizeHandles val="exact"/>
        </dgm:presLayoutVars>
      </dgm:prSet>
      <dgm:spPr/>
    </dgm:pt>
    <dgm:pt modelId="{F3BD0E3C-F69D-4C84-AC25-A1562C3B4227}" type="pres">
      <dgm:prSet presAssocID="{4484BF1D-CC46-4B30-A873-851309D2BB84}" presName="compNode" presStyleCnt="0"/>
      <dgm:spPr/>
    </dgm:pt>
    <dgm:pt modelId="{26F173B4-EB5D-4391-AD7F-77EF068BB486}" type="pres">
      <dgm:prSet presAssocID="{4484BF1D-CC46-4B30-A873-851309D2BB84}" presName="bgRect" presStyleLbl="bgShp" presStyleIdx="0" presStyleCnt="2" custScaleY="141198"/>
      <dgm:spPr/>
    </dgm:pt>
    <dgm:pt modelId="{1BB0E0EB-5EA9-4B5D-950C-819E7E863385}" type="pres">
      <dgm:prSet presAssocID="{4484BF1D-CC46-4B30-A873-851309D2BB8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2A09C792-E9B9-4559-97A7-AC7A597E95A0}" type="pres">
      <dgm:prSet presAssocID="{4484BF1D-CC46-4B30-A873-851309D2BB84}" presName="spaceRect" presStyleCnt="0"/>
      <dgm:spPr/>
    </dgm:pt>
    <dgm:pt modelId="{714B5ED1-971A-4593-8835-103F4A98F506}" type="pres">
      <dgm:prSet presAssocID="{4484BF1D-CC46-4B30-A873-851309D2BB84}" presName="parTx" presStyleLbl="revTx" presStyleIdx="0" presStyleCnt="2" custLinFactNeighborY="-10301">
        <dgm:presLayoutVars>
          <dgm:chMax val="0"/>
          <dgm:chPref val="0"/>
        </dgm:presLayoutVars>
      </dgm:prSet>
      <dgm:spPr/>
    </dgm:pt>
    <dgm:pt modelId="{B5FD5ADB-D901-43F7-919E-7566A9BE4BD6}" type="pres">
      <dgm:prSet presAssocID="{FF8AB0F4-C698-47B7-84E9-74D4592869AE}" presName="sibTrans" presStyleCnt="0"/>
      <dgm:spPr/>
    </dgm:pt>
    <dgm:pt modelId="{1DA30785-6FDA-49D3-A256-36A6829E46A2}" type="pres">
      <dgm:prSet presAssocID="{230A300C-B5CE-49E9-9B85-D31A56A6DA29}" presName="compNode" presStyleCnt="0"/>
      <dgm:spPr/>
    </dgm:pt>
    <dgm:pt modelId="{C8DF66D9-3602-4FF5-9B9E-B416B1685605}" type="pres">
      <dgm:prSet presAssocID="{230A300C-B5CE-49E9-9B85-D31A56A6DA29}" presName="bgRect" presStyleLbl="bgShp" presStyleIdx="1" presStyleCnt="2"/>
      <dgm:spPr/>
    </dgm:pt>
    <dgm:pt modelId="{0C22737B-B7E8-4C9D-9C4A-C78F5B2A9615}" type="pres">
      <dgm:prSet presAssocID="{230A300C-B5CE-49E9-9B85-D31A56A6DA2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AE3E83BA-4CA6-475A-A589-29DF384DA391}" type="pres">
      <dgm:prSet presAssocID="{230A300C-B5CE-49E9-9B85-D31A56A6DA29}" presName="spaceRect" presStyleCnt="0"/>
      <dgm:spPr/>
    </dgm:pt>
    <dgm:pt modelId="{1DD7E081-4764-4C5B-97CD-EF1BF97315C7}" type="pres">
      <dgm:prSet presAssocID="{230A300C-B5CE-49E9-9B85-D31A56A6DA29}" presName="parTx" presStyleLbl="revTx" presStyleIdx="1" presStyleCnt="2" custScaleY="122173">
        <dgm:presLayoutVars>
          <dgm:chMax val="0"/>
          <dgm:chPref val="0"/>
        </dgm:presLayoutVars>
      </dgm:prSet>
      <dgm:spPr/>
    </dgm:pt>
  </dgm:ptLst>
  <dgm:cxnLst>
    <dgm:cxn modelId="{22DFB418-58B7-4C94-AA80-7793AEEEF604}" srcId="{339752FD-715E-4818-AA65-A0444BBECCE5}" destId="{4484BF1D-CC46-4B30-A873-851309D2BB84}" srcOrd="0" destOrd="0" parTransId="{825570F7-4848-493B-9D3A-40C7DD96AB61}" sibTransId="{FF8AB0F4-C698-47B7-84E9-74D4592869AE}"/>
    <dgm:cxn modelId="{02498A5B-AB4B-48BA-B67E-3F4491569B7F}" type="presOf" srcId="{230A300C-B5CE-49E9-9B85-D31A56A6DA29}" destId="{1DD7E081-4764-4C5B-97CD-EF1BF97315C7}" srcOrd="0" destOrd="0" presId="urn:microsoft.com/office/officeart/2018/2/layout/IconVerticalSolidList"/>
    <dgm:cxn modelId="{8B0A0577-808E-4970-8966-707A59445F2D}" type="presOf" srcId="{339752FD-715E-4818-AA65-A0444BBECCE5}" destId="{F53CCE79-E9E9-4739-AE7F-BCEC249D04F6}" srcOrd="0" destOrd="0" presId="urn:microsoft.com/office/officeart/2018/2/layout/IconVerticalSolidList"/>
    <dgm:cxn modelId="{A90AEDA2-5FBB-430F-BC1F-1867096BD30C}" type="presOf" srcId="{4484BF1D-CC46-4B30-A873-851309D2BB84}" destId="{714B5ED1-971A-4593-8835-103F4A98F506}" srcOrd="0" destOrd="0" presId="urn:microsoft.com/office/officeart/2018/2/layout/IconVerticalSolidList"/>
    <dgm:cxn modelId="{FC380AD0-2386-4D9A-B62C-DF3B533355B4}" srcId="{339752FD-715E-4818-AA65-A0444BBECCE5}" destId="{230A300C-B5CE-49E9-9B85-D31A56A6DA29}" srcOrd="1" destOrd="0" parTransId="{F76FE566-8551-4149-A0AC-554BB2708E3D}" sibTransId="{72901BDA-7A2A-4491-8D02-9319F94B4223}"/>
    <dgm:cxn modelId="{E8542F85-D8ED-41FB-90BC-FCB2B94BCB76}" type="presParOf" srcId="{F53CCE79-E9E9-4739-AE7F-BCEC249D04F6}" destId="{F3BD0E3C-F69D-4C84-AC25-A1562C3B4227}" srcOrd="0" destOrd="0" presId="urn:microsoft.com/office/officeart/2018/2/layout/IconVerticalSolidList"/>
    <dgm:cxn modelId="{38909412-DB23-4370-BB0E-D8C7A0DBFD0C}" type="presParOf" srcId="{F3BD0E3C-F69D-4C84-AC25-A1562C3B4227}" destId="{26F173B4-EB5D-4391-AD7F-77EF068BB486}" srcOrd="0" destOrd="0" presId="urn:microsoft.com/office/officeart/2018/2/layout/IconVerticalSolidList"/>
    <dgm:cxn modelId="{8A7C0E5E-A5F1-4A4A-A2BE-D6E046CD2E41}" type="presParOf" srcId="{F3BD0E3C-F69D-4C84-AC25-A1562C3B4227}" destId="{1BB0E0EB-5EA9-4B5D-950C-819E7E863385}" srcOrd="1" destOrd="0" presId="urn:microsoft.com/office/officeart/2018/2/layout/IconVerticalSolidList"/>
    <dgm:cxn modelId="{D3302202-504A-4440-B522-F78BA2B2A7E0}" type="presParOf" srcId="{F3BD0E3C-F69D-4C84-AC25-A1562C3B4227}" destId="{2A09C792-E9B9-4559-97A7-AC7A597E95A0}" srcOrd="2" destOrd="0" presId="urn:microsoft.com/office/officeart/2018/2/layout/IconVerticalSolidList"/>
    <dgm:cxn modelId="{8DFB70DF-CE2D-4C08-ADE3-0E63ED9B1796}" type="presParOf" srcId="{F3BD0E3C-F69D-4C84-AC25-A1562C3B4227}" destId="{714B5ED1-971A-4593-8835-103F4A98F506}" srcOrd="3" destOrd="0" presId="urn:microsoft.com/office/officeart/2018/2/layout/IconVerticalSolidList"/>
    <dgm:cxn modelId="{1C0DE528-92D5-433C-BD87-E0A33B2C4397}" type="presParOf" srcId="{F53CCE79-E9E9-4739-AE7F-BCEC249D04F6}" destId="{B5FD5ADB-D901-43F7-919E-7566A9BE4BD6}" srcOrd="1" destOrd="0" presId="urn:microsoft.com/office/officeart/2018/2/layout/IconVerticalSolidList"/>
    <dgm:cxn modelId="{FD3951E8-54A4-48AB-B4E3-AD25A4869B3B}" type="presParOf" srcId="{F53CCE79-E9E9-4739-AE7F-BCEC249D04F6}" destId="{1DA30785-6FDA-49D3-A256-36A6829E46A2}" srcOrd="2" destOrd="0" presId="urn:microsoft.com/office/officeart/2018/2/layout/IconVerticalSolidList"/>
    <dgm:cxn modelId="{BC5E0118-A4CD-4690-A91F-29C5EFB6F9AC}" type="presParOf" srcId="{1DA30785-6FDA-49D3-A256-36A6829E46A2}" destId="{C8DF66D9-3602-4FF5-9B9E-B416B1685605}" srcOrd="0" destOrd="0" presId="urn:microsoft.com/office/officeart/2018/2/layout/IconVerticalSolidList"/>
    <dgm:cxn modelId="{402D4973-3CAB-46C5-9E3E-D91060263E7E}" type="presParOf" srcId="{1DA30785-6FDA-49D3-A256-36A6829E46A2}" destId="{0C22737B-B7E8-4C9D-9C4A-C78F5B2A9615}" srcOrd="1" destOrd="0" presId="urn:microsoft.com/office/officeart/2018/2/layout/IconVerticalSolidList"/>
    <dgm:cxn modelId="{AF049FAE-B369-47E6-8143-CDE2647A388A}" type="presParOf" srcId="{1DA30785-6FDA-49D3-A256-36A6829E46A2}" destId="{AE3E83BA-4CA6-475A-A589-29DF384DA391}" srcOrd="2" destOrd="0" presId="urn:microsoft.com/office/officeart/2018/2/layout/IconVerticalSolidList"/>
    <dgm:cxn modelId="{707B9637-F413-4784-BC28-A203A7802AB1}" type="presParOf" srcId="{1DA30785-6FDA-49D3-A256-36A6829E46A2}" destId="{1DD7E081-4764-4C5B-97CD-EF1BF97315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7A3A25-AD87-4768-97BE-651A31D7E86A}" type="doc">
      <dgm:prSet loTypeId="urn:microsoft.com/office/officeart/2016/7/layout/LinearArrowProcessNumbered" loCatId="process" qsTypeId="urn:microsoft.com/office/officeart/2005/8/quickstyle/simple1" qsCatId="simple" csTypeId="urn:microsoft.com/office/officeart/2005/8/colors/accent4_2" csCatId="accent4" phldr="1"/>
      <dgm:spPr/>
      <dgm:t>
        <a:bodyPr/>
        <a:lstStyle/>
        <a:p>
          <a:endParaRPr lang="en-US"/>
        </a:p>
      </dgm:t>
    </dgm:pt>
    <dgm:pt modelId="{658EB84D-AE96-4F1C-A221-4DD5BC606376}">
      <dgm:prSet custT="1"/>
      <dgm:spPr/>
      <dgm:t>
        <a:bodyPr/>
        <a:lstStyle/>
        <a:p>
          <a:pPr algn="ctr"/>
          <a:r>
            <a:rPr lang="en-US" sz="1200" dirty="0">
              <a:latin typeface="Arial" panose="020B0604020202020204" pitchFamily="34" charset="0"/>
              <a:cs typeface="Arial" panose="020B0604020202020204" pitchFamily="34" charset="0"/>
            </a:rPr>
            <a:t>Return to clinic plans should indicate which drug has been selected to treat the patient</a:t>
          </a:r>
        </a:p>
      </dgm:t>
    </dgm:pt>
    <dgm:pt modelId="{7CBBE891-483D-467C-9350-A328BA74DC68}" type="parTrans" cxnId="{6F2AA77C-01B9-4DC8-A8C4-769895BD385F}">
      <dgm:prSet/>
      <dgm:spPr/>
      <dgm:t>
        <a:bodyPr/>
        <a:lstStyle/>
        <a:p>
          <a:endParaRPr lang="en-US" sz="1600"/>
        </a:p>
      </dgm:t>
    </dgm:pt>
    <dgm:pt modelId="{5E73E7C7-7D4A-4C2C-B113-98570DE1BD24}" type="sibTrans" cxnId="{6F2AA77C-01B9-4DC8-A8C4-769895BD385F}">
      <dgm:prSet phldrT="1" phldr="0" custT="1"/>
      <dgm:spPr/>
      <dgm:t>
        <a:bodyPr/>
        <a:lstStyle/>
        <a:p>
          <a:r>
            <a:rPr lang="en-US" sz="2400"/>
            <a:t>1</a:t>
          </a:r>
        </a:p>
      </dgm:t>
    </dgm:pt>
    <dgm:pt modelId="{EAB0EF05-F0E1-43EA-AFB6-9A2657C7939A}">
      <dgm:prSet custT="1"/>
      <dgm:spPr/>
      <dgm:t>
        <a:bodyPr/>
        <a:lstStyle/>
        <a:p>
          <a:pPr algn="ctr"/>
          <a:r>
            <a:rPr lang="en-US" sz="1200" dirty="0">
              <a:latin typeface="Arial" panose="020B0604020202020204" pitchFamily="34" charset="0"/>
              <a:cs typeface="Arial" panose="020B0604020202020204" pitchFamily="34" charset="0"/>
            </a:rPr>
            <a:t>Determine how drug requested will be communicated to the staff obtaining prior authorization</a:t>
          </a:r>
        </a:p>
      </dgm:t>
    </dgm:pt>
    <dgm:pt modelId="{36DA0E66-B1B9-4565-A2C8-514AAC4BD879}" type="parTrans" cxnId="{757BD863-B979-47A1-891D-0BC27CF417BC}">
      <dgm:prSet/>
      <dgm:spPr/>
      <dgm:t>
        <a:bodyPr/>
        <a:lstStyle/>
        <a:p>
          <a:endParaRPr lang="en-US" sz="1600"/>
        </a:p>
      </dgm:t>
    </dgm:pt>
    <dgm:pt modelId="{FAC138F3-7BAD-4AC0-8775-4CB48DFBC9D6}" type="sibTrans" cxnId="{757BD863-B979-47A1-891D-0BC27CF417BC}">
      <dgm:prSet phldrT="2" phldr="0" custT="1"/>
      <dgm:spPr/>
      <dgm:t>
        <a:bodyPr/>
        <a:lstStyle/>
        <a:p>
          <a:r>
            <a:rPr lang="en-US" sz="2400"/>
            <a:t>2</a:t>
          </a:r>
        </a:p>
      </dgm:t>
    </dgm:pt>
    <dgm:pt modelId="{9D3611C3-709C-4B00-B1A5-7264D37BCFB0}">
      <dgm:prSet custT="1"/>
      <dgm:spPr/>
      <dgm:t>
        <a:bodyPr/>
        <a:lstStyle/>
        <a:p>
          <a:pPr algn="ctr"/>
          <a:r>
            <a:rPr lang="en-US" sz="1200" dirty="0">
              <a:latin typeface="Arial" panose="020B0604020202020204" pitchFamily="34" charset="0"/>
              <a:cs typeface="Arial" panose="020B0604020202020204" pitchFamily="34" charset="0"/>
            </a:rPr>
            <a:t>Consider drug specific appointment scheduling events to identify, report and generate tasks for upcoming planned injections</a:t>
          </a:r>
        </a:p>
      </dgm:t>
    </dgm:pt>
    <dgm:pt modelId="{F7A29EBE-45FE-4DCB-A9F1-5D14D8FEB024}" type="parTrans" cxnId="{A320AD8E-761C-48B7-82B1-C9C6129D4436}">
      <dgm:prSet/>
      <dgm:spPr/>
      <dgm:t>
        <a:bodyPr/>
        <a:lstStyle/>
        <a:p>
          <a:endParaRPr lang="en-US" sz="1600"/>
        </a:p>
      </dgm:t>
    </dgm:pt>
    <dgm:pt modelId="{92C8C574-5BC5-495C-9A09-10DB2CE0A434}" type="sibTrans" cxnId="{A320AD8E-761C-48B7-82B1-C9C6129D4436}">
      <dgm:prSet phldrT="3" phldr="0" custT="1"/>
      <dgm:spPr/>
      <dgm:t>
        <a:bodyPr/>
        <a:lstStyle/>
        <a:p>
          <a:r>
            <a:rPr lang="en-US" sz="2400" dirty="0"/>
            <a:t>3</a:t>
          </a:r>
        </a:p>
      </dgm:t>
    </dgm:pt>
    <dgm:pt modelId="{A1315BB7-7AF8-4E0D-BC6E-CEB9705C7380}">
      <dgm:prSet custT="1"/>
      <dgm:spPr/>
      <dgm:t>
        <a:bodyPr/>
        <a:lstStyle/>
        <a:p>
          <a:pPr algn="ctr"/>
          <a:r>
            <a:rPr lang="en-US" sz="1200" dirty="0">
              <a:latin typeface="Arial" panose="020B0604020202020204" pitchFamily="34" charset="0"/>
              <a:cs typeface="Arial" panose="020B0604020202020204" pitchFamily="34" charset="0"/>
            </a:rPr>
            <a:t>Determine how staff will communicate back to the clinic when a drug is approved – Injection Status</a:t>
          </a:r>
        </a:p>
      </dgm:t>
    </dgm:pt>
    <dgm:pt modelId="{22F8ADB4-9749-4989-9800-14939C4AA445}" type="parTrans" cxnId="{6A588741-AC34-46F6-86B6-36AF6F45C1D2}">
      <dgm:prSet/>
      <dgm:spPr/>
      <dgm:t>
        <a:bodyPr/>
        <a:lstStyle/>
        <a:p>
          <a:endParaRPr lang="en-US" sz="1600"/>
        </a:p>
      </dgm:t>
    </dgm:pt>
    <dgm:pt modelId="{CB590332-0A84-47ED-812C-24125F296160}" type="sibTrans" cxnId="{6A588741-AC34-46F6-86B6-36AF6F45C1D2}">
      <dgm:prSet phldrT="4" phldr="0" custT="1"/>
      <dgm:spPr/>
      <dgm:t>
        <a:bodyPr/>
        <a:lstStyle/>
        <a:p>
          <a:r>
            <a:rPr lang="en-US" sz="2400"/>
            <a:t>4</a:t>
          </a:r>
        </a:p>
      </dgm:t>
    </dgm:pt>
    <dgm:pt modelId="{9847A17F-622B-42DF-B2D1-F8A6ED2832F6}">
      <dgm:prSet custT="1"/>
      <dgm:spPr/>
      <dgm:t>
        <a:bodyPr/>
        <a:lstStyle/>
        <a:p>
          <a:pPr algn="ctr"/>
          <a:r>
            <a:rPr lang="en-US" sz="1200" dirty="0">
              <a:latin typeface="Arial" panose="020B0604020202020204" pitchFamily="34" charset="0"/>
              <a:cs typeface="Arial" panose="020B0604020202020204" pitchFamily="34" charset="0"/>
            </a:rPr>
            <a:t>Develop protocols for how often drug approvals are re-verified to ensure reimbursement continues for the duration of treatment</a:t>
          </a:r>
        </a:p>
      </dgm:t>
    </dgm:pt>
    <dgm:pt modelId="{81D7B16B-9AF8-4A8D-A30D-9FE5B7BFE43E}" type="parTrans" cxnId="{44E0A8FF-9284-481E-BDDE-A89F5984A067}">
      <dgm:prSet/>
      <dgm:spPr/>
      <dgm:t>
        <a:bodyPr/>
        <a:lstStyle/>
        <a:p>
          <a:endParaRPr lang="en-US" sz="1600"/>
        </a:p>
      </dgm:t>
    </dgm:pt>
    <dgm:pt modelId="{D587D96F-0DF7-4ACC-9842-E61D3B701CEF}" type="sibTrans" cxnId="{44E0A8FF-9284-481E-BDDE-A89F5984A067}">
      <dgm:prSet phldrT="5" phldr="0" custT="1"/>
      <dgm:spPr/>
      <dgm:t>
        <a:bodyPr/>
        <a:lstStyle/>
        <a:p>
          <a:r>
            <a:rPr lang="en-US" sz="2400"/>
            <a:t>5</a:t>
          </a:r>
        </a:p>
      </dgm:t>
    </dgm:pt>
    <dgm:pt modelId="{88AE6713-61AB-44E7-A967-81803C3FA096}" type="pres">
      <dgm:prSet presAssocID="{997A3A25-AD87-4768-97BE-651A31D7E86A}" presName="linearFlow" presStyleCnt="0">
        <dgm:presLayoutVars>
          <dgm:dir/>
          <dgm:animLvl val="lvl"/>
          <dgm:resizeHandles val="exact"/>
        </dgm:presLayoutVars>
      </dgm:prSet>
      <dgm:spPr/>
    </dgm:pt>
    <dgm:pt modelId="{A3F100BD-4AF2-4165-A327-BCCE4FFAC71D}" type="pres">
      <dgm:prSet presAssocID="{658EB84D-AE96-4F1C-A221-4DD5BC606376}" presName="compositeNode" presStyleCnt="0"/>
      <dgm:spPr/>
    </dgm:pt>
    <dgm:pt modelId="{2C91CED4-B22C-4227-ACBD-177F79BC2925}" type="pres">
      <dgm:prSet presAssocID="{658EB84D-AE96-4F1C-A221-4DD5BC606376}" presName="parTx" presStyleLbl="node1" presStyleIdx="0" presStyleCnt="0">
        <dgm:presLayoutVars>
          <dgm:chMax val="0"/>
          <dgm:chPref val="0"/>
          <dgm:bulletEnabled val="1"/>
        </dgm:presLayoutVars>
      </dgm:prSet>
      <dgm:spPr/>
    </dgm:pt>
    <dgm:pt modelId="{470B2C81-5122-43EC-A7EE-141DA5687863}" type="pres">
      <dgm:prSet presAssocID="{658EB84D-AE96-4F1C-A221-4DD5BC606376}" presName="parSh" presStyleCnt="0"/>
      <dgm:spPr/>
    </dgm:pt>
    <dgm:pt modelId="{A89A88CE-4900-4A23-9208-5FECA947241A}" type="pres">
      <dgm:prSet presAssocID="{658EB84D-AE96-4F1C-A221-4DD5BC606376}" presName="lineNode" presStyleLbl="alignAccFollowNode1" presStyleIdx="0" presStyleCnt="15"/>
      <dgm:spPr/>
    </dgm:pt>
    <dgm:pt modelId="{3445DB08-45E5-40CB-B247-BAC9F3E94089}" type="pres">
      <dgm:prSet presAssocID="{658EB84D-AE96-4F1C-A221-4DD5BC606376}" presName="lineArrowNode" presStyleLbl="alignAccFollowNode1" presStyleIdx="1" presStyleCnt="15"/>
      <dgm:spPr/>
    </dgm:pt>
    <dgm:pt modelId="{60EDEC7F-AC93-485B-B3CE-13821CC9AD1D}" type="pres">
      <dgm:prSet presAssocID="{5E73E7C7-7D4A-4C2C-B113-98570DE1BD24}" presName="sibTransNodeCircle" presStyleLbl="alignNode1" presStyleIdx="0" presStyleCnt="5">
        <dgm:presLayoutVars>
          <dgm:chMax val="0"/>
          <dgm:bulletEnabled/>
        </dgm:presLayoutVars>
      </dgm:prSet>
      <dgm:spPr/>
    </dgm:pt>
    <dgm:pt modelId="{E9DBF328-2BD6-40AD-98B3-2D54F5434320}" type="pres">
      <dgm:prSet presAssocID="{5E73E7C7-7D4A-4C2C-B113-98570DE1BD24}" presName="spacerBetweenCircleAndCallout" presStyleCnt="0">
        <dgm:presLayoutVars/>
      </dgm:prSet>
      <dgm:spPr/>
    </dgm:pt>
    <dgm:pt modelId="{D77F2A16-B988-4ADE-AC3C-0671CDC1A240}" type="pres">
      <dgm:prSet presAssocID="{658EB84D-AE96-4F1C-A221-4DD5BC606376}" presName="nodeText" presStyleLbl="alignAccFollowNode1" presStyleIdx="2" presStyleCnt="15">
        <dgm:presLayoutVars>
          <dgm:bulletEnabled val="1"/>
        </dgm:presLayoutVars>
      </dgm:prSet>
      <dgm:spPr/>
    </dgm:pt>
    <dgm:pt modelId="{F56C1C48-9A85-4975-9BE5-0E89B482C7E6}" type="pres">
      <dgm:prSet presAssocID="{5E73E7C7-7D4A-4C2C-B113-98570DE1BD24}" presName="sibTransComposite" presStyleCnt="0"/>
      <dgm:spPr/>
    </dgm:pt>
    <dgm:pt modelId="{3A552F84-E9D1-43E5-8789-63DF3CC87026}" type="pres">
      <dgm:prSet presAssocID="{EAB0EF05-F0E1-43EA-AFB6-9A2657C7939A}" presName="compositeNode" presStyleCnt="0"/>
      <dgm:spPr/>
    </dgm:pt>
    <dgm:pt modelId="{E3B1CC8F-2BDB-4543-85CE-D15FB0E00555}" type="pres">
      <dgm:prSet presAssocID="{EAB0EF05-F0E1-43EA-AFB6-9A2657C7939A}" presName="parTx" presStyleLbl="node1" presStyleIdx="0" presStyleCnt="0">
        <dgm:presLayoutVars>
          <dgm:chMax val="0"/>
          <dgm:chPref val="0"/>
          <dgm:bulletEnabled val="1"/>
        </dgm:presLayoutVars>
      </dgm:prSet>
      <dgm:spPr/>
    </dgm:pt>
    <dgm:pt modelId="{1BA8F82D-AE1C-474D-ABE9-FECEA065BAFC}" type="pres">
      <dgm:prSet presAssocID="{EAB0EF05-F0E1-43EA-AFB6-9A2657C7939A}" presName="parSh" presStyleCnt="0"/>
      <dgm:spPr/>
    </dgm:pt>
    <dgm:pt modelId="{AF19A57A-579E-4B6C-9830-ADF73436E3B3}" type="pres">
      <dgm:prSet presAssocID="{EAB0EF05-F0E1-43EA-AFB6-9A2657C7939A}" presName="lineNode" presStyleLbl="alignAccFollowNode1" presStyleIdx="3" presStyleCnt="15"/>
      <dgm:spPr/>
    </dgm:pt>
    <dgm:pt modelId="{35D5BB75-51F3-4B82-8949-4DC196BF7020}" type="pres">
      <dgm:prSet presAssocID="{EAB0EF05-F0E1-43EA-AFB6-9A2657C7939A}" presName="lineArrowNode" presStyleLbl="alignAccFollowNode1" presStyleIdx="4" presStyleCnt="15"/>
      <dgm:spPr/>
    </dgm:pt>
    <dgm:pt modelId="{036F2868-71DC-4C79-8D97-E2E57483CFDA}" type="pres">
      <dgm:prSet presAssocID="{FAC138F3-7BAD-4AC0-8775-4CB48DFBC9D6}" presName="sibTransNodeCircle" presStyleLbl="alignNode1" presStyleIdx="1" presStyleCnt="5">
        <dgm:presLayoutVars>
          <dgm:chMax val="0"/>
          <dgm:bulletEnabled/>
        </dgm:presLayoutVars>
      </dgm:prSet>
      <dgm:spPr/>
    </dgm:pt>
    <dgm:pt modelId="{8BDA6934-F1C8-4208-9DBF-A6F490520242}" type="pres">
      <dgm:prSet presAssocID="{FAC138F3-7BAD-4AC0-8775-4CB48DFBC9D6}" presName="spacerBetweenCircleAndCallout" presStyleCnt="0">
        <dgm:presLayoutVars/>
      </dgm:prSet>
      <dgm:spPr/>
    </dgm:pt>
    <dgm:pt modelId="{299D3168-1A71-454B-8BFF-F46BE275A655}" type="pres">
      <dgm:prSet presAssocID="{EAB0EF05-F0E1-43EA-AFB6-9A2657C7939A}" presName="nodeText" presStyleLbl="alignAccFollowNode1" presStyleIdx="5" presStyleCnt="15">
        <dgm:presLayoutVars>
          <dgm:bulletEnabled val="1"/>
        </dgm:presLayoutVars>
      </dgm:prSet>
      <dgm:spPr/>
    </dgm:pt>
    <dgm:pt modelId="{7C7E6D58-A0D6-4D91-8C27-0C68A9805E96}" type="pres">
      <dgm:prSet presAssocID="{FAC138F3-7BAD-4AC0-8775-4CB48DFBC9D6}" presName="sibTransComposite" presStyleCnt="0"/>
      <dgm:spPr/>
    </dgm:pt>
    <dgm:pt modelId="{B0343E8B-04A4-461A-83C5-74D007122AFB}" type="pres">
      <dgm:prSet presAssocID="{9D3611C3-709C-4B00-B1A5-7264D37BCFB0}" presName="compositeNode" presStyleCnt="0"/>
      <dgm:spPr/>
    </dgm:pt>
    <dgm:pt modelId="{5DE15C77-8204-42A8-AE91-38C21DF47D9C}" type="pres">
      <dgm:prSet presAssocID="{9D3611C3-709C-4B00-B1A5-7264D37BCFB0}" presName="parTx" presStyleLbl="node1" presStyleIdx="0" presStyleCnt="0">
        <dgm:presLayoutVars>
          <dgm:chMax val="0"/>
          <dgm:chPref val="0"/>
          <dgm:bulletEnabled val="1"/>
        </dgm:presLayoutVars>
      </dgm:prSet>
      <dgm:spPr/>
    </dgm:pt>
    <dgm:pt modelId="{4C74FB06-B375-4956-B44C-8A1935CF0544}" type="pres">
      <dgm:prSet presAssocID="{9D3611C3-709C-4B00-B1A5-7264D37BCFB0}" presName="parSh" presStyleCnt="0"/>
      <dgm:spPr/>
    </dgm:pt>
    <dgm:pt modelId="{01072BA3-7A25-4867-85DF-628A367F2585}" type="pres">
      <dgm:prSet presAssocID="{9D3611C3-709C-4B00-B1A5-7264D37BCFB0}" presName="lineNode" presStyleLbl="alignAccFollowNode1" presStyleIdx="6" presStyleCnt="15"/>
      <dgm:spPr/>
    </dgm:pt>
    <dgm:pt modelId="{41BB9057-6CA9-496E-87CA-BDC11E9A9456}" type="pres">
      <dgm:prSet presAssocID="{9D3611C3-709C-4B00-B1A5-7264D37BCFB0}" presName="lineArrowNode" presStyleLbl="alignAccFollowNode1" presStyleIdx="7" presStyleCnt="15"/>
      <dgm:spPr/>
    </dgm:pt>
    <dgm:pt modelId="{CAD357B8-1017-420A-8EC0-629A86320880}" type="pres">
      <dgm:prSet presAssocID="{92C8C574-5BC5-495C-9A09-10DB2CE0A434}" presName="sibTransNodeCircle" presStyleLbl="alignNode1" presStyleIdx="2" presStyleCnt="5">
        <dgm:presLayoutVars>
          <dgm:chMax val="0"/>
          <dgm:bulletEnabled/>
        </dgm:presLayoutVars>
      </dgm:prSet>
      <dgm:spPr/>
    </dgm:pt>
    <dgm:pt modelId="{A8A4481D-0836-4CF1-AA0A-BB0A3F449DC5}" type="pres">
      <dgm:prSet presAssocID="{92C8C574-5BC5-495C-9A09-10DB2CE0A434}" presName="spacerBetweenCircleAndCallout" presStyleCnt="0">
        <dgm:presLayoutVars/>
      </dgm:prSet>
      <dgm:spPr/>
    </dgm:pt>
    <dgm:pt modelId="{964746B4-AAC5-471A-82FE-7158C678D5D6}" type="pres">
      <dgm:prSet presAssocID="{9D3611C3-709C-4B00-B1A5-7264D37BCFB0}" presName="nodeText" presStyleLbl="alignAccFollowNode1" presStyleIdx="8" presStyleCnt="15" custScaleX="109907">
        <dgm:presLayoutVars>
          <dgm:bulletEnabled val="1"/>
        </dgm:presLayoutVars>
      </dgm:prSet>
      <dgm:spPr/>
    </dgm:pt>
    <dgm:pt modelId="{25A051E3-BCC2-4348-991D-D32E88C755F0}" type="pres">
      <dgm:prSet presAssocID="{92C8C574-5BC5-495C-9A09-10DB2CE0A434}" presName="sibTransComposite" presStyleCnt="0"/>
      <dgm:spPr/>
    </dgm:pt>
    <dgm:pt modelId="{B5037106-7893-4D54-B6D3-E932B7A14FA5}" type="pres">
      <dgm:prSet presAssocID="{A1315BB7-7AF8-4E0D-BC6E-CEB9705C7380}" presName="compositeNode" presStyleCnt="0"/>
      <dgm:spPr/>
    </dgm:pt>
    <dgm:pt modelId="{DD69425C-6803-4631-A96D-023BC9043C0E}" type="pres">
      <dgm:prSet presAssocID="{A1315BB7-7AF8-4E0D-BC6E-CEB9705C7380}" presName="parTx" presStyleLbl="node1" presStyleIdx="0" presStyleCnt="0">
        <dgm:presLayoutVars>
          <dgm:chMax val="0"/>
          <dgm:chPref val="0"/>
          <dgm:bulletEnabled val="1"/>
        </dgm:presLayoutVars>
      </dgm:prSet>
      <dgm:spPr/>
    </dgm:pt>
    <dgm:pt modelId="{B010D43F-395F-4A7B-9511-5DEB68B1021B}" type="pres">
      <dgm:prSet presAssocID="{A1315BB7-7AF8-4E0D-BC6E-CEB9705C7380}" presName="parSh" presStyleCnt="0"/>
      <dgm:spPr/>
    </dgm:pt>
    <dgm:pt modelId="{92C5D40B-65EC-4811-B2F1-FD0E432B3A2F}" type="pres">
      <dgm:prSet presAssocID="{A1315BB7-7AF8-4E0D-BC6E-CEB9705C7380}" presName="lineNode" presStyleLbl="alignAccFollowNode1" presStyleIdx="9" presStyleCnt="15"/>
      <dgm:spPr/>
    </dgm:pt>
    <dgm:pt modelId="{7F4D0CE0-0E70-46ED-B622-12228B819C93}" type="pres">
      <dgm:prSet presAssocID="{A1315BB7-7AF8-4E0D-BC6E-CEB9705C7380}" presName="lineArrowNode" presStyleLbl="alignAccFollowNode1" presStyleIdx="10" presStyleCnt="15"/>
      <dgm:spPr/>
    </dgm:pt>
    <dgm:pt modelId="{4C2B9689-D567-4F58-9916-17A555F6642A}" type="pres">
      <dgm:prSet presAssocID="{CB590332-0A84-47ED-812C-24125F296160}" presName="sibTransNodeCircle" presStyleLbl="alignNode1" presStyleIdx="3" presStyleCnt="5">
        <dgm:presLayoutVars>
          <dgm:chMax val="0"/>
          <dgm:bulletEnabled/>
        </dgm:presLayoutVars>
      </dgm:prSet>
      <dgm:spPr/>
    </dgm:pt>
    <dgm:pt modelId="{90027BDC-DC66-41C4-9E52-627B2A76F0D7}" type="pres">
      <dgm:prSet presAssocID="{CB590332-0A84-47ED-812C-24125F296160}" presName="spacerBetweenCircleAndCallout" presStyleCnt="0">
        <dgm:presLayoutVars/>
      </dgm:prSet>
      <dgm:spPr/>
    </dgm:pt>
    <dgm:pt modelId="{6E781A48-4275-4035-A280-AFFF9E2D2397}" type="pres">
      <dgm:prSet presAssocID="{A1315BB7-7AF8-4E0D-BC6E-CEB9705C7380}" presName="nodeText" presStyleLbl="alignAccFollowNode1" presStyleIdx="11" presStyleCnt="15">
        <dgm:presLayoutVars>
          <dgm:bulletEnabled val="1"/>
        </dgm:presLayoutVars>
      </dgm:prSet>
      <dgm:spPr/>
    </dgm:pt>
    <dgm:pt modelId="{00FBC77F-0F53-4BB8-8340-4B10513E2682}" type="pres">
      <dgm:prSet presAssocID="{CB590332-0A84-47ED-812C-24125F296160}" presName="sibTransComposite" presStyleCnt="0"/>
      <dgm:spPr/>
    </dgm:pt>
    <dgm:pt modelId="{0C8E12B7-9C0D-4A64-AA8F-B314CEE55BF4}" type="pres">
      <dgm:prSet presAssocID="{9847A17F-622B-42DF-B2D1-F8A6ED2832F6}" presName="compositeNode" presStyleCnt="0"/>
      <dgm:spPr/>
    </dgm:pt>
    <dgm:pt modelId="{A0EED8CB-77B4-4DCA-813D-8DC8FA96EA3F}" type="pres">
      <dgm:prSet presAssocID="{9847A17F-622B-42DF-B2D1-F8A6ED2832F6}" presName="parTx" presStyleLbl="node1" presStyleIdx="0" presStyleCnt="0">
        <dgm:presLayoutVars>
          <dgm:chMax val="0"/>
          <dgm:chPref val="0"/>
          <dgm:bulletEnabled val="1"/>
        </dgm:presLayoutVars>
      </dgm:prSet>
      <dgm:spPr/>
    </dgm:pt>
    <dgm:pt modelId="{F435FCF5-5C56-46B3-B3E4-AE7AE0CBBF42}" type="pres">
      <dgm:prSet presAssocID="{9847A17F-622B-42DF-B2D1-F8A6ED2832F6}" presName="parSh" presStyleCnt="0"/>
      <dgm:spPr/>
    </dgm:pt>
    <dgm:pt modelId="{46C4346C-8DE5-4BB7-A605-4A46BA9B7D09}" type="pres">
      <dgm:prSet presAssocID="{9847A17F-622B-42DF-B2D1-F8A6ED2832F6}" presName="lineNode" presStyleLbl="alignAccFollowNode1" presStyleIdx="12" presStyleCnt="15"/>
      <dgm:spPr/>
    </dgm:pt>
    <dgm:pt modelId="{C403E7CA-2835-4545-8AE0-1D98E5DFBF0E}" type="pres">
      <dgm:prSet presAssocID="{9847A17F-622B-42DF-B2D1-F8A6ED2832F6}" presName="lineArrowNode" presStyleLbl="alignAccFollowNode1" presStyleIdx="13" presStyleCnt="15"/>
      <dgm:spPr/>
    </dgm:pt>
    <dgm:pt modelId="{F72FB5C8-5C2A-41B7-980A-C69F210C1110}" type="pres">
      <dgm:prSet presAssocID="{D587D96F-0DF7-4ACC-9842-E61D3B701CEF}" presName="sibTransNodeCircle" presStyleLbl="alignNode1" presStyleIdx="4" presStyleCnt="5">
        <dgm:presLayoutVars>
          <dgm:chMax val="0"/>
          <dgm:bulletEnabled/>
        </dgm:presLayoutVars>
      </dgm:prSet>
      <dgm:spPr/>
    </dgm:pt>
    <dgm:pt modelId="{520DF5F0-994A-4163-B1B7-3FDFEF9557AC}" type="pres">
      <dgm:prSet presAssocID="{D587D96F-0DF7-4ACC-9842-E61D3B701CEF}" presName="spacerBetweenCircleAndCallout" presStyleCnt="0">
        <dgm:presLayoutVars/>
      </dgm:prSet>
      <dgm:spPr/>
    </dgm:pt>
    <dgm:pt modelId="{4AB486D2-90AD-47E5-9AB0-5D860622C6D5}" type="pres">
      <dgm:prSet presAssocID="{9847A17F-622B-42DF-B2D1-F8A6ED2832F6}" presName="nodeText" presStyleLbl="alignAccFollowNode1" presStyleIdx="14" presStyleCnt="15" custScaleX="106034">
        <dgm:presLayoutVars>
          <dgm:bulletEnabled val="1"/>
        </dgm:presLayoutVars>
      </dgm:prSet>
      <dgm:spPr/>
    </dgm:pt>
  </dgm:ptLst>
  <dgm:cxnLst>
    <dgm:cxn modelId="{8EEB7602-AADD-462A-A5C9-7C17DF1CB9EF}" type="presOf" srcId="{9847A17F-622B-42DF-B2D1-F8A6ED2832F6}" destId="{4AB486D2-90AD-47E5-9AB0-5D860622C6D5}" srcOrd="0" destOrd="0" presId="urn:microsoft.com/office/officeart/2016/7/layout/LinearArrowProcessNumbered"/>
    <dgm:cxn modelId="{200D7106-561C-4A16-A14E-CD9012CEF5A2}" type="presOf" srcId="{658EB84D-AE96-4F1C-A221-4DD5BC606376}" destId="{D77F2A16-B988-4ADE-AC3C-0671CDC1A240}" srcOrd="0" destOrd="0" presId="urn:microsoft.com/office/officeart/2016/7/layout/LinearArrowProcessNumbered"/>
    <dgm:cxn modelId="{A6225B2B-8392-488C-A74E-293EE8C75B77}" type="presOf" srcId="{A1315BB7-7AF8-4E0D-BC6E-CEB9705C7380}" destId="{6E781A48-4275-4035-A280-AFFF9E2D2397}" srcOrd="0" destOrd="0" presId="urn:microsoft.com/office/officeart/2016/7/layout/LinearArrowProcessNumbered"/>
    <dgm:cxn modelId="{33348431-12F5-4654-8A36-3EB4916B30D4}" type="presOf" srcId="{EAB0EF05-F0E1-43EA-AFB6-9A2657C7939A}" destId="{299D3168-1A71-454B-8BFF-F46BE275A655}" srcOrd="0" destOrd="0" presId="urn:microsoft.com/office/officeart/2016/7/layout/LinearArrowProcessNumbered"/>
    <dgm:cxn modelId="{0CC71F32-9630-4A1A-91A6-C48FEC54FEE7}" type="presOf" srcId="{92C8C574-5BC5-495C-9A09-10DB2CE0A434}" destId="{CAD357B8-1017-420A-8EC0-629A86320880}" srcOrd="0" destOrd="0" presId="urn:microsoft.com/office/officeart/2016/7/layout/LinearArrowProcessNumbered"/>
    <dgm:cxn modelId="{6A588741-AC34-46F6-86B6-36AF6F45C1D2}" srcId="{997A3A25-AD87-4768-97BE-651A31D7E86A}" destId="{A1315BB7-7AF8-4E0D-BC6E-CEB9705C7380}" srcOrd="3" destOrd="0" parTransId="{22F8ADB4-9749-4989-9800-14939C4AA445}" sibTransId="{CB590332-0A84-47ED-812C-24125F296160}"/>
    <dgm:cxn modelId="{757BD863-B979-47A1-891D-0BC27CF417BC}" srcId="{997A3A25-AD87-4768-97BE-651A31D7E86A}" destId="{EAB0EF05-F0E1-43EA-AFB6-9A2657C7939A}" srcOrd="1" destOrd="0" parTransId="{36DA0E66-B1B9-4565-A2C8-514AAC4BD879}" sibTransId="{FAC138F3-7BAD-4AC0-8775-4CB48DFBC9D6}"/>
    <dgm:cxn modelId="{31A0C649-EDE3-4728-999D-61A72DED2C5E}" type="presOf" srcId="{FAC138F3-7BAD-4AC0-8775-4CB48DFBC9D6}" destId="{036F2868-71DC-4C79-8D97-E2E57483CFDA}" srcOrd="0" destOrd="0" presId="urn:microsoft.com/office/officeart/2016/7/layout/LinearArrowProcessNumbered"/>
    <dgm:cxn modelId="{712F0A56-A4CD-4550-8BAE-DB67B0DE38DA}" type="presOf" srcId="{997A3A25-AD87-4768-97BE-651A31D7E86A}" destId="{88AE6713-61AB-44E7-A967-81803C3FA096}" srcOrd="0" destOrd="0" presId="urn:microsoft.com/office/officeart/2016/7/layout/LinearArrowProcessNumbered"/>
    <dgm:cxn modelId="{6F2AA77C-01B9-4DC8-A8C4-769895BD385F}" srcId="{997A3A25-AD87-4768-97BE-651A31D7E86A}" destId="{658EB84D-AE96-4F1C-A221-4DD5BC606376}" srcOrd="0" destOrd="0" parTransId="{7CBBE891-483D-467C-9350-A328BA74DC68}" sibTransId="{5E73E7C7-7D4A-4C2C-B113-98570DE1BD24}"/>
    <dgm:cxn modelId="{A320AD8E-761C-48B7-82B1-C9C6129D4436}" srcId="{997A3A25-AD87-4768-97BE-651A31D7E86A}" destId="{9D3611C3-709C-4B00-B1A5-7264D37BCFB0}" srcOrd="2" destOrd="0" parTransId="{F7A29EBE-45FE-4DCB-A9F1-5D14D8FEB024}" sibTransId="{92C8C574-5BC5-495C-9A09-10DB2CE0A434}"/>
    <dgm:cxn modelId="{7D21ADA1-A482-4DF7-8714-39EED8D48F18}" type="presOf" srcId="{CB590332-0A84-47ED-812C-24125F296160}" destId="{4C2B9689-D567-4F58-9916-17A555F6642A}" srcOrd="0" destOrd="0" presId="urn:microsoft.com/office/officeart/2016/7/layout/LinearArrowProcessNumbered"/>
    <dgm:cxn modelId="{98E17CAD-C027-4445-9865-4542A6BB16F6}" type="presOf" srcId="{5E73E7C7-7D4A-4C2C-B113-98570DE1BD24}" destId="{60EDEC7F-AC93-485B-B3CE-13821CC9AD1D}" srcOrd="0" destOrd="0" presId="urn:microsoft.com/office/officeart/2016/7/layout/LinearArrowProcessNumbered"/>
    <dgm:cxn modelId="{C0C810BA-2FF5-49CC-A5BF-20E5717C9200}" type="presOf" srcId="{D587D96F-0DF7-4ACC-9842-E61D3B701CEF}" destId="{F72FB5C8-5C2A-41B7-980A-C69F210C1110}" srcOrd="0" destOrd="0" presId="urn:microsoft.com/office/officeart/2016/7/layout/LinearArrowProcessNumbered"/>
    <dgm:cxn modelId="{DD4CB8F0-54B1-4633-8715-D153E2EF2509}" type="presOf" srcId="{9D3611C3-709C-4B00-B1A5-7264D37BCFB0}" destId="{964746B4-AAC5-471A-82FE-7158C678D5D6}" srcOrd="0" destOrd="0" presId="urn:microsoft.com/office/officeart/2016/7/layout/LinearArrowProcessNumbered"/>
    <dgm:cxn modelId="{44E0A8FF-9284-481E-BDDE-A89F5984A067}" srcId="{997A3A25-AD87-4768-97BE-651A31D7E86A}" destId="{9847A17F-622B-42DF-B2D1-F8A6ED2832F6}" srcOrd="4" destOrd="0" parTransId="{81D7B16B-9AF8-4A8D-A30D-9FE5B7BFE43E}" sibTransId="{D587D96F-0DF7-4ACC-9842-E61D3B701CEF}"/>
    <dgm:cxn modelId="{7A0E3E88-A1B9-4250-9728-7E3422FDB1F6}" type="presParOf" srcId="{88AE6713-61AB-44E7-A967-81803C3FA096}" destId="{A3F100BD-4AF2-4165-A327-BCCE4FFAC71D}" srcOrd="0" destOrd="0" presId="urn:microsoft.com/office/officeart/2016/7/layout/LinearArrowProcessNumbered"/>
    <dgm:cxn modelId="{1E7AFA62-0BC0-43F7-9E7F-244589183549}" type="presParOf" srcId="{A3F100BD-4AF2-4165-A327-BCCE4FFAC71D}" destId="{2C91CED4-B22C-4227-ACBD-177F79BC2925}" srcOrd="0" destOrd="0" presId="urn:microsoft.com/office/officeart/2016/7/layout/LinearArrowProcessNumbered"/>
    <dgm:cxn modelId="{30521B2D-45EA-46AA-9760-52AB8E7776A7}" type="presParOf" srcId="{A3F100BD-4AF2-4165-A327-BCCE4FFAC71D}" destId="{470B2C81-5122-43EC-A7EE-141DA5687863}" srcOrd="1" destOrd="0" presId="urn:microsoft.com/office/officeart/2016/7/layout/LinearArrowProcessNumbered"/>
    <dgm:cxn modelId="{8AA0396A-5ACA-4D2E-9B9C-33DFAC8AB30C}" type="presParOf" srcId="{470B2C81-5122-43EC-A7EE-141DA5687863}" destId="{A89A88CE-4900-4A23-9208-5FECA947241A}" srcOrd="0" destOrd="0" presId="urn:microsoft.com/office/officeart/2016/7/layout/LinearArrowProcessNumbered"/>
    <dgm:cxn modelId="{49326F17-867C-4A7A-A4CD-D0AE67644718}" type="presParOf" srcId="{470B2C81-5122-43EC-A7EE-141DA5687863}" destId="{3445DB08-45E5-40CB-B247-BAC9F3E94089}" srcOrd="1" destOrd="0" presId="urn:microsoft.com/office/officeart/2016/7/layout/LinearArrowProcessNumbered"/>
    <dgm:cxn modelId="{E095F69A-E991-4427-8B9E-43E1202DD604}" type="presParOf" srcId="{470B2C81-5122-43EC-A7EE-141DA5687863}" destId="{60EDEC7F-AC93-485B-B3CE-13821CC9AD1D}" srcOrd="2" destOrd="0" presId="urn:microsoft.com/office/officeart/2016/7/layout/LinearArrowProcessNumbered"/>
    <dgm:cxn modelId="{8C3CF218-30D0-407A-9868-AE9CCC0F3E04}" type="presParOf" srcId="{470B2C81-5122-43EC-A7EE-141DA5687863}" destId="{E9DBF328-2BD6-40AD-98B3-2D54F5434320}" srcOrd="3" destOrd="0" presId="urn:microsoft.com/office/officeart/2016/7/layout/LinearArrowProcessNumbered"/>
    <dgm:cxn modelId="{56593C63-A25E-4D8F-A096-46308798B870}" type="presParOf" srcId="{A3F100BD-4AF2-4165-A327-BCCE4FFAC71D}" destId="{D77F2A16-B988-4ADE-AC3C-0671CDC1A240}" srcOrd="2" destOrd="0" presId="urn:microsoft.com/office/officeart/2016/7/layout/LinearArrowProcessNumbered"/>
    <dgm:cxn modelId="{C2128756-D006-42F2-A4FB-E6AE7F5F319C}" type="presParOf" srcId="{88AE6713-61AB-44E7-A967-81803C3FA096}" destId="{F56C1C48-9A85-4975-9BE5-0E89B482C7E6}" srcOrd="1" destOrd="0" presId="urn:microsoft.com/office/officeart/2016/7/layout/LinearArrowProcessNumbered"/>
    <dgm:cxn modelId="{4E0B127B-5B0E-4B08-98E3-828812A3F059}" type="presParOf" srcId="{88AE6713-61AB-44E7-A967-81803C3FA096}" destId="{3A552F84-E9D1-43E5-8789-63DF3CC87026}" srcOrd="2" destOrd="0" presId="urn:microsoft.com/office/officeart/2016/7/layout/LinearArrowProcessNumbered"/>
    <dgm:cxn modelId="{E677272C-B361-4F24-BB71-073AA0899CDD}" type="presParOf" srcId="{3A552F84-E9D1-43E5-8789-63DF3CC87026}" destId="{E3B1CC8F-2BDB-4543-85CE-D15FB0E00555}" srcOrd="0" destOrd="0" presId="urn:microsoft.com/office/officeart/2016/7/layout/LinearArrowProcessNumbered"/>
    <dgm:cxn modelId="{CF693301-5F17-424E-AD3D-14A361532435}" type="presParOf" srcId="{3A552F84-E9D1-43E5-8789-63DF3CC87026}" destId="{1BA8F82D-AE1C-474D-ABE9-FECEA065BAFC}" srcOrd="1" destOrd="0" presId="urn:microsoft.com/office/officeart/2016/7/layout/LinearArrowProcessNumbered"/>
    <dgm:cxn modelId="{0FC577B0-5110-43C5-9917-BFF7A0AB3D0D}" type="presParOf" srcId="{1BA8F82D-AE1C-474D-ABE9-FECEA065BAFC}" destId="{AF19A57A-579E-4B6C-9830-ADF73436E3B3}" srcOrd="0" destOrd="0" presId="urn:microsoft.com/office/officeart/2016/7/layout/LinearArrowProcessNumbered"/>
    <dgm:cxn modelId="{5FAF9993-6571-40A2-BD71-68D3573289FD}" type="presParOf" srcId="{1BA8F82D-AE1C-474D-ABE9-FECEA065BAFC}" destId="{35D5BB75-51F3-4B82-8949-4DC196BF7020}" srcOrd="1" destOrd="0" presId="urn:microsoft.com/office/officeart/2016/7/layout/LinearArrowProcessNumbered"/>
    <dgm:cxn modelId="{1DF06EB3-D59F-4AE8-A083-3B1748F636FC}" type="presParOf" srcId="{1BA8F82D-AE1C-474D-ABE9-FECEA065BAFC}" destId="{036F2868-71DC-4C79-8D97-E2E57483CFDA}" srcOrd="2" destOrd="0" presId="urn:microsoft.com/office/officeart/2016/7/layout/LinearArrowProcessNumbered"/>
    <dgm:cxn modelId="{77911937-0991-4CDE-9852-197527071B65}" type="presParOf" srcId="{1BA8F82D-AE1C-474D-ABE9-FECEA065BAFC}" destId="{8BDA6934-F1C8-4208-9DBF-A6F490520242}" srcOrd="3" destOrd="0" presId="urn:microsoft.com/office/officeart/2016/7/layout/LinearArrowProcessNumbered"/>
    <dgm:cxn modelId="{CA73092A-DEC6-40C6-B3DD-88162697DE00}" type="presParOf" srcId="{3A552F84-E9D1-43E5-8789-63DF3CC87026}" destId="{299D3168-1A71-454B-8BFF-F46BE275A655}" srcOrd="2" destOrd="0" presId="urn:microsoft.com/office/officeart/2016/7/layout/LinearArrowProcessNumbered"/>
    <dgm:cxn modelId="{A4F4B5E3-9E22-40FD-9977-C71E45EB3F6C}" type="presParOf" srcId="{88AE6713-61AB-44E7-A967-81803C3FA096}" destId="{7C7E6D58-A0D6-4D91-8C27-0C68A9805E96}" srcOrd="3" destOrd="0" presId="urn:microsoft.com/office/officeart/2016/7/layout/LinearArrowProcessNumbered"/>
    <dgm:cxn modelId="{39508CCE-4D1F-440E-BB04-20BA23F1A0B1}" type="presParOf" srcId="{88AE6713-61AB-44E7-A967-81803C3FA096}" destId="{B0343E8B-04A4-461A-83C5-74D007122AFB}" srcOrd="4" destOrd="0" presId="urn:microsoft.com/office/officeart/2016/7/layout/LinearArrowProcessNumbered"/>
    <dgm:cxn modelId="{CA5C3B47-BC76-48FB-8D25-2DDB7DB5A3A0}" type="presParOf" srcId="{B0343E8B-04A4-461A-83C5-74D007122AFB}" destId="{5DE15C77-8204-42A8-AE91-38C21DF47D9C}" srcOrd="0" destOrd="0" presId="urn:microsoft.com/office/officeart/2016/7/layout/LinearArrowProcessNumbered"/>
    <dgm:cxn modelId="{AAE3BD04-ECF4-4405-8ECA-A793A98CA02C}" type="presParOf" srcId="{B0343E8B-04A4-461A-83C5-74D007122AFB}" destId="{4C74FB06-B375-4956-B44C-8A1935CF0544}" srcOrd="1" destOrd="0" presId="urn:microsoft.com/office/officeart/2016/7/layout/LinearArrowProcessNumbered"/>
    <dgm:cxn modelId="{4B9E645E-9E3E-4EA1-85E8-9449D3831497}" type="presParOf" srcId="{4C74FB06-B375-4956-B44C-8A1935CF0544}" destId="{01072BA3-7A25-4867-85DF-628A367F2585}" srcOrd="0" destOrd="0" presId="urn:microsoft.com/office/officeart/2016/7/layout/LinearArrowProcessNumbered"/>
    <dgm:cxn modelId="{8C805F39-8117-4139-9835-53AB09D8E299}" type="presParOf" srcId="{4C74FB06-B375-4956-B44C-8A1935CF0544}" destId="{41BB9057-6CA9-496E-87CA-BDC11E9A9456}" srcOrd="1" destOrd="0" presId="urn:microsoft.com/office/officeart/2016/7/layout/LinearArrowProcessNumbered"/>
    <dgm:cxn modelId="{91041F08-65D9-48A0-A440-6B9546E6AA1F}" type="presParOf" srcId="{4C74FB06-B375-4956-B44C-8A1935CF0544}" destId="{CAD357B8-1017-420A-8EC0-629A86320880}" srcOrd="2" destOrd="0" presId="urn:microsoft.com/office/officeart/2016/7/layout/LinearArrowProcessNumbered"/>
    <dgm:cxn modelId="{DFC5083D-D954-4D58-84A0-55E69ACDD289}" type="presParOf" srcId="{4C74FB06-B375-4956-B44C-8A1935CF0544}" destId="{A8A4481D-0836-4CF1-AA0A-BB0A3F449DC5}" srcOrd="3" destOrd="0" presId="urn:microsoft.com/office/officeart/2016/7/layout/LinearArrowProcessNumbered"/>
    <dgm:cxn modelId="{280B9F67-C7B5-4169-A14E-66C58F92B75A}" type="presParOf" srcId="{B0343E8B-04A4-461A-83C5-74D007122AFB}" destId="{964746B4-AAC5-471A-82FE-7158C678D5D6}" srcOrd="2" destOrd="0" presId="urn:microsoft.com/office/officeart/2016/7/layout/LinearArrowProcessNumbered"/>
    <dgm:cxn modelId="{FABCF3FC-7E97-4ACE-BEAB-E8C2DBBA15AA}" type="presParOf" srcId="{88AE6713-61AB-44E7-A967-81803C3FA096}" destId="{25A051E3-BCC2-4348-991D-D32E88C755F0}" srcOrd="5" destOrd="0" presId="urn:microsoft.com/office/officeart/2016/7/layout/LinearArrowProcessNumbered"/>
    <dgm:cxn modelId="{3CCADF6C-DC7F-493C-8E27-8694677C9058}" type="presParOf" srcId="{88AE6713-61AB-44E7-A967-81803C3FA096}" destId="{B5037106-7893-4D54-B6D3-E932B7A14FA5}" srcOrd="6" destOrd="0" presId="urn:microsoft.com/office/officeart/2016/7/layout/LinearArrowProcessNumbered"/>
    <dgm:cxn modelId="{0A41D866-7EDC-4B97-8FB7-8F3D5E100C3D}" type="presParOf" srcId="{B5037106-7893-4D54-B6D3-E932B7A14FA5}" destId="{DD69425C-6803-4631-A96D-023BC9043C0E}" srcOrd="0" destOrd="0" presId="urn:microsoft.com/office/officeart/2016/7/layout/LinearArrowProcessNumbered"/>
    <dgm:cxn modelId="{88E8D8C0-FFAF-440D-BE29-D0DA2B93E4FE}" type="presParOf" srcId="{B5037106-7893-4D54-B6D3-E932B7A14FA5}" destId="{B010D43F-395F-4A7B-9511-5DEB68B1021B}" srcOrd="1" destOrd="0" presId="urn:microsoft.com/office/officeart/2016/7/layout/LinearArrowProcessNumbered"/>
    <dgm:cxn modelId="{4F76B0AE-FB29-4D46-8E9E-CBC6CCD2BF16}" type="presParOf" srcId="{B010D43F-395F-4A7B-9511-5DEB68B1021B}" destId="{92C5D40B-65EC-4811-B2F1-FD0E432B3A2F}" srcOrd="0" destOrd="0" presId="urn:microsoft.com/office/officeart/2016/7/layout/LinearArrowProcessNumbered"/>
    <dgm:cxn modelId="{7EF1E328-75F4-49A1-9ECE-D064F6C0C446}" type="presParOf" srcId="{B010D43F-395F-4A7B-9511-5DEB68B1021B}" destId="{7F4D0CE0-0E70-46ED-B622-12228B819C93}" srcOrd="1" destOrd="0" presId="urn:microsoft.com/office/officeart/2016/7/layout/LinearArrowProcessNumbered"/>
    <dgm:cxn modelId="{03D7B2CB-990F-4CF5-9E0E-97FB36620BEB}" type="presParOf" srcId="{B010D43F-395F-4A7B-9511-5DEB68B1021B}" destId="{4C2B9689-D567-4F58-9916-17A555F6642A}" srcOrd="2" destOrd="0" presId="urn:microsoft.com/office/officeart/2016/7/layout/LinearArrowProcessNumbered"/>
    <dgm:cxn modelId="{F2E14504-AE6D-427D-BD3F-A15AA2497471}" type="presParOf" srcId="{B010D43F-395F-4A7B-9511-5DEB68B1021B}" destId="{90027BDC-DC66-41C4-9E52-627B2A76F0D7}" srcOrd="3" destOrd="0" presId="urn:microsoft.com/office/officeart/2016/7/layout/LinearArrowProcessNumbered"/>
    <dgm:cxn modelId="{DD06891C-14CE-4CE5-BD97-7CDC4FC7D87C}" type="presParOf" srcId="{B5037106-7893-4D54-B6D3-E932B7A14FA5}" destId="{6E781A48-4275-4035-A280-AFFF9E2D2397}" srcOrd="2" destOrd="0" presId="urn:microsoft.com/office/officeart/2016/7/layout/LinearArrowProcessNumbered"/>
    <dgm:cxn modelId="{23F44124-707E-4AEB-A8CA-8FCC9407BF7F}" type="presParOf" srcId="{88AE6713-61AB-44E7-A967-81803C3FA096}" destId="{00FBC77F-0F53-4BB8-8340-4B10513E2682}" srcOrd="7" destOrd="0" presId="urn:microsoft.com/office/officeart/2016/7/layout/LinearArrowProcessNumbered"/>
    <dgm:cxn modelId="{06451C40-A77F-4F62-A5E0-E4CDE64CF19B}" type="presParOf" srcId="{88AE6713-61AB-44E7-A967-81803C3FA096}" destId="{0C8E12B7-9C0D-4A64-AA8F-B314CEE55BF4}" srcOrd="8" destOrd="0" presId="urn:microsoft.com/office/officeart/2016/7/layout/LinearArrowProcessNumbered"/>
    <dgm:cxn modelId="{723675F7-89E9-4F67-AC9C-3AF9441BEBE7}" type="presParOf" srcId="{0C8E12B7-9C0D-4A64-AA8F-B314CEE55BF4}" destId="{A0EED8CB-77B4-4DCA-813D-8DC8FA96EA3F}" srcOrd="0" destOrd="0" presId="urn:microsoft.com/office/officeart/2016/7/layout/LinearArrowProcessNumbered"/>
    <dgm:cxn modelId="{A67C609D-D066-4689-8802-8A326F188579}" type="presParOf" srcId="{0C8E12B7-9C0D-4A64-AA8F-B314CEE55BF4}" destId="{F435FCF5-5C56-46B3-B3E4-AE7AE0CBBF42}" srcOrd="1" destOrd="0" presId="urn:microsoft.com/office/officeart/2016/7/layout/LinearArrowProcessNumbered"/>
    <dgm:cxn modelId="{8942C3E3-42E4-43B9-9329-84229C19C2EE}" type="presParOf" srcId="{F435FCF5-5C56-46B3-B3E4-AE7AE0CBBF42}" destId="{46C4346C-8DE5-4BB7-A605-4A46BA9B7D09}" srcOrd="0" destOrd="0" presId="urn:microsoft.com/office/officeart/2016/7/layout/LinearArrowProcessNumbered"/>
    <dgm:cxn modelId="{40B236C4-680A-45A2-87DC-54E92FEEE55B}" type="presParOf" srcId="{F435FCF5-5C56-46B3-B3E4-AE7AE0CBBF42}" destId="{C403E7CA-2835-4545-8AE0-1D98E5DFBF0E}" srcOrd="1" destOrd="0" presId="urn:microsoft.com/office/officeart/2016/7/layout/LinearArrowProcessNumbered"/>
    <dgm:cxn modelId="{E5CCA074-6C3A-4415-9961-CFC035A20E8C}" type="presParOf" srcId="{F435FCF5-5C56-46B3-B3E4-AE7AE0CBBF42}" destId="{F72FB5C8-5C2A-41B7-980A-C69F210C1110}" srcOrd="2" destOrd="0" presId="urn:microsoft.com/office/officeart/2016/7/layout/LinearArrowProcessNumbered"/>
    <dgm:cxn modelId="{F2442864-0DB8-4195-9465-A6E8E0D23F25}" type="presParOf" srcId="{F435FCF5-5C56-46B3-B3E4-AE7AE0CBBF42}" destId="{520DF5F0-994A-4163-B1B7-3FDFEF9557AC}" srcOrd="3" destOrd="0" presId="urn:microsoft.com/office/officeart/2016/7/layout/LinearArrowProcessNumbered"/>
    <dgm:cxn modelId="{0A01F5EF-9558-42CD-97FC-7FF125F8A002}" type="presParOf" srcId="{0C8E12B7-9C0D-4A64-AA8F-B314CEE55BF4}" destId="{4AB486D2-90AD-47E5-9AB0-5D860622C6D5}"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A42DEC-E558-4FF1-9856-5BD9283B5F22}"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24454A89-9DEA-4E36-B479-5E9FF9F752BD}">
      <dgm:prSet custT="1"/>
      <dgm:spPr/>
      <dgm:t>
        <a:bodyPr/>
        <a:lstStyle/>
        <a:p>
          <a:r>
            <a:rPr lang="en-US" sz="1600" dirty="0">
              <a:latin typeface="Aptos Display" panose="020B0004020202020204" pitchFamily="34" charset="0"/>
            </a:rPr>
            <a:t>Insurance eligibility verification confirms if a patient’s insurance plan is active</a:t>
          </a:r>
        </a:p>
      </dgm:t>
    </dgm:pt>
    <dgm:pt modelId="{15A0E83D-3460-4D67-9BA3-F14964AEB42C}" type="parTrans" cxnId="{42A35E8A-D9E2-4D64-A93B-13EB695E1775}">
      <dgm:prSet/>
      <dgm:spPr/>
      <dgm:t>
        <a:bodyPr/>
        <a:lstStyle/>
        <a:p>
          <a:endParaRPr lang="en-US"/>
        </a:p>
      </dgm:t>
    </dgm:pt>
    <dgm:pt modelId="{4B51475D-45C1-4137-8E47-371186E3B4E2}" type="sibTrans" cxnId="{42A35E8A-D9E2-4D64-A93B-13EB695E1775}">
      <dgm:prSet/>
      <dgm:spPr/>
      <dgm:t>
        <a:bodyPr/>
        <a:lstStyle/>
        <a:p>
          <a:endParaRPr lang="en-US"/>
        </a:p>
      </dgm:t>
    </dgm:pt>
    <dgm:pt modelId="{FF70A87A-B2D5-4D8C-B83B-74B1900A6C77}">
      <dgm:prSet custT="1"/>
      <dgm:spPr/>
      <dgm:t>
        <a:bodyPr/>
        <a:lstStyle/>
        <a:p>
          <a:r>
            <a:rPr lang="en-US" sz="1600" dirty="0">
              <a:latin typeface="Aptos Display" panose="020B0004020202020204" pitchFamily="34" charset="0"/>
            </a:rPr>
            <a:t>Most automated electronic eligibility returns the patient’s status as of the date eligibility was ran, not by a future appointment date</a:t>
          </a:r>
        </a:p>
      </dgm:t>
    </dgm:pt>
    <dgm:pt modelId="{B8D67FC4-6EC1-4433-B57A-8358CB23D151}" type="parTrans" cxnId="{49BEC5BA-0B44-47E7-B3C8-E1B54449CB57}">
      <dgm:prSet/>
      <dgm:spPr/>
      <dgm:t>
        <a:bodyPr/>
        <a:lstStyle/>
        <a:p>
          <a:endParaRPr lang="en-US"/>
        </a:p>
      </dgm:t>
    </dgm:pt>
    <dgm:pt modelId="{D9B024A9-70DA-440C-99AB-F4FDC915C0A3}" type="sibTrans" cxnId="{49BEC5BA-0B44-47E7-B3C8-E1B54449CB57}">
      <dgm:prSet/>
      <dgm:spPr/>
      <dgm:t>
        <a:bodyPr/>
        <a:lstStyle/>
        <a:p>
          <a:endParaRPr lang="en-US"/>
        </a:p>
      </dgm:t>
    </dgm:pt>
    <dgm:pt modelId="{CD99BDDC-C3D5-4B94-816B-7C391E75440D}">
      <dgm:prSet custT="1"/>
      <dgm:spPr/>
      <dgm:t>
        <a:bodyPr/>
        <a:lstStyle/>
        <a:p>
          <a:r>
            <a:rPr lang="en-US" sz="1600" dirty="0">
              <a:latin typeface="Aptos Display" panose="020B0004020202020204" pitchFamily="34" charset="0"/>
            </a:rPr>
            <a:t>Most employer sponsored plans will be active until the end of the calendar month even if the plan is terminated</a:t>
          </a:r>
        </a:p>
      </dgm:t>
    </dgm:pt>
    <dgm:pt modelId="{AE3347E8-26CA-4002-A3C0-19F1EE3DA545}" type="parTrans" cxnId="{63149A95-0278-4A97-A60C-E38C26DC04F2}">
      <dgm:prSet/>
      <dgm:spPr/>
      <dgm:t>
        <a:bodyPr/>
        <a:lstStyle/>
        <a:p>
          <a:endParaRPr lang="en-US"/>
        </a:p>
      </dgm:t>
    </dgm:pt>
    <dgm:pt modelId="{FF391D24-3885-4A21-B754-EC3122014CB8}" type="sibTrans" cxnId="{63149A95-0278-4A97-A60C-E38C26DC04F2}">
      <dgm:prSet/>
      <dgm:spPr/>
      <dgm:t>
        <a:bodyPr/>
        <a:lstStyle/>
        <a:p>
          <a:endParaRPr lang="en-US"/>
        </a:p>
      </dgm:t>
    </dgm:pt>
    <dgm:pt modelId="{4630B98A-E251-498B-8460-D6F7B91D2817}">
      <dgm:prSet custT="1"/>
      <dgm:spPr/>
      <dgm:t>
        <a:bodyPr/>
        <a:lstStyle/>
        <a:p>
          <a:r>
            <a:rPr lang="en-US" sz="1600" dirty="0">
              <a:latin typeface="Aptos Display" panose="020B0004020202020204" pitchFamily="34" charset="0"/>
            </a:rPr>
            <a:t>State Medicaid and Managed Medicaid plans are renewed monthly based on patient’s eligibility.  Some states will change the patient’s Managed Medicaid plan throughout the year</a:t>
          </a:r>
        </a:p>
      </dgm:t>
    </dgm:pt>
    <dgm:pt modelId="{F27FB531-C8B0-4437-9C35-593C6C1B9150}" type="parTrans" cxnId="{1DF38AB6-3004-4339-888A-5C0CA2BF07C9}">
      <dgm:prSet/>
      <dgm:spPr/>
      <dgm:t>
        <a:bodyPr/>
        <a:lstStyle/>
        <a:p>
          <a:endParaRPr lang="en-US"/>
        </a:p>
      </dgm:t>
    </dgm:pt>
    <dgm:pt modelId="{62014D2F-021E-4A15-9804-55EEDAFDDDBB}" type="sibTrans" cxnId="{1DF38AB6-3004-4339-888A-5C0CA2BF07C9}">
      <dgm:prSet/>
      <dgm:spPr/>
      <dgm:t>
        <a:bodyPr/>
        <a:lstStyle/>
        <a:p>
          <a:endParaRPr lang="en-US"/>
        </a:p>
      </dgm:t>
    </dgm:pt>
    <dgm:pt modelId="{46FCED35-FC33-4344-A76F-738114B8ADDE}">
      <dgm:prSet custT="1"/>
      <dgm:spPr/>
      <dgm:t>
        <a:bodyPr/>
        <a:lstStyle/>
        <a:p>
          <a:r>
            <a:rPr lang="en-US" sz="1600" dirty="0">
              <a:latin typeface="Aptos Display" panose="020B0004020202020204" pitchFamily="34" charset="0"/>
            </a:rPr>
            <a:t>Many patients do not know what insurance plan they have, their covered benefits or their cost share (copay, deductible and coinsurance)</a:t>
          </a:r>
        </a:p>
      </dgm:t>
    </dgm:pt>
    <dgm:pt modelId="{ABA6AE38-03E6-4500-904B-D597052B7172}" type="parTrans" cxnId="{570DE1FE-B4A3-4EB8-AC02-A6FC4C9ABCB4}">
      <dgm:prSet/>
      <dgm:spPr/>
      <dgm:t>
        <a:bodyPr/>
        <a:lstStyle/>
        <a:p>
          <a:endParaRPr lang="en-US"/>
        </a:p>
      </dgm:t>
    </dgm:pt>
    <dgm:pt modelId="{8068606C-FB03-463F-B567-A4A6A50C499A}" type="sibTrans" cxnId="{570DE1FE-B4A3-4EB8-AC02-A6FC4C9ABCB4}">
      <dgm:prSet/>
      <dgm:spPr/>
      <dgm:t>
        <a:bodyPr/>
        <a:lstStyle/>
        <a:p>
          <a:endParaRPr lang="en-US"/>
        </a:p>
      </dgm:t>
    </dgm:pt>
    <dgm:pt modelId="{BD18789A-1499-40F8-B5A1-AAFAB0D39370}">
      <dgm:prSet custT="1"/>
      <dgm:spPr/>
      <dgm:t>
        <a:bodyPr/>
        <a:lstStyle/>
        <a:p>
          <a:r>
            <a:rPr lang="en-US" sz="1600" dirty="0">
              <a:latin typeface="Aptos Display" panose="020B0004020202020204" pitchFamily="34" charset="0"/>
            </a:rPr>
            <a:t>Develop a practice protocol for who will be responsible for insurance eligibility verification, when the verification will occur and when it will be rechecked on each patient</a:t>
          </a:r>
        </a:p>
      </dgm:t>
    </dgm:pt>
    <dgm:pt modelId="{690753BF-A46D-42FE-80E5-14D76D201D2C}" type="parTrans" cxnId="{62E05608-FE6F-4430-ADD5-6D4B624DD90B}">
      <dgm:prSet/>
      <dgm:spPr/>
      <dgm:t>
        <a:bodyPr/>
        <a:lstStyle/>
        <a:p>
          <a:endParaRPr lang="en-US"/>
        </a:p>
      </dgm:t>
    </dgm:pt>
    <dgm:pt modelId="{A6C8928A-4AED-4B2D-B256-C614307182C3}" type="sibTrans" cxnId="{62E05608-FE6F-4430-ADD5-6D4B624DD90B}">
      <dgm:prSet/>
      <dgm:spPr/>
      <dgm:t>
        <a:bodyPr/>
        <a:lstStyle/>
        <a:p>
          <a:endParaRPr lang="en-US"/>
        </a:p>
      </dgm:t>
    </dgm:pt>
    <dgm:pt modelId="{58B1D017-DA8E-4B23-BC93-8DFF66795C94}" type="pres">
      <dgm:prSet presAssocID="{2EA42DEC-E558-4FF1-9856-5BD9283B5F22}" presName="root" presStyleCnt="0">
        <dgm:presLayoutVars>
          <dgm:dir/>
          <dgm:resizeHandles val="exact"/>
        </dgm:presLayoutVars>
      </dgm:prSet>
      <dgm:spPr/>
    </dgm:pt>
    <dgm:pt modelId="{86B3E414-BC5B-4DFE-BD68-E406760DC6FA}" type="pres">
      <dgm:prSet presAssocID="{24454A89-9DEA-4E36-B479-5E9FF9F752BD}" presName="compNode" presStyleCnt="0"/>
      <dgm:spPr/>
    </dgm:pt>
    <dgm:pt modelId="{43556292-AD6B-45A7-A19E-3E132AB4333B}" type="pres">
      <dgm:prSet presAssocID="{24454A89-9DEA-4E36-B479-5E9FF9F752BD}" presName="bgRect" presStyleLbl="bgShp" presStyleIdx="0" presStyleCnt="6" custLinFactNeighborX="6063" custLinFactNeighborY="-235"/>
      <dgm:spPr/>
    </dgm:pt>
    <dgm:pt modelId="{2F27770D-9722-4211-85B0-502EE9BE7510}" type="pres">
      <dgm:prSet presAssocID="{24454A89-9DEA-4E36-B479-5E9FF9F752B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3F2101A-B2D9-428B-97BF-848A376CD212}" type="pres">
      <dgm:prSet presAssocID="{24454A89-9DEA-4E36-B479-5E9FF9F752BD}" presName="spaceRect" presStyleCnt="0"/>
      <dgm:spPr/>
    </dgm:pt>
    <dgm:pt modelId="{80CFCF86-F360-46D1-867F-DB8026ABF8B5}" type="pres">
      <dgm:prSet presAssocID="{24454A89-9DEA-4E36-B479-5E9FF9F752BD}" presName="parTx" presStyleLbl="revTx" presStyleIdx="0" presStyleCnt="6">
        <dgm:presLayoutVars>
          <dgm:chMax val="0"/>
          <dgm:chPref val="0"/>
        </dgm:presLayoutVars>
      </dgm:prSet>
      <dgm:spPr/>
    </dgm:pt>
    <dgm:pt modelId="{23761E3C-F270-44E7-B2F0-E21F4C6F063B}" type="pres">
      <dgm:prSet presAssocID="{4B51475D-45C1-4137-8E47-371186E3B4E2}" presName="sibTrans" presStyleCnt="0"/>
      <dgm:spPr/>
    </dgm:pt>
    <dgm:pt modelId="{C702BCF6-4012-4B54-867D-9DB496CAC9A6}" type="pres">
      <dgm:prSet presAssocID="{FF70A87A-B2D5-4D8C-B83B-74B1900A6C77}" presName="compNode" presStyleCnt="0"/>
      <dgm:spPr/>
    </dgm:pt>
    <dgm:pt modelId="{1B6C5646-FF22-47BD-8C83-1491D83D0235}" type="pres">
      <dgm:prSet presAssocID="{FF70A87A-B2D5-4D8C-B83B-74B1900A6C77}" presName="bgRect" presStyleLbl="bgShp" presStyleIdx="1" presStyleCnt="6"/>
      <dgm:spPr/>
    </dgm:pt>
    <dgm:pt modelId="{2E2A3822-3E90-47D7-8AB4-A6F58868563E}" type="pres">
      <dgm:prSet presAssocID="{FF70A87A-B2D5-4D8C-B83B-74B1900A6C7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01668186-ED15-45B0-97CC-8B9639B63EEB}" type="pres">
      <dgm:prSet presAssocID="{FF70A87A-B2D5-4D8C-B83B-74B1900A6C77}" presName="spaceRect" presStyleCnt="0"/>
      <dgm:spPr/>
    </dgm:pt>
    <dgm:pt modelId="{CBF6A3E1-4EDB-4421-ABBD-97B975E7C385}" type="pres">
      <dgm:prSet presAssocID="{FF70A87A-B2D5-4D8C-B83B-74B1900A6C77}" presName="parTx" presStyleLbl="revTx" presStyleIdx="1" presStyleCnt="6">
        <dgm:presLayoutVars>
          <dgm:chMax val="0"/>
          <dgm:chPref val="0"/>
        </dgm:presLayoutVars>
      </dgm:prSet>
      <dgm:spPr/>
    </dgm:pt>
    <dgm:pt modelId="{3732D076-5312-4988-8773-FE2C9D3781B0}" type="pres">
      <dgm:prSet presAssocID="{D9B024A9-70DA-440C-99AB-F4FDC915C0A3}" presName="sibTrans" presStyleCnt="0"/>
      <dgm:spPr/>
    </dgm:pt>
    <dgm:pt modelId="{821071B5-EE6D-49E0-9B4D-272B5AB6B035}" type="pres">
      <dgm:prSet presAssocID="{CD99BDDC-C3D5-4B94-816B-7C391E75440D}" presName="compNode" presStyleCnt="0"/>
      <dgm:spPr/>
    </dgm:pt>
    <dgm:pt modelId="{B1465764-23E6-4D64-87B2-1D15ED021BEB}" type="pres">
      <dgm:prSet presAssocID="{CD99BDDC-C3D5-4B94-816B-7C391E75440D}" presName="bgRect" presStyleLbl="bgShp" presStyleIdx="2" presStyleCnt="6"/>
      <dgm:spPr/>
    </dgm:pt>
    <dgm:pt modelId="{864E1BF0-7EE5-40EB-A376-789551C605CA}" type="pres">
      <dgm:prSet presAssocID="{CD99BDDC-C3D5-4B94-816B-7C391E75440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thly calendar"/>
        </a:ext>
      </dgm:extLst>
    </dgm:pt>
    <dgm:pt modelId="{98F93339-B05F-4236-995A-0FD32CA56AB7}" type="pres">
      <dgm:prSet presAssocID="{CD99BDDC-C3D5-4B94-816B-7C391E75440D}" presName="spaceRect" presStyleCnt="0"/>
      <dgm:spPr/>
    </dgm:pt>
    <dgm:pt modelId="{09103CBA-6D71-4B6F-B2E2-673B7B46BB2A}" type="pres">
      <dgm:prSet presAssocID="{CD99BDDC-C3D5-4B94-816B-7C391E75440D}" presName="parTx" presStyleLbl="revTx" presStyleIdx="2" presStyleCnt="6">
        <dgm:presLayoutVars>
          <dgm:chMax val="0"/>
          <dgm:chPref val="0"/>
        </dgm:presLayoutVars>
      </dgm:prSet>
      <dgm:spPr/>
    </dgm:pt>
    <dgm:pt modelId="{BB46C3FE-3B8B-4844-BABC-99DB2A27E52F}" type="pres">
      <dgm:prSet presAssocID="{FF391D24-3885-4A21-B754-EC3122014CB8}" presName="sibTrans" presStyleCnt="0"/>
      <dgm:spPr/>
    </dgm:pt>
    <dgm:pt modelId="{168D43EC-AA8D-4175-8552-C5773D82EA0A}" type="pres">
      <dgm:prSet presAssocID="{4630B98A-E251-498B-8460-D6F7B91D2817}" presName="compNode" presStyleCnt="0"/>
      <dgm:spPr/>
    </dgm:pt>
    <dgm:pt modelId="{E34B6981-052C-4CA9-ABAA-ABFDA25096D0}" type="pres">
      <dgm:prSet presAssocID="{4630B98A-E251-498B-8460-D6F7B91D2817}" presName="bgRect" presStyleLbl="bgShp" presStyleIdx="3" presStyleCnt="6"/>
      <dgm:spPr/>
    </dgm:pt>
    <dgm:pt modelId="{D5683159-C69B-4857-AD21-7FDCD32EEBCF}" type="pres">
      <dgm:prSet presAssocID="{4630B98A-E251-498B-8460-D6F7B91D281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00A23B72-CB07-42B8-B555-01F020F3F17F}" type="pres">
      <dgm:prSet presAssocID="{4630B98A-E251-498B-8460-D6F7B91D2817}" presName="spaceRect" presStyleCnt="0"/>
      <dgm:spPr/>
    </dgm:pt>
    <dgm:pt modelId="{0C336170-20AC-4E50-9A0B-C8AF177F753E}" type="pres">
      <dgm:prSet presAssocID="{4630B98A-E251-498B-8460-D6F7B91D2817}" presName="parTx" presStyleLbl="revTx" presStyleIdx="3" presStyleCnt="6">
        <dgm:presLayoutVars>
          <dgm:chMax val="0"/>
          <dgm:chPref val="0"/>
        </dgm:presLayoutVars>
      </dgm:prSet>
      <dgm:spPr/>
    </dgm:pt>
    <dgm:pt modelId="{59FB0C6F-22E1-49FA-9E4F-50A2730C6D5E}" type="pres">
      <dgm:prSet presAssocID="{62014D2F-021E-4A15-9804-55EEDAFDDDBB}" presName="sibTrans" presStyleCnt="0"/>
      <dgm:spPr/>
    </dgm:pt>
    <dgm:pt modelId="{C03059CD-3E38-4D99-859D-22ED32BDAF50}" type="pres">
      <dgm:prSet presAssocID="{46FCED35-FC33-4344-A76F-738114B8ADDE}" presName="compNode" presStyleCnt="0"/>
      <dgm:spPr/>
    </dgm:pt>
    <dgm:pt modelId="{073AA74D-D9E1-4CD9-BC1F-ED7EF137C5C1}" type="pres">
      <dgm:prSet presAssocID="{46FCED35-FC33-4344-A76F-738114B8ADDE}" presName="bgRect" presStyleLbl="bgShp" presStyleIdx="4" presStyleCnt="6"/>
      <dgm:spPr/>
    </dgm:pt>
    <dgm:pt modelId="{2F2A6E4E-51F0-4FC6-8B20-E77BB9CF4E1B}" type="pres">
      <dgm:prSet presAssocID="{46FCED35-FC33-4344-A76F-738114B8ADD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llar"/>
        </a:ext>
      </dgm:extLst>
    </dgm:pt>
    <dgm:pt modelId="{AEA0A736-36F5-4B7E-B24A-A2F761396C20}" type="pres">
      <dgm:prSet presAssocID="{46FCED35-FC33-4344-A76F-738114B8ADDE}" presName="spaceRect" presStyleCnt="0"/>
      <dgm:spPr/>
    </dgm:pt>
    <dgm:pt modelId="{28AE5FB9-14D7-47A6-90AD-26A71467F2FC}" type="pres">
      <dgm:prSet presAssocID="{46FCED35-FC33-4344-A76F-738114B8ADDE}" presName="parTx" presStyleLbl="revTx" presStyleIdx="4" presStyleCnt="6">
        <dgm:presLayoutVars>
          <dgm:chMax val="0"/>
          <dgm:chPref val="0"/>
        </dgm:presLayoutVars>
      </dgm:prSet>
      <dgm:spPr/>
    </dgm:pt>
    <dgm:pt modelId="{20488A61-460A-4AFF-AF9C-5976A4FE6E47}" type="pres">
      <dgm:prSet presAssocID="{8068606C-FB03-463F-B567-A4A6A50C499A}" presName="sibTrans" presStyleCnt="0"/>
      <dgm:spPr/>
    </dgm:pt>
    <dgm:pt modelId="{B4440210-80CD-4D75-B71D-DC9A929B7871}" type="pres">
      <dgm:prSet presAssocID="{BD18789A-1499-40F8-B5A1-AAFAB0D39370}" presName="compNode" presStyleCnt="0"/>
      <dgm:spPr/>
    </dgm:pt>
    <dgm:pt modelId="{24CE733A-0AE8-4B20-8AED-F5CBF1D57EE3}" type="pres">
      <dgm:prSet presAssocID="{BD18789A-1499-40F8-B5A1-AAFAB0D39370}" presName="bgRect" presStyleLbl="bgShp" presStyleIdx="5" presStyleCnt="6"/>
      <dgm:spPr/>
    </dgm:pt>
    <dgm:pt modelId="{7F675542-EC53-4FEC-9C83-E505CF930939}" type="pres">
      <dgm:prSet presAssocID="{BD18789A-1499-40F8-B5A1-AAFAB0D3937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resentation with Checklist"/>
        </a:ext>
      </dgm:extLst>
    </dgm:pt>
    <dgm:pt modelId="{3D32E2EC-3835-418F-B897-8BCA568C5643}" type="pres">
      <dgm:prSet presAssocID="{BD18789A-1499-40F8-B5A1-AAFAB0D39370}" presName="spaceRect" presStyleCnt="0"/>
      <dgm:spPr/>
    </dgm:pt>
    <dgm:pt modelId="{9A79F975-882E-41F0-83F3-11500F2FD1C5}" type="pres">
      <dgm:prSet presAssocID="{BD18789A-1499-40F8-B5A1-AAFAB0D39370}" presName="parTx" presStyleLbl="revTx" presStyleIdx="5" presStyleCnt="6">
        <dgm:presLayoutVars>
          <dgm:chMax val="0"/>
          <dgm:chPref val="0"/>
        </dgm:presLayoutVars>
      </dgm:prSet>
      <dgm:spPr/>
    </dgm:pt>
  </dgm:ptLst>
  <dgm:cxnLst>
    <dgm:cxn modelId="{62E05608-FE6F-4430-ADD5-6D4B624DD90B}" srcId="{2EA42DEC-E558-4FF1-9856-5BD9283B5F22}" destId="{BD18789A-1499-40F8-B5A1-AAFAB0D39370}" srcOrd="5" destOrd="0" parTransId="{690753BF-A46D-42FE-80E5-14D76D201D2C}" sibTransId="{A6C8928A-4AED-4B2D-B256-C614307182C3}"/>
    <dgm:cxn modelId="{E796EB2E-55CD-43EC-ADE8-93BC528CA874}" type="presOf" srcId="{2EA42DEC-E558-4FF1-9856-5BD9283B5F22}" destId="{58B1D017-DA8E-4B23-BC93-8DFF66795C94}" srcOrd="0" destOrd="0" presId="urn:microsoft.com/office/officeart/2018/2/layout/IconVerticalSolidList"/>
    <dgm:cxn modelId="{A0DCCC36-5706-454E-87AF-7EBA7A1ABB10}" type="presOf" srcId="{4630B98A-E251-498B-8460-D6F7B91D2817}" destId="{0C336170-20AC-4E50-9A0B-C8AF177F753E}" srcOrd="0" destOrd="0" presId="urn:microsoft.com/office/officeart/2018/2/layout/IconVerticalSolidList"/>
    <dgm:cxn modelId="{8F62FD4A-86C7-4519-9FD1-D655B94F1660}" type="presOf" srcId="{CD99BDDC-C3D5-4B94-816B-7C391E75440D}" destId="{09103CBA-6D71-4B6F-B2E2-673B7B46BB2A}" srcOrd="0" destOrd="0" presId="urn:microsoft.com/office/officeart/2018/2/layout/IconVerticalSolidList"/>
    <dgm:cxn modelId="{42A35E8A-D9E2-4D64-A93B-13EB695E1775}" srcId="{2EA42DEC-E558-4FF1-9856-5BD9283B5F22}" destId="{24454A89-9DEA-4E36-B479-5E9FF9F752BD}" srcOrd="0" destOrd="0" parTransId="{15A0E83D-3460-4D67-9BA3-F14964AEB42C}" sibTransId="{4B51475D-45C1-4137-8E47-371186E3B4E2}"/>
    <dgm:cxn modelId="{63149A95-0278-4A97-A60C-E38C26DC04F2}" srcId="{2EA42DEC-E558-4FF1-9856-5BD9283B5F22}" destId="{CD99BDDC-C3D5-4B94-816B-7C391E75440D}" srcOrd="2" destOrd="0" parTransId="{AE3347E8-26CA-4002-A3C0-19F1EE3DA545}" sibTransId="{FF391D24-3885-4A21-B754-EC3122014CB8}"/>
    <dgm:cxn modelId="{21A72896-DD9B-4057-907F-B7BFD9495DCF}" type="presOf" srcId="{24454A89-9DEA-4E36-B479-5E9FF9F752BD}" destId="{80CFCF86-F360-46D1-867F-DB8026ABF8B5}" srcOrd="0" destOrd="0" presId="urn:microsoft.com/office/officeart/2018/2/layout/IconVerticalSolidList"/>
    <dgm:cxn modelId="{8D0FA8A9-5F32-4042-B0F6-29283A0A3138}" type="presOf" srcId="{BD18789A-1499-40F8-B5A1-AAFAB0D39370}" destId="{9A79F975-882E-41F0-83F3-11500F2FD1C5}" srcOrd="0" destOrd="0" presId="urn:microsoft.com/office/officeart/2018/2/layout/IconVerticalSolidList"/>
    <dgm:cxn modelId="{1DF38AB6-3004-4339-888A-5C0CA2BF07C9}" srcId="{2EA42DEC-E558-4FF1-9856-5BD9283B5F22}" destId="{4630B98A-E251-498B-8460-D6F7B91D2817}" srcOrd="3" destOrd="0" parTransId="{F27FB531-C8B0-4437-9C35-593C6C1B9150}" sibTransId="{62014D2F-021E-4A15-9804-55EEDAFDDDBB}"/>
    <dgm:cxn modelId="{49BEC5BA-0B44-47E7-B3C8-E1B54449CB57}" srcId="{2EA42DEC-E558-4FF1-9856-5BD9283B5F22}" destId="{FF70A87A-B2D5-4D8C-B83B-74B1900A6C77}" srcOrd="1" destOrd="0" parTransId="{B8D67FC4-6EC1-4433-B57A-8358CB23D151}" sibTransId="{D9B024A9-70DA-440C-99AB-F4FDC915C0A3}"/>
    <dgm:cxn modelId="{449A09E8-AFE6-46B6-96E5-4C7634193CB4}" type="presOf" srcId="{46FCED35-FC33-4344-A76F-738114B8ADDE}" destId="{28AE5FB9-14D7-47A6-90AD-26A71467F2FC}" srcOrd="0" destOrd="0" presId="urn:microsoft.com/office/officeart/2018/2/layout/IconVerticalSolidList"/>
    <dgm:cxn modelId="{909C5BF8-2298-4882-B6FD-0AEB86947450}" type="presOf" srcId="{FF70A87A-B2D5-4D8C-B83B-74B1900A6C77}" destId="{CBF6A3E1-4EDB-4421-ABBD-97B975E7C385}" srcOrd="0" destOrd="0" presId="urn:microsoft.com/office/officeart/2018/2/layout/IconVerticalSolidList"/>
    <dgm:cxn modelId="{570DE1FE-B4A3-4EB8-AC02-A6FC4C9ABCB4}" srcId="{2EA42DEC-E558-4FF1-9856-5BD9283B5F22}" destId="{46FCED35-FC33-4344-A76F-738114B8ADDE}" srcOrd="4" destOrd="0" parTransId="{ABA6AE38-03E6-4500-904B-D597052B7172}" sibTransId="{8068606C-FB03-463F-B567-A4A6A50C499A}"/>
    <dgm:cxn modelId="{590A44E7-5C69-4ABF-9273-C525D14FB621}" type="presParOf" srcId="{58B1D017-DA8E-4B23-BC93-8DFF66795C94}" destId="{86B3E414-BC5B-4DFE-BD68-E406760DC6FA}" srcOrd="0" destOrd="0" presId="urn:microsoft.com/office/officeart/2018/2/layout/IconVerticalSolidList"/>
    <dgm:cxn modelId="{3845F12A-715E-44A1-9F46-91B4160C5E21}" type="presParOf" srcId="{86B3E414-BC5B-4DFE-BD68-E406760DC6FA}" destId="{43556292-AD6B-45A7-A19E-3E132AB4333B}" srcOrd="0" destOrd="0" presId="urn:microsoft.com/office/officeart/2018/2/layout/IconVerticalSolidList"/>
    <dgm:cxn modelId="{E2432B1A-08A2-4EB6-84FF-9B118DB4B4A7}" type="presParOf" srcId="{86B3E414-BC5B-4DFE-BD68-E406760DC6FA}" destId="{2F27770D-9722-4211-85B0-502EE9BE7510}" srcOrd="1" destOrd="0" presId="urn:microsoft.com/office/officeart/2018/2/layout/IconVerticalSolidList"/>
    <dgm:cxn modelId="{AC7745EC-6C2C-4491-9349-3521DD22DB47}" type="presParOf" srcId="{86B3E414-BC5B-4DFE-BD68-E406760DC6FA}" destId="{73F2101A-B2D9-428B-97BF-848A376CD212}" srcOrd="2" destOrd="0" presId="urn:microsoft.com/office/officeart/2018/2/layout/IconVerticalSolidList"/>
    <dgm:cxn modelId="{543CB2DB-FE65-4A53-B689-C80058812E6A}" type="presParOf" srcId="{86B3E414-BC5B-4DFE-BD68-E406760DC6FA}" destId="{80CFCF86-F360-46D1-867F-DB8026ABF8B5}" srcOrd="3" destOrd="0" presId="urn:microsoft.com/office/officeart/2018/2/layout/IconVerticalSolidList"/>
    <dgm:cxn modelId="{54D2100C-F20D-4302-9B05-BC921359518B}" type="presParOf" srcId="{58B1D017-DA8E-4B23-BC93-8DFF66795C94}" destId="{23761E3C-F270-44E7-B2F0-E21F4C6F063B}" srcOrd="1" destOrd="0" presId="urn:microsoft.com/office/officeart/2018/2/layout/IconVerticalSolidList"/>
    <dgm:cxn modelId="{3B91035A-4E7E-4A38-9F7E-C78E6655723D}" type="presParOf" srcId="{58B1D017-DA8E-4B23-BC93-8DFF66795C94}" destId="{C702BCF6-4012-4B54-867D-9DB496CAC9A6}" srcOrd="2" destOrd="0" presId="urn:microsoft.com/office/officeart/2018/2/layout/IconVerticalSolidList"/>
    <dgm:cxn modelId="{54A0EE18-6691-4C90-A297-E642FAC0850E}" type="presParOf" srcId="{C702BCF6-4012-4B54-867D-9DB496CAC9A6}" destId="{1B6C5646-FF22-47BD-8C83-1491D83D0235}" srcOrd="0" destOrd="0" presId="urn:microsoft.com/office/officeart/2018/2/layout/IconVerticalSolidList"/>
    <dgm:cxn modelId="{B8BF4470-7555-4AEF-8197-8BDA424323B4}" type="presParOf" srcId="{C702BCF6-4012-4B54-867D-9DB496CAC9A6}" destId="{2E2A3822-3E90-47D7-8AB4-A6F58868563E}" srcOrd="1" destOrd="0" presId="urn:microsoft.com/office/officeart/2018/2/layout/IconVerticalSolidList"/>
    <dgm:cxn modelId="{CA600036-6392-4F1D-8EED-44ED9A3CCF98}" type="presParOf" srcId="{C702BCF6-4012-4B54-867D-9DB496CAC9A6}" destId="{01668186-ED15-45B0-97CC-8B9639B63EEB}" srcOrd="2" destOrd="0" presId="urn:microsoft.com/office/officeart/2018/2/layout/IconVerticalSolidList"/>
    <dgm:cxn modelId="{652E13C7-421A-474A-807D-838F8DAC69D4}" type="presParOf" srcId="{C702BCF6-4012-4B54-867D-9DB496CAC9A6}" destId="{CBF6A3E1-4EDB-4421-ABBD-97B975E7C385}" srcOrd="3" destOrd="0" presId="urn:microsoft.com/office/officeart/2018/2/layout/IconVerticalSolidList"/>
    <dgm:cxn modelId="{A99A2ED2-4BBB-4E1B-ACA9-D3C2669C0AD0}" type="presParOf" srcId="{58B1D017-DA8E-4B23-BC93-8DFF66795C94}" destId="{3732D076-5312-4988-8773-FE2C9D3781B0}" srcOrd="3" destOrd="0" presId="urn:microsoft.com/office/officeart/2018/2/layout/IconVerticalSolidList"/>
    <dgm:cxn modelId="{0BB0244C-AE63-4467-B869-53EC8C55367D}" type="presParOf" srcId="{58B1D017-DA8E-4B23-BC93-8DFF66795C94}" destId="{821071B5-EE6D-49E0-9B4D-272B5AB6B035}" srcOrd="4" destOrd="0" presId="urn:microsoft.com/office/officeart/2018/2/layout/IconVerticalSolidList"/>
    <dgm:cxn modelId="{57B1956C-3BAC-42F1-B608-0626FCA4D903}" type="presParOf" srcId="{821071B5-EE6D-49E0-9B4D-272B5AB6B035}" destId="{B1465764-23E6-4D64-87B2-1D15ED021BEB}" srcOrd="0" destOrd="0" presId="urn:microsoft.com/office/officeart/2018/2/layout/IconVerticalSolidList"/>
    <dgm:cxn modelId="{2E20DC83-ABFF-4281-A6A5-66E89FA0AE28}" type="presParOf" srcId="{821071B5-EE6D-49E0-9B4D-272B5AB6B035}" destId="{864E1BF0-7EE5-40EB-A376-789551C605CA}" srcOrd="1" destOrd="0" presId="urn:microsoft.com/office/officeart/2018/2/layout/IconVerticalSolidList"/>
    <dgm:cxn modelId="{F6196D63-7327-4D34-8DE2-90A7E69D118C}" type="presParOf" srcId="{821071B5-EE6D-49E0-9B4D-272B5AB6B035}" destId="{98F93339-B05F-4236-995A-0FD32CA56AB7}" srcOrd="2" destOrd="0" presId="urn:microsoft.com/office/officeart/2018/2/layout/IconVerticalSolidList"/>
    <dgm:cxn modelId="{727AB66C-840B-4EA5-95E4-436796F9BA06}" type="presParOf" srcId="{821071B5-EE6D-49E0-9B4D-272B5AB6B035}" destId="{09103CBA-6D71-4B6F-B2E2-673B7B46BB2A}" srcOrd="3" destOrd="0" presId="urn:microsoft.com/office/officeart/2018/2/layout/IconVerticalSolidList"/>
    <dgm:cxn modelId="{979887DF-93BA-4BA6-BB37-9C4363685288}" type="presParOf" srcId="{58B1D017-DA8E-4B23-BC93-8DFF66795C94}" destId="{BB46C3FE-3B8B-4844-BABC-99DB2A27E52F}" srcOrd="5" destOrd="0" presId="urn:microsoft.com/office/officeart/2018/2/layout/IconVerticalSolidList"/>
    <dgm:cxn modelId="{41546B06-0082-4E22-AD9F-1FA5E5C39D50}" type="presParOf" srcId="{58B1D017-DA8E-4B23-BC93-8DFF66795C94}" destId="{168D43EC-AA8D-4175-8552-C5773D82EA0A}" srcOrd="6" destOrd="0" presId="urn:microsoft.com/office/officeart/2018/2/layout/IconVerticalSolidList"/>
    <dgm:cxn modelId="{780AACAC-50A4-4A18-A9D5-BDA9B17586CD}" type="presParOf" srcId="{168D43EC-AA8D-4175-8552-C5773D82EA0A}" destId="{E34B6981-052C-4CA9-ABAA-ABFDA25096D0}" srcOrd="0" destOrd="0" presId="urn:microsoft.com/office/officeart/2018/2/layout/IconVerticalSolidList"/>
    <dgm:cxn modelId="{8D1A7247-9957-4CF1-B73F-2100A508330C}" type="presParOf" srcId="{168D43EC-AA8D-4175-8552-C5773D82EA0A}" destId="{D5683159-C69B-4857-AD21-7FDCD32EEBCF}" srcOrd="1" destOrd="0" presId="urn:microsoft.com/office/officeart/2018/2/layout/IconVerticalSolidList"/>
    <dgm:cxn modelId="{F36DF750-C3A5-44E2-A97B-88AB4D30CCAC}" type="presParOf" srcId="{168D43EC-AA8D-4175-8552-C5773D82EA0A}" destId="{00A23B72-CB07-42B8-B555-01F020F3F17F}" srcOrd="2" destOrd="0" presId="urn:microsoft.com/office/officeart/2018/2/layout/IconVerticalSolidList"/>
    <dgm:cxn modelId="{5B02C844-83F1-4C88-A16E-3304F64D6780}" type="presParOf" srcId="{168D43EC-AA8D-4175-8552-C5773D82EA0A}" destId="{0C336170-20AC-4E50-9A0B-C8AF177F753E}" srcOrd="3" destOrd="0" presId="urn:microsoft.com/office/officeart/2018/2/layout/IconVerticalSolidList"/>
    <dgm:cxn modelId="{96C6929D-989F-4753-824A-0817867EFEC0}" type="presParOf" srcId="{58B1D017-DA8E-4B23-BC93-8DFF66795C94}" destId="{59FB0C6F-22E1-49FA-9E4F-50A2730C6D5E}" srcOrd="7" destOrd="0" presId="urn:microsoft.com/office/officeart/2018/2/layout/IconVerticalSolidList"/>
    <dgm:cxn modelId="{029C52DF-24EB-4853-9282-6D31D6AAE84E}" type="presParOf" srcId="{58B1D017-DA8E-4B23-BC93-8DFF66795C94}" destId="{C03059CD-3E38-4D99-859D-22ED32BDAF50}" srcOrd="8" destOrd="0" presId="urn:microsoft.com/office/officeart/2018/2/layout/IconVerticalSolidList"/>
    <dgm:cxn modelId="{AE9A50C6-023D-4395-B876-EE28175C92B6}" type="presParOf" srcId="{C03059CD-3E38-4D99-859D-22ED32BDAF50}" destId="{073AA74D-D9E1-4CD9-BC1F-ED7EF137C5C1}" srcOrd="0" destOrd="0" presId="urn:microsoft.com/office/officeart/2018/2/layout/IconVerticalSolidList"/>
    <dgm:cxn modelId="{FED56B1B-7379-4BB3-B1BB-902193EC8ACF}" type="presParOf" srcId="{C03059CD-3E38-4D99-859D-22ED32BDAF50}" destId="{2F2A6E4E-51F0-4FC6-8B20-E77BB9CF4E1B}" srcOrd="1" destOrd="0" presId="urn:microsoft.com/office/officeart/2018/2/layout/IconVerticalSolidList"/>
    <dgm:cxn modelId="{4BB4B37E-0011-4AB5-B1B9-D9B189458048}" type="presParOf" srcId="{C03059CD-3E38-4D99-859D-22ED32BDAF50}" destId="{AEA0A736-36F5-4B7E-B24A-A2F761396C20}" srcOrd="2" destOrd="0" presId="urn:microsoft.com/office/officeart/2018/2/layout/IconVerticalSolidList"/>
    <dgm:cxn modelId="{7C2D5048-A13E-4B48-A3DD-2130547A2112}" type="presParOf" srcId="{C03059CD-3E38-4D99-859D-22ED32BDAF50}" destId="{28AE5FB9-14D7-47A6-90AD-26A71467F2FC}" srcOrd="3" destOrd="0" presId="urn:microsoft.com/office/officeart/2018/2/layout/IconVerticalSolidList"/>
    <dgm:cxn modelId="{17F31D3D-E90C-4002-96DF-6CBA3ED40954}" type="presParOf" srcId="{58B1D017-DA8E-4B23-BC93-8DFF66795C94}" destId="{20488A61-460A-4AFF-AF9C-5976A4FE6E47}" srcOrd="9" destOrd="0" presId="urn:microsoft.com/office/officeart/2018/2/layout/IconVerticalSolidList"/>
    <dgm:cxn modelId="{794B34CC-B4F3-4D82-83B1-2B20F6261108}" type="presParOf" srcId="{58B1D017-DA8E-4B23-BC93-8DFF66795C94}" destId="{B4440210-80CD-4D75-B71D-DC9A929B7871}" srcOrd="10" destOrd="0" presId="urn:microsoft.com/office/officeart/2018/2/layout/IconVerticalSolidList"/>
    <dgm:cxn modelId="{B7ECFF3D-0C16-4869-8B41-BB4EF2DD48EB}" type="presParOf" srcId="{B4440210-80CD-4D75-B71D-DC9A929B7871}" destId="{24CE733A-0AE8-4B20-8AED-F5CBF1D57EE3}" srcOrd="0" destOrd="0" presId="urn:microsoft.com/office/officeart/2018/2/layout/IconVerticalSolidList"/>
    <dgm:cxn modelId="{AACEB963-F01E-49DA-82DE-FB360F834CFD}" type="presParOf" srcId="{B4440210-80CD-4D75-B71D-DC9A929B7871}" destId="{7F675542-EC53-4FEC-9C83-E505CF930939}" srcOrd="1" destOrd="0" presId="urn:microsoft.com/office/officeart/2018/2/layout/IconVerticalSolidList"/>
    <dgm:cxn modelId="{67D4F636-408E-4899-B6C3-997802847F34}" type="presParOf" srcId="{B4440210-80CD-4D75-B71D-DC9A929B7871}" destId="{3D32E2EC-3835-418F-B897-8BCA568C5643}" srcOrd="2" destOrd="0" presId="urn:microsoft.com/office/officeart/2018/2/layout/IconVerticalSolidList"/>
    <dgm:cxn modelId="{4A70FDC8-9A65-4DCF-B547-C03F9CD4F3F6}" type="presParOf" srcId="{B4440210-80CD-4D75-B71D-DC9A929B7871}" destId="{9A79F975-882E-41F0-83F3-11500F2FD1C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B7EC6F-3DB2-4528-967E-E510038E297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740B86B-978E-4944-8C18-31DA9C2BCD43}">
      <dgm:prSet custT="1"/>
      <dgm:spPr/>
      <dgm:t>
        <a:bodyPr/>
        <a:lstStyle/>
        <a:p>
          <a:pPr>
            <a:lnSpc>
              <a:spcPct val="100000"/>
            </a:lnSpc>
          </a:pPr>
          <a:r>
            <a:rPr lang="en-US" sz="1400" dirty="0">
              <a:latin typeface="Aptos Display" panose="020B0004020202020204" pitchFamily="34" charset="0"/>
            </a:rPr>
            <a:t>PCP referrals &amp; visit authorizations – review payer specific report of appointments scheduled the previous day and obtain referral or authorization prior to each visit based on payer requirements</a:t>
          </a:r>
        </a:p>
      </dgm:t>
    </dgm:pt>
    <dgm:pt modelId="{79092308-16A0-48CB-9C6C-24041DA6868C}" type="parTrans" cxnId="{A42A2919-137C-4D19-B317-A5C68C67703A}">
      <dgm:prSet/>
      <dgm:spPr/>
      <dgm:t>
        <a:bodyPr/>
        <a:lstStyle/>
        <a:p>
          <a:endParaRPr lang="en-US" sz="1600"/>
        </a:p>
      </dgm:t>
    </dgm:pt>
    <dgm:pt modelId="{2507631A-E874-4B4C-AEC7-608726FF208C}" type="sibTrans" cxnId="{A42A2919-137C-4D19-B317-A5C68C67703A}">
      <dgm:prSet/>
      <dgm:spPr/>
      <dgm:t>
        <a:bodyPr/>
        <a:lstStyle/>
        <a:p>
          <a:endParaRPr lang="en-US" sz="1600"/>
        </a:p>
      </dgm:t>
    </dgm:pt>
    <dgm:pt modelId="{7D470FB2-2628-4B71-ADEC-3D5424505E5A}">
      <dgm:prSet custT="1"/>
      <dgm:spPr/>
      <dgm:t>
        <a:bodyPr/>
        <a:lstStyle/>
        <a:p>
          <a:pPr>
            <a:lnSpc>
              <a:spcPct val="100000"/>
            </a:lnSpc>
          </a:pPr>
          <a:r>
            <a:rPr lang="en-US" sz="1400" dirty="0">
              <a:latin typeface="Aptos Display" panose="020B0004020202020204" pitchFamily="34" charset="0"/>
            </a:rPr>
            <a:t>Injectable drug authorizations – review report of appointments scheduled the previous day for drug specific events and obtain authorization for drug requested.  </a:t>
          </a:r>
        </a:p>
        <a:p>
          <a:pPr>
            <a:lnSpc>
              <a:spcPct val="100000"/>
            </a:lnSpc>
          </a:pPr>
          <a:r>
            <a:rPr lang="en-US" sz="1400" dirty="0">
              <a:latin typeface="Aptos Display" panose="020B0004020202020204" pitchFamily="34" charset="0"/>
            </a:rPr>
            <a:t>Note: CPT 67028 for administration may also need prior authorization. </a:t>
          </a:r>
        </a:p>
      </dgm:t>
    </dgm:pt>
    <dgm:pt modelId="{B9DC208F-87A7-4965-97B7-0CEF773BAB98}" type="parTrans" cxnId="{032B1842-9B40-4C15-9E72-890E574BC519}">
      <dgm:prSet/>
      <dgm:spPr/>
      <dgm:t>
        <a:bodyPr/>
        <a:lstStyle/>
        <a:p>
          <a:endParaRPr lang="en-US" sz="1600"/>
        </a:p>
      </dgm:t>
    </dgm:pt>
    <dgm:pt modelId="{157E39B6-B0B1-49CB-997A-EAAE04A42825}" type="sibTrans" cxnId="{032B1842-9B40-4C15-9E72-890E574BC519}">
      <dgm:prSet/>
      <dgm:spPr/>
      <dgm:t>
        <a:bodyPr/>
        <a:lstStyle/>
        <a:p>
          <a:endParaRPr lang="en-US" sz="1600"/>
        </a:p>
      </dgm:t>
    </dgm:pt>
    <dgm:pt modelId="{1AC0D368-1D67-4DE7-AE71-003DFB5AFF75}" type="pres">
      <dgm:prSet presAssocID="{97B7EC6F-3DB2-4528-967E-E510038E2976}" presName="root" presStyleCnt="0">
        <dgm:presLayoutVars>
          <dgm:dir/>
          <dgm:resizeHandles val="exact"/>
        </dgm:presLayoutVars>
      </dgm:prSet>
      <dgm:spPr/>
    </dgm:pt>
    <dgm:pt modelId="{43B31D1A-833C-4ED8-9859-97305F138A9C}" type="pres">
      <dgm:prSet presAssocID="{6740B86B-978E-4944-8C18-31DA9C2BCD43}" presName="compNode" presStyleCnt="0"/>
      <dgm:spPr/>
    </dgm:pt>
    <dgm:pt modelId="{D8256BED-BD25-4BC4-B29C-A6D82D80D064}" type="pres">
      <dgm:prSet presAssocID="{6740B86B-978E-4944-8C18-31DA9C2BCD43}" presName="bgRect" presStyleLbl="bgShp" presStyleIdx="0" presStyleCnt="2"/>
      <dgm:spPr/>
    </dgm:pt>
    <dgm:pt modelId="{F5ECAE01-A167-4C45-8242-A991F6E82184}" type="pres">
      <dgm:prSet presAssocID="{6740B86B-978E-4944-8C18-31DA9C2BCD4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BCBC9179-826C-41B2-8515-950782003762}" type="pres">
      <dgm:prSet presAssocID="{6740B86B-978E-4944-8C18-31DA9C2BCD43}" presName="spaceRect" presStyleCnt="0"/>
      <dgm:spPr/>
    </dgm:pt>
    <dgm:pt modelId="{1E3E54E1-90A9-4247-B48B-410EBDA93D6B}" type="pres">
      <dgm:prSet presAssocID="{6740B86B-978E-4944-8C18-31DA9C2BCD43}" presName="parTx" presStyleLbl="revTx" presStyleIdx="0" presStyleCnt="2">
        <dgm:presLayoutVars>
          <dgm:chMax val="0"/>
          <dgm:chPref val="0"/>
        </dgm:presLayoutVars>
      </dgm:prSet>
      <dgm:spPr/>
    </dgm:pt>
    <dgm:pt modelId="{A5CE9110-BA52-4E0D-8E66-6B20C11EC982}" type="pres">
      <dgm:prSet presAssocID="{2507631A-E874-4B4C-AEC7-608726FF208C}" presName="sibTrans" presStyleCnt="0"/>
      <dgm:spPr/>
    </dgm:pt>
    <dgm:pt modelId="{D4170073-2F9F-496D-B730-98EC5A5FF509}" type="pres">
      <dgm:prSet presAssocID="{7D470FB2-2628-4B71-ADEC-3D5424505E5A}" presName="compNode" presStyleCnt="0"/>
      <dgm:spPr/>
    </dgm:pt>
    <dgm:pt modelId="{2FEC0D6C-9B7C-4766-8D8D-CC70E14A5FFD}" type="pres">
      <dgm:prSet presAssocID="{7D470FB2-2628-4B71-ADEC-3D5424505E5A}" presName="bgRect" presStyleLbl="bgShp" presStyleIdx="1" presStyleCnt="2"/>
      <dgm:spPr/>
    </dgm:pt>
    <dgm:pt modelId="{E05D5749-0C38-4864-8480-759ABC56D95A}" type="pres">
      <dgm:prSet presAssocID="{7D470FB2-2628-4B71-ADEC-3D5424505E5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63E8592D-7F90-40DB-A870-5F85F57950DD}" type="pres">
      <dgm:prSet presAssocID="{7D470FB2-2628-4B71-ADEC-3D5424505E5A}" presName="spaceRect" presStyleCnt="0"/>
      <dgm:spPr/>
    </dgm:pt>
    <dgm:pt modelId="{E068B82C-0A1F-4498-BE77-860A17A230BB}" type="pres">
      <dgm:prSet presAssocID="{7D470FB2-2628-4B71-ADEC-3D5424505E5A}" presName="parTx" presStyleLbl="revTx" presStyleIdx="1" presStyleCnt="2">
        <dgm:presLayoutVars>
          <dgm:chMax val="0"/>
          <dgm:chPref val="0"/>
        </dgm:presLayoutVars>
      </dgm:prSet>
      <dgm:spPr/>
    </dgm:pt>
  </dgm:ptLst>
  <dgm:cxnLst>
    <dgm:cxn modelId="{43B43115-29FA-468E-8DDE-8866C20BDEAA}" type="presOf" srcId="{7D470FB2-2628-4B71-ADEC-3D5424505E5A}" destId="{E068B82C-0A1F-4498-BE77-860A17A230BB}" srcOrd="0" destOrd="0" presId="urn:microsoft.com/office/officeart/2018/2/layout/IconVerticalSolidList"/>
    <dgm:cxn modelId="{A42A2919-137C-4D19-B317-A5C68C67703A}" srcId="{97B7EC6F-3DB2-4528-967E-E510038E2976}" destId="{6740B86B-978E-4944-8C18-31DA9C2BCD43}" srcOrd="0" destOrd="0" parTransId="{79092308-16A0-48CB-9C6C-24041DA6868C}" sibTransId="{2507631A-E874-4B4C-AEC7-608726FF208C}"/>
    <dgm:cxn modelId="{032B1842-9B40-4C15-9E72-890E574BC519}" srcId="{97B7EC6F-3DB2-4528-967E-E510038E2976}" destId="{7D470FB2-2628-4B71-ADEC-3D5424505E5A}" srcOrd="1" destOrd="0" parTransId="{B9DC208F-87A7-4965-97B7-0CEF773BAB98}" sibTransId="{157E39B6-B0B1-49CB-997A-EAAE04A42825}"/>
    <dgm:cxn modelId="{7D355398-C656-4FAD-A5AD-2EBD999AE5F3}" type="presOf" srcId="{97B7EC6F-3DB2-4528-967E-E510038E2976}" destId="{1AC0D368-1D67-4DE7-AE71-003DFB5AFF75}" srcOrd="0" destOrd="0" presId="urn:microsoft.com/office/officeart/2018/2/layout/IconVerticalSolidList"/>
    <dgm:cxn modelId="{1AA4D5FD-9D01-4C23-AC60-6A9CBB32E40A}" type="presOf" srcId="{6740B86B-978E-4944-8C18-31DA9C2BCD43}" destId="{1E3E54E1-90A9-4247-B48B-410EBDA93D6B}" srcOrd="0" destOrd="0" presId="urn:microsoft.com/office/officeart/2018/2/layout/IconVerticalSolidList"/>
    <dgm:cxn modelId="{0CC3FC3D-C802-4FB1-8A39-D3282A1EF132}" type="presParOf" srcId="{1AC0D368-1D67-4DE7-AE71-003DFB5AFF75}" destId="{43B31D1A-833C-4ED8-9859-97305F138A9C}" srcOrd="0" destOrd="0" presId="urn:microsoft.com/office/officeart/2018/2/layout/IconVerticalSolidList"/>
    <dgm:cxn modelId="{BF222118-D875-4B9C-92FD-143782C22ACF}" type="presParOf" srcId="{43B31D1A-833C-4ED8-9859-97305F138A9C}" destId="{D8256BED-BD25-4BC4-B29C-A6D82D80D064}" srcOrd="0" destOrd="0" presId="urn:microsoft.com/office/officeart/2018/2/layout/IconVerticalSolidList"/>
    <dgm:cxn modelId="{6BFC27E7-5C16-4E1D-AEF0-A2EB9ACC45E2}" type="presParOf" srcId="{43B31D1A-833C-4ED8-9859-97305F138A9C}" destId="{F5ECAE01-A167-4C45-8242-A991F6E82184}" srcOrd="1" destOrd="0" presId="urn:microsoft.com/office/officeart/2018/2/layout/IconVerticalSolidList"/>
    <dgm:cxn modelId="{6DFF0B00-4855-463E-AC74-14296A247010}" type="presParOf" srcId="{43B31D1A-833C-4ED8-9859-97305F138A9C}" destId="{BCBC9179-826C-41B2-8515-950782003762}" srcOrd="2" destOrd="0" presId="urn:microsoft.com/office/officeart/2018/2/layout/IconVerticalSolidList"/>
    <dgm:cxn modelId="{E72F8085-1B0B-4025-8652-1676C5C0580E}" type="presParOf" srcId="{43B31D1A-833C-4ED8-9859-97305F138A9C}" destId="{1E3E54E1-90A9-4247-B48B-410EBDA93D6B}" srcOrd="3" destOrd="0" presId="urn:microsoft.com/office/officeart/2018/2/layout/IconVerticalSolidList"/>
    <dgm:cxn modelId="{F555B09F-1AF2-422F-9D4D-20352BC3FE9D}" type="presParOf" srcId="{1AC0D368-1D67-4DE7-AE71-003DFB5AFF75}" destId="{A5CE9110-BA52-4E0D-8E66-6B20C11EC982}" srcOrd="1" destOrd="0" presId="urn:microsoft.com/office/officeart/2018/2/layout/IconVerticalSolidList"/>
    <dgm:cxn modelId="{218C8E50-901D-4CF7-AE65-1B4C69272BCA}" type="presParOf" srcId="{1AC0D368-1D67-4DE7-AE71-003DFB5AFF75}" destId="{D4170073-2F9F-496D-B730-98EC5A5FF509}" srcOrd="2" destOrd="0" presId="urn:microsoft.com/office/officeart/2018/2/layout/IconVerticalSolidList"/>
    <dgm:cxn modelId="{27521340-927E-430C-9A2B-20B2699577D7}" type="presParOf" srcId="{D4170073-2F9F-496D-B730-98EC5A5FF509}" destId="{2FEC0D6C-9B7C-4766-8D8D-CC70E14A5FFD}" srcOrd="0" destOrd="0" presId="urn:microsoft.com/office/officeart/2018/2/layout/IconVerticalSolidList"/>
    <dgm:cxn modelId="{9DE3C9A8-75FA-4CF1-BBF6-33972865752E}" type="presParOf" srcId="{D4170073-2F9F-496D-B730-98EC5A5FF509}" destId="{E05D5749-0C38-4864-8480-759ABC56D95A}" srcOrd="1" destOrd="0" presId="urn:microsoft.com/office/officeart/2018/2/layout/IconVerticalSolidList"/>
    <dgm:cxn modelId="{9C7E630A-A5E3-46AB-9AF9-79E57E0F4E97}" type="presParOf" srcId="{D4170073-2F9F-496D-B730-98EC5A5FF509}" destId="{63E8592D-7F90-40DB-A870-5F85F57950DD}" srcOrd="2" destOrd="0" presId="urn:microsoft.com/office/officeart/2018/2/layout/IconVerticalSolidList"/>
    <dgm:cxn modelId="{D12FECE8-6AAB-49A9-A9B0-B5E9D04508F4}" type="presParOf" srcId="{D4170073-2F9F-496D-B730-98EC5A5FF509}" destId="{E068B82C-0A1F-4498-BE77-860A17A230B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164A4F-629A-4CC8-BA95-AD68C82A451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196711F-7D4C-488E-8470-17023FE5923F}">
      <dgm:prSet/>
      <dgm:spPr/>
      <dgm:t>
        <a:bodyPr/>
        <a:lstStyle/>
        <a:p>
          <a:r>
            <a:rPr lang="en-US" dirty="0">
              <a:latin typeface="Aptos Display" panose="020B0004020202020204" pitchFamily="34" charset="0"/>
            </a:rPr>
            <a:t>Drug benefit investigations - review report of upcoming appointments scheduled for drug specific events and review the detailed benefit investigation returned from the drug company.</a:t>
          </a:r>
        </a:p>
      </dgm:t>
    </dgm:pt>
    <dgm:pt modelId="{72545485-54B0-42A5-909C-E3514BC2E1CC}" type="parTrans" cxnId="{A68423E6-FD52-489B-B602-A3142DE1E055}">
      <dgm:prSet/>
      <dgm:spPr/>
      <dgm:t>
        <a:bodyPr/>
        <a:lstStyle/>
        <a:p>
          <a:endParaRPr lang="en-US"/>
        </a:p>
      </dgm:t>
    </dgm:pt>
    <dgm:pt modelId="{E3D89164-5CA3-4CAD-9D70-AA45C89B9383}" type="sibTrans" cxnId="{A68423E6-FD52-489B-B602-A3142DE1E055}">
      <dgm:prSet/>
      <dgm:spPr/>
      <dgm:t>
        <a:bodyPr/>
        <a:lstStyle/>
        <a:p>
          <a:endParaRPr lang="en-US"/>
        </a:p>
      </dgm:t>
    </dgm:pt>
    <dgm:pt modelId="{5F30B3B7-06AF-4DF5-8854-713AF04B30ED}">
      <dgm:prSet/>
      <dgm:spPr/>
      <dgm:t>
        <a:bodyPr/>
        <a:lstStyle/>
        <a:p>
          <a:r>
            <a:rPr lang="en-US" dirty="0">
              <a:latin typeface="Aptos Display" panose="020B0004020202020204" pitchFamily="34" charset="0"/>
            </a:rPr>
            <a:t>Copay assistance enrollment – the benefit investigation results will include the patient’s drug benefits (if deductible applies and percent cost share of coinsurance).  Enroll patients as needed based on their individual scenario.</a:t>
          </a:r>
        </a:p>
      </dgm:t>
    </dgm:pt>
    <dgm:pt modelId="{C3E87AE7-C3F0-4A92-835D-EF5930135C3E}" type="parTrans" cxnId="{A8C9B094-937E-4758-BD0D-20C234FBA601}">
      <dgm:prSet/>
      <dgm:spPr/>
      <dgm:t>
        <a:bodyPr/>
        <a:lstStyle/>
        <a:p>
          <a:endParaRPr lang="en-US"/>
        </a:p>
      </dgm:t>
    </dgm:pt>
    <dgm:pt modelId="{2D08949C-9A4A-4F0E-88EA-34CB26013845}" type="sibTrans" cxnId="{A8C9B094-937E-4758-BD0D-20C234FBA601}">
      <dgm:prSet/>
      <dgm:spPr/>
      <dgm:t>
        <a:bodyPr/>
        <a:lstStyle/>
        <a:p>
          <a:endParaRPr lang="en-US"/>
        </a:p>
      </dgm:t>
    </dgm:pt>
    <dgm:pt modelId="{6C7BADC0-1965-4F3E-A8C6-8A8AFE53FCDB}" type="pres">
      <dgm:prSet presAssocID="{F8164A4F-629A-4CC8-BA95-AD68C82A4513}" presName="root" presStyleCnt="0">
        <dgm:presLayoutVars>
          <dgm:dir/>
          <dgm:resizeHandles val="exact"/>
        </dgm:presLayoutVars>
      </dgm:prSet>
      <dgm:spPr/>
    </dgm:pt>
    <dgm:pt modelId="{54579760-25E5-460D-976F-451A58B796B8}" type="pres">
      <dgm:prSet presAssocID="{8196711F-7D4C-488E-8470-17023FE5923F}" presName="compNode" presStyleCnt="0"/>
      <dgm:spPr/>
    </dgm:pt>
    <dgm:pt modelId="{745B469E-E191-4FE5-9DE3-60D2662122F5}" type="pres">
      <dgm:prSet presAssocID="{8196711F-7D4C-488E-8470-17023FE5923F}" presName="bgRect" presStyleLbl="bgShp" presStyleIdx="0" presStyleCnt="2"/>
      <dgm:spPr/>
    </dgm:pt>
    <dgm:pt modelId="{78C09C3A-2553-4688-BC80-176363AFB2B9}" type="pres">
      <dgm:prSet presAssocID="{8196711F-7D4C-488E-8470-17023FE5923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8270A4C6-3DB5-4937-9C29-69B4C01AD195}" type="pres">
      <dgm:prSet presAssocID="{8196711F-7D4C-488E-8470-17023FE5923F}" presName="spaceRect" presStyleCnt="0"/>
      <dgm:spPr/>
    </dgm:pt>
    <dgm:pt modelId="{06400DBC-1011-4312-8551-AAAAD66102B9}" type="pres">
      <dgm:prSet presAssocID="{8196711F-7D4C-488E-8470-17023FE5923F}" presName="parTx" presStyleLbl="revTx" presStyleIdx="0" presStyleCnt="2">
        <dgm:presLayoutVars>
          <dgm:chMax val="0"/>
          <dgm:chPref val="0"/>
        </dgm:presLayoutVars>
      </dgm:prSet>
      <dgm:spPr/>
    </dgm:pt>
    <dgm:pt modelId="{019EDEE1-C7D4-4A73-B9CB-DC671EBD586C}" type="pres">
      <dgm:prSet presAssocID="{E3D89164-5CA3-4CAD-9D70-AA45C89B9383}" presName="sibTrans" presStyleCnt="0"/>
      <dgm:spPr/>
    </dgm:pt>
    <dgm:pt modelId="{A853EFC2-3CC3-40A0-8808-8EE4778F6DB1}" type="pres">
      <dgm:prSet presAssocID="{5F30B3B7-06AF-4DF5-8854-713AF04B30ED}" presName="compNode" presStyleCnt="0"/>
      <dgm:spPr/>
    </dgm:pt>
    <dgm:pt modelId="{DA9532A2-7C8F-4008-9C6A-AC67B04C973F}" type="pres">
      <dgm:prSet presAssocID="{5F30B3B7-06AF-4DF5-8854-713AF04B30ED}" presName="bgRect" presStyleLbl="bgShp" presStyleIdx="1" presStyleCnt="2"/>
      <dgm:spPr/>
    </dgm:pt>
    <dgm:pt modelId="{857B2AFC-BB48-4B86-907E-F4CDAADA0317}" type="pres">
      <dgm:prSet presAssocID="{5F30B3B7-06AF-4DF5-8854-713AF04B30E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D4A459DC-771F-455B-A04D-0E88E1A0156E}" type="pres">
      <dgm:prSet presAssocID="{5F30B3B7-06AF-4DF5-8854-713AF04B30ED}" presName="spaceRect" presStyleCnt="0"/>
      <dgm:spPr/>
    </dgm:pt>
    <dgm:pt modelId="{74C74535-ADE3-4E28-A10D-CC490D960C21}" type="pres">
      <dgm:prSet presAssocID="{5F30B3B7-06AF-4DF5-8854-713AF04B30ED}" presName="parTx" presStyleLbl="revTx" presStyleIdx="1" presStyleCnt="2">
        <dgm:presLayoutVars>
          <dgm:chMax val="0"/>
          <dgm:chPref val="0"/>
        </dgm:presLayoutVars>
      </dgm:prSet>
      <dgm:spPr/>
    </dgm:pt>
  </dgm:ptLst>
  <dgm:cxnLst>
    <dgm:cxn modelId="{C829FE93-FBA6-4685-BF68-6C7F7D16D7F8}" type="presOf" srcId="{8196711F-7D4C-488E-8470-17023FE5923F}" destId="{06400DBC-1011-4312-8551-AAAAD66102B9}" srcOrd="0" destOrd="0" presId="urn:microsoft.com/office/officeart/2018/2/layout/IconVerticalSolidList"/>
    <dgm:cxn modelId="{A8C9B094-937E-4758-BD0D-20C234FBA601}" srcId="{F8164A4F-629A-4CC8-BA95-AD68C82A4513}" destId="{5F30B3B7-06AF-4DF5-8854-713AF04B30ED}" srcOrd="1" destOrd="0" parTransId="{C3E87AE7-C3F0-4A92-835D-EF5930135C3E}" sibTransId="{2D08949C-9A4A-4F0E-88EA-34CB26013845}"/>
    <dgm:cxn modelId="{319450AD-97C9-4CD0-84F4-C283400D794E}" type="presOf" srcId="{5F30B3B7-06AF-4DF5-8854-713AF04B30ED}" destId="{74C74535-ADE3-4E28-A10D-CC490D960C21}" srcOrd="0" destOrd="0" presId="urn:microsoft.com/office/officeart/2018/2/layout/IconVerticalSolidList"/>
    <dgm:cxn modelId="{DEE847CB-7B39-4857-9384-C07DBE1B448C}" type="presOf" srcId="{F8164A4F-629A-4CC8-BA95-AD68C82A4513}" destId="{6C7BADC0-1965-4F3E-A8C6-8A8AFE53FCDB}" srcOrd="0" destOrd="0" presId="urn:microsoft.com/office/officeart/2018/2/layout/IconVerticalSolidList"/>
    <dgm:cxn modelId="{A68423E6-FD52-489B-B602-A3142DE1E055}" srcId="{F8164A4F-629A-4CC8-BA95-AD68C82A4513}" destId="{8196711F-7D4C-488E-8470-17023FE5923F}" srcOrd="0" destOrd="0" parTransId="{72545485-54B0-42A5-909C-E3514BC2E1CC}" sibTransId="{E3D89164-5CA3-4CAD-9D70-AA45C89B9383}"/>
    <dgm:cxn modelId="{09C9EE04-9861-4FEC-9753-8636AC7E9830}" type="presParOf" srcId="{6C7BADC0-1965-4F3E-A8C6-8A8AFE53FCDB}" destId="{54579760-25E5-460D-976F-451A58B796B8}" srcOrd="0" destOrd="0" presId="urn:microsoft.com/office/officeart/2018/2/layout/IconVerticalSolidList"/>
    <dgm:cxn modelId="{C213929C-8A89-4436-99BE-079FD3DDD7FA}" type="presParOf" srcId="{54579760-25E5-460D-976F-451A58B796B8}" destId="{745B469E-E191-4FE5-9DE3-60D2662122F5}" srcOrd="0" destOrd="0" presId="urn:microsoft.com/office/officeart/2018/2/layout/IconVerticalSolidList"/>
    <dgm:cxn modelId="{C5FB56B3-CC61-4CDC-8600-A98DBD64F752}" type="presParOf" srcId="{54579760-25E5-460D-976F-451A58B796B8}" destId="{78C09C3A-2553-4688-BC80-176363AFB2B9}" srcOrd="1" destOrd="0" presId="urn:microsoft.com/office/officeart/2018/2/layout/IconVerticalSolidList"/>
    <dgm:cxn modelId="{E0CA5E03-53D5-4BDB-A7B7-854D3AC6F105}" type="presParOf" srcId="{54579760-25E5-460D-976F-451A58B796B8}" destId="{8270A4C6-3DB5-4937-9C29-69B4C01AD195}" srcOrd="2" destOrd="0" presId="urn:microsoft.com/office/officeart/2018/2/layout/IconVerticalSolidList"/>
    <dgm:cxn modelId="{DBAD7721-C366-48A4-BEAA-66B9BE746CF0}" type="presParOf" srcId="{54579760-25E5-460D-976F-451A58B796B8}" destId="{06400DBC-1011-4312-8551-AAAAD66102B9}" srcOrd="3" destOrd="0" presId="urn:microsoft.com/office/officeart/2018/2/layout/IconVerticalSolidList"/>
    <dgm:cxn modelId="{9BBF3E2C-670C-47D3-96E7-BCDFA6BA6565}" type="presParOf" srcId="{6C7BADC0-1965-4F3E-A8C6-8A8AFE53FCDB}" destId="{019EDEE1-C7D4-4A73-B9CB-DC671EBD586C}" srcOrd="1" destOrd="0" presId="urn:microsoft.com/office/officeart/2018/2/layout/IconVerticalSolidList"/>
    <dgm:cxn modelId="{B1967618-8F77-4888-8ACE-AFFA549C193F}" type="presParOf" srcId="{6C7BADC0-1965-4F3E-A8C6-8A8AFE53FCDB}" destId="{A853EFC2-3CC3-40A0-8808-8EE4778F6DB1}" srcOrd="2" destOrd="0" presId="urn:microsoft.com/office/officeart/2018/2/layout/IconVerticalSolidList"/>
    <dgm:cxn modelId="{0D0209C3-B47F-45D4-9E42-60AA7AE7ABC1}" type="presParOf" srcId="{A853EFC2-3CC3-40A0-8808-8EE4778F6DB1}" destId="{DA9532A2-7C8F-4008-9C6A-AC67B04C973F}" srcOrd="0" destOrd="0" presId="urn:microsoft.com/office/officeart/2018/2/layout/IconVerticalSolidList"/>
    <dgm:cxn modelId="{1D28C5B4-8661-48E9-92D6-CC85660BE606}" type="presParOf" srcId="{A853EFC2-3CC3-40A0-8808-8EE4778F6DB1}" destId="{857B2AFC-BB48-4B86-907E-F4CDAADA0317}" srcOrd="1" destOrd="0" presId="urn:microsoft.com/office/officeart/2018/2/layout/IconVerticalSolidList"/>
    <dgm:cxn modelId="{884935C6-D9F7-47F0-9642-7EA49AAF3022}" type="presParOf" srcId="{A853EFC2-3CC3-40A0-8808-8EE4778F6DB1}" destId="{D4A459DC-771F-455B-A04D-0E88E1A0156E}" srcOrd="2" destOrd="0" presId="urn:microsoft.com/office/officeart/2018/2/layout/IconVerticalSolidList"/>
    <dgm:cxn modelId="{9DC1CA9A-155F-4443-9A17-2338CBE6F292}" type="presParOf" srcId="{A853EFC2-3CC3-40A0-8808-8EE4778F6DB1}" destId="{74C74535-ADE3-4E28-A10D-CC490D960C2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7F7C9-AA37-4B6A-945D-24BB066E85C8}">
      <dsp:nvSpPr>
        <dsp:cNvPr id="0" name=""/>
        <dsp:cNvSpPr/>
      </dsp:nvSpPr>
      <dsp:spPr>
        <a:xfrm>
          <a:off x="0" y="0"/>
          <a:ext cx="8826423" cy="92163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Aptos Display" panose="020B0004020202020204" pitchFamily="34" charset="0"/>
            </a:rPr>
            <a:t>FDA approved diagnoses are not universal across all branded anti-VEGF drugs</a:t>
          </a:r>
        </a:p>
      </dsp:txBody>
      <dsp:txXfrm>
        <a:off x="26994" y="26994"/>
        <a:ext cx="7754033" cy="867642"/>
      </dsp:txXfrm>
    </dsp:sp>
    <dsp:sp modelId="{1123ADFA-39AD-4C80-86CF-B4C67D734FCF}">
      <dsp:nvSpPr>
        <dsp:cNvPr id="0" name=""/>
        <dsp:cNvSpPr/>
      </dsp:nvSpPr>
      <dsp:spPr>
        <a:xfrm>
          <a:off x="739212" y="1089199"/>
          <a:ext cx="8826423" cy="921630"/>
        </a:xfrm>
        <a:prstGeom prst="roundRect">
          <a:avLst>
            <a:gd name="adj" fmla="val 10000"/>
          </a:avLst>
        </a:prstGeom>
        <a:solidFill>
          <a:schemeClr val="accent2">
            <a:hueOff val="-904150"/>
            <a:satOff val="-552"/>
            <a:lumOff val="21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Aptos Display" panose="020B0004020202020204" pitchFamily="34" charset="0"/>
            </a:rPr>
            <a:t>Traditional Medicare will cover all FDA approved diagnoses</a:t>
          </a:r>
        </a:p>
      </dsp:txBody>
      <dsp:txXfrm>
        <a:off x="766206" y="1116193"/>
        <a:ext cx="7434162" cy="867642"/>
      </dsp:txXfrm>
    </dsp:sp>
    <dsp:sp modelId="{9CBDED51-9121-4BCE-A485-3F439E468FEA}">
      <dsp:nvSpPr>
        <dsp:cNvPr id="0" name=""/>
        <dsp:cNvSpPr/>
      </dsp:nvSpPr>
      <dsp:spPr>
        <a:xfrm>
          <a:off x="1467392" y="2178399"/>
          <a:ext cx="8826423" cy="921630"/>
        </a:xfrm>
        <a:prstGeom prst="roundRect">
          <a:avLst>
            <a:gd name="adj" fmla="val 10000"/>
          </a:avLst>
        </a:prstGeom>
        <a:solidFill>
          <a:schemeClr val="accent2">
            <a:hueOff val="-1808300"/>
            <a:satOff val="-1104"/>
            <a:lumOff val="431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Aptos Display" panose="020B0004020202020204" pitchFamily="34" charset="0"/>
            </a:rPr>
            <a:t>Commercial payers may develop their own coverage policies that may not be inclusive of all FDA approved diagnoses / ICD-10 codes</a:t>
          </a:r>
        </a:p>
      </dsp:txBody>
      <dsp:txXfrm>
        <a:off x="1494386" y="2205393"/>
        <a:ext cx="7445195" cy="867642"/>
      </dsp:txXfrm>
    </dsp:sp>
    <dsp:sp modelId="{3CFDB90F-EF20-4F8E-8179-F9DBC363283F}">
      <dsp:nvSpPr>
        <dsp:cNvPr id="0" name=""/>
        <dsp:cNvSpPr/>
      </dsp:nvSpPr>
      <dsp:spPr>
        <a:xfrm>
          <a:off x="2206605" y="3267598"/>
          <a:ext cx="8826423" cy="921630"/>
        </a:xfrm>
        <a:prstGeom prst="roundRect">
          <a:avLst>
            <a:gd name="adj" fmla="val 10000"/>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Aptos Display" panose="020B0004020202020204" pitchFamily="34" charset="0"/>
            </a:rPr>
            <a:t>If an established drug receives FDA approval for a new indication, verify payers update their coverage policies to include the indication</a:t>
          </a:r>
        </a:p>
      </dsp:txBody>
      <dsp:txXfrm>
        <a:off x="2233599" y="3294592"/>
        <a:ext cx="7434162" cy="867642"/>
      </dsp:txXfrm>
    </dsp:sp>
    <dsp:sp modelId="{94AD4819-275B-4D87-9E01-C1708FC01B03}">
      <dsp:nvSpPr>
        <dsp:cNvPr id="0" name=""/>
        <dsp:cNvSpPr/>
      </dsp:nvSpPr>
      <dsp:spPr>
        <a:xfrm>
          <a:off x="8227363" y="705885"/>
          <a:ext cx="599059" cy="599059"/>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362151" y="705885"/>
        <a:ext cx="329483" cy="450792"/>
      </dsp:txXfrm>
    </dsp:sp>
    <dsp:sp modelId="{64EE7F72-B6AB-4507-B2D6-3F060112E573}">
      <dsp:nvSpPr>
        <dsp:cNvPr id="0" name=""/>
        <dsp:cNvSpPr/>
      </dsp:nvSpPr>
      <dsp:spPr>
        <a:xfrm>
          <a:off x="8966576" y="1795084"/>
          <a:ext cx="599059" cy="599059"/>
        </a:xfrm>
        <a:prstGeom prst="downArrow">
          <a:avLst>
            <a:gd name="adj1" fmla="val 55000"/>
            <a:gd name="adj2" fmla="val 45000"/>
          </a:avLst>
        </a:prstGeom>
        <a:solidFill>
          <a:schemeClr val="accent2">
            <a:tint val="40000"/>
            <a:alpha val="90000"/>
            <a:hueOff val="-1870684"/>
            <a:satOff val="3763"/>
            <a:lumOff val="574"/>
            <a:alphaOff val="0"/>
          </a:schemeClr>
        </a:solidFill>
        <a:ln w="19050" cap="rnd" cmpd="sng" algn="ctr">
          <a:solidFill>
            <a:schemeClr val="accent2">
              <a:tint val="40000"/>
              <a:alpha val="90000"/>
              <a:hueOff val="-1870684"/>
              <a:satOff val="3763"/>
              <a:lumOff val="5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101364" y="1795084"/>
        <a:ext cx="329483" cy="450792"/>
      </dsp:txXfrm>
    </dsp:sp>
    <dsp:sp modelId="{565566EE-191F-4147-99F0-87F23910ABCD}">
      <dsp:nvSpPr>
        <dsp:cNvPr id="0" name=""/>
        <dsp:cNvSpPr/>
      </dsp:nvSpPr>
      <dsp:spPr>
        <a:xfrm>
          <a:off x="9694756" y="2884284"/>
          <a:ext cx="599059" cy="599059"/>
        </a:xfrm>
        <a:prstGeom prst="downArrow">
          <a:avLst>
            <a:gd name="adj1" fmla="val 55000"/>
            <a:gd name="adj2" fmla="val 45000"/>
          </a:avLst>
        </a:prstGeom>
        <a:solidFill>
          <a:schemeClr val="accent2">
            <a:tint val="40000"/>
            <a:alpha val="90000"/>
            <a:hueOff val="-3741368"/>
            <a:satOff val="7526"/>
            <a:lumOff val="1147"/>
            <a:alphaOff val="0"/>
          </a:schemeClr>
        </a:solidFill>
        <a:ln w="19050" cap="rnd" cmpd="sng" algn="ctr">
          <a:solidFill>
            <a:schemeClr val="accent2">
              <a:tint val="40000"/>
              <a:alpha val="90000"/>
              <a:hueOff val="-3741368"/>
              <a:satOff val="7526"/>
              <a:lumOff val="1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829544" y="2884284"/>
        <a:ext cx="329483" cy="4507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2C93D-D036-42A7-95A6-CD74324FC475}">
      <dsp:nvSpPr>
        <dsp:cNvPr id="0" name=""/>
        <dsp:cNvSpPr/>
      </dsp:nvSpPr>
      <dsp:spPr>
        <a:xfrm>
          <a:off x="0" y="725"/>
          <a:ext cx="7240147" cy="16977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2F07D2-740B-4B52-97D1-5D305918B5D7}">
      <dsp:nvSpPr>
        <dsp:cNvPr id="0" name=""/>
        <dsp:cNvSpPr/>
      </dsp:nvSpPr>
      <dsp:spPr>
        <a:xfrm>
          <a:off x="513571" y="382720"/>
          <a:ext cx="933766" cy="9337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1FB3EC4-F948-43DB-BADE-4040EFE0CFFD}">
      <dsp:nvSpPr>
        <dsp:cNvPr id="0" name=""/>
        <dsp:cNvSpPr/>
      </dsp:nvSpPr>
      <dsp:spPr>
        <a:xfrm>
          <a:off x="1960909" y="725"/>
          <a:ext cx="5279237" cy="169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9" tIns="179679" rIns="179679" bIns="179679"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ptos Display" panose="020B0004020202020204" pitchFamily="34" charset="0"/>
            </a:rPr>
            <a:t>“Based on the knowledge of the fundamentals, the Patient Access Team believes if this drug is injected the practice will be reimbursed 100%.”</a:t>
          </a:r>
        </a:p>
      </dsp:txBody>
      <dsp:txXfrm>
        <a:off x="1960909" y="725"/>
        <a:ext cx="5279237" cy="1697756"/>
      </dsp:txXfrm>
    </dsp:sp>
    <dsp:sp modelId="{72EF5B06-FCEE-4C1A-9D19-C3FDA5C96692}">
      <dsp:nvSpPr>
        <dsp:cNvPr id="0" name=""/>
        <dsp:cNvSpPr/>
      </dsp:nvSpPr>
      <dsp:spPr>
        <a:xfrm>
          <a:off x="0" y="2122921"/>
          <a:ext cx="7240147" cy="16977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B7C2EE-08F2-4D22-AA43-FA3CA1F2F2DA}">
      <dsp:nvSpPr>
        <dsp:cNvPr id="0" name=""/>
        <dsp:cNvSpPr/>
      </dsp:nvSpPr>
      <dsp:spPr>
        <a:xfrm>
          <a:off x="513571" y="2504916"/>
          <a:ext cx="933766" cy="9337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F1771B1-5CFB-43D4-BD23-42A5549A39E5}">
      <dsp:nvSpPr>
        <dsp:cNvPr id="0" name=""/>
        <dsp:cNvSpPr/>
      </dsp:nvSpPr>
      <dsp:spPr>
        <a:xfrm>
          <a:off x="1960909" y="2122921"/>
          <a:ext cx="5279237" cy="169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9" tIns="179679" rIns="179679" bIns="179679"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ptos Display" panose="020B0004020202020204" pitchFamily="34" charset="0"/>
            </a:rPr>
            <a:t>2 business days prior to appointment, the Billable Drug Analyst reviews a report of appointments scheduled for drug specific events and assigns an Injection Status based on the confirmation of data gathered by the team.  The Injection Status is attached to the appointment in a field that will be communicated to the clinic on the day of service.</a:t>
          </a:r>
        </a:p>
      </dsp:txBody>
      <dsp:txXfrm>
        <a:off x="1960909" y="2122921"/>
        <a:ext cx="5279237" cy="1697756"/>
      </dsp:txXfrm>
    </dsp:sp>
    <dsp:sp modelId="{916DE8AD-4B86-4A77-A691-4AC89E919946}">
      <dsp:nvSpPr>
        <dsp:cNvPr id="0" name=""/>
        <dsp:cNvSpPr/>
      </dsp:nvSpPr>
      <dsp:spPr>
        <a:xfrm>
          <a:off x="0" y="4245117"/>
          <a:ext cx="7240147" cy="16977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6717D3-F93F-4AE6-A0EF-07E48205E13C}">
      <dsp:nvSpPr>
        <dsp:cNvPr id="0" name=""/>
        <dsp:cNvSpPr/>
      </dsp:nvSpPr>
      <dsp:spPr>
        <a:xfrm>
          <a:off x="513571" y="4627112"/>
          <a:ext cx="933766" cy="9337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7657F13-DABB-4C48-930B-7E6BDF5DA418}">
      <dsp:nvSpPr>
        <dsp:cNvPr id="0" name=""/>
        <dsp:cNvSpPr/>
      </dsp:nvSpPr>
      <dsp:spPr>
        <a:xfrm>
          <a:off x="1960909" y="4245117"/>
          <a:ext cx="5279237" cy="169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9" tIns="179679" rIns="179679" bIns="179679"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ptos Display" panose="020B0004020202020204" pitchFamily="34" charset="0"/>
            </a:rPr>
            <a:t>Example Injection Status: IVE OD for AMD H35.3211</a:t>
          </a:r>
        </a:p>
      </dsp:txBody>
      <dsp:txXfrm>
        <a:off x="1960909" y="4245117"/>
        <a:ext cx="5279237" cy="16977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D30CF-2903-4693-8504-A20FCDF96AEA}">
      <dsp:nvSpPr>
        <dsp:cNvPr id="0" name=""/>
        <dsp:cNvSpPr/>
      </dsp:nvSpPr>
      <dsp:spPr>
        <a:xfrm>
          <a:off x="0" y="2440172"/>
          <a:ext cx="11033029" cy="0"/>
        </a:xfrm>
        <a:prstGeom prst="line">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77779F6-2184-4D9E-81D7-0D5B05D2865A}">
      <dsp:nvSpPr>
        <dsp:cNvPr id="0" name=""/>
        <dsp:cNvSpPr/>
      </dsp:nvSpPr>
      <dsp:spPr>
        <a:xfrm>
          <a:off x="206869" y="2620745"/>
          <a:ext cx="2920304" cy="55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66725">
            <a:lnSpc>
              <a:spcPct val="90000"/>
            </a:lnSpc>
            <a:spcBef>
              <a:spcPct val="0"/>
            </a:spcBef>
            <a:spcAft>
              <a:spcPct val="35000"/>
            </a:spcAft>
            <a:buNone/>
            <a:defRPr b="1"/>
          </a:pPr>
          <a:r>
            <a:rPr lang="en-US" sz="1050" kern="1200" dirty="0">
              <a:latin typeface="Aptos Display" panose="020B0004020202020204" pitchFamily="34" charset="0"/>
            </a:rPr>
            <a:t>Monday</a:t>
          </a:r>
        </a:p>
      </dsp:txBody>
      <dsp:txXfrm>
        <a:off x="206869" y="2620745"/>
        <a:ext cx="2920304" cy="551478"/>
      </dsp:txXfrm>
    </dsp:sp>
    <dsp:sp modelId="{1C21452C-1ACF-4FAB-9C74-1D7A02B8108D}">
      <dsp:nvSpPr>
        <dsp:cNvPr id="0" name=""/>
        <dsp:cNvSpPr/>
      </dsp:nvSpPr>
      <dsp:spPr>
        <a:xfrm>
          <a:off x="7757" y="368771"/>
          <a:ext cx="3318528" cy="1144135"/>
        </a:xfrm>
        <a:prstGeom prst="round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120000"/>
            </a:lnSpc>
            <a:spcBef>
              <a:spcPct val="0"/>
            </a:spcBef>
            <a:spcAft>
              <a:spcPct val="35000"/>
            </a:spcAft>
            <a:buNone/>
          </a:pPr>
          <a:r>
            <a:rPr lang="en-US" sz="1050" kern="1200" dirty="0">
              <a:latin typeface="Aptos Display" panose="020B0004020202020204" pitchFamily="34" charset="0"/>
            </a:rPr>
            <a:t>Patient examined, drug selected, return appointment scheduled for 1 week.  </a:t>
          </a:r>
        </a:p>
        <a:p>
          <a:pPr marL="0" lvl="0" indent="0" algn="ctr" defTabSz="466725">
            <a:lnSpc>
              <a:spcPct val="120000"/>
            </a:lnSpc>
            <a:spcBef>
              <a:spcPct val="0"/>
            </a:spcBef>
            <a:spcAft>
              <a:spcPct val="35000"/>
            </a:spcAft>
            <a:buNone/>
          </a:pPr>
          <a:r>
            <a:rPr lang="en-US" sz="1050" kern="1200" dirty="0">
              <a:latin typeface="Aptos Display" panose="020B0004020202020204" pitchFamily="34" charset="0"/>
            </a:rPr>
            <a:t>Drug authorization signed and electronically sent to the drug company.</a:t>
          </a:r>
        </a:p>
      </dsp:txBody>
      <dsp:txXfrm>
        <a:off x="63609" y="424623"/>
        <a:ext cx="3206824" cy="1032431"/>
      </dsp:txXfrm>
    </dsp:sp>
    <dsp:sp modelId="{48646A3E-D296-4CA7-AEBB-BA6DE197D6F5}">
      <dsp:nvSpPr>
        <dsp:cNvPr id="0" name=""/>
        <dsp:cNvSpPr/>
      </dsp:nvSpPr>
      <dsp:spPr>
        <a:xfrm>
          <a:off x="1667021" y="1512906"/>
          <a:ext cx="0" cy="927265"/>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8236802-91C9-4AA0-93FC-93CB968B49C2}">
      <dsp:nvSpPr>
        <dsp:cNvPr id="0" name=""/>
        <dsp:cNvSpPr/>
      </dsp:nvSpPr>
      <dsp:spPr>
        <a:xfrm>
          <a:off x="2131615" y="1708120"/>
          <a:ext cx="2920304" cy="55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66725">
            <a:lnSpc>
              <a:spcPct val="90000"/>
            </a:lnSpc>
            <a:spcBef>
              <a:spcPct val="0"/>
            </a:spcBef>
            <a:spcAft>
              <a:spcPct val="35000"/>
            </a:spcAft>
            <a:buNone/>
            <a:defRPr b="1"/>
          </a:pPr>
          <a:r>
            <a:rPr lang="en-US" sz="1050" kern="1200" dirty="0">
              <a:latin typeface="Aptos Display" panose="020B0004020202020204" pitchFamily="34" charset="0"/>
            </a:rPr>
            <a:t>Tuesday</a:t>
          </a:r>
        </a:p>
      </dsp:txBody>
      <dsp:txXfrm>
        <a:off x="2131615" y="1708120"/>
        <a:ext cx="2920304" cy="551478"/>
      </dsp:txXfrm>
    </dsp:sp>
    <dsp:sp modelId="{9DDEA771-A974-4A02-83CA-B74BD805EC52}">
      <dsp:nvSpPr>
        <dsp:cNvPr id="0" name=""/>
        <dsp:cNvSpPr/>
      </dsp:nvSpPr>
      <dsp:spPr>
        <a:xfrm>
          <a:off x="1630419" y="2403569"/>
          <a:ext cx="73205" cy="73205"/>
        </a:xfrm>
        <a:prstGeom prst="ellips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D44213-E03B-4C68-BFFF-D6ED0A1627E3}">
      <dsp:nvSpPr>
        <dsp:cNvPr id="0" name=""/>
        <dsp:cNvSpPr/>
      </dsp:nvSpPr>
      <dsp:spPr>
        <a:xfrm>
          <a:off x="1932503" y="3367438"/>
          <a:ext cx="3318528" cy="832098"/>
        </a:xfrm>
        <a:prstGeom prst="round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ptos Display" panose="020B0004020202020204" pitchFamily="34" charset="0"/>
            </a:rPr>
            <a:t>Benefit investigation results available.  </a:t>
          </a:r>
        </a:p>
        <a:p>
          <a:pPr marL="0" lvl="0" indent="0" algn="ctr" defTabSz="466725">
            <a:lnSpc>
              <a:spcPct val="90000"/>
            </a:lnSpc>
            <a:spcBef>
              <a:spcPct val="0"/>
            </a:spcBef>
            <a:spcAft>
              <a:spcPct val="35000"/>
            </a:spcAft>
            <a:buNone/>
          </a:pPr>
          <a:r>
            <a:rPr lang="en-US" sz="1050" kern="1200" dirty="0">
              <a:latin typeface="Aptos Display" panose="020B0004020202020204" pitchFamily="34" charset="0"/>
            </a:rPr>
            <a:t>Prior authorization requested.</a:t>
          </a:r>
        </a:p>
      </dsp:txBody>
      <dsp:txXfrm>
        <a:off x="1973123" y="3408058"/>
        <a:ext cx="3237288" cy="750858"/>
      </dsp:txXfrm>
    </dsp:sp>
    <dsp:sp modelId="{5736F2CD-4A20-49EF-BF38-E90AD703BB98}">
      <dsp:nvSpPr>
        <dsp:cNvPr id="0" name=""/>
        <dsp:cNvSpPr/>
      </dsp:nvSpPr>
      <dsp:spPr>
        <a:xfrm>
          <a:off x="3591768" y="2440172"/>
          <a:ext cx="0" cy="927265"/>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D4966C7-823E-42B9-A0E5-4DEB9506C572}">
      <dsp:nvSpPr>
        <dsp:cNvPr id="0" name=""/>
        <dsp:cNvSpPr/>
      </dsp:nvSpPr>
      <dsp:spPr>
        <a:xfrm>
          <a:off x="4056362" y="2620745"/>
          <a:ext cx="2920304" cy="55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66725">
            <a:lnSpc>
              <a:spcPct val="90000"/>
            </a:lnSpc>
            <a:spcBef>
              <a:spcPct val="0"/>
            </a:spcBef>
            <a:spcAft>
              <a:spcPct val="35000"/>
            </a:spcAft>
            <a:buNone/>
            <a:defRPr b="1"/>
          </a:pPr>
          <a:r>
            <a:rPr lang="en-US" sz="1050" kern="1200" dirty="0">
              <a:latin typeface="Aptos Display" panose="020B0004020202020204" pitchFamily="34" charset="0"/>
            </a:rPr>
            <a:t>Wednesday</a:t>
          </a:r>
        </a:p>
      </dsp:txBody>
      <dsp:txXfrm>
        <a:off x="4056362" y="2620745"/>
        <a:ext cx="2920304" cy="551478"/>
      </dsp:txXfrm>
    </dsp:sp>
    <dsp:sp modelId="{E7F2F7C6-53CE-4576-B414-DAD30BB06C1C}">
      <dsp:nvSpPr>
        <dsp:cNvPr id="0" name=""/>
        <dsp:cNvSpPr/>
      </dsp:nvSpPr>
      <dsp:spPr>
        <a:xfrm>
          <a:off x="3555165" y="2403569"/>
          <a:ext cx="73205" cy="73205"/>
        </a:xfrm>
        <a:prstGeom prst="ellips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24E749-7503-4EDE-B9C8-F215CD12E1E7}">
      <dsp:nvSpPr>
        <dsp:cNvPr id="0" name=""/>
        <dsp:cNvSpPr/>
      </dsp:nvSpPr>
      <dsp:spPr>
        <a:xfrm>
          <a:off x="3857250" y="446780"/>
          <a:ext cx="3318528" cy="1066126"/>
        </a:xfrm>
        <a:prstGeom prst="round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ptos Display" panose="020B0004020202020204" pitchFamily="34" charset="0"/>
            </a:rPr>
            <a:t>Insurance eligibility re-verified.  </a:t>
          </a:r>
        </a:p>
        <a:p>
          <a:pPr marL="0" lvl="0" indent="0" algn="ctr" defTabSz="466725">
            <a:lnSpc>
              <a:spcPct val="90000"/>
            </a:lnSpc>
            <a:spcBef>
              <a:spcPct val="0"/>
            </a:spcBef>
            <a:spcAft>
              <a:spcPct val="35000"/>
            </a:spcAft>
            <a:buNone/>
          </a:pPr>
          <a:r>
            <a:rPr lang="en-US" sz="1050" kern="1200" dirty="0">
              <a:latin typeface="Aptos Display" panose="020B0004020202020204" pitchFamily="34" charset="0"/>
            </a:rPr>
            <a:t>Prior authorization approval received.  </a:t>
          </a:r>
        </a:p>
        <a:p>
          <a:pPr marL="0" lvl="0" indent="0" algn="ctr" defTabSz="466725">
            <a:lnSpc>
              <a:spcPct val="90000"/>
            </a:lnSpc>
            <a:spcBef>
              <a:spcPct val="0"/>
            </a:spcBef>
            <a:spcAft>
              <a:spcPct val="35000"/>
            </a:spcAft>
            <a:buNone/>
          </a:pPr>
          <a:r>
            <a:rPr lang="en-US" sz="1050" kern="1200" dirty="0">
              <a:latin typeface="Aptos Display" panose="020B0004020202020204" pitchFamily="34" charset="0"/>
            </a:rPr>
            <a:t>Copay assistance enrollment completed.  </a:t>
          </a:r>
        </a:p>
        <a:p>
          <a:pPr marL="0" lvl="0" indent="0" algn="ctr" defTabSz="466725">
            <a:lnSpc>
              <a:spcPct val="90000"/>
            </a:lnSpc>
            <a:spcBef>
              <a:spcPct val="0"/>
            </a:spcBef>
            <a:spcAft>
              <a:spcPct val="35000"/>
            </a:spcAft>
            <a:buNone/>
          </a:pPr>
          <a:r>
            <a:rPr lang="en-US" sz="1050" kern="1200" dirty="0">
              <a:latin typeface="Aptos Display" panose="020B0004020202020204" pitchFamily="34" charset="0"/>
            </a:rPr>
            <a:t>Financial counseling performed.</a:t>
          </a:r>
        </a:p>
      </dsp:txBody>
      <dsp:txXfrm>
        <a:off x="3909294" y="498824"/>
        <a:ext cx="3214440" cy="962038"/>
      </dsp:txXfrm>
    </dsp:sp>
    <dsp:sp modelId="{18382CF8-58C9-4E96-8037-9DAD612BC2C2}">
      <dsp:nvSpPr>
        <dsp:cNvPr id="0" name=""/>
        <dsp:cNvSpPr/>
      </dsp:nvSpPr>
      <dsp:spPr>
        <a:xfrm>
          <a:off x="5516514" y="1512906"/>
          <a:ext cx="0" cy="927265"/>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0A90A7C-CC33-4F69-AAC3-597A9E499FE3}">
      <dsp:nvSpPr>
        <dsp:cNvPr id="0" name=""/>
        <dsp:cNvSpPr/>
      </dsp:nvSpPr>
      <dsp:spPr>
        <a:xfrm>
          <a:off x="5981108" y="1708120"/>
          <a:ext cx="2920304" cy="55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66725">
            <a:lnSpc>
              <a:spcPct val="90000"/>
            </a:lnSpc>
            <a:spcBef>
              <a:spcPct val="0"/>
            </a:spcBef>
            <a:spcAft>
              <a:spcPct val="35000"/>
            </a:spcAft>
            <a:buNone/>
            <a:defRPr b="1"/>
          </a:pPr>
          <a:r>
            <a:rPr lang="en-US" sz="1050" kern="1200" dirty="0">
              <a:latin typeface="Aptos Display" panose="020B0004020202020204" pitchFamily="34" charset="0"/>
            </a:rPr>
            <a:t>Thursday</a:t>
          </a:r>
        </a:p>
      </dsp:txBody>
      <dsp:txXfrm>
        <a:off x="5981108" y="1708120"/>
        <a:ext cx="2920304" cy="551478"/>
      </dsp:txXfrm>
    </dsp:sp>
    <dsp:sp modelId="{47FDAA20-AAC2-4B45-ADBF-20BB9D864249}">
      <dsp:nvSpPr>
        <dsp:cNvPr id="0" name=""/>
        <dsp:cNvSpPr/>
      </dsp:nvSpPr>
      <dsp:spPr>
        <a:xfrm>
          <a:off x="5479911" y="2403569"/>
          <a:ext cx="73205" cy="73205"/>
        </a:xfrm>
        <a:prstGeom prst="ellips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D627BA-7195-4B4E-987C-13B7B1696F97}">
      <dsp:nvSpPr>
        <dsp:cNvPr id="0" name=""/>
        <dsp:cNvSpPr/>
      </dsp:nvSpPr>
      <dsp:spPr>
        <a:xfrm>
          <a:off x="5781996" y="3367438"/>
          <a:ext cx="3318528" cy="832098"/>
        </a:xfrm>
        <a:prstGeom prst="round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ptos Display" panose="020B0004020202020204" pitchFamily="34" charset="0"/>
            </a:rPr>
            <a:t>Injection status documented on appointment</a:t>
          </a:r>
        </a:p>
      </dsp:txBody>
      <dsp:txXfrm>
        <a:off x="5822616" y="3408058"/>
        <a:ext cx="3237288" cy="750858"/>
      </dsp:txXfrm>
    </dsp:sp>
    <dsp:sp modelId="{E66D8874-5318-4FD0-9203-25022A0DE511}">
      <dsp:nvSpPr>
        <dsp:cNvPr id="0" name=""/>
        <dsp:cNvSpPr/>
      </dsp:nvSpPr>
      <dsp:spPr>
        <a:xfrm>
          <a:off x="7441260" y="2440172"/>
          <a:ext cx="0" cy="927265"/>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C7A8A0C-0260-468A-BF35-D726155EDAFD}">
      <dsp:nvSpPr>
        <dsp:cNvPr id="0" name=""/>
        <dsp:cNvSpPr/>
      </dsp:nvSpPr>
      <dsp:spPr>
        <a:xfrm>
          <a:off x="7905854" y="2620745"/>
          <a:ext cx="2920304" cy="551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66725">
            <a:lnSpc>
              <a:spcPct val="90000"/>
            </a:lnSpc>
            <a:spcBef>
              <a:spcPct val="0"/>
            </a:spcBef>
            <a:spcAft>
              <a:spcPct val="35000"/>
            </a:spcAft>
            <a:buNone/>
            <a:defRPr b="1"/>
          </a:pPr>
          <a:r>
            <a:rPr lang="en-US" sz="1050" kern="1200" dirty="0">
              <a:latin typeface="Aptos Display" panose="020B0004020202020204" pitchFamily="34" charset="0"/>
            </a:rPr>
            <a:t>Following Monday</a:t>
          </a:r>
        </a:p>
      </dsp:txBody>
      <dsp:txXfrm>
        <a:off x="7905854" y="2620745"/>
        <a:ext cx="2920304" cy="551478"/>
      </dsp:txXfrm>
    </dsp:sp>
    <dsp:sp modelId="{E3040021-A288-422A-8FD8-0D45584A00F5}">
      <dsp:nvSpPr>
        <dsp:cNvPr id="0" name=""/>
        <dsp:cNvSpPr/>
      </dsp:nvSpPr>
      <dsp:spPr>
        <a:xfrm>
          <a:off x="7404658" y="2403569"/>
          <a:ext cx="73205" cy="73205"/>
        </a:xfrm>
        <a:prstGeom prst="ellips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7786E6-C524-4D6F-A7CE-EF9340C13971}">
      <dsp:nvSpPr>
        <dsp:cNvPr id="0" name=""/>
        <dsp:cNvSpPr/>
      </dsp:nvSpPr>
      <dsp:spPr>
        <a:xfrm>
          <a:off x="7714500" y="670157"/>
          <a:ext cx="3318528" cy="832098"/>
        </a:xfrm>
        <a:prstGeom prst="round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ptos Display" panose="020B0004020202020204" pitchFamily="34" charset="0"/>
            </a:rPr>
            <a:t>Patient receives injection in the office.</a:t>
          </a:r>
        </a:p>
      </dsp:txBody>
      <dsp:txXfrm>
        <a:off x="7755120" y="710777"/>
        <a:ext cx="3237288" cy="750858"/>
      </dsp:txXfrm>
    </dsp:sp>
    <dsp:sp modelId="{AD6C48BB-1C93-41B3-B857-5AB6BDE304F5}">
      <dsp:nvSpPr>
        <dsp:cNvPr id="0" name=""/>
        <dsp:cNvSpPr/>
      </dsp:nvSpPr>
      <dsp:spPr>
        <a:xfrm>
          <a:off x="9366007" y="1512906"/>
          <a:ext cx="0" cy="927265"/>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7566F45-EEFF-4A8C-8D6C-61B15ADCDCA1}">
      <dsp:nvSpPr>
        <dsp:cNvPr id="0" name=""/>
        <dsp:cNvSpPr/>
      </dsp:nvSpPr>
      <dsp:spPr>
        <a:xfrm>
          <a:off x="9329404" y="2403569"/>
          <a:ext cx="73205" cy="73205"/>
        </a:xfrm>
        <a:prstGeom prst="ellips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B2E1D-B303-4CCA-8362-CE0010FFB023}">
      <dsp:nvSpPr>
        <dsp:cNvPr id="0" name=""/>
        <dsp:cNvSpPr/>
      </dsp:nvSpPr>
      <dsp:spPr>
        <a:xfrm>
          <a:off x="0" y="511"/>
          <a:ext cx="11033029" cy="119663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60DFDE-0C5E-4769-A3BF-BC5C081E818B}">
      <dsp:nvSpPr>
        <dsp:cNvPr id="0" name=""/>
        <dsp:cNvSpPr/>
      </dsp:nvSpPr>
      <dsp:spPr>
        <a:xfrm>
          <a:off x="361980" y="269753"/>
          <a:ext cx="658146" cy="6581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6B1699E-1203-4056-84D4-D8FF1E49B5E6}">
      <dsp:nvSpPr>
        <dsp:cNvPr id="0" name=""/>
        <dsp:cNvSpPr/>
      </dsp:nvSpPr>
      <dsp:spPr>
        <a:xfrm>
          <a:off x="1382108" y="511"/>
          <a:ext cx="9650920" cy="1196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43" tIns="126643" rIns="126643" bIns="126643"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ptos Display" panose="020B0004020202020204" pitchFamily="34" charset="0"/>
            </a:rPr>
            <a:t>There will be times where the patient clinically cannot return in 1 week for injection and will need to be treated same day.</a:t>
          </a:r>
        </a:p>
      </dsp:txBody>
      <dsp:txXfrm>
        <a:off x="1382108" y="511"/>
        <a:ext cx="9650920" cy="1196630"/>
      </dsp:txXfrm>
    </dsp:sp>
    <dsp:sp modelId="{DE0EFBEB-3EC4-4C4A-B4F1-E0AC102ACE3D}">
      <dsp:nvSpPr>
        <dsp:cNvPr id="0" name=""/>
        <dsp:cNvSpPr/>
      </dsp:nvSpPr>
      <dsp:spPr>
        <a:xfrm>
          <a:off x="0" y="1496299"/>
          <a:ext cx="11033029" cy="119663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6A8040-ADC9-4FCB-A270-4D508B139D2B}">
      <dsp:nvSpPr>
        <dsp:cNvPr id="0" name=""/>
        <dsp:cNvSpPr/>
      </dsp:nvSpPr>
      <dsp:spPr>
        <a:xfrm>
          <a:off x="361980" y="1765541"/>
          <a:ext cx="658146" cy="6581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FBA59D0-0E70-407B-AA71-345950CCDC26}">
      <dsp:nvSpPr>
        <dsp:cNvPr id="0" name=""/>
        <dsp:cNvSpPr/>
      </dsp:nvSpPr>
      <dsp:spPr>
        <a:xfrm>
          <a:off x="1382108" y="1496299"/>
          <a:ext cx="9650920" cy="1196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43" tIns="126643" rIns="126643" bIns="126643"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ptos Display" panose="020B0004020202020204" pitchFamily="34" charset="0"/>
            </a:rPr>
            <a:t>We call this a Verbal Injection Status.</a:t>
          </a:r>
        </a:p>
      </dsp:txBody>
      <dsp:txXfrm>
        <a:off x="1382108" y="1496299"/>
        <a:ext cx="9650920" cy="1196630"/>
      </dsp:txXfrm>
    </dsp:sp>
    <dsp:sp modelId="{59C80913-555C-42B5-94CF-DE9580EAA101}">
      <dsp:nvSpPr>
        <dsp:cNvPr id="0" name=""/>
        <dsp:cNvSpPr/>
      </dsp:nvSpPr>
      <dsp:spPr>
        <a:xfrm>
          <a:off x="0" y="2992087"/>
          <a:ext cx="11033029" cy="119663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41D115-76CC-4412-8270-58743A5B9551}">
      <dsp:nvSpPr>
        <dsp:cNvPr id="0" name=""/>
        <dsp:cNvSpPr/>
      </dsp:nvSpPr>
      <dsp:spPr>
        <a:xfrm>
          <a:off x="361980" y="3261329"/>
          <a:ext cx="658146" cy="6581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13AA1A8-19C1-44EC-A472-558EA8FA6E28}">
      <dsp:nvSpPr>
        <dsp:cNvPr id="0" name=""/>
        <dsp:cNvSpPr/>
      </dsp:nvSpPr>
      <dsp:spPr>
        <a:xfrm>
          <a:off x="1382108" y="2992087"/>
          <a:ext cx="9650920" cy="1196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643" tIns="126643" rIns="126643" bIns="126643"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Aptos Display" panose="020B0004020202020204" pitchFamily="34" charset="0"/>
            </a:rPr>
            <a:t>During certain scenarios patients will be approved for a one time buy and bill drug based on the knowledge we have of that payer’s fundamentals.</a:t>
          </a:r>
        </a:p>
      </dsp:txBody>
      <dsp:txXfrm>
        <a:off x="1382108" y="2992087"/>
        <a:ext cx="9650920" cy="11966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F90DC-8DCD-4F6D-97EF-ED6538FAFE64}">
      <dsp:nvSpPr>
        <dsp:cNvPr id="0" name=""/>
        <dsp:cNvSpPr/>
      </dsp:nvSpPr>
      <dsp:spPr>
        <a:xfrm>
          <a:off x="1538994" y="52097"/>
          <a:ext cx="865834" cy="86583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FEB910-31E7-42F0-8BDA-37979DBC74A3}">
      <dsp:nvSpPr>
        <dsp:cNvPr id="0" name=""/>
        <dsp:cNvSpPr/>
      </dsp:nvSpPr>
      <dsp:spPr>
        <a:xfrm>
          <a:off x="1720819" y="233922"/>
          <a:ext cx="502184" cy="5021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48F3771-FBFE-406D-B776-59E817AB7322}">
      <dsp:nvSpPr>
        <dsp:cNvPr id="0" name=""/>
        <dsp:cNvSpPr/>
      </dsp:nvSpPr>
      <dsp:spPr>
        <a:xfrm>
          <a:off x="2590365" y="52097"/>
          <a:ext cx="2040895" cy="865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Payer coverage policy, prior authorization requirements, step therapy requirements</a:t>
          </a:r>
        </a:p>
      </dsp:txBody>
      <dsp:txXfrm>
        <a:off x="2590365" y="52097"/>
        <a:ext cx="2040895" cy="865834"/>
      </dsp:txXfrm>
    </dsp:sp>
    <dsp:sp modelId="{705E949D-ECF2-47DF-8CAD-97AD1B074461}">
      <dsp:nvSpPr>
        <dsp:cNvPr id="0" name=""/>
        <dsp:cNvSpPr/>
      </dsp:nvSpPr>
      <dsp:spPr>
        <a:xfrm>
          <a:off x="4986871" y="52097"/>
          <a:ext cx="865834" cy="86583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A1A1D8-E6D9-467E-BD69-A2CD477D9A33}">
      <dsp:nvSpPr>
        <dsp:cNvPr id="0" name=""/>
        <dsp:cNvSpPr/>
      </dsp:nvSpPr>
      <dsp:spPr>
        <a:xfrm>
          <a:off x="5168697" y="233922"/>
          <a:ext cx="502184" cy="5021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7E979C5-FC74-427B-842B-CC3B76039F9C}">
      <dsp:nvSpPr>
        <dsp:cNvPr id="0" name=""/>
        <dsp:cNvSpPr/>
      </dsp:nvSpPr>
      <dsp:spPr>
        <a:xfrm>
          <a:off x="6038242" y="52097"/>
          <a:ext cx="2040895" cy="865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Patient’s insurance payer or plan benefits</a:t>
          </a:r>
        </a:p>
      </dsp:txBody>
      <dsp:txXfrm>
        <a:off x="6038242" y="52097"/>
        <a:ext cx="2040895" cy="865834"/>
      </dsp:txXfrm>
    </dsp:sp>
    <dsp:sp modelId="{351F2844-6733-4808-AA2D-0E57768F1FC0}">
      <dsp:nvSpPr>
        <dsp:cNvPr id="0" name=""/>
        <dsp:cNvSpPr/>
      </dsp:nvSpPr>
      <dsp:spPr>
        <a:xfrm>
          <a:off x="1538994" y="1613824"/>
          <a:ext cx="865834" cy="86583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9D680D-9CD2-4714-BE14-62EBCCB61FE3}">
      <dsp:nvSpPr>
        <dsp:cNvPr id="0" name=""/>
        <dsp:cNvSpPr/>
      </dsp:nvSpPr>
      <dsp:spPr>
        <a:xfrm>
          <a:off x="1720819" y="1795649"/>
          <a:ext cx="502184" cy="5021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73E7EB4-7B67-454B-9296-549D3EB2A790}">
      <dsp:nvSpPr>
        <dsp:cNvPr id="0" name=""/>
        <dsp:cNvSpPr/>
      </dsp:nvSpPr>
      <dsp:spPr>
        <a:xfrm>
          <a:off x="2590365" y="1613824"/>
          <a:ext cx="2040895" cy="865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Patient’s eligibility or need for copay assistance</a:t>
          </a:r>
        </a:p>
      </dsp:txBody>
      <dsp:txXfrm>
        <a:off x="2590365" y="1613824"/>
        <a:ext cx="2040895" cy="865834"/>
      </dsp:txXfrm>
    </dsp:sp>
    <dsp:sp modelId="{5D0DB9B8-1D94-4F5F-B309-6ABFE33B97E5}">
      <dsp:nvSpPr>
        <dsp:cNvPr id="0" name=""/>
        <dsp:cNvSpPr/>
      </dsp:nvSpPr>
      <dsp:spPr>
        <a:xfrm>
          <a:off x="4986871" y="1613824"/>
          <a:ext cx="865834" cy="86583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F868E2-892E-4ECB-8A33-BA56B760305C}">
      <dsp:nvSpPr>
        <dsp:cNvPr id="0" name=""/>
        <dsp:cNvSpPr/>
      </dsp:nvSpPr>
      <dsp:spPr>
        <a:xfrm>
          <a:off x="5168697" y="1795649"/>
          <a:ext cx="502184" cy="5021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0AD3DB-80B9-49B4-BD96-15D93BFF413E}">
      <dsp:nvSpPr>
        <dsp:cNvPr id="0" name=""/>
        <dsp:cNvSpPr/>
      </dsp:nvSpPr>
      <dsp:spPr>
        <a:xfrm>
          <a:off x="6038242" y="1613824"/>
          <a:ext cx="2040895" cy="865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Drug change requested by physician</a:t>
          </a:r>
        </a:p>
      </dsp:txBody>
      <dsp:txXfrm>
        <a:off x="6038242" y="1613824"/>
        <a:ext cx="2040895" cy="865834"/>
      </dsp:txXfrm>
    </dsp:sp>
    <dsp:sp modelId="{5F2DC473-CCB5-415D-B94B-E844D6E36137}">
      <dsp:nvSpPr>
        <dsp:cNvPr id="0" name=""/>
        <dsp:cNvSpPr/>
      </dsp:nvSpPr>
      <dsp:spPr>
        <a:xfrm>
          <a:off x="1538994" y="3175550"/>
          <a:ext cx="865834" cy="86583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906BB4-6D3D-48F3-B3E2-E7052E61C54C}">
      <dsp:nvSpPr>
        <dsp:cNvPr id="0" name=""/>
        <dsp:cNvSpPr/>
      </dsp:nvSpPr>
      <dsp:spPr>
        <a:xfrm>
          <a:off x="1720819" y="3357376"/>
          <a:ext cx="502184" cy="5021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010D7D-E85F-4EE5-84E2-03EBC23E091F}">
      <dsp:nvSpPr>
        <dsp:cNvPr id="0" name=""/>
        <dsp:cNvSpPr/>
      </dsp:nvSpPr>
      <dsp:spPr>
        <a:xfrm>
          <a:off x="2590365" y="3175550"/>
          <a:ext cx="2040895" cy="865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Diagnosis change – slight changes in diagnosis or disease stage may require a new or amended prior authorization</a:t>
          </a:r>
        </a:p>
      </dsp:txBody>
      <dsp:txXfrm>
        <a:off x="2590365" y="3175550"/>
        <a:ext cx="2040895" cy="865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F5AFD-0162-4BE6-845B-DD05A56825CA}">
      <dsp:nvSpPr>
        <dsp:cNvPr id="0" name=""/>
        <dsp:cNvSpPr/>
      </dsp:nvSpPr>
      <dsp:spPr>
        <a:xfrm>
          <a:off x="1346" y="344205"/>
          <a:ext cx="4727286" cy="300182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79B17B-7596-4993-B534-AAC4103A5B66}">
      <dsp:nvSpPr>
        <dsp:cNvPr id="0" name=""/>
        <dsp:cNvSpPr/>
      </dsp:nvSpPr>
      <dsp:spPr>
        <a:xfrm>
          <a:off x="526600" y="843196"/>
          <a:ext cx="4727286" cy="300182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ptos Display" panose="020B0004020202020204" pitchFamily="34" charset="0"/>
            </a:rPr>
            <a:t>A strong revenue cycle needs to expand across multiple departments and functions within your practice and account for all variables that could prevent or delay receiving full reimbursement for every service performed and drug injected.</a:t>
          </a:r>
        </a:p>
      </dsp:txBody>
      <dsp:txXfrm>
        <a:off x="614520" y="931116"/>
        <a:ext cx="4551446" cy="2825986"/>
      </dsp:txXfrm>
    </dsp:sp>
    <dsp:sp modelId="{61D31154-7632-46A7-AF58-B30073C52D54}">
      <dsp:nvSpPr>
        <dsp:cNvPr id="0" name=""/>
        <dsp:cNvSpPr/>
      </dsp:nvSpPr>
      <dsp:spPr>
        <a:xfrm>
          <a:off x="5779141" y="344205"/>
          <a:ext cx="4727286" cy="300182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DCA617-628B-4BB6-BBA9-02EE51F03D22}">
      <dsp:nvSpPr>
        <dsp:cNvPr id="0" name=""/>
        <dsp:cNvSpPr/>
      </dsp:nvSpPr>
      <dsp:spPr>
        <a:xfrm>
          <a:off x="6304395" y="843196"/>
          <a:ext cx="4727286" cy="300182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ptos Display" panose="020B0004020202020204" pitchFamily="34" charset="0"/>
            </a:rPr>
            <a:t>Integrating these key variables at the front end of the drug approval process strengthens accuracy, efficiency, and overall revenue cycle outcomes.</a:t>
          </a:r>
        </a:p>
      </dsp:txBody>
      <dsp:txXfrm>
        <a:off x="6392315" y="931116"/>
        <a:ext cx="4551446" cy="2825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358B3-5E67-49D8-931A-D2A997FAD02F}">
      <dsp:nvSpPr>
        <dsp:cNvPr id="0" name=""/>
        <dsp:cNvSpPr/>
      </dsp:nvSpPr>
      <dsp:spPr>
        <a:xfrm>
          <a:off x="0" y="2005135"/>
          <a:ext cx="5929423" cy="13155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ptos Display" panose="020B0004020202020204" pitchFamily="34" charset="0"/>
            </a:rPr>
            <a:t>The method of communicating the drug approved back to the physician is called the Injection Status.</a:t>
          </a:r>
        </a:p>
      </dsp:txBody>
      <dsp:txXfrm>
        <a:off x="0" y="2005135"/>
        <a:ext cx="5929423" cy="1315585"/>
      </dsp:txXfrm>
    </dsp:sp>
    <dsp:sp modelId="{E5A84641-1DE8-4235-BE11-00E37EC06D41}">
      <dsp:nvSpPr>
        <dsp:cNvPr id="0" name=""/>
        <dsp:cNvSpPr/>
      </dsp:nvSpPr>
      <dsp:spPr>
        <a:xfrm rot="10800000">
          <a:off x="0" y="1498"/>
          <a:ext cx="5929423" cy="2023370"/>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ptos Display" panose="020B0004020202020204" pitchFamily="34" charset="0"/>
            </a:rPr>
            <a:t>The drug approval process should confirm all essential factors are in place to guarantee full reimbursement before each injection.</a:t>
          </a:r>
        </a:p>
      </dsp:txBody>
      <dsp:txXfrm rot="10800000">
        <a:off x="0" y="1498"/>
        <a:ext cx="5929423" cy="13147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1EF96-A46E-3642-8CB3-6B738FE04335}">
      <dsp:nvSpPr>
        <dsp:cNvPr id="0" name=""/>
        <dsp:cNvSpPr/>
      </dsp:nvSpPr>
      <dsp:spPr>
        <a:xfrm>
          <a:off x="2888816" y="1952170"/>
          <a:ext cx="577142" cy="1240856"/>
        </a:xfrm>
        <a:custGeom>
          <a:avLst/>
          <a:gdLst/>
          <a:ahLst/>
          <a:cxnLst/>
          <a:rect l="0" t="0" r="0" b="0"/>
          <a:pathLst>
            <a:path>
              <a:moveTo>
                <a:pt x="0" y="0"/>
              </a:moveTo>
              <a:lnTo>
                <a:pt x="288571" y="0"/>
              </a:lnTo>
              <a:lnTo>
                <a:pt x="288571" y="1240856"/>
              </a:lnTo>
              <a:lnTo>
                <a:pt x="577142" y="124085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6ECD6E-8F2A-074F-AF72-3533CE53FF53}">
      <dsp:nvSpPr>
        <dsp:cNvPr id="0" name=""/>
        <dsp:cNvSpPr/>
      </dsp:nvSpPr>
      <dsp:spPr>
        <a:xfrm>
          <a:off x="2888816" y="1906449"/>
          <a:ext cx="577142" cy="91440"/>
        </a:xfrm>
        <a:custGeom>
          <a:avLst/>
          <a:gdLst/>
          <a:ahLst/>
          <a:cxnLst/>
          <a:rect l="0" t="0" r="0" b="0"/>
          <a:pathLst>
            <a:path>
              <a:moveTo>
                <a:pt x="0" y="45720"/>
              </a:moveTo>
              <a:lnTo>
                <a:pt x="577142" y="4572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C24BDA-102C-1642-81F3-0FDEDAA69343}">
      <dsp:nvSpPr>
        <dsp:cNvPr id="0" name=""/>
        <dsp:cNvSpPr/>
      </dsp:nvSpPr>
      <dsp:spPr>
        <a:xfrm>
          <a:off x="2888816" y="711313"/>
          <a:ext cx="577142" cy="1240856"/>
        </a:xfrm>
        <a:custGeom>
          <a:avLst/>
          <a:gdLst/>
          <a:ahLst/>
          <a:cxnLst/>
          <a:rect l="0" t="0" r="0" b="0"/>
          <a:pathLst>
            <a:path>
              <a:moveTo>
                <a:pt x="0" y="1240856"/>
              </a:moveTo>
              <a:lnTo>
                <a:pt x="288571" y="1240856"/>
              </a:lnTo>
              <a:lnTo>
                <a:pt x="288571" y="0"/>
              </a:lnTo>
              <a:lnTo>
                <a:pt x="577142"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C79592-5DB6-C947-80D0-0E1338B51532}">
      <dsp:nvSpPr>
        <dsp:cNvPr id="0" name=""/>
        <dsp:cNvSpPr/>
      </dsp:nvSpPr>
      <dsp:spPr>
        <a:xfrm>
          <a:off x="3102" y="983507"/>
          <a:ext cx="2885713" cy="1937325"/>
        </a:xfrm>
        <a:prstGeom prst="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4114800" numCol="1" spcCol="1270" anchor="ctr" anchorCtr="0">
          <a:noAutofit/>
        </a:bodyPr>
        <a:lstStyle/>
        <a:p>
          <a:pPr marL="0" lvl="0" indent="0" algn="ctr" defTabSz="1600200">
            <a:lnSpc>
              <a:spcPct val="90000"/>
            </a:lnSpc>
            <a:spcBef>
              <a:spcPct val="0"/>
            </a:spcBef>
            <a:spcAft>
              <a:spcPct val="35000"/>
            </a:spcAft>
            <a:buNone/>
          </a:pPr>
          <a:r>
            <a:rPr lang="en-US" sz="3600" b="0" i="0" kern="1200" dirty="0">
              <a:latin typeface="Roboto Medium" panose="02000000000000000000" pitchFamily="2" charset="0"/>
              <a:ea typeface="Roboto Medium" panose="02000000000000000000" pitchFamily="2" charset="0"/>
            </a:rPr>
            <a:t>Develop</a:t>
          </a:r>
        </a:p>
      </dsp:txBody>
      <dsp:txXfrm>
        <a:off x="3102" y="983507"/>
        <a:ext cx="2885713" cy="1937325"/>
      </dsp:txXfrm>
    </dsp:sp>
    <dsp:sp modelId="{A6499D1C-011D-D847-80DF-0B2A1DE4AAFE}">
      <dsp:nvSpPr>
        <dsp:cNvPr id="0" name=""/>
        <dsp:cNvSpPr/>
      </dsp:nvSpPr>
      <dsp:spPr>
        <a:xfrm>
          <a:off x="3465958" y="271242"/>
          <a:ext cx="2885713" cy="880142"/>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Aptos Display" panose="020B0004020202020204" pitchFamily="34" charset="0"/>
              <a:ea typeface="Roboto Medium" panose="02000000000000000000" pitchFamily="2" charset="0"/>
            </a:rPr>
            <a:t>Credentialing Specialist</a:t>
          </a:r>
        </a:p>
      </dsp:txBody>
      <dsp:txXfrm>
        <a:off x="3465958" y="271242"/>
        <a:ext cx="2885713" cy="880142"/>
      </dsp:txXfrm>
    </dsp:sp>
    <dsp:sp modelId="{63FC167B-4984-6447-93B6-ECC7F9A389A9}">
      <dsp:nvSpPr>
        <dsp:cNvPr id="0" name=""/>
        <dsp:cNvSpPr/>
      </dsp:nvSpPr>
      <dsp:spPr>
        <a:xfrm>
          <a:off x="3465958" y="1512098"/>
          <a:ext cx="2885713" cy="880142"/>
        </a:xfrm>
        <a:prstGeom prst="rect">
          <a:avLst/>
        </a:prstGeom>
        <a:solidFill>
          <a:schemeClr val="accent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Aptos Display" panose="020B0004020202020204" pitchFamily="34" charset="0"/>
              <a:ea typeface="Roboto Medium" panose="02000000000000000000" pitchFamily="2" charset="0"/>
            </a:rPr>
            <a:t>Patient Access Supervisor</a:t>
          </a:r>
        </a:p>
      </dsp:txBody>
      <dsp:txXfrm>
        <a:off x="3465958" y="1512098"/>
        <a:ext cx="2885713" cy="880142"/>
      </dsp:txXfrm>
    </dsp:sp>
    <dsp:sp modelId="{C1596EAD-1696-4B4B-AD47-07FD4F10E2DA}">
      <dsp:nvSpPr>
        <dsp:cNvPr id="0" name=""/>
        <dsp:cNvSpPr/>
      </dsp:nvSpPr>
      <dsp:spPr>
        <a:xfrm>
          <a:off x="3465958" y="2752955"/>
          <a:ext cx="2885713" cy="880142"/>
        </a:xfrm>
        <a:prstGeom prst="rect">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Aptos Display" panose="020B0004020202020204" pitchFamily="34" charset="0"/>
              <a:ea typeface="Roboto Medium" panose="02000000000000000000" pitchFamily="2" charset="0"/>
            </a:rPr>
            <a:t>Billing Supervisor</a:t>
          </a:r>
        </a:p>
      </dsp:txBody>
      <dsp:txXfrm>
        <a:off x="3465958" y="2752955"/>
        <a:ext cx="2885713" cy="8801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173B4-EB5D-4391-AD7F-77EF068BB486}">
      <dsp:nvSpPr>
        <dsp:cNvPr id="0" name=""/>
        <dsp:cNvSpPr/>
      </dsp:nvSpPr>
      <dsp:spPr>
        <a:xfrm>
          <a:off x="0" y="312754"/>
          <a:ext cx="11033029" cy="19643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B0E0EB-5EA9-4B5D-950C-819E7E863385}">
      <dsp:nvSpPr>
        <dsp:cNvPr id="0" name=""/>
        <dsp:cNvSpPr/>
      </dsp:nvSpPr>
      <dsp:spPr>
        <a:xfrm>
          <a:off x="420833" y="912341"/>
          <a:ext cx="765151" cy="7651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14B5ED1-971A-4593-8835-103F4A98F506}">
      <dsp:nvSpPr>
        <dsp:cNvPr id="0" name=""/>
        <dsp:cNvSpPr/>
      </dsp:nvSpPr>
      <dsp:spPr>
        <a:xfrm>
          <a:off x="1606818" y="456018"/>
          <a:ext cx="9426210" cy="139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234" tIns="147234" rIns="147234" bIns="14723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rial" panose="020B0604020202020204" pitchFamily="34" charset="0"/>
              <a:cs typeface="Arial" panose="020B0604020202020204" pitchFamily="34" charset="0"/>
            </a:rPr>
            <a:t>Combine all fundamental data gathered for the practice, payers, and pharma to create a master Insurance Drug Coverage Guide that will be utilized in clinic to select a covered drug at decision to treat.</a:t>
          </a:r>
        </a:p>
      </dsp:txBody>
      <dsp:txXfrm>
        <a:off x="1606818" y="456018"/>
        <a:ext cx="9426210" cy="1391185"/>
      </dsp:txXfrm>
    </dsp:sp>
    <dsp:sp modelId="{C8DF66D9-3602-4FF5-9B9E-B416B1685605}">
      <dsp:nvSpPr>
        <dsp:cNvPr id="0" name=""/>
        <dsp:cNvSpPr/>
      </dsp:nvSpPr>
      <dsp:spPr>
        <a:xfrm>
          <a:off x="0" y="2779110"/>
          <a:ext cx="11033029" cy="1391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22737B-B7E8-4C9D-9C4A-C78F5B2A9615}">
      <dsp:nvSpPr>
        <dsp:cNvPr id="0" name=""/>
        <dsp:cNvSpPr/>
      </dsp:nvSpPr>
      <dsp:spPr>
        <a:xfrm>
          <a:off x="420833" y="3092127"/>
          <a:ext cx="765151" cy="7651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DD7E081-4764-4C5B-97CD-EF1BF97315C7}">
      <dsp:nvSpPr>
        <dsp:cNvPr id="0" name=""/>
        <dsp:cNvSpPr/>
      </dsp:nvSpPr>
      <dsp:spPr>
        <a:xfrm>
          <a:off x="1606818" y="2624876"/>
          <a:ext cx="9426210" cy="1699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234" tIns="147234" rIns="147234" bIns="14723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rial" panose="020B0604020202020204" pitchFamily="34" charset="0"/>
              <a:cs typeface="Arial" panose="020B0604020202020204" pitchFamily="34" charset="0"/>
            </a:rPr>
            <a:t>This does not approve a same day injection. Best practice is to have the patient return for injection unless clinically urgent.  The Insurance Drug Coverage Guide is a tool to avoid requesting a drug that will not be approved.  Example: Request for branded drug for a payer that has strict step therapy requirements.</a:t>
          </a:r>
        </a:p>
      </dsp:txBody>
      <dsp:txXfrm>
        <a:off x="1606818" y="2624876"/>
        <a:ext cx="9426210" cy="16996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A88CE-4900-4A23-9208-5FECA947241A}">
      <dsp:nvSpPr>
        <dsp:cNvPr id="0" name=""/>
        <dsp:cNvSpPr/>
      </dsp:nvSpPr>
      <dsp:spPr>
        <a:xfrm>
          <a:off x="1055344" y="1037809"/>
          <a:ext cx="840434" cy="71"/>
        </a:xfrm>
        <a:prstGeom prst="rect">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45DB08-45E5-40CB-B247-BAC9F3E94089}">
      <dsp:nvSpPr>
        <dsp:cNvPr id="0" name=""/>
        <dsp:cNvSpPr/>
      </dsp:nvSpPr>
      <dsp:spPr>
        <a:xfrm>
          <a:off x="1946205" y="967180"/>
          <a:ext cx="96649" cy="181619"/>
        </a:xfrm>
        <a:prstGeom prst="chevron">
          <a:avLst>
            <a:gd name="adj" fmla="val 90000"/>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EDEC7F-AC93-485B-B3CE-13821CC9AD1D}">
      <dsp:nvSpPr>
        <dsp:cNvPr id="0" name=""/>
        <dsp:cNvSpPr/>
      </dsp:nvSpPr>
      <dsp:spPr>
        <a:xfrm>
          <a:off x="528295" y="615850"/>
          <a:ext cx="843990" cy="843990"/>
        </a:xfrm>
        <a:prstGeom prst="ellips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52" tIns="32752" rIns="32752" bIns="32752" numCol="1" spcCol="1270" anchor="ctr" anchorCtr="0">
          <a:noAutofit/>
        </a:bodyPr>
        <a:lstStyle/>
        <a:p>
          <a:pPr marL="0" lvl="0" indent="0" algn="ctr" defTabSz="1066800">
            <a:lnSpc>
              <a:spcPct val="90000"/>
            </a:lnSpc>
            <a:spcBef>
              <a:spcPct val="0"/>
            </a:spcBef>
            <a:spcAft>
              <a:spcPct val="35000"/>
            </a:spcAft>
            <a:buNone/>
          </a:pPr>
          <a:r>
            <a:rPr lang="en-US" sz="2400" kern="1200"/>
            <a:t>1</a:t>
          </a:r>
        </a:p>
      </dsp:txBody>
      <dsp:txXfrm>
        <a:off x="651894" y="739449"/>
        <a:ext cx="596792" cy="596792"/>
      </dsp:txXfrm>
    </dsp:sp>
    <dsp:sp modelId="{D77F2A16-B988-4ADE-AC3C-0671CDC1A240}">
      <dsp:nvSpPr>
        <dsp:cNvPr id="0" name=""/>
        <dsp:cNvSpPr/>
      </dsp:nvSpPr>
      <dsp:spPr>
        <a:xfrm>
          <a:off x="4801" y="1625357"/>
          <a:ext cx="1890977" cy="1965600"/>
        </a:xfrm>
        <a:prstGeom prst="upArrowCallout">
          <a:avLst>
            <a:gd name="adj1" fmla="val 50000"/>
            <a:gd name="adj2" fmla="val 20000"/>
            <a:gd name="adj3" fmla="val 20000"/>
            <a:gd name="adj4" fmla="val 100000"/>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162" tIns="165100" rIns="149162" bIns="165100" numCol="1" spcCol="1270" anchor="t"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Return to clinic plans should indicate which drug has been selected to treat the patient</a:t>
          </a:r>
        </a:p>
      </dsp:txBody>
      <dsp:txXfrm>
        <a:off x="4801" y="2003552"/>
        <a:ext cx="1890977" cy="1587405"/>
      </dsp:txXfrm>
    </dsp:sp>
    <dsp:sp modelId="{AF19A57A-579E-4B6C-9830-ADF73436E3B3}">
      <dsp:nvSpPr>
        <dsp:cNvPr id="0" name=""/>
        <dsp:cNvSpPr/>
      </dsp:nvSpPr>
      <dsp:spPr>
        <a:xfrm>
          <a:off x="2105887" y="1038022"/>
          <a:ext cx="1890977" cy="72"/>
        </a:xfrm>
        <a:prstGeom prst="rect">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D5BB75-51F3-4B82-8949-4DC196BF7020}">
      <dsp:nvSpPr>
        <dsp:cNvPr id="0" name=""/>
        <dsp:cNvSpPr/>
      </dsp:nvSpPr>
      <dsp:spPr>
        <a:xfrm>
          <a:off x="4047290" y="967356"/>
          <a:ext cx="96649" cy="181802"/>
        </a:xfrm>
        <a:prstGeom prst="chevron">
          <a:avLst>
            <a:gd name="adj" fmla="val 90000"/>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6F2868-71DC-4C79-8D97-E2E57483CFDA}">
      <dsp:nvSpPr>
        <dsp:cNvPr id="0" name=""/>
        <dsp:cNvSpPr/>
      </dsp:nvSpPr>
      <dsp:spPr>
        <a:xfrm>
          <a:off x="2629381" y="616062"/>
          <a:ext cx="843990" cy="843990"/>
        </a:xfrm>
        <a:prstGeom prst="ellips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52" tIns="32752" rIns="32752" bIns="32752" numCol="1" spcCol="1270" anchor="ctr" anchorCtr="0">
          <a:noAutofit/>
        </a:bodyPr>
        <a:lstStyle/>
        <a:p>
          <a:pPr marL="0" lvl="0" indent="0" algn="ctr" defTabSz="1066800">
            <a:lnSpc>
              <a:spcPct val="90000"/>
            </a:lnSpc>
            <a:spcBef>
              <a:spcPct val="0"/>
            </a:spcBef>
            <a:spcAft>
              <a:spcPct val="35000"/>
            </a:spcAft>
            <a:buNone/>
          </a:pPr>
          <a:r>
            <a:rPr lang="en-US" sz="2400" kern="1200"/>
            <a:t>2</a:t>
          </a:r>
        </a:p>
      </dsp:txBody>
      <dsp:txXfrm>
        <a:off x="2752980" y="739661"/>
        <a:ext cx="596792" cy="596792"/>
      </dsp:txXfrm>
    </dsp:sp>
    <dsp:sp modelId="{299D3168-1A71-454B-8BFF-F46BE275A655}">
      <dsp:nvSpPr>
        <dsp:cNvPr id="0" name=""/>
        <dsp:cNvSpPr/>
      </dsp:nvSpPr>
      <dsp:spPr>
        <a:xfrm>
          <a:off x="2105887" y="1625865"/>
          <a:ext cx="1890977" cy="1965600"/>
        </a:xfrm>
        <a:prstGeom prst="upArrowCallout">
          <a:avLst>
            <a:gd name="adj1" fmla="val 50000"/>
            <a:gd name="adj2" fmla="val 20000"/>
            <a:gd name="adj3" fmla="val 20000"/>
            <a:gd name="adj4" fmla="val 100000"/>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162" tIns="165100" rIns="149162" bIns="165100" numCol="1" spcCol="1270" anchor="t"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Determine how drug requested will be communicated to the staff obtaining prior authorization</a:t>
          </a:r>
        </a:p>
      </dsp:txBody>
      <dsp:txXfrm>
        <a:off x="2105887" y="2004060"/>
        <a:ext cx="1890977" cy="1587405"/>
      </dsp:txXfrm>
    </dsp:sp>
    <dsp:sp modelId="{01072BA3-7A25-4867-85DF-628A367F2585}">
      <dsp:nvSpPr>
        <dsp:cNvPr id="0" name=""/>
        <dsp:cNvSpPr/>
      </dsp:nvSpPr>
      <dsp:spPr>
        <a:xfrm>
          <a:off x="4300642" y="1038022"/>
          <a:ext cx="1890977" cy="72"/>
        </a:xfrm>
        <a:prstGeom prst="rect">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BB9057-6CA9-496E-87CA-BDC11E9A9456}">
      <dsp:nvSpPr>
        <dsp:cNvPr id="0" name=""/>
        <dsp:cNvSpPr/>
      </dsp:nvSpPr>
      <dsp:spPr>
        <a:xfrm>
          <a:off x="6242046" y="967356"/>
          <a:ext cx="96649" cy="181802"/>
        </a:xfrm>
        <a:prstGeom prst="chevron">
          <a:avLst>
            <a:gd name="adj" fmla="val 90000"/>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D357B8-1017-420A-8EC0-629A86320880}">
      <dsp:nvSpPr>
        <dsp:cNvPr id="0" name=""/>
        <dsp:cNvSpPr/>
      </dsp:nvSpPr>
      <dsp:spPr>
        <a:xfrm>
          <a:off x="4824136" y="616062"/>
          <a:ext cx="843990" cy="843990"/>
        </a:xfrm>
        <a:prstGeom prst="ellips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52" tIns="32752" rIns="32752" bIns="32752" numCol="1" spcCol="1270" anchor="ctr" anchorCtr="0">
          <a:noAutofit/>
        </a:bodyPr>
        <a:lstStyle/>
        <a:p>
          <a:pPr marL="0" lvl="0" indent="0" algn="ctr" defTabSz="1066800">
            <a:lnSpc>
              <a:spcPct val="90000"/>
            </a:lnSpc>
            <a:spcBef>
              <a:spcPct val="0"/>
            </a:spcBef>
            <a:spcAft>
              <a:spcPct val="35000"/>
            </a:spcAft>
            <a:buNone/>
          </a:pPr>
          <a:r>
            <a:rPr lang="en-US" sz="2400" kern="1200" dirty="0"/>
            <a:t>3</a:t>
          </a:r>
        </a:p>
      </dsp:txBody>
      <dsp:txXfrm>
        <a:off x="4947735" y="739661"/>
        <a:ext cx="596792" cy="596792"/>
      </dsp:txXfrm>
    </dsp:sp>
    <dsp:sp modelId="{964746B4-AAC5-471A-82FE-7158C678D5D6}">
      <dsp:nvSpPr>
        <dsp:cNvPr id="0" name=""/>
        <dsp:cNvSpPr/>
      </dsp:nvSpPr>
      <dsp:spPr>
        <a:xfrm>
          <a:off x="4206973" y="1625865"/>
          <a:ext cx="2078316" cy="1965600"/>
        </a:xfrm>
        <a:prstGeom prst="upArrowCallout">
          <a:avLst>
            <a:gd name="adj1" fmla="val 50000"/>
            <a:gd name="adj2" fmla="val 20000"/>
            <a:gd name="adj3" fmla="val 20000"/>
            <a:gd name="adj4" fmla="val 100000"/>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162" tIns="165100" rIns="149162" bIns="165100" numCol="1" spcCol="1270" anchor="t"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Consider drug specific appointment scheduling events to identify, report and generate tasks for upcoming planned injections</a:t>
          </a:r>
        </a:p>
      </dsp:txBody>
      <dsp:txXfrm>
        <a:off x="4206973" y="2018985"/>
        <a:ext cx="2078316" cy="1572480"/>
      </dsp:txXfrm>
    </dsp:sp>
    <dsp:sp modelId="{92C5D40B-65EC-4811-B2F1-FD0E432B3A2F}">
      <dsp:nvSpPr>
        <dsp:cNvPr id="0" name=""/>
        <dsp:cNvSpPr/>
      </dsp:nvSpPr>
      <dsp:spPr>
        <a:xfrm>
          <a:off x="6401728" y="1038022"/>
          <a:ext cx="1890977" cy="72"/>
        </a:xfrm>
        <a:prstGeom prst="rect">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4D0CE0-0E70-46ED-B622-12228B819C93}">
      <dsp:nvSpPr>
        <dsp:cNvPr id="0" name=""/>
        <dsp:cNvSpPr/>
      </dsp:nvSpPr>
      <dsp:spPr>
        <a:xfrm>
          <a:off x="8343131" y="967356"/>
          <a:ext cx="96649" cy="181802"/>
        </a:xfrm>
        <a:prstGeom prst="chevron">
          <a:avLst>
            <a:gd name="adj" fmla="val 90000"/>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2B9689-D567-4F58-9916-17A555F6642A}">
      <dsp:nvSpPr>
        <dsp:cNvPr id="0" name=""/>
        <dsp:cNvSpPr/>
      </dsp:nvSpPr>
      <dsp:spPr>
        <a:xfrm>
          <a:off x="6925221" y="616062"/>
          <a:ext cx="843990" cy="843990"/>
        </a:xfrm>
        <a:prstGeom prst="ellips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52" tIns="32752" rIns="32752" bIns="32752" numCol="1" spcCol="1270" anchor="ctr" anchorCtr="0">
          <a:noAutofit/>
        </a:bodyPr>
        <a:lstStyle/>
        <a:p>
          <a:pPr marL="0" lvl="0" indent="0" algn="ctr" defTabSz="1066800">
            <a:lnSpc>
              <a:spcPct val="90000"/>
            </a:lnSpc>
            <a:spcBef>
              <a:spcPct val="0"/>
            </a:spcBef>
            <a:spcAft>
              <a:spcPct val="35000"/>
            </a:spcAft>
            <a:buNone/>
          </a:pPr>
          <a:r>
            <a:rPr lang="en-US" sz="2400" kern="1200"/>
            <a:t>4</a:t>
          </a:r>
        </a:p>
      </dsp:txBody>
      <dsp:txXfrm>
        <a:off x="7048820" y="739661"/>
        <a:ext cx="596792" cy="596792"/>
      </dsp:txXfrm>
    </dsp:sp>
    <dsp:sp modelId="{6E781A48-4275-4035-A280-AFFF9E2D2397}">
      <dsp:nvSpPr>
        <dsp:cNvPr id="0" name=""/>
        <dsp:cNvSpPr/>
      </dsp:nvSpPr>
      <dsp:spPr>
        <a:xfrm>
          <a:off x="6401728" y="1625865"/>
          <a:ext cx="1890977" cy="1965600"/>
        </a:xfrm>
        <a:prstGeom prst="upArrowCallout">
          <a:avLst>
            <a:gd name="adj1" fmla="val 50000"/>
            <a:gd name="adj2" fmla="val 20000"/>
            <a:gd name="adj3" fmla="val 20000"/>
            <a:gd name="adj4" fmla="val 100000"/>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162" tIns="165100" rIns="149162" bIns="165100" numCol="1" spcCol="1270" anchor="t"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Determine how staff will communicate back to the clinic when a drug is approved – Injection Status</a:t>
          </a:r>
        </a:p>
      </dsp:txBody>
      <dsp:txXfrm>
        <a:off x="6401728" y="2004060"/>
        <a:ext cx="1890977" cy="1587405"/>
      </dsp:txXfrm>
    </dsp:sp>
    <dsp:sp modelId="{46C4346C-8DE5-4BB7-A605-4A46BA9B7D09}">
      <dsp:nvSpPr>
        <dsp:cNvPr id="0" name=""/>
        <dsp:cNvSpPr/>
      </dsp:nvSpPr>
      <dsp:spPr>
        <a:xfrm>
          <a:off x="8562214" y="1038022"/>
          <a:ext cx="946412" cy="72"/>
        </a:xfrm>
        <a:prstGeom prst="rect">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2FB5C8-5C2A-41B7-980A-C69F210C1110}">
      <dsp:nvSpPr>
        <dsp:cNvPr id="0" name=""/>
        <dsp:cNvSpPr/>
      </dsp:nvSpPr>
      <dsp:spPr>
        <a:xfrm>
          <a:off x="9086632" y="616062"/>
          <a:ext cx="843990" cy="843990"/>
        </a:xfrm>
        <a:prstGeom prst="ellips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52" tIns="32752" rIns="32752" bIns="32752" numCol="1" spcCol="1270" anchor="ctr" anchorCtr="0">
          <a:noAutofit/>
        </a:bodyPr>
        <a:lstStyle/>
        <a:p>
          <a:pPr marL="0" lvl="0" indent="0" algn="ctr" defTabSz="1066800">
            <a:lnSpc>
              <a:spcPct val="90000"/>
            </a:lnSpc>
            <a:spcBef>
              <a:spcPct val="0"/>
            </a:spcBef>
            <a:spcAft>
              <a:spcPct val="35000"/>
            </a:spcAft>
            <a:buNone/>
          </a:pPr>
          <a:r>
            <a:rPr lang="en-US" sz="2400" kern="1200"/>
            <a:t>5</a:t>
          </a:r>
        </a:p>
      </dsp:txBody>
      <dsp:txXfrm>
        <a:off x="9210231" y="739661"/>
        <a:ext cx="596792" cy="596792"/>
      </dsp:txXfrm>
    </dsp:sp>
    <dsp:sp modelId="{4AB486D2-90AD-47E5-9AB0-5D860622C6D5}">
      <dsp:nvSpPr>
        <dsp:cNvPr id="0" name=""/>
        <dsp:cNvSpPr/>
      </dsp:nvSpPr>
      <dsp:spPr>
        <a:xfrm>
          <a:off x="8502814" y="1625865"/>
          <a:ext cx="2087653" cy="1965600"/>
        </a:xfrm>
        <a:prstGeom prst="upArrowCallout">
          <a:avLst>
            <a:gd name="adj1" fmla="val 50000"/>
            <a:gd name="adj2" fmla="val 20000"/>
            <a:gd name="adj3" fmla="val 20000"/>
            <a:gd name="adj4" fmla="val 100000"/>
          </a:avLst>
        </a:prstGeom>
        <a:solidFill>
          <a:schemeClr val="accent4">
            <a:alpha val="90000"/>
            <a:tint val="40000"/>
            <a:hueOff val="0"/>
            <a:satOff val="0"/>
            <a:lumOff val="0"/>
            <a:alphaOff val="0"/>
          </a:schemeClr>
        </a:solidFill>
        <a:ln w="19050" cap="rnd"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5305" tIns="165100" rIns="155305" bIns="165100" numCol="1" spcCol="1270" anchor="t"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Develop protocols for how often drug approvals are re-verified to ensure reimbursement continues for the duration of treatment</a:t>
          </a:r>
        </a:p>
      </dsp:txBody>
      <dsp:txXfrm>
        <a:off x="8502814" y="2018985"/>
        <a:ext cx="2087653" cy="15724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56292-AD6B-45A7-A19E-3E132AB4333B}">
      <dsp:nvSpPr>
        <dsp:cNvPr id="0" name=""/>
        <dsp:cNvSpPr/>
      </dsp:nvSpPr>
      <dsp:spPr>
        <a:xfrm>
          <a:off x="0" y="1967"/>
          <a:ext cx="8596312" cy="5030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7770D-9722-4211-85B0-502EE9BE7510}">
      <dsp:nvSpPr>
        <dsp:cNvPr id="0" name=""/>
        <dsp:cNvSpPr/>
      </dsp:nvSpPr>
      <dsp:spPr>
        <a:xfrm>
          <a:off x="152175" y="116338"/>
          <a:ext cx="276953" cy="2766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0CFCF86-F360-46D1-867F-DB8026ABF8B5}">
      <dsp:nvSpPr>
        <dsp:cNvPr id="0" name=""/>
        <dsp:cNvSpPr/>
      </dsp:nvSpPr>
      <dsp:spPr>
        <a:xfrm>
          <a:off x="581305" y="3149"/>
          <a:ext cx="7997399" cy="534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68" tIns="56568" rIns="56568" bIns="56568"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ptos Display" panose="020B0004020202020204" pitchFamily="34" charset="0"/>
            </a:rPr>
            <a:t>Insurance eligibility verification confirms if a patient’s insurance plan is active</a:t>
          </a:r>
        </a:p>
      </dsp:txBody>
      <dsp:txXfrm>
        <a:off x="581305" y="3149"/>
        <a:ext cx="7997399" cy="534501"/>
      </dsp:txXfrm>
    </dsp:sp>
    <dsp:sp modelId="{1B6C5646-FF22-47BD-8C83-1491D83D0235}">
      <dsp:nvSpPr>
        <dsp:cNvPr id="0" name=""/>
        <dsp:cNvSpPr/>
      </dsp:nvSpPr>
      <dsp:spPr>
        <a:xfrm>
          <a:off x="0" y="671276"/>
          <a:ext cx="8596312" cy="5030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2A3822-3E90-47D7-8AB4-A6F58868563E}">
      <dsp:nvSpPr>
        <dsp:cNvPr id="0" name=""/>
        <dsp:cNvSpPr/>
      </dsp:nvSpPr>
      <dsp:spPr>
        <a:xfrm>
          <a:off x="152175" y="784465"/>
          <a:ext cx="276953" cy="2766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BF6A3E1-4EDB-4421-ABBD-97B975E7C385}">
      <dsp:nvSpPr>
        <dsp:cNvPr id="0" name=""/>
        <dsp:cNvSpPr/>
      </dsp:nvSpPr>
      <dsp:spPr>
        <a:xfrm>
          <a:off x="581305" y="671276"/>
          <a:ext cx="7997399" cy="534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68" tIns="56568" rIns="56568" bIns="56568"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ptos Display" panose="020B0004020202020204" pitchFamily="34" charset="0"/>
            </a:rPr>
            <a:t>Most automated electronic eligibility returns the patient’s status as of the date eligibility was ran, not by a future appointment date</a:t>
          </a:r>
        </a:p>
      </dsp:txBody>
      <dsp:txXfrm>
        <a:off x="581305" y="671276"/>
        <a:ext cx="7997399" cy="534501"/>
      </dsp:txXfrm>
    </dsp:sp>
    <dsp:sp modelId="{B1465764-23E6-4D64-87B2-1D15ED021BEB}">
      <dsp:nvSpPr>
        <dsp:cNvPr id="0" name=""/>
        <dsp:cNvSpPr/>
      </dsp:nvSpPr>
      <dsp:spPr>
        <a:xfrm>
          <a:off x="0" y="1339404"/>
          <a:ext cx="8596312" cy="5030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4E1BF0-7EE5-40EB-A376-789551C605CA}">
      <dsp:nvSpPr>
        <dsp:cNvPr id="0" name=""/>
        <dsp:cNvSpPr/>
      </dsp:nvSpPr>
      <dsp:spPr>
        <a:xfrm>
          <a:off x="152175" y="1452592"/>
          <a:ext cx="276953" cy="2766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9103CBA-6D71-4B6F-B2E2-673B7B46BB2A}">
      <dsp:nvSpPr>
        <dsp:cNvPr id="0" name=""/>
        <dsp:cNvSpPr/>
      </dsp:nvSpPr>
      <dsp:spPr>
        <a:xfrm>
          <a:off x="581305" y="1339404"/>
          <a:ext cx="7997399" cy="534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68" tIns="56568" rIns="56568" bIns="56568"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ptos Display" panose="020B0004020202020204" pitchFamily="34" charset="0"/>
            </a:rPr>
            <a:t>Most employer sponsored plans will be active until the end of the calendar month even if the plan is terminated</a:t>
          </a:r>
        </a:p>
      </dsp:txBody>
      <dsp:txXfrm>
        <a:off x="581305" y="1339404"/>
        <a:ext cx="7997399" cy="534501"/>
      </dsp:txXfrm>
    </dsp:sp>
    <dsp:sp modelId="{E34B6981-052C-4CA9-ABAA-ABFDA25096D0}">
      <dsp:nvSpPr>
        <dsp:cNvPr id="0" name=""/>
        <dsp:cNvSpPr/>
      </dsp:nvSpPr>
      <dsp:spPr>
        <a:xfrm>
          <a:off x="0" y="2007531"/>
          <a:ext cx="8596312" cy="5030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683159-C69B-4857-AD21-7FDCD32EEBCF}">
      <dsp:nvSpPr>
        <dsp:cNvPr id="0" name=""/>
        <dsp:cNvSpPr/>
      </dsp:nvSpPr>
      <dsp:spPr>
        <a:xfrm>
          <a:off x="152175" y="2120719"/>
          <a:ext cx="276953" cy="2766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C336170-20AC-4E50-9A0B-C8AF177F753E}">
      <dsp:nvSpPr>
        <dsp:cNvPr id="0" name=""/>
        <dsp:cNvSpPr/>
      </dsp:nvSpPr>
      <dsp:spPr>
        <a:xfrm>
          <a:off x="581305" y="2007531"/>
          <a:ext cx="7997399" cy="534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68" tIns="56568" rIns="56568" bIns="56568"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ptos Display" panose="020B0004020202020204" pitchFamily="34" charset="0"/>
            </a:rPr>
            <a:t>State Medicaid and Managed Medicaid plans are renewed monthly based on patient’s eligibility.  Some states will change the patient’s Managed Medicaid plan throughout the year</a:t>
          </a:r>
        </a:p>
      </dsp:txBody>
      <dsp:txXfrm>
        <a:off x="581305" y="2007531"/>
        <a:ext cx="7997399" cy="534501"/>
      </dsp:txXfrm>
    </dsp:sp>
    <dsp:sp modelId="{073AA74D-D9E1-4CD9-BC1F-ED7EF137C5C1}">
      <dsp:nvSpPr>
        <dsp:cNvPr id="0" name=""/>
        <dsp:cNvSpPr/>
      </dsp:nvSpPr>
      <dsp:spPr>
        <a:xfrm>
          <a:off x="0" y="2675658"/>
          <a:ext cx="8596312" cy="5030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A6E4E-51F0-4FC6-8B20-E77BB9CF4E1B}">
      <dsp:nvSpPr>
        <dsp:cNvPr id="0" name=""/>
        <dsp:cNvSpPr/>
      </dsp:nvSpPr>
      <dsp:spPr>
        <a:xfrm>
          <a:off x="152175" y="2788847"/>
          <a:ext cx="276953" cy="2766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8AE5FB9-14D7-47A6-90AD-26A71467F2FC}">
      <dsp:nvSpPr>
        <dsp:cNvPr id="0" name=""/>
        <dsp:cNvSpPr/>
      </dsp:nvSpPr>
      <dsp:spPr>
        <a:xfrm>
          <a:off x="581305" y="2675658"/>
          <a:ext cx="7997399" cy="534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68" tIns="56568" rIns="56568" bIns="56568"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ptos Display" panose="020B0004020202020204" pitchFamily="34" charset="0"/>
            </a:rPr>
            <a:t>Many patients do not know what insurance plan they have, their covered benefits or their cost share (copay, deductible and coinsurance)</a:t>
          </a:r>
        </a:p>
      </dsp:txBody>
      <dsp:txXfrm>
        <a:off x="581305" y="2675658"/>
        <a:ext cx="7997399" cy="534501"/>
      </dsp:txXfrm>
    </dsp:sp>
    <dsp:sp modelId="{24CE733A-0AE8-4B20-8AED-F5CBF1D57EE3}">
      <dsp:nvSpPr>
        <dsp:cNvPr id="0" name=""/>
        <dsp:cNvSpPr/>
      </dsp:nvSpPr>
      <dsp:spPr>
        <a:xfrm>
          <a:off x="0" y="3343785"/>
          <a:ext cx="8596312" cy="5030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675542-EC53-4FEC-9C83-E505CF930939}">
      <dsp:nvSpPr>
        <dsp:cNvPr id="0" name=""/>
        <dsp:cNvSpPr/>
      </dsp:nvSpPr>
      <dsp:spPr>
        <a:xfrm>
          <a:off x="152175" y="3456974"/>
          <a:ext cx="276953" cy="27668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A79F975-882E-41F0-83F3-11500F2FD1C5}">
      <dsp:nvSpPr>
        <dsp:cNvPr id="0" name=""/>
        <dsp:cNvSpPr/>
      </dsp:nvSpPr>
      <dsp:spPr>
        <a:xfrm>
          <a:off x="581305" y="3343785"/>
          <a:ext cx="7997399" cy="534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568" tIns="56568" rIns="56568" bIns="56568"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ptos Display" panose="020B0004020202020204" pitchFamily="34" charset="0"/>
            </a:rPr>
            <a:t>Develop a practice protocol for who will be responsible for insurance eligibility verification, when the verification will occur and when it will be rechecked on each patient</a:t>
          </a:r>
        </a:p>
      </dsp:txBody>
      <dsp:txXfrm>
        <a:off x="581305" y="3343785"/>
        <a:ext cx="7997399" cy="5345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56BED-BD25-4BC4-B29C-A6D82D80D064}">
      <dsp:nvSpPr>
        <dsp:cNvPr id="0" name=""/>
        <dsp:cNvSpPr/>
      </dsp:nvSpPr>
      <dsp:spPr>
        <a:xfrm>
          <a:off x="0" y="750086"/>
          <a:ext cx="9786937" cy="13847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CAE01-A167-4C45-8242-A991F6E82184}">
      <dsp:nvSpPr>
        <dsp:cNvPr id="0" name=""/>
        <dsp:cNvSpPr/>
      </dsp:nvSpPr>
      <dsp:spPr>
        <a:xfrm>
          <a:off x="418894" y="1061661"/>
          <a:ext cx="761626" cy="761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3E54E1-90A9-4247-B48B-410EBDA93D6B}">
      <dsp:nvSpPr>
        <dsp:cNvPr id="0" name=""/>
        <dsp:cNvSpPr/>
      </dsp:nvSpPr>
      <dsp:spPr>
        <a:xfrm>
          <a:off x="1599416" y="750086"/>
          <a:ext cx="8187520" cy="1384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55" tIns="146555" rIns="146555" bIns="146555"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ptos Display" panose="020B0004020202020204" pitchFamily="34" charset="0"/>
            </a:rPr>
            <a:t>PCP referrals &amp; visit authorizations – review payer specific report of appointments scheduled the previous day and obtain referral or authorization prior to each visit based on payer requirements</a:t>
          </a:r>
        </a:p>
      </dsp:txBody>
      <dsp:txXfrm>
        <a:off x="1599416" y="750086"/>
        <a:ext cx="8187520" cy="1384776"/>
      </dsp:txXfrm>
    </dsp:sp>
    <dsp:sp modelId="{2FEC0D6C-9B7C-4766-8D8D-CC70E14A5FFD}">
      <dsp:nvSpPr>
        <dsp:cNvPr id="0" name=""/>
        <dsp:cNvSpPr/>
      </dsp:nvSpPr>
      <dsp:spPr>
        <a:xfrm>
          <a:off x="0" y="2481057"/>
          <a:ext cx="9786937" cy="13847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5D5749-0C38-4864-8480-759ABC56D95A}">
      <dsp:nvSpPr>
        <dsp:cNvPr id="0" name=""/>
        <dsp:cNvSpPr/>
      </dsp:nvSpPr>
      <dsp:spPr>
        <a:xfrm>
          <a:off x="418894" y="2792631"/>
          <a:ext cx="761626" cy="761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068B82C-0A1F-4498-BE77-860A17A230BB}">
      <dsp:nvSpPr>
        <dsp:cNvPr id="0" name=""/>
        <dsp:cNvSpPr/>
      </dsp:nvSpPr>
      <dsp:spPr>
        <a:xfrm>
          <a:off x="1599416" y="2481057"/>
          <a:ext cx="8187520" cy="1384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555" tIns="146555" rIns="146555" bIns="146555"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ptos Display" panose="020B0004020202020204" pitchFamily="34" charset="0"/>
            </a:rPr>
            <a:t>Injectable drug authorizations – review report of appointments scheduled the previous day for drug specific events and obtain authorization for drug requested.  </a:t>
          </a:r>
        </a:p>
        <a:p>
          <a:pPr marL="0" lvl="0" indent="0" algn="l" defTabSz="622300">
            <a:lnSpc>
              <a:spcPct val="100000"/>
            </a:lnSpc>
            <a:spcBef>
              <a:spcPct val="0"/>
            </a:spcBef>
            <a:spcAft>
              <a:spcPct val="35000"/>
            </a:spcAft>
            <a:buNone/>
          </a:pPr>
          <a:r>
            <a:rPr lang="en-US" sz="1400" kern="1200" dirty="0">
              <a:latin typeface="Aptos Display" panose="020B0004020202020204" pitchFamily="34" charset="0"/>
            </a:rPr>
            <a:t>Note: CPT 67028 for administration may also need prior authorization. </a:t>
          </a:r>
        </a:p>
      </dsp:txBody>
      <dsp:txXfrm>
        <a:off x="1599416" y="2481057"/>
        <a:ext cx="8187520" cy="13847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B469E-E191-4FE5-9DE3-60D2662122F5}">
      <dsp:nvSpPr>
        <dsp:cNvPr id="0" name=""/>
        <dsp:cNvSpPr/>
      </dsp:nvSpPr>
      <dsp:spPr>
        <a:xfrm>
          <a:off x="0" y="680749"/>
          <a:ext cx="11033029" cy="12567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C09C3A-2553-4688-BC80-176363AFB2B9}">
      <dsp:nvSpPr>
        <dsp:cNvPr id="0" name=""/>
        <dsp:cNvSpPr/>
      </dsp:nvSpPr>
      <dsp:spPr>
        <a:xfrm>
          <a:off x="380172" y="963522"/>
          <a:ext cx="691222" cy="6912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6400DBC-1011-4312-8551-AAAAD66102B9}">
      <dsp:nvSpPr>
        <dsp:cNvPr id="0" name=""/>
        <dsp:cNvSpPr/>
      </dsp:nvSpPr>
      <dsp:spPr>
        <a:xfrm>
          <a:off x="1451567" y="680749"/>
          <a:ext cx="9581461" cy="1256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08" tIns="133008" rIns="133008" bIns="133008"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ptos Display" panose="020B0004020202020204" pitchFamily="34" charset="0"/>
            </a:rPr>
            <a:t>Drug benefit investigations - review report of upcoming appointments scheduled for drug specific events and review the detailed benefit investigation returned from the drug company.</a:t>
          </a:r>
        </a:p>
      </dsp:txBody>
      <dsp:txXfrm>
        <a:off x="1451567" y="680749"/>
        <a:ext cx="9581461" cy="1256768"/>
      </dsp:txXfrm>
    </dsp:sp>
    <dsp:sp modelId="{DA9532A2-7C8F-4008-9C6A-AC67B04C973F}">
      <dsp:nvSpPr>
        <dsp:cNvPr id="0" name=""/>
        <dsp:cNvSpPr/>
      </dsp:nvSpPr>
      <dsp:spPr>
        <a:xfrm>
          <a:off x="0" y="2251710"/>
          <a:ext cx="11033029" cy="12567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7B2AFC-BB48-4B86-907E-F4CDAADA0317}">
      <dsp:nvSpPr>
        <dsp:cNvPr id="0" name=""/>
        <dsp:cNvSpPr/>
      </dsp:nvSpPr>
      <dsp:spPr>
        <a:xfrm>
          <a:off x="380172" y="2534483"/>
          <a:ext cx="691222" cy="6912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4C74535-ADE3-4E28-A10D-CC490D960C21}">
      <dsp:nvSpPr>
        <dsp:cNvPr id="0" name=""/>
        <dsp:cNvSpPr/>
      </dsp:nvSpPr>
      <dsp:spPr>
        <a:xfrm>
          <a:off x="1451567" y="2251710"/>
          <a:ext cx="9581461" cy="1256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08" tIns="133008" rIns="133008" bIns="133008"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ptos Display" panose="020B0004020202020204" pitchFamily="34" charset="0"/>
            </a:rPr>
            <a:t>Copay assistance enrollment – the benefit investigation results will include the patient’s drug benefits (if deductible applies and percent cost share of coinsurance).  Enroll patients as needed based on their individual scenario.</a:t>
          </a:r>
        </a:p>
      </dsp:txBody>
      <dsp:txXfrm>
        <a:off x="1451567" y="2251710"/>
        <a:ext cx="9581461" cy="125676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0E4C9F-87AE-4909-B1D8-9C9D13057FAD}" type="datetimeFigureOut">
              <a:rPr lang="en-US" smtClean="0"/>
              <a:t>11/15/2025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52915-67F8-4CE7-B15F-90185CC5F4C4}" type="slidenum">
              <a:rPr lang="en-US" smtClean="0"/>
              <a:t>‹#›</a:t>
            </a:fld>
            <a:endParaRPr lang="en-US"/>
          </a:p>
        </p:txBody>
      </p:sp>
    </p:spTree>
    <p:extLst>
      <p:ext uri="{BB962C8B-B14F-4D97-AF65-F5344CB8AC3E}">
        <p14:creationId xmlns:p14="http://schemas.microsoft.com/office/powerpoint/2010/main" val="2314787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A49A7-3491-6C9E-255F-32EC50CAE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EFA1E-0E64-3FFC-1B17-DF9D0C315A34}"/>
              </a:ext>
            </a:extLst>
          </p:cNvPr>
          <p:cNvSpPr>
            <a:spLocks noGrp="1" noRot="1" noChangeAspect="1"/>
          </p:cNvSpPr>
          <p:nvPr>
            <p:ph type="sldImg"/>
          </p:nvPr>
        </p:nvSpPr>
        <p:spPr>
          <a:xfrm>
            <a:off x="2225675" y="457200"/>
            <a:ext cx="2438400" cy="1371600"/>
          </a:xfrm>
        </p:spPr>
      </p:sp>
      <p:sp>
        <p:nvSpPr>
          <p:cNvPr id="3" name="Notes Placeholder 2">
            <a:extLst>
              <a:ext uri="{FF2B5EF4-FFF2-40B4-BE49-F238E27FC236}">
                <a16:creationId xmlns:a16="http://schemas.microsoft.com/office/drawing/2014/main" id="{20C31CA2-6894-B855-8A2F-6A60E336F717}"/>
              </a:ext>
            </a:extLst>
          </p:cNvPr>
          <p:cNvSpPr>
            <a:spLocks noGrp="1"/>
          </p:cNvSpPr>
          <p:nvPr>
            <p:ph type="body" idx="1"/>
          </p:nvPr>
        </p:nvSpPr>
        <p:spPr/>
        <p:txBody>
          <a:bodyPr/>
          <a:lstStyle/>
          <a:p>
            <a:r>
              <a:rPr lang="en-US" dirty="0"/>
              <a:t>15 minute sessions on four areas important to practice management</a:t>
            </a:r>
          </a:p>
          <a:p>
            <a:endParaRPr lang="en-US" dirty="0"/>
          </a:p>
          <a:p>
            <a:r>
              <a:rPr lang="en-US" dirty="0"/>
              <a:t>“Speaking on Revenue Cycle Management, please welcome from The Retina Institute, </a:t>
            </a:r>
            <a:r>
              <a:rPr lang="en-US" b="1" dirty="0"/>
              <a:t>Ashley Nahrwold</a:t>
            </a:r>
          </a:p>
          <a:p>
            <a:endParaRPr lang="en-US" b="1" dirty="0"/>
          </a:p>
          <a:p>
            <a:r>
              <a:rPr lang="en-US" b="0" dirty="0"/>
              <a:t>“Covering clinical research in ophthalmology, from Retina Consultants of America, </a:t>
            </a:r>
            <a:r>
              <a:rPr lang="en-US" b="1" dirty="0"/>
              <a:t>Kevin Quinn”</a:t>
            </a:r>
          </a:p>
          <a:p>
            <a:endParaRPr lang="en-US" b="1" dirty="0"/>
          </a:p>
          <a:p>
            <a:r>
              <a:rPr lang="en-US" b="0" dirty="0"/>
              <a:t>“Then, we have a discussion on real estate considerations – should you rent or own. from Texas Retina Associates, </a:t>
            </a:r>
            <a:r>
              <a:rPr lang="en-US" b="1" dirty="0"/>
              <a:t>Jeff Brockette.”</a:t>
            </a:r>
          </a:p>
          <a:p>
            <a:endParaRPr lang="en-US" b="1" dirty="0"/>
          </a:p>
          <a:p>
            <a:r>
              <a:rPr lang="en-US" b="0" dirty="0"/>
              <a:t>“To conclude this session, we’ll discuss the benefits of cross-training your staff. Joining us for this topic are, from Retina Consultants of America, </a:t>
            </a:r>
            <a:r>
              <a:rPr lang="en-US" b="1" dirty="0"/>
              <a:t>Kristin </a:t>
            </a:r>
            <a:r>
              <a:rPr lang="en-US" b="1" dirty="0" err="1"/>
              <a:t>Yockus</a:t>
            </a:r>
            <a:r>
              <a:rPr lang="en-US" b="0" dirty="0"/>
              <a:t>, and from </a:t>
            </a:r>
            <a:r>
              <a:rPr lang="en-US" b="0" dirty="0" err="1"/>
              <a:t>SouthEastern</a:t>
            </a:r>
            <a:r>
              <a:rPr lang="en-US" b="0" dirty="0"/>
              <a:t> Retina Associates, </a:t>
            </a:r>
            <a:r>
              <a:rPr lang="en-US" b="1" dirty="0"/>
              <a:t>Andy Laverghetta.”</a:t>
            </a:r>
          </a:p>
          <a:p>
            <a:endParaRPr lang="en-DE" dirty="0"/>
          </a:p>
        </p:txBody>
      </p:sp>
      <p:sp>
        <p:nvSpPr>
          <p:cNvPr id="4" name="Slide Number Placeholder 3">
            <a:extLst>
              <a:ext uri="{FF2B5EF4-FFF2-40B4-BE49-F238E27FC236}">
                <a16:creationId xmlns:a16="http://schemas.microsoft.com/office/drawing/2014/main" id="{A49DBF13-D3A2-1D5C-145D-21069D04A7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ACF568-34AC-4C06-B2F8-CFB83873D3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624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457200"/>
            <a:ext cx="2438400" cy="1371600"/>
          </a:xfrm>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 team and I took all these complicated variables and developed a comprehensive drug approval process that we label “The Injection Status”.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642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Building confidence within an organization requires the harmonious interaction of three key elements: people, processes, and technology.  This is the foundation for achieving consistent and reliable results.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9847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457200"/>
            <a:ext cx="2438400" cy="1371600"/>
          </a:xfrm>
        </p:spPr>
        <p:txBody>
          <a:bodyPr/>
          <a:lstStyle/>
          <a:p>
            <a:endParaRPr lang="en-US"/>
          </a:p>
        </p:txBody>
      </p:sp>
      <p:sp>
        <p:nvSpPr>
          <p:cNvPr id="3" name="Notes Placeholder 2"/>
          <p:cNvSpPr>
            <a:spLocks noGrp="1"/>
          </p:cNvSpPr>
          <p:nvPr>
            <p:ph type="body" idx="1"/>
          </p:nvPr>
        </p:nvSpPr>
        <p:spPr/>
        <p:txBody>
          <a:bodyPr/>
          <a:lstStyle/>
          <a:p>
            <a:r>
              <a:rPr lang="en-US" dirty="0"/>
              <a:t>Both supervisors are able to cover any role during times of high volume or low staffing.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4070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457200"/>
            <a:ext cx="2438400" cy="1371600"/>
          </a:xfrm>
        </p:spPr>
        <p:txBody>
          <a:bodyPr/>
          <a:lstStyle/>
          <a:p>
            <a:endParaRPr lang="en-US"/>
          </a:p>
        </p:txBody>
      </p:sp>
      <p:sp>
        <p:nvSpPr>
          <p:cNvPr id="3" name="Notes Placeholder 2"/>
          <p:cNvSpPr>
            <a:spLocks noGrp="1"/>
          </p:cNvSpPr>
          <p:nvPr>
            <p:ph type="body" idx="1"/>
          </p:nvPr>
        </p:nvSpPr>
        <p:spPr/>
        <p:txBody>
          <a:bodyPr/>
          <a:lstStyle/>
          <a:p>
            <a:r>
              <a:rPr lang="en-US" dirty="0"/>
              <a:t>Primary duties for each role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6253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A9B25-0EB0-116C-1C38-1D1435F5C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88098-0628-F78A-BE2A-D09C7F93AECF}"/>
              </a:ext>
            </a:extLst>
          </p:cNvPr>
          <p:cNvSpPr>
            <a:spLocks noGrp="1" noRot="1" noChangeAspect="1"/>
          </p:cNvSpPr>
          <p:nvPr>
            <p:ph type="sldImg"/>
          </p:nvPr>
        </p:nvSpPr>
        <p:spPr>
          <a:xfrm>
            <a:off x="2225675" y="457200"/>
            <a:ext cx="2438400" cy="1371600"/>
          </a:xfrm>
        </p:spPr>
        <p:txBody>
          <a:bodyPr/>
          <a:lstStyle/>
          <a:p>
            <a:endParaRPr lang="en-US"/>
          </a:p>
        </p:txBody>
      </p:sp>
      <p:sp>
        <p:nvSpPr>
          <p:cNvPr id="3" name="Notes Placeholder 2">
            <a:extLst>
              <a:ext uri="{FF2B5EF4-FFF2-40B4-BE49-F238E27FC236}">
                <a16:creationId xmlns:a16="http://schemas.microsoft.com/office/drawing/2014/main" id="{A6EE7960-AA4B-FAB9-F96C-64A27E855B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82C39F-0753-4194-210F-E47DF2DEC9C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9265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21806-B65E-F94E-B689-5CB3C98F5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16C25-BC30-2D38-8293-281392267C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555FA5-6413-5503-5C85-BB29A3E0A9D6}"/>
              </a:ext>
            </a:extLst>
          </p:cNvPr>
          <p:cNvSpPr>
            <a:spLocks noGrp="1"/>
          </p:cNvSpPr>
          <p:nvPr>
            <p:ph type="body" idx="1"/>
          </p:nvPr>
        </p:nvSpPr>
        <p:spPr/>
        <p:txBody>
          <a:bodyPr/>
          <a:lstStyle/>
          <a:p>
            <a:r>
              <a:rPr lang="en-US" dirty="0"/>
              <a:t>Outsourcing can be very effective, but success depends on oversight and partnership. Provide training, monitor results, and hold the team accountable. Whether in-house or outsourced, your goal is to set everyone up for success while maintaining quality, compliance, and efficiency.</a:t>
            </a:r>
          </a:p>
        </p:txBody>
      </p:sp>
      <p:sp>
        <p:nvSpPr>
          <p:cNvPr id="4" name="Slide Number Placeholder 3">
            <a:extLst>
              <a:ext uri="{FF2B5EF4-FFF2-40B4-BE49-F238E27FC236}">
                <a16:creationId xmlns:a16="http://schemas.microsoft.com/office/drawing/2014/main" id="{0302E55B-749E-B926-C8B4-4441066DFEF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1250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457200"/>
            <a:ext cx="2438400" cy="1371600"/>
          </a:xfrm>
        </p:spPr>
        <p:txBody>
          <a:bodyPr/>
          <a:lstStyle/>
          <a:p>
            <a:endParaRPr lang="en-US"/>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1550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Get creative with the resources you already have.  We rarely see worker’s comp patients, so we use the Case Management section of NextGen PM to document our injection statuses which can then be attached to the insurance and appointment.  We also send the Case Description through the interface to display in the patient’s chart in Nextech for the physicians and scribes to see.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6839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C1716-D12C-7CE6-BA1B-5FC5B8A25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4BD94-2317-4EB7-B0F5-1A2C0878A49C}"/>
              </a:ext>
            </a:extLst>
          </p:cNvPr>
          <p:cNvSpPr>
            <a:spLocks noGrp="1" noRot="1" noChangeAspect="1"/>
          </p:cNvSpPr>
          <p:nvPr>
            <p:ph type="sldImg"/>
          </p:nvPr>
        </p:nvSpPr>
        <p:spPr>
          <a:xfrm>
            <a:off x="2225675" y="457200"/>
            <a:ext cx="2438400" cy="1371600"/>
          </a:xfrm>
        </p:spPr>
      </p:sp>
      <p:sp>
        <p:nvSpPr>
          <p:cNvPr id="3" name="Notes Placeholder 2">
            <a:extLst>
              <a:ext uri="{FF2B5EF4-FFF2-40B4-BE49-F238E27FC236}">
                <a16:creationId xmlns:a16="http://schemas.microsoft.com/office/drawing/2014/main" id="{55BF2B41-6D70-238B-6B75-4F8D61B1A2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9CAE86-7E7C-7DB6-253E-D2495DA1CE6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0416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confidence to treat comes from process maturity, not luck. The strongest revenue cycle teams blend people, process, and tech seamlessly.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926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457200"/>
            <a:ext cx="2438400" cy="1371600"/>
          </a:xfrm>
        </p:spPr>
      </p:sp>
      <p:sp>
        <p:nvSpPr>
          <p:cNvPr id="3" name="Notes Placeholder 2"/>
          <p:cNvSpPr>
            <a:spLocks noGrp="1"/>
          </p:cNvSpPr>
          <p:nvPr>
            <p:ph type="body" idx="1"/>
          </p:nvPr>
        </p:nvSpPr>
        <p:spPr/>
        <p:txBody>
          <a:bodyPr/>
          <a:lstStyle/>
          <a:p>
            <a:r>
              <a:rPr lang="en-US" dirty="0"/>
              <a:t>15 minute sessions on four areas important to practice management</a:t>
            </a:r>
          </a:p>
          <a:p>
            <a:endParaRPr lang="en-US" dirty="0"/>
          </a:p>
          <a:p>
            <a:r>
              <a:rPr lang="en-US" dirty="0"/>
              <a:t>“Speaking on Revenue Cycle Management, please welcome from The Retina Institute, </a:t>
            </a:r>
            <a:r>
              <a:rPr lang="en-US" b="1" dirty="0"/>
              <a:t>Ashley Nahrwold</a:t>
            </a:r>
          </a:p>
          <a:p>
            <a:endParaRPr lang="en-US" b="1" dirty="0"/>
          </a:p>
          <a:p>
            <a:r>
              <a:rPr lang="en-US" b="0" dirty="0"/>
              <a:t>“Covering clinical research in ophthalmology, from Retina Consultants of America, </a:t>
            </a:r>
            <a:r>
              <a:rPr lang="en-US" b="1" dirty="0"/>
              <a:t>Kevin Quinn”</a:t>
            </a:r>
          </a:p>
          <a:p>
            <a:endParaRPr lang="en-US" b="1" dirty="0"/>
          </a:p>
          <a:p>
            <a:r>
              <a:rPr lang="en-US" b="0" dirty="0"/>
              <a:t>“Then, we have a discussion on real estate considerations – should you rent or own. from Texas Retina Associates, </a:t>
            </a:r>
            <a:r>
              <a:rPr lang="en-US" b="1" dirty="0"/>
              <a:t>Jeff Brockette.”</a:t>
            </a:r>
          </a:p>
          <a:p>
            <a:endParaRPr lang="en-US" b="1" dirty="0"/>
          </a:p>
          <a:p>
            <a:r>
              <a:rPr lang="en-US" b="0" dirty="0"/>
              <a:t>“To conclude this session, we’ll discuss the benefits of cross-training your staff. Joining us for this topic are, from Retina Consultants of America, </a:t>
            </a:r>
            <a:r>
              <a:rPr lang="en-US" b="1" dirty="0"/>
              <a:t>Kristin </a:t>
            </a:r>
            <a:r>
              <a:rPr lang="en-US" b="1" dirty="0" err="1"/>
              <a:t>Yockus</a:t>
            </a:r>
            <a:r>
              <a:rPr lang="en-US" b="0" dirty="0"/>
              <a:t>, and from </a:t>
            </a:r>
            <a:r>
              <a:rPr lang="en-US" b="0" dirty="0" err="1"/>
              <a:t>SouthEastern</a:t>
            </a:r>
            <a:r>
              <a:rPr lang="en-US" b="0" dirty="0"/>
              <a:t> Retina Associates, </a:t>
            </a:r>
            <a:r>
              <a:rPr lang="en-US" b="1" dirty="0"/>
              <a:t>Andy Laverghetta.”</a:t>
            </a:r>
          </a:p>
          <a:p>
            <a:endParaRPr lang="en-DE" dirty="0"/>
          </a:p>
          <a:p>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75520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457200"/>
            <a:ext cx="2438400" cy="1371600"/>
          </a:xfrm>
        </p:spPr>
      </p:sp>
      <p:sp>
        <p:nvSpPr>
          <p:cNvPr id="3" name="Notes Placeholder 2"/>
          <p:cNvSpPr>
            <a:spLocks noGrp="1"/>
          </p:cNvSpPr>
          <p:nvPr>
            <p:ph type="body" idx="1"/>
          </p:nvPr>
        </p:nvSpPr>
        <p:spPr/>
        <p:txBody>
          <a:bodyPr/>
          <a:lstStyle/>
          <a:p>
            <a:r>
              <a:rPr lang="en-US" dirty="0"/>
              <a:t>Practice Management / Business Operations Quick Hits</a:t>
            </a:r>
          </a:p>
          <a:p>
            <a:r>
              <a:rPr lang="en-US" dirty="0"/>
              <a:t>(FOUR 15 MINUTE SECTIONS)</a:t>
            </a:r>
          </a:p>
          <a:p>
            <a:endParaRPr lang="en-US" dirty="0"/>
          </a:p>
          <a:p>
            <a:r>
              <a:rPr lang="en-US" dirty="0"/>
              <a:t>1) Ashley Nahrwold, The Retina Institute/ Retina Consultants of America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8944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Hi, I’m Ashley Nahrwold. I’ve spent over 20 years in ophthalmic practice management, starting my career in the clinic and working in every role—from scribe to surgical assistant to director. That hands-on experience, combined with a focus on team development and workflow optimization, has allowed me to lead high-performing teams, streamline processes, and drive measurable growth across multiple retina practices. Today, I’m going to share how the right people, processes, and technology can create a revenue cycle that maximizes reimbursement and keeps your practice running efficiently.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360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Raise your hand if you are a physician, CEO, or Executive in your practice.  Keep your hand up if you are 100% confident that you are going to get paid for every injection that you give.  This is a challenge we all share in some way and we’re in the right place to talk about it.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5595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Obtaining prior authorization is not enough.  All of these items factor into whether or not a claim will be paid.  Even with strong processes, moving targets create risk.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5159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981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457200"/>
            <a:ext cx="2438400" cy="13716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2645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457200"/>
            <a:ext cx="2438400" cy="1371600"/>
          </a:xfrm>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do we stay confident?  </a:t>
            </a:r>
            <a:r>
              <a:rPr lang="en-US" sz="1200" kern="1200" dirty="0">
                <a:solidFill>
                  <a:schemeClr val="tx1"/>
                </a:solidFill>
                <a:effectLst/>
                <a:latin typeface="+mn-lt"/>
                <a:ea typeface="+mn-ea"/>
                <a:cs typeface="+mn-cs"/>
              </a:rPr>
              <a:t>We develop a drug approval process.  In the next few slides, I’ll walk through the organizational structure and workflows that have proven successful in two large retina practices—strategies that not only streamlined operations but also doubled EBITDA and transformed overall performance.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F2818E-BECC-43DD-830F-A3EEAEE404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5204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0.svg"/></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microsoft.com/office/2007/relationships/hdphoto" Target="../media/hdphoto1.wdp"/><Relationship Id="rId9"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2.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5.sv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16.svg"/><Relationship Id="rId4" Type="http://schemas.microsoft.com/office/2007/relationships/hdphoto" Target="../media/hdphoto2.wdp"/><Relationship Id="rId9"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heme">
    <p:spTree>
      <p:nvGrpSpPr>
        <p:cNvPr id="1" name=""/>
        <p:cNvGrpSpPr/>
        <p:nvPr/>
      </p:nvGrpSpPr>
      <p:grpSpPr>
        <a:xfrm>
          <a:off x="0" y="0"/>
          <a:ext cx="0" cy="0"/>
          <a:chOff x="0" y="0"/>
          <a:chExt cx="0" cy="0"/>
        </a:xfrm>
      </p:grpSpPr>
      <p:sp>
        <p:nvSpPr>
          <p:cNvPr id="6" name="Top Grad">
            <a:extLst>
              <a:ext uri="{FF2B5EF4-FFF2-40B4-BE49-F238E27FC236}">
                <a16:creationId xmlns:a16="http://schemas.microsoft.com/office/drawing/2014/main" id="{ECF204ED-9969-CB30-8854-EC5D614E29AB}"/>
              </a:ext>
            </a:extLst>
          </p:cNvPr>
          <p:cNvSpPr/>
          <p:nvPr userDrawn="1"/>
        </p:nvSpPr>
        <p:spPr>
          <a:xfrm>
            <a:off x="0" y="0"/>
            <a:ext cx="12188952" cy="283464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 name="Grid">
            <a:extLst>
              <a:ext uri="{FF2B5EF4-FFF2-40B4-BE49-F238E27FC236}">
                <a16:creationId xmlns:a16="http://schemas.microsoft.com/office/drawing/2014/main" id="{B2773529-9F0C-21C7-4152-AD5B4E1A25A7}"/>
              </a:ext>
            </a:extLst>
          </p:cNvPr>
          <p:cNvGrpSpPr/>
          <p:nvPr userDrawn="1"/>
        </p:nvGrpSpPr>
        <p:grpSpPr>
          <a:xfrm>
            <a:off x="-297264" y="-309033"/>
            <a:ext cx="12786528" cy="7493349"/>
            <a:chOff x="-222948" y="-231775"/>
            <a:chExt cx="9589896" cy="5620012"/>
          </a:xfrm>
        </p:grpSpPr>
        <p:cxnSp>
          <p:nvCxnSpPr>
            <p:cNvPr id="13" name="Gerade Verbindung 46">
              <a:extLst>
                <a:ext uri="{FF2B5EF4-FFF2-40B4-BE49-F238E27FC236}">
                  <a16:creationId xmlns:a16="http://schemas.microsoft.com/office/drawing/2014/main" id="{79D28636-662F-C73E-26DD-E2B848F6BE4F}"/>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26">
              <a:extLst>
                <a:ext uri="{FF2B5EF4-FFF2-40B4-BE49-F238E27FC236}">
                  <a16:creationId xmlns:a16="http://schemas.microsoft.com/office/drawing/2014/main" id="{CD2E19A3-75B9-0673-2748-77CA6109CEC5}"/>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4">
              <a:extLst>
                <a:ext uri="{FF2B5EF4-FFF2-40B4-BE49-F238E27FC236}">
                  <a16:creationId xmlns:a16="http://schemas.microsoft.com/office/drawing/2014/main" id="{CB02BA5A-39D8-2058-9BE6-13D5FDA0D53D}"/>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5">
              <a:extLst>
                <a:ext uri="{FF2B5EF4-FFF2-40B4-BE49-F238E27FC236}">
                  <a16:creationId xmlns:a16="http://schemas.microsoft.com/office/drawing/2014/main" id="{60FA8041-836E-4694-CA78-E65C398ED7E6}"/>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BADA37D5-550B-9255-E434-979804B24F0F}"/>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5285603D-56AE-34AA-A6CE-9AFF08AB348A}"/>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721C324B-3CF5-D84C-821B-B777A572EC5E}"/>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776C19F0-8267-B020-3B96-37F7D6A0241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BD9F8900-3054-FA28-F587-3C97FBA7BCFE}"/>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F0FE46CA-11C4-3AB6-0462-F6A82F4BDD60}"/>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F1476E83-3A99-65E5-5FCD-C4A4441ADA6E}"/>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5B0A6C64-F97E-7E0D-33A4-85322E28EEC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F3CE1CEC-2D4F-A09C-C1B9-3AE1CEE517D9}"/>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5D5EB2AC-A4CB-D8C9-9FA0-9FE6B2CA507A}"/>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2E0C3AB6-658B-2CF3-CC30-5E72CDB9D409}"/>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5">
              <a:extLst>
                <a:ext uri="{FF2B5EF4-FFF2-40B4-BE49-F238E27FC236}">
                  <a16:creationId xmlns:a16="http://schemas.microsoft.com/office/drawing/2014/main" id="{122012D2-3855-16B8-9E74-F294A157EF73}"/>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4">
              <a:extLst>
                <a:ext uri="{FF2B5EF4-FFF2-40B4-BE49-F238E27FC236}">
                  <a16:creationId xmlns:a16="http://schemas.microsoft.com/office/drawing/2014/main" id="{0AEFED3E-8CB0-1505-176F-D08E10BA71AA}"/>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41F9B8B8-EE62-EE55-D43C-6DCECEF345F8}"/>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D99E02F8-2A41-311C-7CFD-E71A23DBF005}"/>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4CEBA476-004C-3269-E93E-3F1442EEDDC8}"/>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C6FBF1CB-08C1-C35A-E70A-9FCC2E319498}"/>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5D86D0AD-4330-DC4B-8A57-028ACB9DC9F3}"/>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E7B3DAB2-AE9D-C349-0683-B829D168AC3A}"/>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CE3FD796-E3F2-0302-32D9-5D9398A987C6}"/>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51EF1B6F-F4A1-6D9B-667B-919B8ED709F2}"/>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3">
              <a:extLst>
                <a:ext uri="{FF2B5EF4-FFF2-40B4-BE49-F238E27FC236}">
                  <a16:creationId xmlns:a16="http://schemas.microsoft.com/office/drawing/2014/main" id="{5D9A4999-F9E8-9FF7-D0D5-0EE7F8F44711}"/>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3">
              <a:extLst>
                <a:ext uri="{FF2B5EF4-FFF2-40B4-BE49-F238E27FC236}">
                  <a16:creationId xmlns:a16="http://schemas.microsoft.com/office/drawing/2014/main" id="{584A928D-51BA-44A0-5831-76B1B63675D9}"/>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33">
              <a:extLst>
                <a:ext uri="{FF2B5EF4-FFF2-40B4-BE49-F238E27FC236}">
                  <a16:creationId xmlns:a16="http://schemas.microsoft.com/office/drawing/2014/main" id="{13A10759-EC5A-6C92-6614-EC7AE5579D33}"/>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35">
              <a:extLst>
                <a:ext uri="{FF2B5EF4-FFF2-40B4-BE49-F238E27FC236}">
                  <a16:creationId xmlns:a16="http://schemas.microsoft.com/office/drawing/2014/main" id="{3E906A18-A04A-D071-C36E-D89BBC805AA3}"/>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35">
              <a:extLst>
                <a:ext uri="{FF2B5EF4-FFF2-40B4-BE49-F238E27FC236}">
                  <a16:creationId xmlns:a16="http://schemas.microsoft.com/office/drawing/2014/main" id="{66AB0911-1C25-1223-DE04-78493CE3A3E4}"/>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2C37DA12-6DB1-1BA6-D54F-441742BCD895}"/>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89C9C345-A0A0-9E1C-2114-557712219E99}"/>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B9F4252-FA89-4C75-C946-A37B3D28480A}"/>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10F1CF08-DCC6-C82F-FE34-B6B51565A5D0}"/>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D046668-7A43-60D3-84C4-021CAD1846A6}"/>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9AB167E8-54D1-8533-503B-61602123B7A0}"/>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B812102C-DBC3-0A7B-DDC9-9C9BA38DB63B}"/>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55A9C352-4817-5F6E-570B-556DDE0F4A66}"/>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20DC101D-17D7-5114-316F-143DF86D3775}"/>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4829976E-B8B2-844F-7A90-85BE5561F7C0}"/>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FCB67E45-6477-0466-944E-F7902A14B0E5}"/>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67D4B458-82ED-DE97-FD09-30C097F98CA2}"/>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D7CFD38C-8161-BD22-1588-178DF818451C}"/>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5A6AC5E5-CDB7-D675-524D-6BDE1BFD1AC5}"/>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592FC82B-BCA0-9210-3363-A509C091D1F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ED89719A-FE76-2FCF-46AA-F92F83FAFBF5}"/>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A2DD9F9F-2A81-CB68-499B-194864D02244}"/>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682E16C6-DC16-D59F-4F4B-A03EC55069FE}"/>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BFB82994-F997-644F-EAD7-C02FF8716B00}"/>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26">
              <a:extLst>
                <a:ext uri="{FF2B5EF4-FFF2-40B4-BE49-F238E27FC236}">
                  <a16:creationId xmlns:a16="http://schemas.microsoft.com/office/drawing/2014/main" id="{28BD3D64-49B8-49D3-A4B0-A8E52F799542}"/>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26">
              <a:extLst>
                <a:ext uri="{FF2B5EF4-FFF2-40B4-BE49-F238E27FC236}">
                  <a16:creationId xmlns:a16="http://schemas.microsoft.com/office/drawing/2014/main" id="{C06901BE-AE4F-422F-0D3F-D6894F3045D3}"/>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26">
              <a:extLst>
                <a:ext uri="{FF2B5EF4-FFF2-40B4-BE49-F238E27FC236}">
                  <a16:creationId xmlns:a16="http://schemas.microsoft.com/office/drawing/2014/main" id="{0E904D3D-FBEF-8406-88C4-B15180AADFC9}"/>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33">
              <a:extLst>
                <a:ext uri="{FF2B5EF4-FFF2-40B4-BE49-F238E27FC236}">
                  <a16:creationId xmlns:a16="http://schemas.microsoft.com/office/drawing/2014/main" id="{F3329178-FA1E-CD34-A331-F03EDB87B05C}"/>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33">
              <a:extLst>
                <a:ext uri="{FF2B5EF4-FFF2-40B4-BE49-F238E27FC236}">
                  <a16:creationId xmlns:a16="http://schemas.microsoft.com/office/drawing/2014/main" id="{ADE0207B-9E43-814D-7E78-C9D57D454793}"/>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47915631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15D111A9-A2C4-B5CD-57E1-24B24BF154F3}"/>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04513086-925A-1E27-126C-221962EB8A48}"/>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A2DBDA3E-3B7B-BED3-6953-C255BCB28D19}"/>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04231736-E637-E39C-6456-CB80D72A07AB}"/>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5">
              <a:extLst>
                <a:ext uri="{FF2B5EF4-FFF2-40B4-BE49-F238E27FC236}">
                  <a16:creationId xmlns:a16="http://schemas.microsoft.com/office/drawing/2014/main" id="{58A17E7D-0546-000F-1AE2-EF21DBD272A1}"/>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3">
              <a:extLst>
                <a:ext uri="{FF2B5EF4-FFF2-40B4-BE49-F238E27FC236}">
                  <a16:creationId xmlns:a16="http://schemas.microsoft.com/office/drawing/2014/main" id="{5585BDA9-05DA-BF36-ED00-AB88DF923520}"/>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3">
              <a:extLst>
                <a:ext uri="{FF2B5EF4-FFF2-40B4-BE49-F238E27FC236}">
                  <a16:creationId xmlns:a16="http://schemas.microsoft.com/office/drawing/2014/main" id="{868C220D-F06F-4DFC-7F7C-515BDB2B0E5E}"/>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D1614982-F0A2-194C-CF55-0348EE00884C}"/>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F032A600-5C92-4C5E-2816-6D07AF0C77D2}"/>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2B70185B-A22B-A694-1A17-AC251C4822D5}"/>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CD1EAF72-8CAC-59AD-F4B0-0AA47A11D6D3}"/>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C47E3099-F06D-2CD5-E177-B842ACCCB0C5}"/>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61F95812-DC2F-C503-AB62-F5CDE33AFCC1}"/>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C9F4AAFF-A315-7F8E-B5AE-D0B3A19319F5}"/>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C4AF323A-9191-5AD2-0CFE-374342191DDB}"/>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id="{7378A3BA-85C3-56C2-05BB-C89BA2A69B30}"/>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5">
              <a:extLst>
                <a:ext uri="{FF2B5EF4-FFF2-40B4-BE49-F238E27FC236}">
                  <a16:creationId xmlns:a16="http://schemas.microsoft.com/office/drawing/2014/main" id="{BCB5D5D8-B01D-B0F5-71D7-60692CF0CEE2}"/>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4">
              <a:extLst>
                <a:ext uri="{FF2B5EF4-FFF2-40B4-BE49-F238E27FC236}">
                  <a16:creationId xmlns:a16="http://schemas.microsoft.com/office/drawing/2014/main" id="{CCC05C50-C426-94BC-D6BD-5679D36A0D40}"/>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A0686F2F-26F4-9A4E-67B5-61D66C266DAA}"/>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20E2D82F-19AD-6AD0-9AC5-55B7E343F9C3}"/>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5BA90A4D-4F21-E056-DC6F-9E348280FE14}"/>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0E9963C8-1F57-D299-A0D3-C6EB1B8A7A1F}"/>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04C67837-1489-9A0D-671A-1F0E41916384}"/>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76DFC84D-72FD-83A4-5C80-FA44135A409D}"/>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4A5209E1-6C2C-6249-8574-898B0ECBC905}"/>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9249C97A-70B2-E24D-3B58-64FADB39FF44}"/>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700EE3EF-8F03-95B7-95A1-6BD7B2225869}"/>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4062F6BD-0444-8A89-BBD5-0DFFE8620F1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A15FBFCB-AB39-4970-6B33-3063055F4EEF}"/>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8888B6A2-2AF3-CC27-53C9-B3CC20E257D1}"/>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5">
              <a:extLst>
                <a:ext uri="{FF2B5EF4-FFF2-40B4-BE49-F238E27FC236}">
                  <a16:creationId xmlns:a16="http://schemas.microsoft.com/office/drawing/2014/main" id="{DC534B2B-AAD8-3752-204D-AF16CD26F0E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7E67A2D5-1B49-F27B-C47C-3E43AB10E669}"/>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792215BB-7368-2357-7F1F-2463CE14316D}"/>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15B5725E-46F9-1BDE-8EC0-47C230FD0D5F}"/>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4C3FF5F3-453A-D188-6E16-353EDF35A6EC}"/>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B58A3A27-2567-08C3-5CC7-BCAC52F09905}"/>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092C785F-1E7A-65AA-385A-E54916256CB1}"/>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E0041571-9E4B-93E0-ABFE-3ECC00295860}"/>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5461053E-35C3-5EDA-DC75-08D5435E1DED}"/>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A6BD53E7-2CFD-77D1-1069-D0ED9656A4F4}"/>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0DFCB57E-D49F-0813-3AF9-53338B3C9CAA}"/>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6402578-60CE-1193-4EB9-D6A9CF38ACF2}"/>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C07AA092-C5DF-F25F-431B-2739AFAF6DA8}"/>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7BD45C53-19EE-672C-1BEA-9F789AAF8102}"/>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05442EF-8D80-BB69-B2A5-7B18BF4C3DD6}"/>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0E2F0E1A-6BBE-1365-BD17-AA52E2AFA150}"/>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E45C1CB-32C5-7EDF-C0F8-6091ACD25253}"/>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004C87A8-3BCE-6082-A87C-E7383E529757}"/>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A9DFD88E-00FB-73C9-E44A-B8691714F1E0}"/>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7B478434-C263-CC42-2204-033DF93AC56C}"/>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61450155-3622-2F83-0899-A975C424023F}"/>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8718CD1F-35E1-DDD4-9E7A-8B3FD6AD5CA1}"/>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B2EBBAE3-A7EE-9267-C882-BF09888ECC7E}"/>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33">
              <a:extLst>
                <a:ext uri="{FF2B5EF4-FFF2-40B4-BE49-F238E27FC236}">
                  <a16:creationId xmlns:a16="http://schemas.microsoft.com/office/drawing/2014/main" id="{81E025DA-8D58-E518-A53F-C23D3C84FB5B}"/>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33">
              <a:extLst>
                <a:ext uri="{FF2B5EF4-FFF2-40B4-BE49-F238E27FC236}">
                  <a16:creationId xmlns:a16="http://schemas.microsoft.com/office/drawing/2014/main" id="{6F7ED278-E94D-BC61-92C0-058A823C8D19}"/>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p:txBody>
          <a:bodyPr/>
          <a:lstStyle>
            <a:lvl1pPr>
              <a:defRPr sz="2933"/>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2368" y="2575984"/>
            <a:ext cx="11093873" cy="3901016"/>
          </a:xfrm>
        </p:spPr>
        <p:txBody>
          <a:bodyPr/>
          <a:lstStyle>
            <a:lvl1pPr>
              <a:spcBef>
                <a:spcPts val="24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52193008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grpSp>
        <p:nvGrpSpPr>
          <p:cNvPr id="11" name="Grid">
            <a:extLst>
              <a:ext uri="{FF2B5EF4-FFF2-40B4-BE49-F238E27FC236}">
                <a16:creationId xmlns:a16="http://schemas.microsoft.com/office/drawing/2014/main" id="{D6950C4A-47AF-4313-29E8-5A5B95B7A280}"/>
              </a:ext>
            </a:extLst>
          </p:cNvPr>
          <p:cNvGrpSpPr/>
          <p:nvPr userDrawn="1"/>
        </p:nvGrpSpPr>
        <p:grpSpPr>
          <a:xfrm>
            <a:off x="-297264" y="-309033"/>
            <a:ext cx="12786528" cy="7493349"/>
            <a:chOff x="-222948" y="-231775"/>
            <a:chExt cx="9589896" cy="5620012"/>
          </a:xfrm>
        </p:grpSpPr>
        <p:cxnSp>
          <p:nvCxnSpPr>
            <p:cNvPr id="12" name="Gerade Verbindung 46">
              <a:extLst>
                <a:ext uri="{FF2B5EF4-FFF2-40B4-BE49-F238E27FC236}">
                  <a16:creationId xmlns:a16="http://schemas.microsoft.com/office/drawing/2014/main" id="{20BBACAA-1B38-56A0-8A62-5BBA0C77B8D2}"/>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26">
              <a:extLst>
                <a:ext uri="{FF2B5EF4-FFF2-40B4-BE49-F238E27FC236}">
                  <a16:creationId xmlns:a16="http://schemas.microsoft.com/office/drawing/2014/main" id="{BA1AE3A7-D5C4-132F-3ED7-2A752A8661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4">
              <a:extLst>
                <a:ext uri="{FF2B5EF4-FFF2-40B4-BE49-F238E27FC236}">
                  <a16:creationId xmlns:a16="http://schemas.microsoft.com/office/drawing/2014/main" id="{CFA40FF4-ED99-70BD-9656-5A66A1BA72FF}"/>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5">
              <a:extLst>
                <a:ext uri="{FF2B5EF4-FFF2-40B4-BE49-F238E27FC236}">
                  <a16:creationId xmlns:a16="http://schemas.microsoft.com/office/drawing/2014/main" id="{75F97ABD-B52A-1009-1A83-6E1AC48E5FD5}"/>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810D969E-99B9-8FF8-0FFB-537527102889}"/>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FDB797F6-3BA2-A245-DA70-D98B4AC1E87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495158F1-8A67-5B1C-9920-F6DF36FCD1B9}"/>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3E1ECD1A-4BFF-3B11-47D2-906D6C7996C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CE0089DC-7CCB-17B0-8A43-CED075B4390A}"/>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302A6FE-E91E-697B-95CF-87A28079DE2E}"/>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04FA113E-5AB5-DB3C-EB46-55A79EBFAC3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CD4EA53D-1B8C-9DCA-FD42-FEBDBF459AF0}"/>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DA988DE3-26FA-2EF0-C335-1A081A21152D}"/>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40F79069-C576-3693-A756-56A7848052C2}"/>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5">
              <a:extLst>
                <a:ext uri="{FF2B5EF4-FFF2-40B4-BE49-F238E27FC236}">
                  <a16:creationId xmlns:a16="http://schemas.microsoft.com/office/drawing/2014/main" id="{203F87DB-3FAE-7C65-8F5B-53C40C7F990A}"/>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3668EC75-FD5B-218D-13D2-EC1E4A08ACAE}"/>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4">
              <a:extLst>
                <a:ext uri="{FF2B5EF4-FFF2-40B4-BE49-F238E27FC236}">
                  <a16:creationId xmlns:a16="http://schemas.microsoft.com/office/drawing/2014/main" id="{F5E25BC0-66FF-80AF-8E5A-8B10214FE68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5">
              <a:extLst>
                <a:ext uri="{FF2B5EF4-FFF2-40B4-BE49-F238E27FC236}">
                  <a16:creationId xmlns:a16="http://schemas.microsoft.com/office/drawing/2014/main" id="{7A724D7B-DE2C-E603-56EF-70B41B6DE2D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AAF7593A-B5AF-3F9A-A099-AA6289D7F8F3}"/>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FB7073DC-75B8-8EAF-A8E5-DF6BC75852A1}"/>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51391394-A4EB-FEB9-97A5-6682FD3B54D3}"/>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7228020B-FF54-A3FC-693B-8FF0941B4B36}"/>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BE7183-FF7A-84C6-43C3-E5C64E3356BF}"/>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2C460848-AF72-BD79-8776-5B3BC9B1366E}"/>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0DDFECE1-80CD-264E-5485-7038DBC21479}"/>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B094A0E7-049A-34A8-C445-A0725016751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C286CF93-4BC6-44DB-62D2-F7C5DA15BBE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9EC8150A-29FB-A5C2-ABF7-3A8AFB546272}"/>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5">
              <a:extLst>
                <a:ext uri="{FF2B5EF4-FFF2-40B4-BE49-F238E27FC236}">
                  <a16:creationId xmlns:a16="http://schemas.microsoft.com/office/drawing/2014/main" id="{4FB3C46D-FDFD-239F-E542-DEFCB3F6527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B621A9B3-ABA7-EDF0-506D-62C777EF34AC}"/>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94D1E730-B69A-B8BB-AEEC-6618CE3E232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2E67FFE2-9B65-7821-8D56-877F7D7DB19B}"/>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AC3CA94A-B646-C269-589B-CA42AB27BBAD}"/>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F5ACD9BF-AED4-42EB-CD63-E53A49176E01}"/>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D9196337-A1C3-159C-84D9-A4E71C4C1656}"/>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72D90F07-AA6D-30EF-F023-1560A70727A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AD3C3F53-D624-6D35-1720-797C4F35EA26}"/>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A74CE35-5947-B9E7-34F8-46664D955CE7}"/>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CACB1B7-2E80-6F4B-319B-CCFE717EBA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58DD5524-5C7A-526B-94D0-05108E276831}"/>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BB23F86F-1163-B94A-6986-06280B00C381}"/>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E2AD7F77-DD44-307B-D1D6-2AC40480FEEF}"/>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41181034-AD35-BD0B-EAAB-66FC06154DB7}"/>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6CD8F690-8E10-D48F-B346-086EC0157471}"/>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05F42756-C3D2-6E29-B5EC-A056C980FCE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F13D7AA9-1B1B-CBE8-B334-F7888C80D1EB}"/>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823643F0-143A-28CB-FA91-A8670568FBC0}"/>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37C0A862-1FB3-8F78-8A0F-B549D99008A1}"/>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A8544438-2A81-C3DB-09A9-5C63D1F2A718}"/>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B168FFD6-0D76-9C16-389C-3EF0FCA53FF6}"/>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84CC6140-A705-4CE8-3A2D-07D6335E3067}"/>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22B78796-B9EE-5489-E791-3D8C59D7684F}"/>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33">
              <a:extLst>
                <a:ext uri="{FF2B5EF4-FFF2-40B4-BE49-F238E27FC236}">
                  <a16:creationId xmlns:a16="http://schemas.microsoft.com/office/drawing/2014/main" id="{70F8B0E3-A5FD-7A1B-0AEB-7F1855645859}"/>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E7CF737D-6FBE-0565-0319-8D507CBE21CA}"/>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2368" y="2575984"/>
            <a:ext cx="11093873" cy="3901016"/>
          </a:xfrm>
        </p:spPr>
        <p:txBody>
          <a:bodyPr/>
          <a:lstStyle>
            <a:lvl1pPr>
              <a:spcBef>
                <a:spcPts val="24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p:txBody>
          <a:bodyPr/>
          <a:lstStyle>
            <a:lvl1pPr>
              <a:defRPr sz="2933"/>
            </a:lvl1pPr>
          </a:lstStyle>
          <a:p>
            <a:r>
              <a:rPr lang="en-US" dirty="0"/>
              <a:t>Click to edit Master title style</a:t>
            </a:r>
          </a:p>
        </p:txBody>
      </p:sp>
      <p:pic>
        <p:nvPicPr>
          <p:cNvPr id="3" name="Graphic 2">
            <a:extLst>
              <a:ext uri="{FF2B5EF4-FFF2-40B4-BE49-F238E27FC236}">
                <a16:creationId xmlns:a16="http://schemas.microsoft.com/office/drawing/2014/main" id="{F7E5CEC4-5DAC-BE53-BB06-8919E1F0BA2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8865" y="453185"/>
            <a:ext cx="1521127" cy="216000"/>
          </a:xfrm>
          <a:prstGeom prst="rect">
            <a:avLst/>
          </a:prstGeom>
        </p:spPr>
      </p:pic>
    </p:spTree>
    <p:custDataLst>
      <p:tags r:id="rId1"/>
    </p:custDataLst>
    <p:extLst>
      <p:ext uri="{BB962C8B-B14F-4D97-AF65-F5344CB8AC3E}">
        <p14:creationId xmlns:p14="http://schemas.microsoft.com/office/powerpoint/2010/main" val="354521077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grpSp>
        <p:nvGrpSpPr>
          <p:cNvPr id="11" name="Grid">
            <a:extLst>
              <a:ext uri="{FF2B5EF4-FFF2-40B4-BE49-F238E27FC236}">
                <a16:creationId xmlns:a16="http://schemas.microsoft.com/office/drawing/2014/main" id="{D6950C4A-47AF-4313-29E8-5A5B95B7A280}"/>
              </a:ext>
            </a:extLst>
          </p:cNvPr>
          <p:cNvGrpSpPr/>
          <p:nvPr userDrawn="1"/>
        </p:nvGrpSpPr>
        <p:grpSpPr>
          <a:xfrm>
            <a:off x="-297264" y="-309033"/>
            <a:ext cx="12786528" cy="7493349"/>
            <a:chOff x="-222948" y="-231775"/>
            <a:chExt cx="9589896" cy="5620012"/>
          </a:xfrm>
        </p:grpSpPr>
        <p:cxnSp>
          <p:nvCxnSpPr>
            <p:cNvPr id="12" name="Gerade Verbindung 46">
              <a:extLst>
                <a:ext uri="{FF2B5EF4-FFF2-40B4-BE49-F238E27FC236}">
                  <a16:creationId xmlns:a16="http://schemas.microsoft.com/office/drawing/2014/main" id="{20BBACAA-1B38-56A0-8A62-5BBA0C77B8D2}"/>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26">
              <a:extLst>
                <a:ext uri="{FF2B5EF4-FFF2-40B4-BE49-F238E27FC236}">
                  <a16:creationId xmlns:a16="http://schemas.microsoft.com/office/drawing/2014/main" id="{BA1AE3A7-D5C4-132F-3ED7-2A752A8661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4">
              <a:extLst>
                <a:ext uri="{FF2B5EF4-FFF2-40B4-BE49-F238E27FC236}">
                  <a16:creationId xmlns:a16="http://schemas.microsoft.com/office/drawing/2014/main" id="{CFA40FF4-ED99-70BD-9656-5A66A1BA72FF}"/>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5">
              <a:extLst>
                <a:ext uri="{FF2B5EF4-FFF2-40B4-BE49-F238E27FC236}">
                  <a16:creationId xmlns:a16="http://schemas.microsoft.com/office/drawing/2014/main" id="{75F97ABD-B52A-1009-1A83-6E1AC48E5FD5}"/>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810D969E-99B9-8FF8-0FFB-537527102889}"/>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FDB797F6-3BA2-A245-DA70-D98B4AC1E87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495158F1-8A67-5B1C-9920-F6DF36FCD1B9}"/>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3E1ECD1A-4BFF-3B11-47D2-906D6C7996C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CE0089DC-7CCB-17B0-8A43-CED075B4390A}"/>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302A6FE-E91E-697B-95CF-87A28079DE2E}"/>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04FA113E-5AB5-DB3C-EB46-55A79EBFAC3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CD4EA53D-1B8C-9DCA-FD42-FEBDBF459AF0}"/>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DA988DE3-26FA-2EF0-C335-1A081A21152D}"/>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40F79069-C576-3693-A756-56A7848052C2}"/>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5">
              <a:extLst>
                <a:ext uri="{FF2B5EF4-FFF2-40B4-BE49-F238E27FC236}">
                  <a16:creationId xmlns:a16="http://schemas.microsoft.com/office/drawing/2014/main" id="{203F87DB-3FAE-7C65-8F5B-53C40C7F990A}"/>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3668EC75-FD5B-218D-13D2-EC1E4A08ACAE}"/>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4">
              <a:extLst>
                <a:ext uri="{FF2B5EF4-FFF2-40B4-BE49-F238E27FC236}">
                  <a16:creationId xmlns:a16="http://schemas.microsoft.com/office/drawing/2014/main" id="{F5E25BC0-66FF-80AF-8E5A-8B10214FE68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5">
              <a:extLst>
                <a:ext uri="{FF2B5EF4-FFF2-40B4-BE49-F238E27FC236}">
                  <a16:creationId xmlns:a16="http://schemas.microsoft.com/office/drawing/2014/main" id="{7A724D7B-DE2C-E603-56EF-70B41B6DE2D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AAF7593A-B5AF-3F9A-A099-AA6289D7F8F3}"/>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FB7073DC-75B8-8EAF-A8E5-DF6BC75852A1}"/>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51391394-A4EB-FEB9-97A5-6682FD3B54D3}"/>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7228020B-FF54-A3FC-693B-8FF0941B4B36}"/>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BE7183-FF7A-84C6-43C3-E5C64E3356BF}"/>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2C460848-AF72-BD79-8776-5B3BC9B1366E}"/>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0DDFECE1-80CD-264E-5485-7038DBC21479}"/>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B094A0E7-049A-34A8-C445-A0725016751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C286CF93-4BC6-44DB-62D2-F7C5DA15BBE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9EC8150A-29FB-A5C2-ABF7-3A8AFB546272}"/>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5">
              <a:extLst>
                <a:ext uri="{FF2B5EF4-FFF2-40B4-BE49-F238E27FC236}">
                  <a16:creationId xmlns:a16="http://schemas.microsoft.com/office/drawing/2014/main" id="{4FB3C46D-FDFD-239F-E542-DEFCB3F6527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B621A9B3-ABA7-EDF0-506D-62C777EF34AC}"/>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94D1E730-B69A-B8BB-AEEC-6618CE3E232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2E67FFE2-9B65-7821-8D56-877F7D7DB19B}"/>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AC3CA94A-B646-C269-589B-CA42AB27BBAD}"/>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F5ACD9BF-AED4-42EB-CD63-E53A49176E01}"/>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D9196337-A1C3-159C-84D9-A4E71C4C1656}"/>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72D90F07-AA6D-30EF-F023-1560A70727A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AD3C3F53-D624-6D35-1720-797C4F35EA26}"/>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A74CE35-5947-B9E7-34F8-46664D955CE7}"/>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CACB1B7-2E80-6F4B-319B-CCFE717EBA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58DD5524-5C7A-526B-94D0-05108E276831}"/>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BB23F86F-1163-B94A-6986-06280B00C381}"/>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E2AD7F77-DD44-307B-D1D6-2AC40480FEEF}"/>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41181034-AD35-BD0B-EAAB-66FC06154DB7}"/>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6CD8F690-8E10-D48F-B346-086EC0157471}"/>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05F42756-C3D2-6E29-B5EC-A056C980FCE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F13D7AA9-1B1B-CBE8-B334-F7888C80D1EB}"/>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823643F0-143A-28CB-FA91-A8670568FBC0}"/>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37C0A862-1FB3-8F78-8A0F-B549D99008A1}"/>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A8544438-2A81-C3DB-09A9-5C63D1F2A718}"/>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B168FFD6-0D76-9C16-389C-3EF0FCA53FF6}"/>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84CC6140-A705-4CE8-3A2D-07D6335E3067}"/>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22B78796-B9EE-5489-E791-3D8C59D7684F}"/>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33">
              <a:extLst>
                <a:ext uri="{FF2B5EF4-FFF2-40B4-BE49-F238E27FC236}">
                  <a16:creationId xmlns:a16="http://schemas.microsoft.com/office/drawing/2014/main" id="{70F8B0E3-A5FD-7A1B-0AEB-7F1855645859}"/>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E7CF737D-6FBE-0565-0319-8D507CBE21CA}"/>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Spotlight Grad">
            <a:extLst>
              <a:ext uri="{FF2B5EF4-FFF2-40B4-BE49-F238E27FC236}">
                <a16:creationId xmlns:a16="http://schemas.microsoft.com/office/drawing/2014/main" id="{E4CE15E1-FB1F-F096-DFEF-B26EFE194F40}"/>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2368" y="2575984"/>
            <a:ext cx="11093873" cy="3901016"/>
          </a:xfrm>
        </p:spPr>
        <p:txBody>
          <a:bodyPr/>
          <a:lstStyle>
            <a:lvl1pPr>
              <a:spcBef>
                <a:spcPts val="24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p:txBody>
          <a:bodyPr/>
          <a:lstStyle>
            <a:lvl1pPr>
              <a:defRPr sz="2933"/>
            </a:lvl1pPr>
          </a:lstStyle>
          <a:p>
            <a:r>
              <a:rPr lang="en-US" dirty="0"/>
              <a:t>Click to edit Master title style</a:t>
            </a:r>
          </a:p>
        </p:txBody>
      </p:sp>
      <p:pic>
        <p:nvPicPr>
          <p:cNvPr id="3" name="Graphic 2">
            <a:extLst>
              <a:ext uri="{FF2B5EF4-FFF2-40B4-BE49-F238E27FC236}">
                <a16:creationId xmlns:a16="http://schemas.microsoft.com/office/drawing/2014/main" id="{9FA2EB00-0978-7710-7A0B-A2442502CC3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0126" y="453187"/>
            <a:ext cx="1521127" cy="216000"/>
          </a:xfrm>
          <a:prstGeom prst="rect">
            <a:avLst/>
          </a:prstGeom>
        </p:spPr>
      </p:pic>
    </p:spTree>
    <p:custDataLst>
      <p:tags r:id="rId1"/>
    </p:custDataLst>
    <p:extLst>
      <p:ext uri="{BB962C8B-B14F-4D97-AF65-F5344CB8AC3E}">
        <p14:creationId xmlns:p14="http://schemas.microsoft.com/office/powerpoint/2010/main" val="362636538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bg>
      <p:bgPr>
        <a:solidFill>
          <a:schemeClr val="bg1"/>
        </a:solidFill>
        <a:effectLst/>
      </p:bgPr>
    </p:bg>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FA1B9178-DA5C-4A45-7A9F-98D24D075F8A}"/>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C51B08D8-1176-E62D-A10E-FB28689C187C}"/>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181B925F-62B4-B44B-D104-3105ED261300}"/>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5351F384-F3D2-CB89-233E-458327DC5708}"/>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5BAB29B5-67F6-EFA0-C7E4-9FB472BAD15D}"/>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D70634EF-144C-20A3-A4AD-B5F48A50F1B8}"/>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54F8F58B-14E3-B2FE-16D7-9C4C35F30E56}"/>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AF5D3CAB-9963-6C10-639F-AB04D1B953B8}"/>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AD971938-052E-A925-6360-A2FB2FCEB9B0}"/>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01D49A2F-2666-A4F2-BF5C-1BBFC485C900}"/>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5BA34920-F5CB-F28E-568B-BBD6718827D7}"/>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62213322-9CA9-FC4E-9B00-027A4BCBDD3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A228C6CF-1888-25FB-9722-586A4130E0AC}"/>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92D2246B-7F81-36F0-3DB6-01E813133D64}"/>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4B07B0CF-AED1-5642-EB22-50CFDA45B4FD}"/>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0F9FEE78-2341-7B3C-8A51-548415C01303}"/>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3388EA72-C54D-DD64-F0DB-F420CE37316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4">
              <a:extLst>
                <a:ext uri="{FF2B5EF4-FFF2-40B4-BE49-F238E27FC236}">
                  <a16:creationId xmlns:a16="http://schemas.microsoft.com/office/drawing/2014/main" id="{675F87B8-D92D-D7EB-4F2F-26766074D029}"/>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E64D2C0D-A50F-A500-BBE5-6A30261398DB}"/>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90C4A0D7-F5B2-A0A7-8069-9AC046F4D83A}"/>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E2AF96A4-EB0E-9A04-A68F-79D1C378CD2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E9250802-3351-94D1-7573-F33E7F1A6FA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B34C5AAA-4D0D-E0EB-2523-AB5C2F39F98A}"/>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33CDA4E8-2203-E5B4-FD0E-45E16F8CE14B}"/>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376157C-BC10-4CC6-F754-80D8793314EF}"/>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5418AF75-AA56-B1F2-F73E-D7DEB9EB85D1}"/>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69730BC0-C533-AC3A-8E62-B93EAC83095F}"/>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642D960F-2785-3AE7-3AD2-6136315C6BB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DABDE10F-A982-193B-08DA-283E5F673E24}"/>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5">
              <a:extLst>
                <a:ext uri="{FF2B5EF4-FFF2-40B4-BE49-F238E27FC236}">
                  <a16:creationId xmlns:a16="http://schemas.microsoft.com/office/drawing/2014/main" id="{8FBC5AED-5D3A-8CC7-63CF-6E2A507F87D5}"/>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280EADFD-2702-AEBB-F6F3-6D25C6060500}"/>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B357606E-8792-167E-D813-6EF3E64C36C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98B50717-675B-CCF1-7A35-6DEF20461AAA}"/>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888A70C9-0A72-DCBF-320E-4610262CECC1}"/>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59127BC-33E1-7BD1-2D8F-30D215AFC8FC}"/>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57D1F386-CA5B-3F5B-43A8-BC82F253139E}"/>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6787CE2F-3C04-524D-1D72-425E1CCAB22F}"/>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803CE9D5-63F9-438E-A56D-01921451D239}"/>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325E7B88-B14E-9722-BE97-C6A0772AC50F}"/>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04387835-0973-9EE9-A7F5-54654B24ED0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EC87174-CD7D-4FD7-E5A9-9776B071835C}"/>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65E91331-5EC6-99E6-E6ED-E159983A3F56}"/>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E5E19E04-3D82-CC33-D9D3-2166C598BE19}"/>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FB096479-5F01-4EE1-E560-3C2B5B07A5E7}"/>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FF55E280-729A-E13D-9F3F-9DE6AF9A4AE1}"/>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197E10AE-B7BB-F0AB-0AC7-D72F8F0DD47E}"/>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AAFAA7EE-D768-F523-7EA4-DE7CC5F7ECAA}"/>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676BF075-D5E6-3AAA-3B44-756ED5FD5F2A}"/>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85F019E1-3D3D-7002-3B98-58B167E1EDE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B6A2722A-FFFF-B515-E471-B8618A654169}"/>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9DDF3219-F882-5738-A981-77FF5007B743}"/>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CDCC877C-F565-C27A-B85B-0CDF97A2070C}"/>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59F5E319-556D-DCAF-A966-8C1FA98C5A76}"/>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3">
              <a:extLst>
                <a:ext uri="{FF2B5EF4-FFF2-40B4-BE49-F238E27FC236}">
                  <a16:creationId xmlns:a16="http://schemas.microsoft.com/office/drawing/2014/main" id="{E40AC7CB-46F3-25E3-7B35-E8702FEABF6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989A3059-AA51-F844-38E5-F1DDA9DA4B26}"/>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731520" y="381000"/>
            <a:ext cx="11094297" cy="792480"/>
          </a:xfrm>
        </p:spPr>
        <p:txBody>
          <a:bodyPr/>
          <a:lstStyle>
            <a:lvl1pPr>
              <a:defRPr sz="2933">
                <a:solidFill>
                  <a:schemeClr val="accent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1520" y="1538817"/>
            <a:ext cx="11094297" cy="4938183"/>
          </a:xfrm>
        </p:spPr>
        <p:txBody>
          <a:bodyPr/>
          <a:lstStyle>
            <a:lvl1pPr>
              <a:buClr>
                <a:schemeClr val="accent1"/>
              </a:buClr>
              <a:defRPr>
                <a:solidFill>
                  <a:schemeClr val="tx2"/>
                </a:solidFill>
              </a:defRPr>
            </a:lvl1pPr>
            <a:lvl2pPr>
              <a:buClr>
                <a:schemeClr val="accent1"/>
              </a:buClr>
              <a:defRPr>
                <a:solidFill>
                  <a:schemeClr val="tx2"/>
                </a:solidFill>
              </a:defRPr>
            </a:lvl2pPr>
            <a:lvl3pPr>
              <a:buClr>
                <a:schemeClr val="accent1"/>
              </a:buClr>
              <a:defRPr>
                <a:solidFill>
                  <a:schemeClr val="tx2"/>
                </a:solidFill>
              </a:defRPr>
            </a:lvl3pPr>
            <a:lvl4pPr>
              <a:buClr>
                <a:schemeClr val="accent1"/>
              </a:buClr>
              <a:defRPr>
                <a:solidFill>
                  <a:schemeClr val="tx2"/>
                </a:solidFill>
              </a:defRPr>
            </a:lvl4pPr>
            <a:lvl5pPr>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8" name="Logo Lockup">
            <a:extLst>
              <a:ext uri="{FF2B5EF4-FFF2-40B4-BE49-F238E27FC236}">
                <a16:creationId xmlns:a16="http://schemas.microsoft.com/office/drawing/2014/main" id="{4E60961E-7D68-8705-6107-30201A045F8B}"/>
              </a:ext>
            </a:extLst>
          </p:cNvPr>
          <p:cNvGrpSpPr>
            <a:grpSpLocks noChangeAspect="1"/>
          </p:cNvGrpSpPr>
          <p:nvPr userDrawn="1"/>
        </p:nvGrpSpPr>
        <p:grpSpPr>
          <a:xfrm>
            <a:off x="10058400" y="381000"/>
            <a:ext cx="1706880" cy="379811"/>
            <a:chOff x="1215152" y="1794510"/>
            <a:chExt cx="6722532" cy="1495881"/>
          </a:xfrm>
          <a:solidFill>
            <a:schemeClr val="accent1"/>
          </a:solidFill>
        </p:grpSpPr>
        <p:pic>
          <p:nvPicPr>
            <p:cNvPr id="69" name="2023">
              <a:extLst>
                <a:ext uri="{FF2B5EF4-FFF2-40B4-BE49-F238E27FC236}">
                  <a16:creationId xmlns:a16="http://schemas.microsoft.com/office/drawing/2014/main" id="{840733AA-4BE4-52D1-BC95-B8C299401C0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40637" y="2033972"/>
              <a:ext cx="1688211" cy="592074"/>
            </a:xfrm>
            <a:prstGeom prst="rect">
              <a:avLst/>
            </a:prstGeom>
          </p:spPr>
        </p:pic>
        <p:pic>
          <p:nvPicPr>
            <p:cNvPr id="70" name="exchange">
              <a:extLst>
                <a:ext uri="{FF2B5EF4-FFF2-40B4-BE49-F238E27FC236}">
                  <a16:creationId xmlns:a16="http://schemas.microsoft.com/office/drawing/2014/main" id="{A74F44D6-490C-01DF-181C-9BA90752A2E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15152" y="1794510"/>
              <a:ext cx="4928616" cy="1072134"/>
            </a:xfrm>
            <a:prstGeom prst="rect">
              <a:avLst/>
            </a:prstGeom>
          </p:spPr>
        </p:pic>
        <p:pic>
          <p:nvPicPr>
            <p:cNvPr id="71" name="grow.">
              <a:extLst>
                <a:ext uri="{FF2B5EF4-FFF2-40B4-BE49-F238E27FC236}">
                  <a16:creationId xmlns:a16="http://schemas.microsoft.com/office/drawing/2014/main" id="{E19C7143-2E88-D716-D14C-BEC0A9DD4DD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257634834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1">
    <p:bg>
      <p:bgPr>
        <a:solidFill>
          <a:schemeClr val="bg1"/>
        </a:solidFill>
        <a:effectLst/>
      </p:bgPr>
    </p:bg>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446ABA2D-CD69-025C-63B7-FB5941E2F235}"/>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63CC2053-D26F-1A09-EC5F-40F09CFF97D0}"/>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ECAA126C-3631-1D8E-91D5-30614D2DE00F}"/>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5D37153E-609D-76FB-E0A9-B96F729D65F8}"/>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6B8C804A-3D3C-4FB7-7B2B-A5B1631680CA}"/>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E165FDD9-DC01-9315-92F5-ADE28CE6BD42}"/>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CE2CD018-007D-C7F5-8CEA-6EF75B05E654}"/>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5CC789D7-2EF8-E7C1-3590-31166A200FF3}"/>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3CA35A59-F430-B04E-386A-F9806371FB8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A8AD1C7A-EDE4-E574-FB2C-88F4363C5483}"/>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75FE1BCD-C5CF-20EE-4B9C-885FEA87A826}"/>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86FB99C9-2D8F-7E6E-69FF-3BCC325E5E8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A9B3B169-E6F0-A0BD-9B8C-954199476649}"/>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CF14F4EF-6D98-05D1-BE74-68BF64589414}"/>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4E0A690F-ABFD-EDD2-CE30-9CB472CEA6DC}"/>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AC81C5B8-3066-7127-B324-F8C1B54F3EFF}"/>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256407F4-415D-EC36-7B0D-317E1E62853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4">
              <a:extLst>
                <a:ext uri="{FF2B5EF4-FFF2-40B4-BE49-F238E27FC236}">
                  <a16:creationId xmlns:a16="http://schemas.microsoft.com/office/drawing/2014/main" id="{AA649B4A-E3F9-8AAB-03F2-0B0136C748C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156B5B86-A947-AB70-8F2E-CD3AD48D0D4C}"/>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8764E9BE-F472-A922-E562-0F87D83E7EB1}"/>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C06434AD-4A84-F86B-1A54-DCB4778D075A}"/>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FF78F582-DCBC-38BA-BF2E-855C713CA453}"/>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47417605-21FA-6FD4-573F-3259A8D97A2D}"/>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0F8442E6-7097-B2AA-70C8-70CEFC964AE3}"/>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C9EEE4EC-6594-1727-68E8-9E7F5F4D19A2}"/>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2B8441AA-615C-FE97-2A5C-A73E59164EB8}"/>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8184389B-5467-CABF-214B-04846261ED8C}"/>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900ECDAB-0A70-53BB-F625-35B0DBB0D742}"/>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9DF724ED-3E21-516D-0F80-954C1F4647C9}"/>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5">
              <a:extLst>
                <a:ext uri="{FF2B5EF4-FFF2-40B4-BE49-F238E27FC236}">
                  <a16:creationId xmlns:a16="http://schemas.microsoft.com/office/drawing/2014/main" id="{DAFA7EEE-DA4E-1134-B546-6DA960559883}"/>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F1ABEF9F-C8E7-1E1D-6913-B1BC9F3715E7}"/>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456F9207-0BAB-6FEF-7DAD-F6F4D20CCAD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1FF7CBE-AFE8-B984-686A-ED28B130250D}"/>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CDA6E0FB-B3D1-07D8-10F0-F4D88CD72FEA}"/>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C78F46D8-E620-19A4-2C54-9A518DC2520C}"/>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7C631130-7781-248E-7503-F734C6BF07B1}"/>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89C30F47-A74C-E59A-2B35-E306768E44D7}"/>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2D2A1D81-56FD-0E35-1730-04538258FF4F}"/>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54CDB369-4819-9F56-C751-298D0B4C14D6}"/>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B7E14E3-3EFA-E2D9-ACCF-1D2C4641E2E7}"/>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BA4F7D28-29EF-B5A4-30B0-5D6088F7F9AA}"/>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9BED50D0-FAE0-FEE9-71D2-B3F5DCEA6624}"/>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0D0E95CC-4BC4-3AD8-FC95-C314E3A8990F}"/>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10FE85A-1E32-5AF8-0FAE-829224D8CDD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ABB1206-8A13-419E-89F3-BC9DCD184C35}"/>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3841409E-A030-F9DF-28AA-C6E30A8B6D1D}"/>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87AB87EF-7E1C-CE81-AE53-CC86C5EEB818}"/>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B751BD71-9A2E-402B-D7BC-F136211045C8}"/>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5EBBFA7E-C8F8-15E8-02A4-F2218837114E}"/>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65132582-0C82-F949-94BF-B516387E8D36}"/>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57DC4A0D-B619-5901-81C2-5DEB10EE48C3}"/>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3FA2EB0E-A980-6AD9-9419-0B10DE370BDD}"/>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66F9D8C5-8439-9DC7-0DC7-CC80F9A93F1B}"/>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3">
              <a:extLst>
                <a:ext uri="{FF2B5EF4-FFF2-40B4-BE49-F238E27FC236}">
                  <a16:creationId xmlns:a16="http://schemas.microsoft.com/office/drawing/2014/main" id="{0B28F8E2-281B-C485-2B45-7367F0E4B266}"/>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6E2E3B79-0700-4CC2-F322-508698F290DB}"/>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731520" y="381000"/>
            <a:ext cx="3718560" cy="792480"/>
          </a:xfrm>
        </p:spPr>
        <p:txBody>
          <a:bodyPr/>
          <a:lstStyle>
            <a:lvl1pPr>
              <a:defRPr sz="2933">
                <a:solidFill>
                  <a:schemeClr val="tx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1520" y="1538817"/>
            <a:ext cx="3718560" cy="4938183"/>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Logo Lockup">
            <a:extLst>
              <a:ext uri="{FF2B5EF4-FFF2-40B4-BE49-F238E27FC236}">
                <a16:creationId xmlns:a16="http://schemas.microsoft.com/office/drawing/2014/main" id="{8729F275-0ABC-21A3-5853-CA3C315819FA}"/>
              </a:ext>
            </a:extLst>
          </p:cNvPr>
          <p:cNvGrpSpPr>
            <a:grpSpLocks noChangeAspect="1"/>
          </p:cNvGrpSpPr>
          <p:nvPr userDrawn="1"/>
        </p:nvGrpSpPr>
        <p:grpSpPr>
          <a:xfrm>
            <a:off x="8778240" y="320040"/>
            <a:ext cx="3048000" cy="646552"/>
            <a:chOff x="1215152" y="1828655"/>
            <a:chExt cx="6722532" cy="1426027"/>
          </a:xfrm>
          <a:solidFill>
            <a:schemeClr val="bg1"/>
          </a:solidFill>
        </p:grpSpPr>
        <p:pic>
          <p:nvPicPr>
            <p:cNvPr id="10" name="connect.">
              <a:extLst>
                <a:ext uri="{FF2B5EF4-FFF2-40B4-BE49-F238E27FC236}">
                  <a16:creationId xmlns:a16="http://schemas.microsoft.com/office/drawing/2014/main" id="{B822B917-D8B6-3543-44BD-FB558958B6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88260" y="2868514"/>
              <a:ext cx="2249424" cy="386168"/>
            </a:xfrm>
            <a:prstGeom prst="rect">
              <a:avLst/>
            </a:prstGeom>
          </p:spPr>
        </p:pic>
        <p:pic>
          <p:nvPicPr>
            <p:cNvPr id="11" name="2023">
              <a:extLst>
                <a:ext uri="{FF2B5EF4-FFF2-40B4-BE49-F238E27FC236}">
                  <a16:creationId xmlns:a16="http://schemas.microsoft.com/office/drawing/2014/main" id="{792E3E9A-1320-C0CC-F650-8BD320E12E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637" y="2068117"/>
              <a:ext cx="1688211" cy="592074"/>
            </a:xfrm>
            <a:prstGeom prst="rect">
              <a:avLst/>
            </a:prstGeom>
          </p:spPr>
        </p:pic>
        <p:pic>
          <p:nvPicPr>
            <p:cNvPr id="12" name="exchange">
              <a:extLst>
                <a:ext uri="{FF2B5EF4-FFF2-40B4-BE49-F238E27FC236}">
                  <a16:creationId xmlns:a16="http://schemas.microsoft.com/office/drawing/2014/main" id="{943CF1B1-ED82-85E6-4C12-451A02043A6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5152" y="1828655"/>
              <a:ext cx="4928616" cy="1072134"/>
            </a:xfrm>
            <a:prstGeom prst="rect">
              <a:avLst/>
            </a:prstGeom>
          </p:spPr>
        </p:pic>
      </p:gr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4815840" y="0"/>
            <a:ext cx="7376160" cy="6858000"/>
          </a:xfrm>
          <a:solidFill>
            <a:schemeClr val="bg2">
              <a:lumMod val="50000"/>
            </a:schemeClr>
          </a:solidFill>
        </p:spPr>
        <p:txBody>
          <a:bodyPr anchor="ctr" anchorCtr="1"/>
          <a:lstStyle>
            <a:lvl1pPr marL="0" indent="0">
              <a:buNone/>
              <a:defRPr/>
            </a:lvl1pPr>
          </a:lstStyle>
          <a:p>
            <a:endParaRPr lang="en-US"/>
          </a:p>
        </p:txBody>
      </p:sp>
    </p:spTree>
    <p:custDataLst>
      <p:tags r:id="rId1"/>
    </p:custDataLst>
    <p:extLst>
      <p:ext uri="{BB962C8B-B14F-4D97-AF65-F5344CB8AC3E}">
        <p14:creationId xmlns:p14="http://schemas.microsoft.com/office/powerpoint/2010/main" val="272578457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1">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186F1FFE-C807-EC98-9267-731A40A2D90E}"/>
              </a:ext>
            </a:extLst>
          </p:cNvPr>
          <p:cNvGrpSpPr/>
          <p:nvPr userDrawn="1"/>
        </p:nvGrpSpPr>
        <p:grpSpPr>
          <a:xfrm>
            <a:off x="-297264" y="-309033"/>
            <a:ext cx="12786528" cy="7493349"/>
            <a:chOff x="-222948" y="-231775"/>
            <a:chExt cx="9589896" cy="5620012"/>
          </a:xfrm>
        </p:grpSpPr>
        <p:cxnSp>
          <p:nvCxnSpPr>
            <p:cNvPr id="4" name="Gerade Verbindung 46">
              <a:extLst>
                <a:ext uri="{FF2B5EF4-FFF2-40B4-BE49-F238E27FC236}">
                  <a16:creationId xmlns:a16="http://schemas.microsoft.com/office/drawing/2014/main" id="{CD15CA99-0EC3-2727-8BDB-1D2DBC9534FD}"/>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 Verbindung 26">
              <a:extLst>
                <a:ext uri="{FF2B5EF4-FFF2-40B4-BE49-F238E27FC236}">
                  <a16:creationId xmlns:a16="http://schemas.microsoft.com/office/drawing/2014/main" id="{ACB18D08-80B9-EAFA-C03E-04471020F856}"/>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34">
              <a:extLst>
                <a:ext uri="{FF2B5EF4-FFF2-40B4-BE49-F238E27FC236}">
                  <a16:creationId xmlns:a16="http://schemas.microsoft.com/office/drawing/2014/main" id="{6B8145FC-7A70-4A9A-9A27-3E2E18F9ACE0}"/>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5">
              <a:extLst>
                <a:ext uri="{FF2B5EF4-FFF2-40B4-BE49-F238E27FC236}">
                  <a16:creationId xmlns:a16="http://schemas.microsoft.com/office/drawing/2014/main" id="{397E6963-FB08-EB26-64F7-185377AE83F6}"/>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3">
              <a:extLst>
                <a:ext uri="{FF2B5EF4-FFF2-40B4-BE49-F238E27FC236}">
                  <a16:creationId xmlns:a16="http://schemas.microsoft.com/office/drawing/2014/main" id="{5EA21B72-C5B4-BFFA-8E1E-D018998E9F35}"/>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3">
              <a:extLst>
                <a:ext uri="{FF2B5EF4-FFF2-40B4-BE49-F238E27FC236}">
                  <a16:creationId xmlns:a16="http://schemas.microsoft.com/office/drawing/2014/main" id="{1150266C-4114-F278-853C-6CB3E1B68CD0}"/>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3">
              <a:extLst>
                <a:ext uri="{FF2B5EF4-FFF2-40B4-BE49-F238E27FC236}">
                  <a16:creationId xmlns:a16="http://schemas.microsoft.com/office/drawing/2014/main" id="{A43708C9-B66B-8A76-23CF-F45B60A1FFB5}"/>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1213C271-102D-00F4-97BA-A451D892DC65}"/>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65E1999D-F616-9A8B-A73C-A032CE779F25}"/>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A34812E0-4DEA-D650-771F-94C0B3148BFD}"/>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1399D417-7524-A017-58AC-8186A5329CA1}"/>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AC8624E2-E01D-3A87-33D0-0EA3270C81DA}"/>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71EB1CEE-2720-74E3-37E0-AA7F2F6BF106}"/>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CB33B59B-BDE3-E52C-75F5-EF55BA2157A5}"/>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5">
              <a:extLst>
                <a:ext uri="{FF2B5EF4-FFF2-40B4-BE49-F238E27FC236}">
                  <a16:creationId xmlns:a16="http://schemas.microsoft.com/office/drawing/2014/main" id="{B69D12A4-E355-0E0C-D92B-B09DECF73179}"/>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id="{778A4A88-83A6-8FE2-99BE-0C055CE26E47}"/>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4">
              <a:extLst>
                <a:ext uri="{FF2B5EF4-FFF2-40B4-BE49-F238E27FC236}">
                  <a16:creationId xmlns:a16="http://schemas.microsoft.com/office/drawing/2014/main" id="{08D37D49-6DB9-A8A8-6CC1-059D482F32A3}"/>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E6EB02A5-4E84-3368-91A4-16DD08C36F88}"/>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2FE2086A-A1FB-DF3E-C0B9-275118244DAF}"/>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1CC9C861-061B-253A-EBA5-778BAC614FA1}"/>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0E16260D-15DE-2568-6AD9-734151F6CB28}"/>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0836F143-F9A3-7307-40BC-F83D6D2C2DE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11A88215-E8B5-8168-622F-C89D419565FF}"/>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C48D474F-3AED-6436-C469-C53BB804659A}"/>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193CACF6-DEF4-E2BE-34EE-825885FDB365}"/>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19529584-5303-CD71-0E48-3A2C9A4A530A}"/>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C4151F17-4392-2CD8-4546-F15A759DCF50}"/>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7D7C4DA0-67F0-2E63-0F0E-31878C4D2280}"/>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5">
              <a:extLst>
                <a:ext uri="{FF2B5EF4-FFF2-40B4-BE49-F238E27FC236}">
                  <a16:creationId xmlns:a16="http://schemas.microsoft.com/office/drawing/2014/main" id="{F363FB0D-22BA-7B47-E7CD-25227D125E1A}"/>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063375BB-29E0-B42D-D282-548DE5077020}"/>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26">
              <a:extLst>
                <a:ext uri="{FF2B5EF4-FFF2-40B4-BE49-F238E27FC236}">
                  <a16:creationId xmlns:a16="http://schemas.microsoft.com/office/drawing/2014/main" id="{2E1CEE30-B768-FF82-6059-826CD5573D9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3C37AB1F-29ED-671B-BE62-D07601EDE64B}"/>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4D411397-2799-2ED1-9BD9-D640A2173793}"/>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397D8F54-B355-FFE9-2414-E9AF0AB55BD5}"/>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591CA4AD-F4F9-3F13-4A9E-8E4EA82AFAD5}"/>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91BE3D13-A831-4AF3-0DFA-B44EA88222B3}"/>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E11DEAF7-C62F-8FEE-A781-F57BBC8F3DBF}"/>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930E72AF-09AF-BAB8-8D99-E7278AEB02AD}"/>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CCDE3876-8C40-6431-0188-679EE3A313C9}"/>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377FAFCC-E85F-5FA9-18A5-305BE2F2144A}"/>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533E5F53-322A-3BB6-5A76-D64E9DEC4206}"/>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BBE009ED-F316-FD5D-731F-D38027913C9B}"/>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FCCEE9F-FBC0-35B2-35FF-337F80955C30}"/>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13215269-AFCF-DE39-670F-40143570CC7E}"/>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73CC3FA5-E356-3CB1-09C7-CDE2CCB88880}"/>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C0BECC58-386A-C487-D0FC-D0ECF581BF0B}"/>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4B94247D-0DB6-96F2-D1A1-D375839807DB}"/>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10C661C4-99EC-D962-7D12-028BAE604F9A}"/>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225550C7-A4F7-BFF8-45FF-6C4A979E02EA}"/>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59377BD6-1903-17EB-A28C-F468A96FAF66}"/>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7AAA652C-4321-C000-2530-B2DCD45B7D25}"/>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912335F7-0E4F-DFC4-BB5F-15FECCC19F98}"/>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33">
              <a:extLst>
                <a:ext uri="{FF2B5EF4-FFF2-40B4-BE49-F238E27FC236}">
                  <a16:creationId xmlns:a16="http://schemas.microsoft.com/office/drawing/2014/main" id="{98B33731-C00A-FBCC-1177-F5C360FF2ADC}"/>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33">
              <a:extLst>
                <a:ext uri="{FF2B5EF4-FFF2-40B4-BE49-F238E27FC236}">
                  <a16:creationId xmlns:a16="http://schemas.microsoft.com/office/drawing/2014/main" id="{ECF540BD-F0A5-2C4C-0475-63C032C4158E}"/>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9064DF2-08B3-1450-F497-E2D69913B1A4}"/>
              </a:ext>
            </a:extLst>
          </p:cNvPr>
          <p:cNvSpPr>
            <a:spLocks noGrp="1"/>
          </p:cNvSpPr>
          <p:nvPr>
            <p:ph type="title"/>
          </p:nvPr>
        </p:nvSpPr>
        <p:spPr>
          <a:xfrm>
            <a:off x="365760" y="381000"/>
            <a:ext cx="11460480" cy="792480"/>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88362332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grpSp>
        <p:nvGrpSpPr>
          <p:cNvPr id="7" name="Grid">
            <a:extLst>
              <a:ext uri="{FF2B5EF4-FFF2-40B4-BE49-F238E27FC236}">
                <a16:creationId xmlns:a16="http://schemas.microsoft.com/office/drawing/2014/main" id="{BD286F98-4412-BCDE-8624-414C7888F55C}"/>
              </a:ext>
            </a:extLst>
          </p:cNvPr>
          <p:cNvGrpSpPr/>
          <p:nvPr userDrawn="1"/>
        </p:nvGrpSpPr>
        <p:grpSpPr>
          <a:xfrm>
            <a:off x="-297264" y="-309033"/>
            <a:ext cx="12786528" cy="7493349"/>
            <a:chOff x="-222948" y="-231775"/>
            <a:chExt cx="9589896" cy="5620012"/>
          </a:xfrm>
        </p:grpSpPr>
        <p:cxnSp>
          <p:nvCxnSpPr>
            <p:cNvPr id="8" name="Gerade Verbindung 46">
              <a:extLst>
                <a:ext uri="{FF2B5EF4-FFF2-40B4-BE49-F238E27FC236}">
                  <a16:creationId xmlns:a16="http://schemas.microsoft.com/office/drawing/2014/main" id="{12B38B5C-3EEC-6B37-FEC4-C4CE303EA5FD}"/>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6B789E5B-1F43-1009-2186-5516D69B76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4">
              <a:extLst>
                <a:ext uri="{FF2B5EF4-FFF2-40B4-BE49-F238E27FC236}">
                  <a16:creationId xmlns:a16="http://schemas.microsoft.com/office/drawing/2014/main" id="{45EDA632-FDAD-7EEB-ED18-72F2C16AA199}"/>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26F905DB-38C9-6996-9B46-856D5299236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22F6C0BC-383C-7E50-AE23-AC3DC0852AC3}"/>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B18877AF-938A-21C7-F339-45A17DF1A78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753404D8-E0B9-D53C-C61A-A75ABF290066}"/>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B7AD226-7FF8-5D05-B810-DAB8106534A1}"/>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C7CD7CC0-9FE7-9A68-D204-6F9A35488F5D}"/>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7223DABE-B5C5-2701-9EA8-BB42DA089DFD}"/>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9588CA0A-F16F-325C-26A9-8ABAC761CDB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61400D47-D1AF-73BD-5A30-406B66B04967}"/>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5335CBC3-F23D-DE26-5C48-113DF9DE259E}"/>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01C1974-E73E-BE89-C4E3-5DDEE28B1233}"/>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43E60519-748B-853F-76E5-99901CCE177C}"/>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5">
              <a:extLst>
                <a:ext uri="{FF2B5EF4-FFF2-40B4-BE49-F238E27FC236}">
                  <a16:creationId xmlns:a16="http://schemas.microsoft.com/office/drawing/2014/main" id="{1D86D0A2-D557-A665-D952-94BCA9F598F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4">
              <a:extLst>
                <a:ext uri="{FF2B5EF4-FFF2-40B4-BE49-F238E27FC236}">
                  <a16:creationId xmlns:a16="http://schemas.microsoft.com/office/drawing/2014/main" id="{7776AFB9-90B1-3D49-21DF-31F157A3DE1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8F025BEE-5EC4-3D80-FD7F-AB0B74C9882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BA5B7BB7-9373-B9B0-1577-6BF2A1D84D0C}"/>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4B10CE0E-FDDE-CE15-5F87-03EE79CC96C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F047F013-B03C-E90E-1F3B-6519F4B883D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8E1A9588-5301-05FC-D542-5C365521C9C1}"/>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298592A2-C61A-7CA2-36D2-9EC2C89E5E71}"/>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2FC9F9E7-A0C1-7725-F2A4-1EF3BB6A37B9}"/>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92C47DD1-0631-658A-61A0-1B68F26D407E}"/>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7C25693-798D-1707-C091-C72D98BC645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284195-920D-C699-2146-EF608F3BF8C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4B0908BC-0CDE-A7A1-861C-C567F55EC731}"/>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C0692611-2DF6-F3A8-EBC9-47AB490FF9D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5">
              <a:extLst>
                <a:ext uri="{FF2B5EF4-FFF2-40B4-BE49-F238E27FC236}">
                  <a16:creationId xmlns:a16="http://schemas.microsoft.com/office/drawing/2014/main" id="{7B94B2B5-015E-9C9C-5AC2-76D0012F3B89}"/>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F2FB1BFB-1907-54A9-80FD-022C0C766E72}"/>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03765894-3AFD-BBE7-F1EF-8F6A54D98B0C}"/>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184BD26A-1BBF-5E4F-5441-6D5C5C62B7C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1D4FF71-CFDA-43A9-EAE4-036C4403DF6E}"/>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0B39045F-7DC6-2946-2BF6-AC174C20F9E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E1CFB7B-CB11-5ED3-A174-25AE506AC0B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CEB8A63-CD35-5266-CE4C-CC7319D45B83}"/>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EDA1AF14-6B46-F57A-93C7-ECAAB44D307E}"/>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51A0FBF-0938-BDB2-FB3A-50338B9EB5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761A2C7-B32B-211F-04DD-F5D1E908B0D0}"/>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A3DC579-2B35-31F8-9854-C1542DDF0219}"/>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7AC77F0-94D6-851E-E8AF-CD427220E964}"/>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101B9DDA-DDD3-AC1F-0EB6-356E09638B75}"/>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110905E-896A-0ADE-CDD2-A5219AE67785}"/>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394B727-3B87-42FD-D4D3-6FE7C0445A9C}"/>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D49EBC0-440E-3C96-DAAA-DFC02F7A50AE}"/>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88B5193C-F5B8-5CE7-D824-5411C35ACFFD}"/>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3A66ABC1-CE7C-5361-90CF-2E024829012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A426245-5BF1-7686-FA55-2C9D89E5E125}"/>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E6DF1F4C-2169-E745-0DCC-7398D144880F}"/>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DEC3A6C5-79FA-9B1A-F337-95AB90D6FDF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F662C672-8561-24E6-F9BB-58718303B902}"/>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38FEE5D3-67F1-866D-37FB-BA73835D35C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33">
              <a:extLst>
                <a:ext uri="{FF2B5EF4-FFF2-40B4-BE49-F238E27FC236}">
                  <a16:creationId xmlns:a16="http://schemas.microsoft.com/office/drawing/2014/main" id="{8B2BB80B-F726-8F7B-2DE5-83AF3EECB71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op Grad">
            <a:extLst>
              <a:ext uri="{FF2B5EF4-FFF2-40B4-BE49-F238E27FC236}">
                <a16:creationId xmlns:a16="http://schemas.microsoft.com/office/drawing/2014/main" id="{53FD0BD6-F27E-FBFF-4A31-EF0229A117AC}"/>
              </a:ext>
            </a:extLst>
          </p:cNvPr>
          <p:cNvSpPr/>
          <p:nvPr userDrawn="1"/>
        </p:nvSpPr>
        <p:spPr>
          <a:xfrm>
            <a:off x="0" y="0"/>
            <a:ext cx="12188952" cy="283464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potlight Grad">
            <a:extLst>
              <a:ext uri="{FF2B5EF4-FFF2-40B4-BE49-F238E27FC236}">
                <a16:creationId xmlns:a16="http://schemas.microsoft.com/office/drawing/2014/main" id="{53F5E8AA-5345-D820-3EB0-3F5BB0FEEE0F}"/>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366184" y="381000"/>
            <a:ext cx="11460056" cy="792480"/>
          </a:xfrm>
        </p:spPr>
        <p:txBody>
          <a:bodyPr/>
          <a:lstStyle>
            <a:lvl1pPr>
              <a:defRPr sz="2933"/>
            </a:lvl1pPr>
          </a:lstStyle>
          <a:p>
            <a:r>
              <a:rPr lang="en-US" dirty="0"/>
              <a:t>Click to edit Master title style</a:t>
            </a:r>
          </a:p>
        </p:txBody>
      </p:sp>
    </p:spTree>
    <p:custDataLst>
      <p:tags r:id="rId1"/>
    </p:custDataLst>
    <p:extLst>
      <p:ext uri="{BB962C8B-B14F-4D97-AF65-F5344CB8AC3E}">
        <p14:creationId xmlns:p14="http://schemas.microsoft.com/office/powerpoint/2010/main" val="299083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3">
    <p:spTree>
      <p:nvGrpSpPr>
        <p:cNvPr id="1" name=""/>
        <p:cNvGrpSpPr/>
        <p:nvPr/>
      </p:nvGrpSpPr>
      <p:grpSpPr>
        <a:xfrm>
          <a:off x="0" y="0"/>
          <a:ext cx="0" cy="0"/>
          <a:chOff x="0" y="0"/>
          <a:chExt cx="0" cy="0"/>
        </a:xfrm>
      </p:grpSpPr>
      <p:grpSp>
        <p:nvGrpSpPr>
          <p:cNvPr id="6" name="Grid">
            <a:extLst>
              <a:ext uri="{FF2B5EF4-FFF2-40B4-BE49-F238E27FC236}">
                <a16:creationId xmlns:a16="http://schemas.microsoft.com/office/drawing/2014/main" id="{54E1C7FF-B625-F6D1-259E-2970176FA165}"/>
              </a:ext>
            </a:extLst>
          </p:cNvPr>
          <p:cNvGrpSpPr/>
          <p:nvPr userDrawn="1"/>
        </p:nvGrpSpPr>
        <p:grpSpPr>
          <a:xfrm>
            <a:off x="-297264" y="-309033"/>
            <a:ext cx="12786528" cy="7493349"/>
            <a:chOff x="-222948" y="-231775"/>
            <a:chExt cx="9589896" cy="5620012"/>
          </a:xfrm>
        </p:grpSpPr>
        <p:cxnSp>
          <p:nvCxnSpPr>
            <p:cNvPr id="7" name="Gerade Verbindung 46">
              <a:extLst>
                <a:ext uri="{FF2B5EF4-FFF2-40B4-BE49-F238E27FC236}">
                  <a16:creationId xmlns:a16="http://schemas.microsoft.com/office/drawing/2014/main" id="{7F861AA0-7086-C4AC-43F3-C2B46F4A3096}"/>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35D395EC-2027-66CD-62D8-57E6AF015979}"/>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5DDB5550-7E77-E93F-4630-DA101B9EF652}"/>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id="{4216CB2D-37C6-532B-B06D-1BF68A35BC22}"/>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A1D05789-CBF4-0FC6-BC5D-FDC0EBFFBABE}"/>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A7731409-A1CD-4FB5-CBD2-9F7DC776317C}"/>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DC4AD45E-D672-38E5-5ADB-B347AF32219E}"/>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0A46F24F-4CC9-FDD8-AE4F-C6D2DD197AA5}"/>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F034FDD-8137-FF33-E892-EED71E108FA5}"/>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58BE7FDC-2FDC-B5A1-DD59-405442369148}"/>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651D4BB2-F837-C8BC-4385-A12AF5905FF8}"/>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2886949E-D264-CDF9-819B-49E5C5FF5432}"/>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CD37C8B5-0C99-C16F-E4E1-0F1B469ED12E}"/>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79331554-E4FC-212C-5E14-82E2DCA559D9}"/>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4913EDA6-A96A-48D8-223D-BF5BD4A266B3}"/>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BE5C636C-65AF-1617-FA1C-B86BF9D69104}"/>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4">
              <a:extLst>
                <a:ext uri="{FF2B5EF4-FFF2-40B4-BE49-F238E27FC236}">
                  <a16:creationId xmlns:a16="http://schemas.microsoft.com/office/drawing/2014/main" id="{A716410E-45F8-B8A3-2F0F-BC3A3B2F7A62}"/>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8CCB43EC-2B35-E21B-A6A6-B3E01B845322}"/>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B175B4FD-1B98-CB60-BD71-57AC337027C3}"/>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970E685A-C732-D538-31CA-DC9A8D578359}"/>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390AE6C4-3306-9AFD-E2A4-02B540FFCAC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2A14DD05-880D-BF30-3810-F461DB0A590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7601C6B0-B224-5126-DA0B-302E9EF9E21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76E5B912-F4B4-FB60-9636-104C79D876D1}"/>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1AED5DCA-D687-8EE0-94DB-2D16CE7EF2A7}"/>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826B983D-50C7-7ED8-707B-F05DB26A1303}"/>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9F6A0B01-5497-8B1E-F5F1-4BD5DFDBDA61}"/>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1EF6B145-4CD5-4D6F-ECB3-4F622C6CF01C}"/>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5">
              <a:extLst>
                <a:ext uri="{FF2B5EF4-FFF2-40B4-BE49-F238E27FC236}">
                  <a16:creationId xmlns:a16="http://schemas.microsoft.com/office/drawing/2014/main" id="{76421B41-3204-EADE-526F-35E73E1A2254}"/>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77976B20-CBDE-0381-8255-D58B4667795C}"/>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8CDA6CE3-6FA3-810D-E6B9-018FF57DAD33}"/>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97F7496B-62A7-82FE-8937-1046B7AC232E}"/>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2DC28548-D2DD-D79D-55B9-3326BBC9900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EBAC57BD-3D6E-2DC4-6262-B9B5F05EFE40}"/>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D63C5A7A-2078-147B-CCE4-B79C597004F1}"/>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F04CA1DA-AFF8-845F-17C0-8A75ED47D319}"/>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2B05775C-525B-BCC8-F2AD-F83A1F3A668B}"/>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F8152476-6373-3479-674B-9AAF978649C4}"/>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D60FA80C-9710-BFA8-FE73-DC5C95869CB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39D2BEB2-019C-EB67-733B-B9F1EC29248D}"/>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33709229-39E1-BA3B-CEDB-A8BCBBE54AD3}"/>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AD6AFB3F-9455-CE1B-6F6D-40386831D962}"/>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A74D8506-C422-0655-D817-2FEB162BE1E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87556D93-18F1-FB93-821A-210E1F05BB0B}"/>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D9931388-35D8-93CC-D751-894675732D7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86088C6-FB22-2BEF-F297-165AB1C2FDA4}"/>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C15AD175-6EEA-4DDD-78AD-4B3500A437DB}"/>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0951260F-ECF9-C3F0-D7AD-F96C8570920E}"/>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A672D64E-3317-4F72-EA15-E43A5768279B}"/>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6C28C31-D21F-F271-2E07-B87D7E1E4D0B}"/>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2A8B7D58-82B8-8EA0-765A-59897895AB69}"/>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F693F5CC-632D-3DB5-DD09-2EF800848310}"/>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33">
              <a:extLst>
                <a:ext uri="{FF2B5EF4-FFF2-40B4-BE49-F238E27FC236}">
                  <a16:creationId xmlns:a16="http://schemas.microsoft.com/office/drawing/2014/main" id="{B002CEE7-9172-8379-21FA-434B328A6981}"/>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4D90AF80-ED83-29D3-1819-40366D10562A}"/>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op Grad">
            <a:extLst>
              <a:ext uri="{FF2B5EF4-FFF2-40B4-BE49-F238E27FC236}">
                <a16:creationId xmlns:a16="http://schemas.microsoft.com/office/drawing/2014/main" id="{81A89497-1F67-80C8-572E-F6E69A19341F}"/>
              </a:ext>
            </a:extLst>
          </p:cNvPr>
          <p:cNvSpPr/>
          <p:nvPr userDrawn="1"/>
        </p:nvSpPr>
        <p:spPr>
          <a:xfrm>
            <a:off x="0" y="0"/>
            <a:ext cx="12188952" cy="283464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Gradient Rectangle">
            <a:extLst>
              <a:ext uri="{FF2B5EF4-FFF2-40B4-BE49-F238E27FC236}">
                <a16:creationId xmlns:a16="http://schemas.microsoft.com/office/drawing/2014/main" id="{48168C81-B130-5FB1-7636-E45E8797559F}"/>
              </a:ext>
            </a:extLst>
          </p:cNvPr>
          <p:cNvSpPr/>
          <p:nvPr userDrawn="1"/>
        </p:nvSpPr>
        <p:spPr>
          <a:xfrm>
            <a:off x="365761" y="1538817"/>
            <a:ext cx="11460057" cy="5319183"/>
          </a:xfrm>
          <a:prstGeom prst="rect">
            <a:avLst/>
          </a:prstGeom>
          <a:gradFill>
            <a:gsLst>
              <a:gs pos="33000">
                <a:schemeClr val="bg1"/>
              </a:gs>
              <a:gs pos="100000">
                <a:schemeClr val="bg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09064DF2-08B3-1450-F497-E2D69913B1A4}"/>
              </a:ext>
            </a:extLst>
          </p:cNvPr>
          <p:cNvSpPr>
            <a:spLocks noGrp="1"/>
          </p:cNvSpPr>
          <p:nvPr>
            <p:ph type="title"/>
          </p:nvPr>
        </p:nvSpPr>
        <p:spPr>
          <a:xfrm>
            <a:off x="365760" y="381000"/>
            <a:ext cx="11460480" cy="792480"/>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61351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Content Pic 1">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F9A66EBE-F359-B030-E4C3-EF88FEA5B39F}"/>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A5A945FD-5BB2-ABB2-8FB2-AD449F0C5E1A}"/>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65CED372-5822-5B31-4000-89A4B81CEC1F}"/>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B0E1C8BF-D436-D895-023C-6A7B6372DFCB}"/>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9BF755A3-34FF-F4A1-5100-C83D000FC170}"/>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6D2974BD-7B9A-2CAC-E2B7-EB25BAFABA8F}"/>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E7B56D92-5335-B9A9-EA1F-846CCCF3F069}"/>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20663052-57A6-0906-75FB-70B117D74360}"/>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EE28E6FE-5119-CAED-13BB-DA45D41E3C66}"/>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5A666A10-7A41-436F-8643-603144EE9015}"/>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27A41F87-4659-6C1C-5FCF-A0581035B419}"/>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D8BBDC43-096A-D91F-CF5F-668644019FC3}"/>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A05C2F0C-06CA-B691-1DE5-5E103A75A46D}"/>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CB705A20-B47A-D2CB-D959-22B7A5E3A87C}"/>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F6CC635F-1010-FD93-0865-42B8BB0CC900}"/>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3B61F3B7-7112-6D7E-AF0D-7CD0CBA4DE82}"/>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5DF143D8-134D-559D-C7B2-F6B977737110}"/>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4">
              <a:extLst>
                <a:ext uri="{FF2B5EF4-FFF2-40B4-BE49-F238E27FC236}">
                  <a16:creationId xmlns:a16="http://schemas.microsoft.com/office/drawing/2014/main" id="{2108BF48-AC77-DF1D-B6D0-45D7CBE3BDE3}"/>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CCEF7338-43FA-C32D-C177-637916995891}"/>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1CCA7640-CBDB-0C17-635A-1E600DC18BA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541B1E67-A37B-4591-9079-F3C23E75543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E57E61ED-5F2E-4495-FFD6-A0239CFD05D0}"/>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DCBC5A86-D433-326D-7E69-24CAC4527F64}"/>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1180F49A-0E0A-A391-A4B2-0F5F7E27BEA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04A4131C-A3D1-196C-5BAE-5167AD4F09B4}"/>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12DFD79-19E3-D85F-93BD-3171B7A469A7}"/>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4C48A937-B764-3DA9-6179-8845154812B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7A538EE8-A831-E913-465A-6FC897999377}"/>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680CDBC1-1D77-D1E6-4D45-DFBA387728EC}"/>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5">
              <a:extLst>
                <a:ext uri="{FF2B5EF4-FFF2-40B4-BE49-F238E27FC236}">
                  <a16:creationId xmlns:a16="http://schemas.microsoft.com/office/drawing/2014/main" id="{38791D07-8BEF-BF50-D1FA-DD4BFE3917C5}"/>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15415DF9-EBAD-F6E8-CD3B-562D1938AE3F}"/>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27B27100-9D37-7104-B1D3-35E36E82BBB9}"/>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9AF1DCDC-55A6-05FB-BA62-533EE1A19352}"/>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161E2550-0487-DC77-488A-8C360555DF9C}"/>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F5848871-95A5-3B60-05DD-D4CF63C0C4DD}"/>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21703E39-2172-2C66-E557-88A7C6945CAF}"/>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3345D65-30C8-0C9E-989B-738E9F587F38}"/>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63A1CC55-64F3-0159-BE4E-357B5A7A41C0}"/>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DB6E07F7-DF32-D8D1-9EB1-C983ABDFA0A9}"/>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A921C994-F289-1B49-4E96-963426B7CD28}"/>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DFCD95C1-E8D1-C2DC-0C29-D455F1641D34}"/>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72BFEE90-80E4-91D1-7D16-22B4BBCD30E3}"/>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168AAFA-CB73-BC39-C140-1430480D2418}"/>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CD87E6DA-7222-B298-54E9-B7B8A506D176}"/>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62E639C4-8EB2-9A0A-EBC2-C5461B6C1AAD}"/>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241B4452-D781-0CFE-B96C-A0AE5E8BD356}"/>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FC9000F1-0353-3D56-A3FC-783A154D76C8}"/>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8B41664D-D01C-C672-DF76-18665020601C}"/>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9AA8D91B-6307-56A9-5A66-FC3D8A58B493}"/>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09B0D806-77FC-917C-D5F3-E871FF5F7968}"/>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99FEE963-9A69-35F1-603C-BA5E5A6A74DA}"/>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940E1260-86B0-9A8A-7E48-F60767D2849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1B3ADD65-40E6-5643-7E85-D455306AFC43}"/>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3">
              <a:extLst>
                <a:ext uri="{FF2B5EF4-FFF2-40B4-BE49-F238E27FC236}">
                  <a16:creationId xmlns:a16="http://schemas.microsoft.com/office/drawing/2014/main" id="{4309F8E0-FBBD-1803-AE61-4C34B77D8CFC}"/>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5D154274-522D-E16B-0A0E-F9ACF44D1997}"/>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731520" y="381001"/>
            <a:ext cx="7376160" cy="791633"/>
          </a:xfrm>
        </p:spPr>
        <p:txBody>
          <a:bodyPr/>
          <a:lstStyle>
            <a:lvl1pPr>
              <a:defRPr sz="2933"/>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1520" y="1538817"/>
            <a:ext cx="7376160" cy="49381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8473440" y="0"/>
            <a:ext cx="3718560" cy="6858000"/>
          </a:xfrm>
          <a:solidFill>
            <a:schemeClr val="bg2">
              <a:lumMod val="50000"/>
            </a:schemeClr>
          </a:solidFill>
        </p:spPr>
        <p:txBody>
          <a:bodyPr anchor="ctr" anchorCtr="1"/>
          <a:lstStyle>
            <a:lvl1pPr marL="0" indent="0">
              <a:buNone/>
              <a:defRPr/>
            </a:lvl1pPr>
          </a:lstStyle>
          <a:p>
            <a:endParaRPr lang="en-US"/>
          </a:p>
        </p:txBody>
      </p:sp>
    </p:spTree>
    <p:custDataLst>
      <p:tags r:id="rId1"/>
    </p:custDataLst>
    <p:extLst>
      <p:ext uri="{BB962C8B-B14F-4D97-AF65-F5344CB8AC3E}">
        <p14:creationId xmlns:p14="http://schemas.microsoft.com/office/powerpoint/2010/main" val="333446817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COntent Pic 2">
    <p:bg>
      <p:bgPr>
        <a:solidFill>
          <a:schemeClr val="bg1"/>
        </a:solidFill>
        <a:effectLst/>
      </p:bgPr>
    </p:bg>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FA1B9178-DA5C-4A45-7A9F-98D24D075F8A}"/>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C51B08D8-1176-E62D-A10E-FB28689C187C}"/>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181B925F-62B4-B44B-D104-3105ED261300}"/>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5351F384-F3D2-CB89-233E-458327DC5708}"/>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5BAB29B5-67F6-EFA0-C7E4-9FB472BAD15D}"/>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D70634EF-144C-20A3-A4AD-B5F48A50F1B8}"/>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54F8F58B-14E3-B2FE-16D7-9C4C35F30E56}"/>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AF5D3CAB-9963-6C10-639F-AB04D1B953B8}"/>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AD971938-052E-A925-6360-A2FB2FCEB9B0}"/>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01D49A2F-2666-A4F2-BF5C-1BBFC485C900}"/>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5BA34920-F5CB-F28E-568B-BBD6718827D7}"/>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62213322-9CA9-FC4E-9B00-027A4BCBDD3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A228C6CF-1888-25FB-9722-586A4130E0AC}"/>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92D2246B-7F81-36F0-3DB6-01E813133D64}"/>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4B07B0CF-AED1-5642-EB22-50CFDA45B4FD}"/>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0F9FEE78-2341-7B3C-8A51-548415C01303}"/>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3388EA72-C54D-DD64-F0DB-F420CE37316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4">
              <a:extLst>
                <a:ext uri="{FF2B5EF4-FFF2-40B4-BE49-F238E27FC236}">
                  <a16:creationId xmlns:a16="http://schemas.microsoft.com/office/drawing/2014/main" id="{675F87B8-D92D-D7EB-4F2F-26766074D029}"/>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E64D2C0D-A50F-A500-BBE5-6A30261398DB}"/>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90C4A0D7-F5B2-A0A7-8069-9AC046F4D83A}"/>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E2AF96A4-EB0E-9A04-A68F-79D1C378CD2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E9250802-3351-94D1-7573-F33E7F1A6FA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B34C5AAA-4D0D-E0EB-2523-AB5C2F39F98A}"/>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33CDA4E8-2203-E5B4-FD0E-45E16F8CE14B}"/>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376157C-BC10-4CC6-F754-80D8793314EF}"/>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5418AF75-AA56-B1F2-F73E-D7DEB9EB85D1}"/>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69730BC0-C533-AC3A-8E62-B93EAC83095F}"/>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642D960F-2785-3AE7-3AD2-6136315C6BB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DABDE10F-A982-193B-08DA-283E5F673E24}"/>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5">
              <a:extLst>
                <a:ext uri="{FF2B5EF4-FFF2-40B4-BE49-F238E27FC236}">
                  <a16:creationId xmlns:a16="http://schemas.microsoft.com/office/drawing/2014/main" id="{8FBC5AED-5D3A-8CC7-63CF-6E2A507F87D5}"/>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280EADFD-2702-AEBB-F6F3-6D25C6060500}"/>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B357606E-8792-167E-D813-6EF3E64C36C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98B50717-675B-CCF1-7A35-6DEF20461AAA}"/>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888A70C9-0A72-DCBF-320E-4610262CECC1}"/>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59127BC-33E1-7BD1-2D8F-30D215AFC8FC}"/>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57D1F386-CA5B-3F5B-43A8-BC82F253139E}"/>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6787CE2F-3C04-524D-1D72-425E1CCAB22F}"/>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803CE9D5-63F9-438E-A56D-01921451D239}"/>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325E7B88-B14E-9722-BE97-C6A0772AC50F}"/>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04387835-0973-9EE9-A7F5-54654B24ED0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EC87174-CD7D-4FD7-E5A9-9776B071835C}"/>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65E91331-5EC6-99E6-E6ED-E159983A3F56}"/>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E5E19E04-3D82-CC33-D9D3-2166C598BE19}"/>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FB096479-5F01-4EE1-E560-3C2B5B07A5E7}"/>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FF55E280-729A-E13D-9F3F-9DE6AF9A4AE1}"/>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197E10AE-B7BB-F0AB-0AC7-D72F8F0DD47E}"/>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AAFAA7EE-D768-F523-7EA4-DE7CC5F7ECAA}"/>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676BF075-D5E6-3AAA-3B44-756ED5FD5F2A}"/>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85F019E1-3D3D-7002-3B98-58B167E1EDE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B6A2722A-FFFF-B515-E471-B8618A654169}"/>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9DDF3219-F882-5738-A981-77FF5007B743}"/>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CDCC877C-F565-C27A-B85B-0CDF97A2070C}"/>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59F5E319-556D-DCAF-A966-8C1FA98C5A76}"/>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3">
              <a:extLst>
                <a:ext uri="{FF2B5EF4-FFF2-40B4-BE49-F238E27FC236}">
                  <a16:creationId xmlns:a16="http://schemas.microsoft.com/office/drawing/2014/main" id="{E40AC7CB-46F3-25E3-7B35-E8702FEABF6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989A3059-AA51-F844-38E5-F1DDA9DA4B26}"/>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731520" y="381000"/>
            <a:ext cx="7376160" cy="792480"/>
          </a:xfrm>
        </p:spPr>
        <p:txBody>
          <a:bodyPr/>
          <a:lstStyle>
            <a:lvl1pPr>
              <a:defRPr sz="2933">
                <a:solidFill>
                  <a:schemeClr val="accent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1520" y="1538817"/>
            <a:ext cx="7376160" cy="4938183"/>
          </a:xfrm>
        </p:spPr>
        <p:txBody>
          <a:bodyPr/>
          <a:lstStyle>
            <a:lvl1pPr>
              <a:buClr>
                <a:schemeClr val="accent1"/>
              </a:buClr>
              <a:defRPr>
                <a:solidFill>
                  <a:schemeClr val="tx2"/>
                </a:solidFill>
              </a:defRPr>
            </a:lvl1pPr>
            <a:lvl2pPr>
              <a:buClr>
                <a:schemeClr val="accent1"/>
              </a:buClr>
              <a:defRPr>
                <a:solidFill>
                  <a:schemeClr val="tx2"/>
                </a:solidFill>
              </a:defRPr>
            </a:lvl2pPr>
            <a:lvl3pPr>
              <a:buClr>
                <a:schemeClr val="accent1"/>
              </a:buClr>
              <a:defRPr>
                <a:solidFill>
                  <a:schemeClr val="tx2"/>
                </a:solidFill>
              </a:defRPr>
            </a:lvl3pPr>
            <a:lvl4pPr>
              <a:buClr>
                <a:schemeClr val="accent1"/>
              </a:buClr>
              <a:defRPr>
                <a:solidFill>
                  <a:schemeClr val="tx2"/>
                </a:solidFill>
              </a:defRPr>
            </a:lvl4pPr>
            <a:lvl5pPr>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Logo Lockup">
            <a:extLst>
              <a:ext uri="{FF2B5EF4-FFF2-40B4-BE49-F238E27FC236}">
                <a16:creationId xmlns:a16="http://schemas.microsoft.com/office/drawing/2014/main" id="{8729F275-0ABC-21A3-5853-CA3C315819FA}"/>
              </a:ext>
            </a:extLst>
          </p:cNvPr>
          <p:cNvGrpSpPr>
            <a:grpSpLocks noChangeAspect="1"/>
          </p:cNvGrpSpPr>
          <p:nvPr userDrawn="1"/>
        </p:nvGrpSpPr>
        <p:grpSpPr>
          <a:xfrm>
            <a:off x="8778240" y="320040"/>
            <a:ext cx="3048000" cy="646552"/>
            <a:chOff x="1215152" y="1828655"/>
            <a:chExt cx="6722532" cy="1426027"/>
          </a:xfrm>
          <a:solidFill>
            <a:schemeClr val="bg1"/>
          </a:solidFill>
        </p:grpSpPr>
        <p:pic>
          <p:nvPicPr>
            <p:cNvPr id="10" name="connect.">
              <a:extLst>
                <a:ext uri="{FF2B5EF4-FFF2-40B4-BE49-F238E27FC236}">
                  <a16:creationId xmlns:a16="http://schemas.microsoft.com/office/drawing/2014/main" id="{B822B917-D8B6-3543-44BD-FB558958B6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88260" y="2868514"/>
              <a:ext cx="2249424" cy="386168"/>
            </a:xfrm>
            <a:prstGeom prst="rect">
              <a:avLst/>
            </a:prstGeom>
          </p:spPr>
        </p:pic>
        <p:pic>
          <p:nvPicPr>
            <p:cNvPr id="11" name="2023">
              <a:extLst>
                <a:ext uri="{FF2B5EF4-FFF2-40B4-BE49-F238E27FC236}">
                  <a16:creationId xmlns:a16="http://schemas.microsoft.com/office/drawing/2014/main" id="{792E3E9A-1320-C0CC-F650-8BD320E12E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637" y="2068117"/>
              <a:ext cx="1688211" cy="592074"/>
            </a:xfrm>
            <a:prstGeom prst="rect">
              <a:avLst/>
            </a:prstGeom>
          </p:spPr>
        </p:pic>
        <p:pic>
          <p:nvPicPr>
            <p:cNvPr id="12" name="exchange">
              <a:extLst>
                <a:ext uri="{FF2B5EF4-FFF2-40B4-BE49-F238E27FC236}">
                  <a16:creationId xmlns:a16="http://schemas.microsoft.com/office/drawing/2014/main" id="{943CF1B1-ED82-85E6-4C12-451A02043A6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5152" y="1828655"/>
              <a:ext cx="4928616" cy="1072134"/>
            </a:xfrm>
            <a:prstGeom prst="rect">
              <a:avLst/>
            </a:prstGeom>
          </p:spPr>
        </p:pic>
      </p:gr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8473440" y="0"/>
            <a:ext cx="3718560" cy="6858000"/>
          </a:xfrm>
          <a:solidFill>
            <a:schemeClr val="bg2">
              <a:lumMod val="50000"/>
            </a:schemeClr>
          </a:solidFill>
        </p:spPr>
        <p:txBody>
          <a:bodyPr anchor="ctr" anchorCtr="1"/>
          <a:lstStyle>
            <a:lvl1pPr marL="0" indent="0">
              <a:buNone/>
              <a:defRPr/>
            </a:lvl1pPr>
          </a:lstStyle>
          <a:p>
            <a:endParaRPr lang="en-US"/>
          </a:p>
        </p:txBody>
      </p:sp>
    </p:spTree>
    <p:custDataLst>
      <p:tags r:id="rId1"/>
    </p:custDataLst>
    <p:extLst>
      <p:ext uri="{BB962C8B-B14F-4D97-AF65-F5344CB8AC3E}">
        <p14:creationId xmlns:p14="http://schemas.microsoft.com/office/powerpoint/2010/main" val="13173005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hem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A47BC-16E0-8D58-B0BD-572CE5551C53}"/>
              </a:ext>
            </a:extLst>
          </p:cNvPr>
          <p:cNvSpPr>
            <a:spLocks noGrp="1"/>
          </p:cNvSpPr>
          <p:nvPr userDrawn="1">
            <p:ph type="ctrTitle" hasCustomPrompt="1"/>
          </p:nvPr>
        </p:nvSpPr>
        <p:spPr>
          <a:xfrm>
            <a:off x="1620203" y="4404360"/>
            <a:ext cx="8951595" cy="1219200"/>
          </a:xfrm>
        </p:spPr>
        <p:txBody>
          <a:bodyPr lIns="0" tIns="0" rIns="0" bIns="0" anchor="ctr" anchorCtr="0">
            <a:noAutofit/>
          </a:bodyPr>
          <a:lstStyle>
            <a:lvl1pPr algn="r">
              <a:spcBef>
                <a:spcPts val="1200"/>
              </a:spcBef>
              <a:defRPr sz="2800" b="1">
                <a:solidFill>
                  <a:schemeClr val="bg1"/>
                </a:solidFill>
                <a:latin typeface="+mn-lt"/>
              </a:defRPr>
            </a:lvl1pPr>
          </a:lstStyle>
          <a:p>
            <a:r>
              <a:rPr lang="en-US" dirty="0"/>
              <a:t>Date </a:t>
            </a:r>
            <a:r>
              <a:rPr lang="en-US" sz="2800" dirty="0">
                <a:solidFill>
                  <a:srgbClr val="FFFFFF"/>
                </a:solidFill>
                <a:latin typeface="Arial"/>
                <a:cs typeface="Arial"/>
              </a:rPr>
              <a:t>•</a:t>
            </a:r>
            <a:r>
              <a:rPr lang="en-US" dirty="0"/>
              <a:t> City, State</a:t>
            </a:r>
          </a:p>
        </p:txBody>
      </p:sp>
      <p:pic>
        <p:nvPicPr>
          <p:cNvPr id="4" name="Graphic 3">
            <a:extLst>
              <a:ext uri="{FF2B5EF4-FFF2-40B4-BE49-F238E27FC236}">
                <a16:creationId xmlns:a16="http://schemas.microsoft.com/office/drawing/2014/main" id="{133A62C8-13E4-5B58-BDD3-25EAECC0839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389" y="6292841"/>
            <a:ext cx="1521127" cy="216000"/>
          </a:xfrm>
          <a:prstGeom prst="rect">
            <a:avLst/>
          </a:prstGeom>
        </p:spPr>
      </p:pic>
    </p:spTree>
    <p:custDataLst>
      <p:tags r:id="rId1"/>
    </p:custDataLst>
    <p:extLst>
      <p:ext uri="{BB962C8B-B14F-4D97-AF65-F5344CB8AC3E}">
        <p14:creationId xmlns:p14="http://schemas.microsoft.com/office/powerpoint/2010/main" val="203610784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Content Pic 3">
    <p:spTree>
      <p:nvGrpSpPr>
        <p:cNvPr id="1" name=""/>
        <p:cNvGrpSpPr/>
        <p:nvPr/>
      </p:nvGrpSpPr>
      <p:grpSpPr>
        <a:xfrm>
          <a:off x="0" y="0"/>
          <a:ext cx="0" cy="0"/>
          <a:chOff x="0" y="0"/>
          <a:chExt cx="0" cy="0"/>
        </a:xfrm>
      </p:grpSpPr>
      <p:grpSp>
        <p:nvGrpSpPr>
          <p:cNvPr id="5" name="Grid">
            <a:extLst>
              <a:ext uri="{FF2B5EF4-FFF2-40B4-BE49-F238E27FC236}">
                <a16:creationId xmlns:a16="http://schemas.microsoft.com/office/drawing/2014/main" id="{6CE4DD3F-21BA-EEFB-3412-38C3E4BA606B}"/>
              </a:ext>
            </a:extLst>
          </p:cNvPr>
          <p:cNvGrpSpPr/>
          <p:nvPr userDrawn="1"/>
        </p:nvGrpSpPr>
        <p:grpSpPr>
          <a:xfrm>
            <a:off x="-297264" y="-309033"/>
            <a:ext cx="12786528" cy="7493349"/>
            <a:chOff x="-222948" y="-231775"/>
            <a:chExt cx="9589896" cy="5620012"/>
          </a:xfrm>
        </p:grpSpPr>
        <p:cxnSp>
          <p:nvCxnSpPr>
            <p:cNvPr id="6" name="Gerade Verbindung 46">
              <a:extLst>
                <a:ext uri="{FF2B5EF4-FFF2-40B4-BE49-F238E27FC236}">
                  <a16:creationId xmlns:a16="http://schemas.microsoft.com/office/drawing/2014/main" id="{111FFD41-4D63-A487-CADF-CBFCB8323CB9}"/>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26">
              <a:extLst>
                <a:ext uri="{FF2B5EF4-FFF2-40B4-BE49-F238E27FC236}">
                  <a16:creationId xmlns:a16="http://schemas.microsoft.com/office/drawing/2014/main" id="{7DC59391-43E3-83DA-4327-03E24282E901}"/>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1130D451-FE39-BE31-E382-A50014402612}"/>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id="{C7755524-81CE-91E6-4486-41E96F0312B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F850C613-A38F-DA2C-4071-B7614B137930}"/>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7A2AD046-1A5D-560C-007B-B2A55066B2F4}"/>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36CEA4B0-B4B9-B256-2999-80260C85D312}"/>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E1159693-C948-9F31-C4A9-39ED8B6CE11B}"/>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EB3BAE00-F650-5E80-670A-4E5B25BFCEE8}"/>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63BABFC2-839B-47D3-1B58-5A98BE6F880B}"/>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40806B08-A751-DE91-EA4F-B8FF73DBCE86}"/>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E481D63F-E91E-94A6-AECF-CCA4876C6D63}"/>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90AAB55E-442D-888D-53E2-3D0A592D8058}"/>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83794AEC-F29F-E3EB-FEBD-13BD61E32E3A}"/>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D23D2BCC-1B3A-7E86-A7F0-C59A0C615FFE}"/>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81E0C1EC-1CFE-4F99-152E-3590AA901237}"/>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4">
              <a:extLst>
                <a:ext uri="{FF2B5EF4-FFF2-40B4-BE49-F238E27FC236}">
                  <a16:creationId xmlns:a16="http://schemas.microsoft.com/office/drawing/2014/main" id="{7E1D21DD-2B5C-0B7E-A9EF-CF88EBB0FF6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88BD60A1-A81E-87D9-8CA5-B2154B733C0C}"/>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83EFC2F3-3F0D-5A40-022D-D2FB232D84B4}"/>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9BAA147F-7A34-7225-E348-9EFC6427236A}"/>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0BD1D109-EAA6-3314-3BFA-5814FCA72455}"/>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C422B077-388F-8E6F-E298-66E23D2757B9}"/>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A3CD4ABA-858F-B289-F52E-BD302E1F5ED2}"/>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415022C0-25B1-1469-4447-BF8800BE4E43}"/>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59D6960C-C56F-36E2-DB46-BD7BBCF2AB31}"/>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55D73E9F-2B1B-E65C-9633-67F476A08BD3}"/>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985B3CFA-A176-A386-4D7A-80C077D3B539}"/>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6ABB4BD7-DE59-CEFE-6133-055E8E82175A}"/>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5">
              <a:extLst>
                <a:ext uri="{FF2B5EF4-FFF2-40B4-BE49-F238E27FC236}">
                  <a16:creationId xmlns:a16="http://schemas.microsoft.com/office/drawing/2014/main" id="{53C12612-6DFF-9725-E075-EEF3F2388FA1}"/>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57499B8B-91B5-AE13-C8A3-44B22E9E4A7B}"/>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54151A00-8A59-33C2-D23B-9A6DAB4DA905}"/>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A84C73F9-21AB-01C3-5778-8909F08C1AF4}"/>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8790A85D-0B5A-FEA5-A11F-6B01105DAFB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E95269A2-3AF8-D418-469E-3244D2B723E7}"/>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2F155DD2-B5B9-45FE-C87B-EC6B1AE93E6B}"/>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B1A7835B-CDA9-DCCB-6FC6-A9C3DEA3493E}"/>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8F4A46D3-4F67-2133-8BEF-80496A0110C8}"/>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39EA68DB-F7E2-4607-611C-4F005669A5A0}"/>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0499CB8C-96EC-B5E4-1629-D30A7984A30F}"/>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855A6E0-1AAB-026F-C0B9-6E998BD70844}"/>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75C41B3D-3F4C-1D49-304F-6671B5E68B03}"/>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734A37EC-DE8C-D7A1-EB93-E1406754C441}"/>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11079D95-A6CB-7B9E-0D57-AD6562B13830}"/>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D67E49C-648B-1128-98E7-49C16996B81F}"/>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E0267392-0D84-470E-251C-231411C70851}"/>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45388570-48F4-005B-B879-CB8491D56BA1}"/>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85A2FA84-82F1-7233-63CC-D2C01E47AAE2}"/>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AFBF58AA-A03F-E3BC-1CC5-4157AFB4F944}"/>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7E01CB0C-9575-E99F-99AA-766B1FD4DEB1}"/>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83BA29C2-5E92-071F-9807-D76238F09914}"/>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24DF1957-C199-F805-AAA6-721A0DEC66A0}"/>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CF4316A6-B3D4-2223-825E-0C1DD7EF5D43}"/>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33">
              <a:extLst>
                <a:ext uri="{FF2B5EF4-FFF2-40B4-BE49-F238E27FC236}">
                  <a16:creationId xmlns:a16="http://schemas.microsoft.com/office/drawing/2014/main" id="{E204B458-83A8-196C-EDA7-CD46D02077C0}"/>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95C8B8A3-F977-E290-8028-7AB476F87A4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4815840" y="381000"/>
            <a:ext cx="7010400" cy="792480"/>
          </a:xfrm>
        </p:spPr>
        <p:txBody>
          <a:bodyPr/>
          <a:lstStyle>
            <a:lvl1pPr>
              <a:defRPr sz="2933"/>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4815840" y="1538817"/>
            <a:ext cx="3291840" cy="4938183"/>
          </a:xfrm>
        </p:spPr>
        <p:txBody>
          <a:bodyPr/>
          <a:lstStyle>
            <a:lvl1pPr>
              <a:defRPr sz="1467"/>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0" y="0"/>
            <a:ext cx="4450080" cy="6858000"/>
          </a:xfrm>
          <a:solidFill>
            <a:schemeClr val="bg2">
              <a:lumMod val="50000"/>
            </a:schemeClr>
          </a:solidFill>
        </p:spPr>
        <p:txBody>
          <a:bodyPr anchor="ctr" anchorCtr="1"/>
          <a:lstStyle>
            <a:lvl1pPr marL="0" indent="0">
              <a:buNone/>
              <a:defRPr/>
            </a:lvl1pPr>
          </a:lstStyle>
          <a:p>
            <a:endParaRPr lang="en-US"/>
          </a:p>
        </p:txBody>
      </p:sp>
      <p:sp>
        <p:nvSpPr>
          <p:cNvPr id="3" name="Text Placeholder 3">
            <a:extLst>
              <a:ext uri="{FF2B5EF4-FFF2-40B4-BE49-F238E27FC236}">
                <a16:creationId xmlns:a16="http://schemas.microsoft.com/office/drawing/2014/main" id="{7C033541-A234-3E5D-D0C2-932815A94763}"/>
              </a:ext>
            </a:extLst>
          </p:cNvPr>
          <p:cNvSpPr>
            <a:spLocks noGrp="1"/>
          </p:cNvSpPr>
          <p:nvPr>
            <p:ph type="body" sz="quarter" idx="12"/>
          </p:nvPr>
        </p:nvSpPr>
        <p:spPr>
          <a:xfrm>
            <a:off x="8473440" y="1538817"/>
            <a:ext cx="3352800" cy="4938183"/>
          </a:xfrm>
        </p:spPr>
        <p:txBody>
          <a:bodyPr/>
          <a:lstStyle>
            <a:lvl1pPr>
              <a:defRPr sz="1467"/>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3595309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Content Pic 4">
    <p:bg>
      <p:bgPr>
        <a:solidFill>
          <a:schemeClr val="bg1"/>
        </a:solidFill>
        <a:effectLst/>
      </p:bgPr>
    </p:bg>
    <p:spTree>
      <p:nvGrpSpPr>
        <p:cNvPr id="1" name=""/>
        <p:cNvGrpSpPr/>
        <p:nvPr/>
      </p:nvGrpSpPr>
      <p:grpSpPr>
        <a:xfrm>
          <a:off x="0" y="0"/>
          <a:ext cx="0" cy="0"/>
          <a:chOff x="0" y="0"/>
          <a:chExt cx="0" cy="0"/>
        </a:xfrm>
      </p:grpSpPr>
      <p:grpSp>
        <p:nvGrpSpPr>
          <p:cNvPr id="5" name="Grid">
            <a:extLst>
              <a:ext uri="{FF2B5EF4-FFF2-40B4-BE49-F238E27FC236}">
                <a16:creationId xmlns:a16="http://schemas.microsoft.com/office/drawing/2014/main" id="{31330BDC-3238-5ED8-FE68-89C6347D99C0}"/>
              </a:ext>
            </a:extLst>
          </p:cNvPr>
          <p:cNvGrpSpPr/>
          <p:nvPr userDrawn="1"/>
        </p:nvGrpSpPr>
        <p:grpSpPr>
          <a:xfrm>
            <a:off x="-297264" y="-309033"/>
            <a:ext cx="12786528" cy="7493349"/>
            <a:chOff x="-222948" y="-231775"/>
            <a:chExt cx="9589896" cy="5620012"/>
          </a:xfrm>
        </p:grpSpPr>
        <p:cxnSp>
          <p:nvCxnSpPr>
            <p:cNvPr id="6" name="Gerade Verbindung 46">
              <a:extLst>
                <a:ext uri="{FF2B5EF4-FFF2-40B4-BE49-F238E27FC236}">
                  <a16:creationId xmlns:a16="http://schemas.microsoft.com/office/drawing/2014/main" id="{9E3F696D-2899-CBB2-9995-8D84B9829F81}"/>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26">
              <a:extLst>
                <a:ext uri="{FF2B5EF4-FFF2-40B4-BE49-F238E27FC236}">
                  <a16:creationId xmlns:a16="http://schemas.microsoft.com/office/drawing/2014/main" id="{90977305-7C85-5735-E53E-AD9F667D34F1}"/>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0C26C3A3-089A-1656-948D-44267D093B52}"/>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id="{21DB0159-0546-3C85-B2AB-777FEC0B92C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739A1234-549B-2A01-6402-09F22080FC39}"/>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F5A25744-76BC-8513-267D-9AAE89831EBA}"/>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04407E1B-B578-8E33-02A7-6F3C1809633C}"/>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6081C343-8EED-70DA-67A0-6A3FF387EB3A}"/>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BE979631-7584-3ACF-F32D-5639CBD98CFB}"/>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54F8CB93-089E-8B48-A795-F64B0BA5869C}"/>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6A4797A5-CACD-9388-EE31-77CDDC4C0BA3}"/>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F13C61DE-2680-E08E-E5F0-9B264402866F}"/>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9CA3B187-E36A-A727-39F7-BB3D9798DAFD}"/>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F4623176-A6D8-309A-FBC1-CF66D441B636}"/>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C832B201-EC4A-E081-F4CE-8EAF39C42E7F}"/>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AF3CC432-9376-CE47-0A2E-290A4D2D9889}"/>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4">
              <a:extLst>
                <a:ext uri="{FF2B5EF4-FFF2-40B4-BE49-F238E27FC236}">
                  <a16:creationId xmlns:a16="http://schemas.microsoft.com/office/drawing/2014/main" id="{6E746DE3-929D-2483-0508-DC8F22B2D393}"/>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4ADB3FBD-ECC2-E423-6886-780D27498ADB}"/>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AC370F1B-EF72-1F7B-A507-A89A3536C687}"/>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992F9314-1107-C619-1E16-CE89A19AFA0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E88351BA-3BB2-87C0-B77B-E63565558CCA}"/>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DF827B74-6238-0265-32F4-8212F2CB96B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37F52A19-0DB2-FC5F-0685-02DB7962FFD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3EE06C89-080E-7549-0001-8107104E85F2}"/>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A6BFCFA2-3093-AC9C-AC87-547FF8ECEB27}"/>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0158C399-E774-E7BF-EEDD-4AF42ADFC2B9}"/>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2E2E1600-1D0D-50F8-2126-1F576F6F371E}"/>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C7D0FD95-8498-F9D6-0460-AF8C5360ECD2}"/>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5">
              <a:extLst>
                <a:ext uri="{FF2B5EF4-FFF2-40B4-BE49-F238E27FC236}">
                  <a16:creationId xmlns:a16="http://schemas.microsoft.com/office/drawing/2014/main" id="{55E603A8-4211-D73C-C1DC-30645CE148B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41955293-15D9-45BD-BD76-662E1274EE9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824BD1DB-D21E-4D67-876F-9CDFCFF33793}"/>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D4D9427E-D8F2-DFB8-D2D0-BB1BDEAAC6E2}"/>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977BAEA3-E00B-A9FE-D43D-28AF435B9560}"/>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732B7AAA-BFE0-F9FC-B907-7FEB549746AE}"/>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65D96189-B61A-78C9-51A4-5CDED8B8EDA5}"/>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8062F907-C32C-C9DE-2939-246210458A86}"/>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CE960F57-EEAB-F7A7-B14D-B4F1C1F4392B}"/>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D42A7C7E-FCFC-4ECB-F641-7D88242480CC}"/>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8023DF08-0A32-3811-7825-D36B095DB951}"/>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70CAB472-08EC-8C90-6DF4-909F6E836BEF}"/>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CB8C7D12-90E0-5646-9FA8-C5CC8A31B8ED}"/>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94BC1496-B11A-A2B6-3332-220C93BFCA03}"/>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3EC4F6D7-0947-2A65-109B-479DD436BC64}"/>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FE0031FA-CC28-67D5-4A73-0041CA5F14C3}"/>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AE3096AF-CDC7-9F83-C8A3-E54AA51DB17E}"/>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E0B6EA45-0D1D-1711-DB98-0D6611257425}"/>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B248135B-DD24-FC76-58BD-3A4D26A752A4}"/>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6BDC58BE-1275-2F7A-9B83-12342E2AB59C}"/>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B25E8CFE-8505-BC45-F143-E32A8AADD88C}"/>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47E5BB3A-A059-B973-F7AD-054FC4B97962}"/>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78A18B48-DA67-145F-EECD-7CCAAC8F87E5}"/>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536B1955-C9B3-6C68-310B-0934C236F1BA}"/>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33">
              <a:extLst>
                <a:ext uri="{FF2B5EF4-FFF2-40B4-BE49-F238E27FC236}">
                  <a16:creationId xmlns:a16="http://schemas.microsoft.com/office/drawing/2014/main" id="{55C013DD-FFB8-FD74-B7D8-B5106C29FAD3}"/>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C412F854-A5FE-1350-DC50-3A0E51B7F60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4815840" y="381000"/>
            <a:ext cx="7010400" cy="792480"/>
          </a:xfrm>
        </p:spPr>
        <p:txBody>
          <a:bodyPr/>
          <a:lstStyle>
            <a:lvl1pPr>
              <a:defRPr sz="2933">
                <a:solidFill>
                  <a:schemeClr val="accent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4815840" y="1538817"/>
            <a:ext cx="3291840" cy="4938183"/>
          </a:xfrm>
        </p:spPr>
        <p:txBody>
          <a:bodyPr/>
          <a:lstStyle>
            <a:lvl1pPr>
              <a:buClr>
                <a:schemeClr val="accent1"/>
              </a:buClr>
              <a:defRPr sz="1467">
                <a:solidFill>
                  <a:schemeClr val="tx2"/>
                </a:solidFill>
              </a:defRPr>
            </a:lvl1pPr>
            <a:lvl2pPr>
              <a:buClr>
                <a:schemeClr val="accent1"/>
              </a:buClr>
              <a:defRPr sz="1467">
                <a:solidFill>
                  <a:schemeClr val="tx2"/>
                </a:solidFill>
              </a:defRPr>
            </a:lvl2pPr>
            <a:lvl3pPr>
              <a:buClr>
                <a:schemeClr val="accent1"/>
              </a:buClr>
              <a:defRPr sz="1467">
                <a:solidFill>
                  <a:schemeClr val="tx2"/>
                </a:solidFill>
              </a:defRPr>
            </a:lvl3pPr>
            <a:lvl4pPr>
              <a:buClr>
                <a:schemeClr val="accent1"/>
              </a:buClr>
              <a:defRPr sz="1467">
                <a:solidFill>
                  <a:schemeClr val="tx2"/>
                </a:solidFill>
              </a:defRPr>
            </a:lvl4pPr>
            <a:lvl5pPr>
              <a:buClr>
                <a:schemeClr val="accent1"/>
              </a:buClr>
              <a:defRPr sz="1467">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0" y="0"/>
            <a:ext cx="4450080" cy="6858000"/>
          </a:xfrm>
          <a:solidFill>
            <a:schemeClr val="bg2">
              <a:lumMod val="50000"/>
            </a:schemeClr>
          </a:solidFill>
        </p:spPr>
        <p:txBody>
          <a:bodyPr anchor="ctr" anchorCtr="1"/>
          <a:lstStyle>
            <a:lvl1pPr marL="0" indent="0">
              <a:buNone/>
              <a:defRPr/>
            </a:lvl1pPr>
          </a:lstStyle>
          <a:p>
            <a:endParaRPr lang="en-US"/>
          </a:p>
        </p:txBody>
      </p:sp>
      <p:sp>
        <p:nvSpPr>
          <p:cNvPr id="3" name="Text Placeholder 3">
            <a:extLst>
              <a:ext uri="{FF2B5EF4-FFF2-40B4-BE49-F238E27FC236}">
                <a16:creationId xmlns:a16="http://schemas.microsoft.com/office/drawing/2014/main" id="{7C033541-A234-3E5D-D0C2-932815A94763}"/>
              </a:ext>
            </a:extLst>
          </p:cNvPr>
          <p:cNvSpPr>
            <a:spLocks noGrp="1"/>
          </p:cNvSpPr>
          <p:nvPr>
            <p:ph type="body" sz="quarter" idx="12"/>
          </p:nvPr>
        </p:nvSpPr>
        <p:spPr>
          <a:xfrm>
            <a:off x="8473440" y="1538817"/>
            <a:ext cx="3352800" cy="4938183"/>
          </a:xfrm>
        </p:spPr>
        <p:txBody>
          <a:bodyPr/>
          <a:lstStyle>
            <a:lvl1pPr>
              <a:buClr>
                <a:schemeClr val="accent1"/>
              </a:buClr>
              <a:defRPr sz="1467">
                <a:solidFill>
                  <a:schemeClr val="tx2"/>
                </a:solidFill>
              </a:defRPr>
            </a:lvl1pPr>
            <a:lvl2pPr>
              <a:buClr>
                <a:schemeClr val="accent1"/>
              </a:buClr>
              <a:defRPr sz="1467">
                <a:solidFill>
                  <a:schemeClr val="tx2"/>
                </a:solidFill>
              </a:defRPr>
            </a:lvl2pPr>
            <a:lvl3pPr>
              <a:buClr>
                <a:schemeClr val="accent1"/>
              </a:buClr>
              <a:defRPr sz="1467">
                <a:solidFill>
                  <a:schemeClr val="tx2"/>
                </a:solidFill>
              </a:defRPr>
            </a:lvl3pPr>
            <a:lvl4pPr>
              <a:buClr>
                <a:schemeClr val="accent1"/>
              </a:buClr>
              <a:defRPr sz="1467">
                <a:solidFill>
                  <a:schemeClr val="tx2"/>
                </a:solidFill>
              </a:defRPr>
            </a:lvl4pPr>
            <a:lvl5pPr>
              <a:buClr>
                <a:schemeClr val="accent1"/>
              </a:buClr>
              <a:defRPr sz="1467">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3219997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59" name="Spotlight Grad">
            <a:extLst>
              <a:ext uri="{FF2B5EF4-FFF2-40B4-BE49-F238E27FC236}">
                <a16:creationId xmlns:a16="http://schemas.microsoft.com/office/drawing/2014/main" id="{133B8004-12C6-A796-AF9C-C29373493273}"/>
              </a:ext>
            </a:extLst>
          </p:cNvPr>
          <p:cNvSpPr/>
          <p:nvPr userDrawn="1"/>
        </p:nvSpPr>
        <p:spPr>
          <a:xfrm>
            <a:off x="365760" y="38100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grpSp>
        <p:nvGrpSpPr>
          <p:cNvPr id="4" name="Grid">
            <a:extLst>
              <a:ext uri="{FF2B5EF4-FFF2-40B4-BE49-F238E27FC236}">
                <a16:creationId xmlns:a16="http://schemas.microsoft.com/office/drawing/2014/main" id="{F2908AB9-4BEF-1988-8F28-CFA91EE6DA86}"/>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257B674F-946F-B409-6CF4-513707AECE1A}"/>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D73A2D3B-A4B4-4A20-4E58-530102E0D822}"/>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574D1AEB-F35D-9C0F-D626-8FAF128758EC}"/>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5">
              <a:extLst>
                <a:ext uri="{FF2B5EF4-FFF2-40B4-BE49-F238E27FC236}">
                  <a16:creationId xmlns:a16="http://schemas.microsoft.com/office/drawing/2014/main" id="{FB21DD11-A8BB-8E1D-9DEA-1E0A12C7DA19}"/>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3">
              <a:extLst>
                <a:ext uri="{FF2B5EF4-FFF2-40B4-BE49-F238E27FC236}">
                  <a16:creationId xmlns:a16="http://schemas.microsoft.com/office/drawing/2014/main" id="{1B70E2D1-91B0-AC0E-246F-D82B09ACFA6C}"/>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3">
              <a:extLst>
                <a:ext uri="{FF2B5EF4-FFF2-40B4-BE49-F238E27FC236}">
                  <a16:creationId xmlns:a16="http://schemas.microsoft.com/office/drawing/2014/main" id="{41E0154F-19BA-3195-3A3C-68923B0A4979}"/>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FED8D4BE-8193-12A9-BC8A-B5E8634B6FB4}"/>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6347AE2A-A4DC-F843-9D16-F5456891D56D}"/>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003790D3-1DB1-F112-32F2-0E51C3C38141}"/>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2240423F-563C-3BED-1C7D-D13BE774A0CC}"/>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176864D1-A051-092C-AE57-7322DE439CE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1C5A1ACC-A021-D8EB-7772-CC18F248DB1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FF36C756-E3A8-76C2-37D7-45C33032DF66}"/>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26F1D292-7721-F53A-FDE0-79AEA9FA06D3}"/>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id="{A73F030B-4DD4-ADF7-5B45-3DA9F2CC852A}"/>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5">
              <a:extLst>
                <a:ext uri="{FF2B5EF4-FFF2-40B4-BE49-F238E27FC236}">
                  <a16:creationId xmlns:a16="http://schemas.microsoft.com/office/drawing/2014/main" id="{EA01CE98-59EE-8F47-0CDA-F1B3F0C0231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4">
              <a:extLst>
                <a:ext uri="{FF2B5EF4-FFF2-40B4-BE49-F238E27FC236}">
                  <a16:creationId xmlns:a16="http://schemas.microsoft.com/office/drawing/2014/main" id="{4BCEFF3F-036B-83E4-F940-AA984A3D324F}"/>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8B1BD494-5727-21FF-17E3-953B5E256CD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C3BE6FA7-6818-7825-F589-850629C83736}"/>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4FBD0712-F605-A133-09D8-64854914128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34B8BF79-0FC4-913E-AAA3-A5BD9D223A5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8EB1FF38-DC8F-8355-EB9B-DA488906FFF4}"/>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1315E42D-B50D-BBC9-C2EB-33ED0D359EFC}"/>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A5754622-93EC-5BFC-C4F6-565D80753A7E}"/>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5A87636E-9AE3-D5A9-B1E3-53D2529362B1}"/>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25B0A8E0-CB19-55D7-F085-478EDA741009}"/>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A0059661-FCFA-17D0-6DE1-7CE890D9C7A7}"/>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AC120C0E-BEC6-71BF-F62A-E04C5A96FC24}"/>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247E4F60-2678-6663-57BC-D9C825B7146B}"/>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5">
              <a:extLst>
                <a:ext uri="{FF2B5EF4-FFF2-40B4-BE49-F238E27FC236}">
                  <a16:creationId xmlns:a16="http://schemas.microsoft.com/office/drawing/2014/main" id="{51226534-FA0F-3443-B234-69DC25DE066F}"/>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0974122B-09B9-C898-C54D-E47CDE2A6B7A}"/>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914428CB-84B8-DB0B-FF79-B7B937648850}"/>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99D8062B-6281-0473-DB63-54347A087EBD}"/>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6EEBE816-5C3C-8061-9117-4A8BFBEED70A}"/>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B5AB9E9F-3AA4-511B-AAE5-CACBE861A6A9}"/>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49196556-9C69-0FE9-FF37-EC9D9B332931}"/>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E8A3507C-B366-DC3E-0068-39317C916EDF}"/>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25C5BEB5-96D0-232E-1183-2ED9C1ECF329}"/>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A6CB19BB-5122-3F9E-CD8F-DBFC19E1E9A1}"/>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8214A563-7155-0EE4-331B-F3823B0593B8}"/>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7D553C3F-54E4-E754-8AB9-24EAB60E5A17}"/>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72F5C408-F17B-2E9C-1625-B4D4FBF1D15B}"/>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8ED86A15-BB2F-97FF-9E49-9CC39714FB1D}"/>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D1983961-2829-A4E5-6865-77F05D33514D}"/>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0313FBC1-E6BF-AB83-64FC-F04CE5B6B749}"/>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5499623-B7DC-D039-9E60-2AC84A7BD666}"/>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68EFD60C-CCE7-EEF5-F39D-59BD0ACB2749}"/>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7DD0DA5C-6613-FF48-2515-406AE816A79E}"/>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66F4084E-509A-36C0-05F3-9F58E18507F9}"/>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149AAB7C-18B0-0E01-C8D2-9CDCB3327D28}"/>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ADAF2D08-9614-F2EF-A7DD-1106AE9A4112}"/>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59EECDA8-6AC2-CFF1-F875-3DCD37A47035}"/>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33">
              <a:extLst>
                <a:ext uri="{FF2B5EF4-FFF2-40B4-BE49-F238E27FC236}">
                  <a16:creationId xmlns:a16="http://schemas.microsoft.com/office/drawing/2014/main" id="{94040EFC-A60D-965E-F9CE-E465F05A3E42}"/>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33">
              <a:extLst>
                <a:ext uri="{FF2B5EF4-FFF2-40B4-BE49-F238E27FC236}">
                  <a16:creationId xmlns:a16="http://schemas.microsoft.com/office/drawing/2014/main" id="{FE6BB049-6D77-DD40-A298-D40068563C29}"/>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9064DF2-08B3-1450-F497-E2D69913B1A4}"/>
              </a:ext>
            </a:extLst>
          </p:cNvPr>
          <p:cNvSpPr>
            <a:spLocks noGrp="1"/>
          </p:cNvSpPr>
          <p:nvPr>
            <p:ph type="title"/>
          </p:nvPr>
        </p:nvSpPr>
        <p:spPr>
          <a:xfrm>
            <a:off x="732368" y="746760"/>
            <a:ext cx="7375313" cy="5730240"/>
          </a:xfrm>
        </p:spPr>
        <p:txBody>
          <a:bodyPr bIns="91440" anchor="t" anchorCtr="0"/>
          <a:lstStyle>
            <a:lvl1pPr>
              <a:defRPr sz="3733"/>
            </a:lvl1pPr>
          </a:lstStyle>
          <a:p>
            <a:r>
              <a:rPr lang="en-US" dirty="0"/>
              <a:t>Click to edit Master title style</a:t>
            </a:r>
          </a:p>
        </p:txBody>
      </p:sp>
    </p:spTree>
    <p:custDataLst>
      <p:tags r:id="rId1"/>
    </p:custDataLst>
    <p:extLst>
      <p:ext uri="{BB962C8B-B14F-4D97-AF65-F5344CB8AC3E}">
        <p14:creationId xmlns:p14="http://schemas.microsoft.com/office/powerpoint/2010/main" val="362723031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pSp>
        <p:nvGrpSpPr>
          <p:cNvPr id="4" name="Grid">
            <a:extLst>
              <a:ext uri="{FF2B5EF4-FFF2-40B4-BE49-F238E27FC236}">
                <a16:creationId xmlns:a16="http://schemas.microsoft.com/office/drawing/2014/main" id="{AEAE7081-31F9-E478-A0F5-3E926C5127DB}"/>
              </a:ext>
            </a:extLst>
          </p:cNvPr>
          <p:cNvGrpSpPr/>
          <p:nvPr userDrawn="1"/>
        </p:nvGrpSpPr>
        <p:grpSpPr>
          <a:xfrm>
            <a:off x="-297264" y="-309033"/>
            <a:ext cx="12786528" cy="7493349"/>
            <a:chOff x="-222948" y="-231775"/>
            <a:chExt cx="9589896" cy="5620012"/>
          </a:xfrm>
        </p:grpSpPr>
        <p:cxnSp>
          <p:nvCxnSpPr>
            <p:cNvPr id="7" name="Gerade Verbindung 46">
              <a:extLst>
                <a:ext uri="{FF2B5EF4-FFF2-40B4-BE49-F238E27FC236}">
                  <a16:creationId xmlns:a16="http://schemas.microsoft.com/office/drawing/2014/main" id="{B5DBDFC4-5C0A-A8F4-5C7D-90B644B94AB7}"/>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15465169-49F0-6EF1-3B95-8A742B17F395}"/>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B36F71E5-2F3F-9D7C-D208-FAB64DB41FD9}"/>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id="{C8F4E5A1-7277-6B1A-7183-ED9E26042FFB}"/>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F9539462-D064-6F76-EF6E-1A5CD38E496C}"/>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ABB414A5-6DED-6C84-D07C-6E91E8798580}"/>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04E3083E-3292-6511-1111-1E374CFC5E9C}"/>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9B35FDC8-8945-A3F1-93E5-17E8E4860EF4}"/>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088ABCF8-ECB5-A324-C59C-4BB129AFD04B}"/>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560E81E5-3F57-64C6-AAED-FC23CED29610}"/>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B5194E90-E948-16D3-B528-12015EA7A96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676259F3-E7CF-7AEA-D6AC-74A2F3D08FDF}"/>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0AAC1669-8389-435A-9DA7-CF63A766AEC9}"/>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B3FDB275-B131-8435-221B-0F52E8462D2B}"/>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5BE64196-27C7-0CFE-97EB-026F779C88D1}"/>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C7BCD85F-C91A-57DD-12E7-36D6C30F58C0}"/>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4">
              <a:extLst>
                <a:ext uri="{FF2B5EF4-FFF2-40B4-BE49-F238E27FC236}">
                  <a16:creationId xmlns:a16="http://schemas.microsoft.com/office/drawing/2014/main" id="{9B8E53CD-B091-0E1E-A4A4-43D4A6DB1551}"/>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DF113E9E-EF4F-9B53-265F-935239DF94F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B25A346E-133F-130B-94B9-5AF3F2B6A79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8F7734D1-1273-B122-E92F-FF04E0C6846E}"/>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1ABEF25B-730D-4E74-576E-B80F97AB6D5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F5A4D4E8-E590-3A72-DD51-AEDE3AFC0D20}"/>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C5565124-A5F2-EA15-02B3-1F1EA3EF351B}"/>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C1854434-2557-4298-E9AE-957C611A2977}"/>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21B91DF4-118B-6CF9-990B-31516598CE08}"/>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C1A16BA4-67A2-30A3-D2D2-387C51402A41}"/>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6D3717D7-176F-D3E4-7FBF-87110664CBC5}"/>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8F8C1FB5-7F13-9BC1-764E-488109C4A8DD}"/>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5">
              <a:extLst>
                <a:ext uri="{FF2B5EF4-FFF2-40B4-BE49-F238E27FC236}">
                  <a16:creationId xmlns:a16="http://schemas.microsoft.com/office/drawing/2014/main" id="{5A04C9AB-388C-EA93-C378-773A2A7C2319}"/>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C440ABD2-2FA4-949A-829D-C616E193052D}"/>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D1582A77-85B1-BA68-3699-8865499BDC47}"/>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7892A5AB-4531-A42E-0DE6-52EAE5DE7BFF}"/>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957A73F4-0DE5-B667-D445-205296C29B34}"/>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5262A72A-4D07-FC0F-47AF-C06185F06156}"/>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ED903504-D34F-E4BB-4896-C61D330122E9}"/>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F1052FE6-DCE9-B4D2-84A2-2F17D7D0A824}"/>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2B9A20B2-95BB-B6DE-1EB3-B205015A4E5A}"/>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78BD8005-F12F-8B3A-3936-322573B61CDB}"/>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6FBDC29E-50F9-AEE5-6D5A-ACC76485B4BB}"/>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4D8AEE5B-53AD-27CA-1E26-7B0B4D01ED13}"/>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36346D14-019F-8BFC-11AF-96B408E60C43}"/>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FBF605B6-9D69-3575-05EA-0AA9835637D9}"/>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D29DA869-0690-08D2-264F-F2C34D58880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B468BEFB-2069-F3BA-1982-C4F4AD1E3B88}"/>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BC88D47D-3505-E0F1-12A1-9809F3C3443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8CB3E242-1371-D7B0-78E6-635D76283AD5}"/>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AABC821D-633D-886A-2045-E369915C6748}"/>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3147BEFC-8871-04B4-4FDA-F4BB96317BF8}"/>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C5BEEE2B-1253-C395-CF9C-4F79FE1696E3}"/>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2A62B8F4-2CBF-B8A9-92E9-EE6F56E9DB4B}"/>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DD08549E-7BE1-9BB6-EEFB-2FA7BDDB22F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E0E6B108-C476-E781-B981-14248DF08B44}"/>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33">
              <a:extLst>
                <a:ext uri="{FF2B5EF4-FFF2-40B4-BE49-F238E27FC236}">
                  <a16:creationId xmlns:a16="http://schemas.microsoft.com/office/drawing/2014/main" id="{5075BC1C-E682-441F-FC4E-FAEDE9570D52}"/>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3E92243E-831B-442A-0C6F-4400B3DE044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Spotlight Grad">
            <a:extLst>
              <a:ext uri="{FF2B5EF4-FFF2-40B4-BE49-F238E27FC236}">
                <a16:creationId xmlns:a16="http://schemas.microsoft.com/office/drawing/2014/main" id="{B4229A30-2111-CC92-8363-E6D619F3A7D2}"/>
              </a:ext>
            </a:extLst>
          </p:cNvPr>
          <p:cNvSpPr/>
          <p:nvPr userDrawn="1"/>
        </p:nvSpPr>
        <p:spPr>
          <a:xfrm>
            <a:off x="365760" y="38100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Tree>
    <p:custDataLst>
      <p:tags r:id="rId1"/>
    </p:custDataLst>
    <p:extLst>
      <p:ext uri="{BB962C8B-B14F-4D97-AF65-F5344CB8AC3E}">
        <p14:creationId xmlns:p14="http://schemas.microsoft.com/office/powerpoint/2010/main" val="145573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variation">
    <p:bg>
      <p:bgPr>
        <a:solidFill>
          <a:schemeClr val="tx1"/>
        </a:solidFill>
        <a:effectLst/>
      </p:bgPr>
    </p:bg>
    <p:spTree>
      <p:nvGrpSpPr>
        <p:cNvPr id="1" name=""/>
        <p:cNvGrpSpPr/>
        <p:nvPr/>
      </p:nvGrpSpPr>
      <p:grpSpPr>
        <a:xfrm>
          <a:off x="0" y="0"/>
          <a:ext cx="0" cy="0"/>
          <a:chOff x="0" y="0"/>
          <a:chExt cx="0" cy="0"/>
        </a:xfrm>
      </p:grpSpPr>
      <p:grpSp>
        <p:nvGrpSpPr>
          <p:cNvPr id="5" name="Graphic 4">
            <a:extLst>
              <a:ext uri="{FF2B5EF4-FFF2-40B4-BE49-F238E27FC236}">
                <a16:creationId xmlns:a16="http://schemas.microsoft.com/office/drawing/2014/main" id="{05AA5585-5590-4DF7-83B4-4D4515FD9E42}"/>
              </a:ext>
            </a:extLst>
          </p:cNvPr>
          <p:cNvGrpSpPr/>
          <p:nvPr userDrawn="1"/>
        </p:nvGrpSpPr>
        <p:grpSpPr>
          <a:xfrm>
            <a:off x="-1269388" y="-785378"/>
            <a:ext cx="13565229" cy="8671108"/>
            <a:chOff x="928687" y="242887"/>
            <a:chExt cx="7286625" cy="4657725"/>
          </a:xfrm>
          <a:solidFill>
            <a:schemeClr val="bg1"/>
          </a:solidFill>
        </p:grpSpPr>
        <p:sp>
          <p:nvSpPr>
            <p:cNvPr id="6" name="Freeform: Shape 5">
              <a:extLst>
                <a:ext uri="{FF2B5EF4-FFF2-40B4-BE49-F238E27FC236}">
                  <a16:creationId xmlns:a16="http://schemas.microsoft.com/office/drawing/2014/main" id="{DA294650-34D9-4B6B-9802-2A6366EDB8B2}"/>
                </a:ext>
              </a:extLst>
            </p:cNvPr>
            <p:cNvSpPr/>
            <p:nvPr/>
          </p:nvSpPr>
          <p:spPr>
            <a:xfrm>
              <a:off x="928687" y="1505520"/>
              <a:ext cx="1367218" cy="1956625"/>
            </a:xfrm>
            <a:custGeom>
              <a:avLst/>
              <a:gdLst>
                <a:gd name="connsiteX0" fmla="*/ 1367218 w 1367218"/>
                <a:gd name="connsiteY0" fmla="*/ 327946 h 1956625"/>
                <a:gd name="connsiteX1" fmla="*/ 897731 w 1367218"/>
                <a:gd name="connsiteY1" fmla="*/ 453771 h 1956625"/>
                <a:gd name="connsiteX2" fmla="*/ 1275779 w 1367218"/>
                <a:gd name="connsiteY2" fmla="*/ 1864805 h 1956625"/>
                <a:gd name="connsiteX3" fmla="*/ 932974 w 1367218"/>
                <a:gd name="connsiteY3" fmla="*/ 1956626 h 1956625"/>
                <a:gd name="connsiteX4" fmla="*/ 554927 w 1367218"/>
                <a:gd name="connsiteY4" fmla="*/ 545592 h 1956625"/>
                <a:gd name="connsiteX5" fmla="*/ 87821 w 1367218"/>
                <a:gd name="connsiteY5" fmla="*/ 670751 h 1956625"/>
                <a:gd name="connsiteX6" fmla="*/ 0 w 1367218"/>
                <a:gd name="connsiteY6" fmla="*/ 342805 h 1956625"/>
                <a:gd name="connsiteX7" fmla="*/ 1279303 w 1367218"/>
                <a:gd name="connsiteY7" fmla="*/ 0 h 1956625"/>
                <a:gd name="connsiteX8" fmla="*/ 1367218 w 1367218"/>
                <a:gd name="connsiteY8" fmla="*/ 327946 h 195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218" h="1956625">
                  <a:moveTo>
                    <a:pt x="1367218" y="327946"/>
                  </a:moveTo>
                  <a:lnTo>
                    <a:pt x="897731" y="453771"/>
                  </a:lnTo>
                  <a:lnTo>
                    <a:pt x="1275779" y="1864805"/>
                  </a:lnTo>
                  <a:lnTo>
                    <a:pt x="932974" y="1956626"/>
                  </a:lnTo>
                  <a:lnTo>
                    <a:pt x="554927" y="545592"/>
                  </a:lnTo>
                  <a:lnTo>
                    <a:pt x="87821" y="670751"/>
                  </a:lnTo>
                  <a:lnTo>
                    <a:pt x="0" y="342805"/>
                  </a:lnTo>
                  <a:lnTo>
                    <a:pt x="1279303" y="0"/>
                  </a:lnTo>
                  <a:lnTo>
                    <a:pt x="1367218" y="327946"/>
                  </a:lnTo>
                  <a:close/>
                </a:path>
              </a:pathLst>
            </a:custGeom>
            <a:grpFill/>
            <a:ln w="9525" cap="flat">
              <a:noFill/>
              <a:prstDash val="solid"/>
              <a:miter/>
            </a:ln>
          </p:spPr>
          <p:txBody>
            <a:bodyPr rtlCol="0" anchor="ctr"/>
            <a:lstStyle/>
            <a:p>
              <a:endParaRPr lang="en-US" sz="2400"/>
            </a:p>
          </p:txBody>
        </p:sp>
        <p:sp>
          <p:nvSpPr>
            <p:cNvPr id="7" name="Freeform: Shape 6">
              <a:extLst>
                <a:ext uri="{FF2B5EF4-FFF2-40B4-BE49-F238E27FC236}">
                  <a16:creationId xmlns:a16="http://schemas.microsoft.com/office/drawing/2014/main" id="{BB235E4C-3CCD-4110-A744-316CFC2077F9}"/>
                </a:ext>
              </a:extLst>
            </p:cNvPr>
            <p:cNvSpPr/>
            <p:nvPr/>
          </p:nvSpPr>
          <p:spPr>
            <a:xfrm>
              <a:off x="2334672" y="1385791"/>
              <a:ext cx="1626012" cy="1824799"/>
            </a:xfrm>
            <a:custGeom>
              <a:avLst/>
              <a:gdLst>
                <a:gd name="connsiteX0" fmla="*/ 1421702 w 1626012"/>
                <a:gd name="connsiteY0" fmla="*/ 751237 h 1824799"/>
                <a:gd name="connsiteX1" fmla="*/ 1626013 w 1626012"/>
                <a:gd name="connsiteY1" fmla="*/ 1513904 h 1824799"/>
                <a:gd name="connsiteX2" fmla="*/ 1305592 w 1626012"/>
                <a:gd name="connsiteY2" fmla="*/ 1599724 h 1824799"/>
                <a:gd name="connsiteX3" fmla="*/ 1111853 w 1626012"/>
                <a:gd name="connsiteY3" fmla="*/ 876872 h 1824799"/>
                <a:gd name="connsiteX4" fmla="*/ 797338 w 1626012"/>
                <a:gd name="connsiteY4" fmla="*/ 686943 h 1824799"/>
                <a:gd name="connsiteX5" fmla="*/ 606647 w 1626012"/>
                <a:gd name="connsiteY5" fmla="*/ 1068229 h 1824799"/>
                <a:gd name="connsiteX6" fmla="*/ 786384 w 1626012"/>
                <a:gd name="connsiteY6" fmla="*/ 1738979 h 1824799"/>
                <a:gd name="connsiteX7" fmla="*/ 465963 w 1626012"/>
                <a:gd name="connsiteY7" fmla="*/ 1824800 h 1824799"/>
                <a:gd name="connsiteX8" fmla="*/ 0 w 1626012"/>
                <a:gd name="connsiteY8" fmla="*/ 85820 h 1824799"/>
                <a:gd name="connsiteX9" fmla="*/ 320421 w 1626012"/>
                <a:gd name="connsiteY9" fmla="*/ 0 h 1824799"/>
                <a:gd name="connsiteX10" fmla="*/ 490823 w 1626012"/>
                <a:gd name="connsiteY10" fmla="*/ 635984 h 1824799"/>
                <a:gd name="connsiteX11" fmla="*/ 814388 w 1626012"/>
                <a:gd name="connsiteY11" fmla="*/ 362903 h 1824799"/>
                <a:gd name="connsiteX12" fmla="*/ 1421702 w 1626012"/>
                <a:gd name="connsiteY12" fmla="*/ 751237 h 18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6012" h="1824799">
                  <a:moveTo>
                    <a:pt x="1421702" y="751237"/>
                  </a:moveTo>
                  <a:lnTo>
                    <a:pt x="1626013" y="1513904"/>
                  </a:lnTo>
                  <a:lnTo>
                    <a:pt x="1305592" y="1599724"/>
                  </a:lnTo>
                  <a:lnTo>
                    <a:pt x="1111853" y="876872"/>
                  </a:lnTo>
                  <a:cubicBezTo>
                    <a:pt x="1066610" y="707993"/>
                    <a:pt x="941451" y="648272"/>
                    <a:pt x="797338" y="686943"/>
                  </a:cubicBezTo>
                  <a:cubicBezTo>
                    <a:pt x="640842" y="728853"/>
                    <a:pt x="548735" y="852107"/>
                    <a:pt x="606647" y="1068229"/>
                  </a:cubicBezTo>
                  <a:lnTo>
                    <a:pt x="786384" y="1738979"/>
                  </a:lnTo>
                  <a:lnTo>
                    <a:pt x="465963" y="1824800"/>
                  </a:lnTo>
                  <a:lnTo>
                    <a:pt x="0" y="85820"/>
                  </a:lnTo>
                  <a:lnTo>
                    <a:pt x="320421" y="0"/>
                  </a:lnTo>
                  <a:lnTo>
                    <a:pt x="490823" y="635984"/>
                  </a:lnTo>
                  <a:cubicBezTo>
                    <a:pt x="535400" y="504253"/>
                    <a:pt x="647986" y="407480"/>
                    <a:pt x="814388" y="362903"/>
                  </a:cubicBezTo>
                  <a:cubicBezTo>
                    <a:pt x="1077754" y="292227"/>
                    <a:pt x="1333214" y="420815"/>
                    <a:pt x="1421702" y="751237"/>
                  </a:cubicBezTo>
                  <a:close/>
                </a:path>
              </a:pathLst>
            </a:custGeom>
            <a:grpFill/>
            <a:ln w="9525" cap="flat">
              <a:noFill/>
              <a:prstDash val="solid"/>
              <a:miter/>
            </a:ln>
          </p:spPr>
          <p:txBody>
            <a:bodyPr rtlCol="0" anchor="ctr"/>
            <a:lstStyle/>
            <a:p>
              <a:endParaRPr lang="en-US" sz="2400"/>
            </a:p>
          </p:txBody>
        </p:sp>
        <p:sp>
          <p:nvSpPr>
            <p:cNvPr id="11" name="Freeform: Shape 10">
              <a:extLst>
                <a:ext uri="{FF2B5EF4-FFF2-40B4-BE49-F238E27FC236}">
                  <a16:creationId xmlns:a16="http://schemas.microsoft.com/office/drawing/2014/main" id="{F7A0AD72-8BAF-4F85-A1F1-88DC8FA05140}"/>
                </a:ext>
              </a:extLst>
            </p:cNvPr>
            <p:cNvSpPr/>
            <p:nvPr/>
          </p:nvSpPr>
          <p:spPr>
            <a:xfrm>
              <a:off x="3927605" y="1258918"/>
              <a:ext cx="1521075" cy="1491229"/>
            </a:xfrm>
            <a:custGeom>
              <a:avLst/>
              <a:gdLst>
                <a:gd name="connsiteX0" fmla="*/ 1188272 w 1521075"/>
                <a:gd name="connsiteY0" fmla="*/ 0 h 1491229"/>
                <a:gd name="connsiteX1" fmla="*/ 1521075 w 1521075"/>
                <a:gd name="connsiteY1" fmla="*/ 1242060 h 1491229"/>
                <a:gd name="connsiteX2" fmla="*/ 1200654 w 1521075"/>
                <a:gd name="connsiteY2" fmla="*/ 1327976 h 1491229"/>
                <a:gd name="connsiteX3" fmla="*/ 1161411 w 1521075"/>
                <a:gd name="connsiteY3" fmla="*/ 1181386 h 1491229"/>
                <a:gd name="connsiteX4" fmla="*/ 805081 w 1521075"/>
                <a:gd name="connsiteY4" fmla="*/ 1471232 h 1491229"/>
                <a:gd name="connsiteX5" fmla="*/ 25745 w 1521075"/>
                <a:gd name="connsiteY5" fmla="*/ 977170 h 1491229"/>
                <a:gd name="connsiteX6" fmla="*/ 453704 w 1521075"/>
                <a:gd name="connsiteY6" fmla="*/ 159639 h 1491229"/>
                <a:gd name="connsiteX7" fmla="*/ 907189 w 1521075"/>
                <a:gd name="connsiteY7" fmla="*/ 232505 h 1491229"/>
                <a:gd name="connsiteX8" fmla="*/ 867946 w 1521075"/>
                <a:gd name="connsiteY8" fmla="*/ 85916 h 1491229"/>
                <a:gd name="connsiteX9" fmla="*/ 1188272 w 1521075"/>
                <a:gd name="connsiteY9" fmla="*/ 0 h 1491229"/>
                <a:gd name="connsiteX10" fmla="*/ 1034252 w 1521075"/>
                <a:gd name="connsiteY10" fmla="*/ 706850 h 1491229"/>
                <a:gd name="connsiteX11" fmla="*/ 595055 w 1521075"/>
                <a:gd name="connsiteY11" fmla="*/ 449104 h 1491229"/>
                <a:gd name="connsiteX12" fmla="*/ 346071 w 1521075"/>
                <a:gd name="connsiteY12" fmla="*/ 891254 h 1491229"/>
                <a:gd name="connsiteX13" fmla="*/ 782697 w 1521075"/>
                <a:gd name="connsiteY13" fmla="*/ 1149668 h 1491229"/>
                <a:gd name="connsiteX14" fmla="*/ 1034252 w 1521075"/>
                <a:gd name="connsiteY14" fmla="*/ 706850 h 149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1075" h="1491229">
                  <a:moveTo>
                    <a:pt x="1188272" y="0"/>
                  </a:moveTo>
                  <a:lnTo>
                    <a:pt x="1521075" y="1242060"/>
                  </a:lnTo>
                  <a:lnTo>
                    <a:pt x="1200654" y="1327976"/>
                  </a:lnTo>
                  <a:lnTo>
                    <a:pt x="1161411" y="1181386"/>
                  </a:lnTo>
                  <a:cubicBezTo>
                    <a:pt x="1101880" y="1317117"/>
                    <a:pt x="986437" y="1422654"/>
                    <a:pt x="805081" y="1471232"/>
                  </a:cubicBezTo>
                  <a:cubicBezTo>
                    <a:pt x="474659" y="1559719"/>
                    <a:pt x="124901" y="1347311"/>
                    <a:pt x="25745" y="977170"/>
                  </a:cubicBezTo>
                  <a:cubicBezTo>
                    <a:pt x="-73410" y="607028"/>
                    <a:pt x="123281" y="248126"/>
                    <a:pt x="453704" y="159639"/>
                  </a:cubicBezTo>
                  <a:cubicBezTo>
                    <a:pt x="635060" y="111062"/>
                    <a:pt x="787841" y="144685"/>
                    <a:pt x="907189" y="232505"/>
                  </a:cubicBezTo>
                  <a:lnTo>
                    <a:pt x="867946" y="85916"/>
                  </a:lnTo>
                  <a:lnTo>
                    <a:pt x="1188272" y="0"/>
                  </a:lnTo>
                  <a:close/>
                  <a:moveTo>
                    <a:pt x="1034252" y="706850"/>
                  </a:moveTo>
                  <a:cubicBezTo>
                    <a:pt x="978341" y="498158"/>
                    <a:pt x="793841" y="395859"/>
                    <a:pt x="595055" y="449104"/>
                  </a:cubicBezTo>
                  <a:cubicBezTo>
                    <a:pt x="398840" y="501682"/>
                    <a:pt x="290159" y="682562"/>
                    <a:pt x="346071" y="891254"/>
                  </a:cubicBezTo>
                  <a:cubicBezTo>
                    <a:pt x="401983" y="1099947"/>
                    <a:pt x="586482" y="1202246"/>
                    <a:pt x="782697" y="1149668"/>
                  </a:cubicBezTo>
                  <a:cubicBezTo>
                    <a:pt x="981484" y="1096423"/>
                    <a:pt x="1090164" y="915543"/>
                    <a:pt x="1034252" y="706850"/>
                  </a:cubicBezTo>
                  <a:close/>
                </a:path>
              </a:pathLst>
            </a:custGeom>
            <a:grpFill/>
            <a:ln w="9525"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6C061A2F-11D6-41CB-B3F6-B722A9FEB6A2}"/>
                </a:ext>
              </a:extLst>
            </p:cNvPr>
            <p:cNvSpPr/>
            <p:nvPr/>
          </p:nvSpPr>
          <p:spPr>
            <a:xfrm>
              <a:off x="5349429" y="957811"/>
              <a:ext cx="1492853" cy="1480683"/>
            </a:xfrm>
            <a:custGeom>
              <a:avLst/>
              <a:gdLst>
                <a:gd name="connsiteX0" fmla="*/ 1288542 w 1492853"/>
                <a:gd name="connsiteY0" fmla="*/ 407121 h 1480683"/>
                <a:gd name="connsiteX1" fmla="*/ 1492853 w 1492853"/>
                <a:gd name="connsiteY1" fmla="*/ 1169787 h 1480683"/>
                <a:gd name="connsiteX2" fmla="*/ 1172433 w 1492853"/>
                <a:gd name="connsiteY2" fmla="*/ 1255608 h 1480683"/>
                <a:gd name="connsiteX3" fmla="*/ 978694 w 1492853"/>
                <a:gd name="connsiteY3" fmla="*/ 532755 h 1480683"/>
                <a:gd name="connsiteX4" fmla="*/ 664178 w 1492853"/>
                <a:gd name="connsiteY4" fmla="*/ 342827 h 1480683"/>
                <a:gd name="connsiteX5" fmla="*/ 473488 w 1492853"/>
                <a:gd name="connsiteY5" fmla="*/ 724113 h 1480683"/>
                <a:gd name="connsiteX6" fmla="*/ 653225 w 1492853"/>
                <a:gd name="connsiteY6" fmla="*/ 1394863 h 1480683"/>
                <a:gd name="connsiteX7" fmla="*/ 332804 w 1492853"/>
                <a:gd name="connsiteY7" fmla="*/ 1480683 h 1480683"/>
                <a:gd name="connsiteX8" fmla="*/ 0 w 1492853"/>
                <a:gd name="connsiteY8" fmla="*/ 238623 h 1480683"/>
                <a:gd name="connsiteX9" fmla="*/ 320421 w 1492853"/>
                <a:gd name="connsiteY9" fmla="*/ 152803 h 1480683"/>
                <a:gd name="connsiteX10" fmla="*/ 357664 w 1492853"/>
                <a:gd name="connsiteY10" fmla="*/ 291868 h 1480683"/>
                <a:gd name="connsiteX11" fmla="*/ 681228 w 1492853"/>
                <a:gd name="connsiteY11" fmla="*/ 18786 h 1480683"/>
                <a:gd name="connsiteX12" fmla="*/ 1288542 w 1492853"/>
                <a:gd name="connsiteY12" fmla="*/ 407121 h 148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2853" h="1480683">
                  <a:moveTo>
                    <a:pt x="1288542" y="407121"/>
                  </a:moveTo>
                  <a:lnTo>
                    <a:pt x="1492853" y="1169787"/>
                  </a:lnTo>
                  <a:lnTo>
                    <a:pt x="1172433" y="1255608"/>
                  </a:lnTo>
                  <a:lnTo>
                    <a:pt x="978694" y="532755"/>
                  </a:lnTo>
                  <a:cubicBezTo>
                    <a:pt x="933450" y="363877"/>
                    <a:pt x="808291" y="304155"/>
                    <a:pt x="664178" y="342827"/>
                  </a:cubicBezTo>
                  <a:cubicBezTo>
                    <a:pt x="507682" y="384737"/>
                    <a:pt x="415576" y="507990"/>
                    <a:pt x="473488" y="724113"/>
                  </a:cubicBezTo>
                  <a:lnTo>
                    <a:pt x="653225" y="1394863"/>
                  </a:lnTo>
                  <a:lnTo>
                    <a:pt x="332804" y="1480683"/>
                  </a:lnTo>
                  <a:lnTo>
                    <a:pt x="0" y="238623"/>
                  </a:lnTo>
                  <a:lnTo>
                    <a:pt x="320421" y="152803"/>
                  </a:lnTo>
                  <a:lnTo>
                    <a:pt x="357664" y="291868"/>
                  </a:lnTo>
                  <a:cubicBezTo>
                    <a:pt x="402241" y="160137"/>
                    <a:pt x="514826" y="63363"/>
                    <a:pt x="681228" y="18786"/>
                  </a:cubicBezTo>
                  <a:cubicBezTo>
                    <a:pt x="944499" y="-51889"/>
                    <a:pt x="1199959" y="76698"/>
                    <a:pt x="1288542" y="407121"/>
                  </a:cubicBezTo>
                  <a:close/>
                </a:path>
              </a:pathLst>
            </a:custGeom>
            <a:grpFill/>
            <a:ln w="9525" cap="flat">
              <a:noFill/>
              <a:prstDash val="solid"/>
              <a:miter/>
            </a:ln>
          </p:spPr>
          <p:txBody>
            <a:bodyPr rtlCol="0" anchor="ctr"/>
            <a:lstStyle/>
            <a:p>
              <a:endParaRPr lang="en-US" sz="2400"/>
            </a:p>
          </p:txBody>
        </p:sp>
        <p:sp>
          <p:nvSpPr>
            <p:cNvPr id="13" name="Freeform: Shape 12">
              <a:extLst>
                <a:ext uri="{FF2B5EF4-FFF2-40B4-BE49-F238E27FC236}">
                  <a16:creationId xmlns:a16="http://schemas.microsoft.com/office/drawing/2014/main" id="{0AFE20DE-672A-4AE0-B504-7EFFD6EF1923}"/>
                </a:ext>
              </a:extLst>
            </p:cNvPr>
            <p:cNvSpPr/>
            <p:nvPr/>
          </p:nvSpPr>
          <p:spPr>
            <a:xfrm>
              <a:off x="6599872" y="242887"/>
              <a:ext cx="1611058" cy="1824704"/>
            </a:xfrm>
            <a:custGeom>
              <a:avLst/>
              <a:gdLst>
                <a:gd name="connsiteX0" fmla="*/ 1238536 w 1611058"/>
                <a:gd name="connsiteY0" fmla="*/ 1617726 h 1824704"/>
                <a:gd name="connsiteX1" fmla="*/ 635317 w 1611058"/>
                <a:gd name="connsiteY1" fmla="*/ 1175004 h 1824704"/>
                <a:gd name="connsiteX2" fmla="*/ 786384 w 1611058"/>
                <a:gd name="connsiteY2" fmla="*/ 1738884 h 1824704"/>
                <a:gd name="connsiteX3" fmla="*/ 465963 w 1611058"/>
                <a:gd name="connsiteY3" fmla="*/ 1824704 h 1824704"/>
                <a:gd name="connsiteX4" fmla="*/ 0 w 1611058"/>
                <a:gd name="connsiteY4" fmla="*/ 85820 h 1824704"/>
                <a:gd name="connsiteX5" fmla="*/ 320421 w 1611058"/>
                <a:gd name="connsiteY5" fmla="*/ 0 h 1824704"/>
                <a:gd name="connsiteX6" fmla="*/ 599980 w 1611058"/>
                <a:gd name="connsiteY6" fmla="*/ 1043369 h 1824704"/>
                <a:gd name="connsiteX7" fmla="*/ 880777 w 1611058"/>
                <a:gd name="connsiteY7" fmla="*/ 382334 h 1824704"/>
                <a:gd name="connsiteX8" fmla="*/ 1263301 w 1611058"/>
                <a:gd name="connsiteY8" fmla="*/ 279845 h 1824704"/>
                <a:gd name="connsiteX9" fmla="*/ 928402 w 1611058"/>
                <a:gd name="connsiteY9" fmla="*/ 1027176 h 1824704"/>
                <a:gd name="connsiteX10" fmla="*/ 1611058 w 1611058"/>
                <a:gd name="connsiteY10" fmla="*/ 1517904 h 1824704"/>
                <a:gd name="connsiteX11" fmla="*/ 1238536 w 1611058"/>
                <a:gd name="connsiteY11" fmla="*/ 1617726 h 182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1058" h="1824704">
                  <a:moveTo>
                    <a:pt x="1238536" y="1617726"/>
                  </a:moveTo>
                  <a:lnTo>
                    <a:pt x="635317" y="1175004"/>
                  </a:lnTo>
                  <a:lnTo>
                    <a:pt x="786384" y="1738884"/>
                  </a:lnTo>
                  <a:lnTo>
                    <a:pt x="465963" y="1824704"/>
                  </a:lnTo>
                  <a:lnTo>
                    <a:pt x="0" y="85820"/>
                  </a:lnTo>
                  <a:lnTo>
                    <a:pt x="320421" y="0"/>
                  </a:lnTo>
                  <a:lnTo>
                    <a:pt x="599980" y="1043369"/>
                  </a:lnTo>
                  <a:lnTo>
                    <a:pt x="880777" y="382334"/>
                  </a:lnTo>
                  <a:lnTo>
                    <a:pt x="1263301" y="279845"/>
                  </a:lnTo>
                  <a:lnTo>
                    <a:pt x="928402" y="1027176"/>
                  </a:lnTo>
                  <a:lnTo>
                    <a:pt x="1611058" y="1517904"/>
                  </a:lnTo>
                  <a:lnTo>
                    <a:pt x="1238536" y="1617726"/>
                  </a:lnTo>
                  <a:close/>
                </a:path>
              </a:pathLst>
            </a:custGeom>
            <a:grpFill/>
            <a:ln w="9525"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2913EB4D-3D77-4270-B518-88EBA748CD07}"/>
                </a:ext>
              </a:extLst>
            </p:cNvPr>
            <p:cNvSpPr/>
            <p:nvPr/>
          </p:nvSpPr>
          <p:spPr>
            <a:xfrm>
              <a:off x="3734180" y="2860737"/>
              <a:ext cx="1291780" cy="2035778"/>
            </a:xfrm>
            <a:custGeom>
              <a:avLst/>
              <a:gdLst>
                <a:gd name="connsiteX0" fmla="*/ 1291781 w 1291780"/>
                <a:gd name="connsiteY0" fmla="*/ 0 h 2035778"/>
                <a:gd name="connsiteX1" fmla="*/ 1172528 w 1291780"/>
                <a:gd name="connsiteY1" fmla="*/ 1363218 h 2035778"/>
                <a:gd name="connsiteX2" fmla="*/ 649796 w 1291780"/>
                <a:gd name="connsiteY2" fmla="*/ 2035778 h 2035778"/>
                <a:gd name="connsiteX3" fmla="*/ 569881 w 1291780"/>
                <a:gd name="connsiteY3" fmla="*/ 1737646 h 2035778"/>
                <a:gd name="connsiteX4" fmla="*/ 831437 w 1291780"/>
                <a:gd name="connsiteY4" fmla="*/ 1411986 h 2035778"/>
                <a:gd name="connsiteX5" fmla="*/ 0 w 1291780"/>
                <a:gd name="connsiteY5" fmla="*/ 346138 h 2035778"/>
                <a:gd name="connsiteX6" fmla="*/ 350234 w 1291780"/>
                <a:gd name="connsiteY6" fmla="*/ 252317 h 2035778"/>
                <a:gd name="connsiteX7" fmla="*/ 896779 w 1291780"/>
                <a:gd name="connsiteY7" fmla="*/ 1000411 h 2035778"/>
                <a:gd name="connsiteX8" fmla="*/ 948880 w 1291780"/>
                <a:gd name="connsiteY8" fmla="*/ 91821 h 2035778"/>
                <a:gd name="connsiteX9" fmla="*/ 1291781 w 1291780"/>
                <a:gd name="connsiteY9" fmla="*/ 0 h 20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780" h="2035778">
                  <a:moveTo>
                    <a:pt x="1291781" y="0"/>
                  </a:moveTo>
                  <a:lnTo>
                    <a:pt x="1172528" y="1363218"/>
                  </a:lnTo>
                  <a:cubicBezTo>
                    <a:pt x="1139190" y="1755553"/>
                    <a:pt x="970026" y="1968627"/>
                    <a:pt x="649796" y="2035778"/>
                  </a:cubicBezTo>
                  <a:lnTo>
                    <a:pt x="569881" y="1737646"/>
                  </a:lnTo>
                  <a:cubicBezTo>
                    <a:pt x="746950" y="1692878"/>
                    <a:pt x="816388" y="1594390"/>
                    <a:pt x="831437" y="1411986"/>
                  </a:cubicBezTo>
                  <a:lnTo>
                    <a:pt x="0" y="346138"/>
                  </a:lnTo>
                  <a:lnTo>
                    <a:pt x="350234" y="252317"/>
                  </a:lnTo>
                  <a:lnTo>
                    <a:pt x="896779" y="1000411"/>
                  </a:lnTo>
                  <a:lnTo>
                    <a:pt x="948880" y="91821"/>
                  </a:lnTo>
                  <a:lnTo>
                    <a:pt x="1291781" y="0"/>
                  </a:lnTo>
                  <a:close/>
                </a:path>
              </a:pathLst>
            </a:custGeom>
            <a:grpFill/>
            <a:ln w="9525"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226FFBEB-0F60-4026-9EB1-7A08121A7EC6}"/>
                </a:ext>
              </a:extLst>
            </p:cNvPr>
            <p:cNvSpPr/>
            <p:nvPr/>
          </p:nvSpPr>
          <p:spPr>
            <a:xfrm>
              <a:off x="5205381" y="2616074"/>
              <a:ext cx="1362337" cy="1359895"/>
            </a:xfrm>
            <a:custGeom>
              <a:avLst/>
              <a:gdLst>
                <a:gd name="connsiteX0" fmla="*/ 24224 w 1362337"/>
                <a:gd name="connsiteY0" fmla="*/ 855692 h 1359895"/>
                <a:gd name="connsiteX1" fmla="*/ 504284 w 1362337"/>
                <a:gd name="connsiteY1" fmla="*/ 24160 h 1359895"/>
                <a:gd name="connsiteX2" fmla="*/ 1338293 w 1362337"/>
                <a:gd name="connsiteY2" fmla="*/ 503553 h 1359895"/>
                <a:gd name="connsiteX3" fmla="*/ 855757 w 1362337"/>
                <a:gd name="connsiteY3" fmla="*/ 1335752 h 1359895"/>
                <a:gd name="connsiteX4" fmla="*/ 24224 w 1362337"/>
                <a:gd name="connsiteY4" fmla="*/ 855692 h 1359895"/>
                <a:gd name="connsiteX5" fmla="*/ 1017872 w 1362337"/>
                <a:gd name="connsiteY5" fmla="*/ 589468 h 1359895"/>
                <a:gd name="connsiteX6" fmla="*/ 588199 w 1362337"/>
                <a:gd name="connsiteY6" fmla="*/ 337151 h 1359895"/>
                <a:gd name="connsiteX7" fmla="*/ 344645 w 1362337"/>
                <a:gd name="connsiteY7" fmla="*/ 769872 h 1359895"/>
                <a:gd name="connsiteX8" fmla="*/ 771842 w 1362337"/>
                <a:gd name="connsiteY8" fmla="*/ 1022856 h 1359895"/>
                <a:gd name="connsiteX9" fmla="*/ 1017872 w 1362337"/>
                <a:gd name="connsiteY9" fmla="*/ 589468 h 135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337" h="1359895">
                  <a:moveTo>
                    <a:pt x="24224" y="855692"/>
                  </a:moveTo>
                  <a:cubicBezTo>
                    <a:pt x="-74931" y="485551"/>
                    <a:pt x="139191" y="121981"/>
                    <a:pt x="504284" y="24160"/>
                  </a:cubicBezTo>
                  <a:cubicBezTo>
                    <a:pt x="869473" y="-73662"/>
                    <a:pt x="1239138" y="133411"/>
                    <a:pt x="1338293" y="503553"/>
                  </a:cubicBezTo>
                  <a:cubicBezTo>
                    <a:pt x="1437448" y="873694"/>
                    <a:pt x="1220850" y="1237930"/>
                    <a:pt x="855757" y="1335752"/>
                  </a:cubicBezTo>
                  <a:cubicBezTo>
                    <a:pt x="490568" y="1433669"/>
                    <a:pt x="123379" y="1225834"/>
                    <a:pt x="24224" y="855692"/>
                  </a:cubicBezTo>
                  <a:close/>
                  <a:moveTo>
                    <a:pt x="1017872" y="589468"/>
                  </a:moveTo>
                  <a:cubicBezTo>
                    <a:pt x="963961" y="388300"/>
                    <a:pt x="779462" y="285907"/>
                    <a:pt x="588199" y="337151"/>
                  </a:cubicBezTo>
                  <a:cubicBezTo>
                    <a:pt x="399414" y="387729"/>
                    <a:pt x="290733" y="568609"/>
                    <a:pt x="344645" y="769872"/>
                  </a:cubicBezTo>
                  <a:cubicBezTo>
                    <a:pt x="398557" y="971040"/>
                    <a:pt x="583056" y="1073434"/>
                    <a:pt x="771842" y="1022856"/>
                  </a:cubicBezTo>
                  <a:cubicBezTo>
                    <a:pt x="963199" y="971611"/>
                    <a:pt x="1071784" y="790732"/>
                    <a:pt x="1017872" y="589468"/>
                  </a:cubicBezTo>
                  <a:close/>
                </a:path>
              </a:pathLst>
            </a:custGeom>
            <a:grpFill/>
            <a:ln w="9525"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7430C7BD-660E-4A4F-9C02-E23F4F169DBF}"/>
                </a:ext>
              </a:extLst>
            </p:cNvPr>
            <p:cNvSpPr/>
            <p:nvPr/>
          </p:nvSpPr>
          <p:spPr>
            <a:xfrm>
              <a:off x="6583488" y="2132551"/>
              <a:ext cx="1492853" cy="1480641"/>
            </a:xfrm>
            <a:custGeom>
              <a:avLst/>
              <a:gdLst>
                <a:gd name="connsiteX0" fmla="*/ 1160050 w 1492853"/>
                <a:gd name="connsiteY0" fmla="*/ 0 h 1480641"/>
                <a:gd name="connsiteX1" fmla="*/ 1492853 w 1492853"/>
                <a:gd name="connsiteY1" fmla="*/ 1242060 h 1480641"/>
                <a:gd name="connsiteX2" fmla="*/ 1172433 w 1492853"/>
                <a:gd name="connsiteY2" fmla="*/ 1327976 h 1480641"/>
                <a:gd name="connsiteX3" fmla="*/ 1135189 w 1492853"/>
                <a:gd name="connsiteY3" fmla="*/ 1188815 h 1480641"/>
                <a:gd name="connsiteX4" fmla="*/ 811625 w 1492853"/>
                <a:gd name="connsiteY4" fmla="*/ 1461897 h 1480641"/>
                <a:gd name="connsiteX5" fmla="*/ 204311 w 1492853"/>
                <a:gd name="connsiteY5" fmla="*/ 1073468 h 1480641"/>
                <a:gd name="connsiteX6" fmla="*/ 0 w 1492853"/>
                <a:gd name="connsiteY6" fmla="*/ 310801 h 1480641"/>
                <a:gd name="connsiteX7" fmla="*/ 320421 w 1492853"/>
                <a:gd name="connsiteY7" fmla="*/ 224980 h 1480641"/>
                <a:gd name="connsiteX8" fmla="*/ 514159 w 1492853"/>
                <a:gd name="connsiteY8" fmla="*/ 947833 h 1480641"/>
                <a:gd name="connsiteX9" fmla="*/ 828675 w 1492853"/>
                <a:gd name="connsiteY9" fmla="*/ 1137761 h 1480641"/>
                <a:gd name="connsiteX10" fmla="*/ 1019366 w 1492853"/>
                <a:gd name="connsiteY10" fmla="*/ 756476 h 1480641"/>
                <a:gd name="connsiteX11" fmla="*/ 839629 w 1492853"/>
                <a:gd name="connsiteY11" fmla="*/ 85725 h 1480641"/>
                <a:gd name="connsiteX12" fmla="*/ 1160050 w 1492853"/>
                <a:gd name="connsiteY12" fmla="*/ 0 h 148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2853" h="1480641">
                  <a:moveTo>
                    <a:pt x="1160050" y="0"/>
                  </a:moveTo>
                  <a:lnTo>
                    <a:pt x="1492853" y="1242060"/>
                  </a:lnTo>
                  <a:lnTo>
                    <a:pt x="1172433" y="1327976"/>
                  </a:lnTo>
                  <a:lnTo>
                    <a:pt x="1135189" y="1188815"/>
                  </a:lnTo>
                  <a:cubicBezTo>
                    <a:pt x="1090613" y="1320546"/>
                    <a:pt x="978122" y="1417320"/>
                    <a:pt x="811625" y="1461897"/>
                  </a:cubicBezTo>
                  <a:cubicBezTo>
                    <a:pt x="548354" y="1532477"/>
                    <a:pt x="292894" y="1403890"/>
                    <a:pt x="204311" y="1073468"/>
                  </a:cubicBezTo>
                  <a:lnTo>
                    <a:pt x="0" y="310801"/>
                  </a:lnTo>
                  <a:lnTo>
                    <a:pt x="320421" y="224980"/>
                  </a:lnTo>
                  <a:lnTo>
                    <a:pt x="514159" y="947833"/>
                  </a:lnTo>
                  <a:cubicBezTo>
                    <a:pt x="559403" y="1116711"/>
                    <a:pt x="684562" y="1176433"/>
                    <a:pt x="828675" y="1137761"/>
                  </a:cubicBezTo>
                  <a:cubicBezTo>
                    <a:pt x="985171" y="1095851"/>
                    <a:pt x="1077278" y="972598"/>
                    <a:pt x="1019366" y="756476"/>
                  </a:cubicBezTo>
                  <a:lnTo>
                    <a:pt x="839629" y="85725"/>
                  </a:lnTo>
                  <a:lnTo>
                    <a:pt x="1160050" y="0"/>
                  </a:lnTo>
                  <a:close/>
                </a:path>
              </a:pathLst>
            </a:custGeom>
            <a:grpFill/>
            <a:ln w="9525" cap="flat">
              <a:noFill/>
              <a:prstDash val="solid"/>
              <a:miter/>
            </a:ln>
          </p:spPr>
          <p:txBody>
            <a:bodyPr rtlCol="0" anchor="ctr"/>
            <a:lstStyle/>
            <a:p>
              <a:endParaRPr lang="en-US" sz="2400"/>
            </a:p>
          </p:txBody>
        </p:sp>
      </p:grpSp>
      <p:sp>
        <p:nvSpPr>
          <p:cNvPr id="17" name="Freihandform 5">
            <a:extLst>
              <a:ext uri="{FF2B5EF4-FFF2-40B4-BE49-F238E27FC236}">
                <a16:creationId xmlns:a16="http://schemas.microsoft.com/office/drawing/2014/main" id="{C1AD5077-01EA-4FFB-9C7C-3D1063BFBA07}"/>
              </a:ext>
            </a:extLst>
          </p:cNvPr>
          <p:cNvSpPr/>
          <p:nvPr userDrawn="1"/>
        </p:nvSpPr>
        <p:spPr>
          <a:xfrm rot="4500000">
            <a:off x="-383005" y="3"/>
            <a:ext cx="8937519" cy="6858000"/>
          </a:xfrm>
          <a:custGeom>
            <a:avLst/>
            <a:gdLst>
              <a:gd name="connsiteX0" fmla="*/ 0 w 6703139"/>
              <a:gd name="connsiteY0" fmla="*/ 5143500 h 5143500"/>
              <a:gd name="connsiteX1" fmla="*/ 1378197 w 6703139"/>
              <a:gd name="connsiteY1" fmla="*/ 0 h 5143500"/>
              <a:gd name="connsiteX2" fmla="*/ 6703139 w 6703139"/>
              <a:gd name="connsiteY2" fmla="*/ 0 h 5143500"/>
              <a:gd name="connsiteX3" fmla="*/ 5324943 w 6703139"/>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703139" h="5143500">
                <a:moveTo>
                  <a:pt x="0" y="5143500"/>
                </a:moveTo>
                <a:lnTo>
                  <a:pt x="1378197" y="0"/>
                </a:lnTo>
                <a:lnTo>
                  <a:pt x="6703139" y="0"/>
                </a:lnTo>
                <a:lnTo>
                  <a:pt x="5324943" y="5143500"/>
                </a:lnTo>
                <a:close/>
              </a:path>
            </a:pathLst>
          </a:custGeom>
          <a:gradFill flip="none" rotWithShape="1">
            <a:gsLst>
              <a:gs pos="0">
                <a:schemeClr val="accent3">
                  <a:alpha val="67000"/>
                </a:schemeClr>
              </a:gs>
              <a:gs pos="40000">
                <a:schemeClr val="accent3">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err="1">
              <a:solidFill>
                <a:schemeClr val="tx1"/>
              </a:solidFill>
              <a:latin typeface="MdFago" charset="0"/>
              <a:ea typeface="MdFago" charset="0"/>
              <a:cs typeface="MdFago" charset="0"/>
            </a:endParaRPr>
          </a:p>
        </p:txBody>
      </p:sp>
    </p:spTree>
    <p:custDataLst>
      <p:tags r:id="rId1"/>
    </p:custDataLst>
    <p:extLst>
      <p:ext uri="{BB962C8B-B14F-4D97-AF65-F5344CB8AC3E}">
        <p14:creationId xmlns:p14="http://schemas.microsoft.com/office/powerpoint/2010/main" val="59278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2">
            <a:lumMod val="5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366185" y="1478280"/>
            <a:ext cx="11459633" cy="1950720"/>
          </a:xfrm>
          <a:prstGeom prst="rect">
            <a:avLst/>
          </a:prstGeom>
        </p:spPr>
        <p:txBody>
          <a:bodyPr anchor="b" anchorCtr="0"/>
          <a:lstStyle>
            <a:lvl1pPr algn="ctr">
              <a:lnSpc>
                <a:spcPct val="90000"/>
              </a:lnSpc>
              <a:defRPr sz="4800">
                <a:solidFill>
                  <a:schemeClr val="tx2">
                    <a:lumMod val="60000"/>
                    <a:lumOff val="40000"/>
                  </a:schemeClr>
                </a:solidFill>
              </a:defRPr>
            </a:lvl1pPr>
          </a:lstStyle>
          <a:p>
            <a:r>
              <a:rPr lang="en-US" noProof="0" dirty="0"/>
              <a:t>Click to edit Master title style</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366186" y="3611880"/>
            <a:ext cx="11459633" cy="975360"/>
          </a:xfrm>
          <a:prstGeom prst="rect">
            <a:avLst/>
          </a:prstGeom>
        </p:spPr>
        <p:txBody>
          <a:bodyPr anchor="t" anchorCtr="0"/>
          <a:lstStyle>
            <a:lvl1pPr marL="0" indent="0" algn="ctr">
              <a:buNone/>
              <a:defRPr sz="2667" b="0">
                <a:solidFill>
                  <a:schemeClr val="tx2">
                    <a:lumMod val="60000"/>
                    <a:lumOff val="4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spTree>
    <p:custDataLst>
      <p:tags r:id="rId1"/>
    </p:custDataLst>
    <p:extLst>
      <p:ext uri="{BB962C8B-B14F-4D97-AF65-F5344CB8AC3E}">
        <p14:creationId xmlns:p14="http://schemas.microsoft.com/office/powerpoint/2010/main" val="338655974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in Tru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3967" y="1386418"/>
            <a:ext cx="5505451" cy="2123545"/>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3968" y="3600451"/>
            <a:ext cx="5505451" cy="1657348"/>
          </a:xfr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        </a:t>
            </a:r>
          </a:p>
        </p:txBody>
      </p:sp>
      <p:pic>
        <p:nvPicPr>
          <p:cNvPr id="14" name="Graphic 13">
            <a:extLst>
              <a:ext uri="{FF2B5EF4-FFF2-40B4-BE49-F238E27FC236}">
                <a16:creationId xmlns:a16="http://schemas.microsoft.com/office/drawing/2014/main" id="{CB25D1A9-5D82-9E4A-3323-DC43367C2BF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958" y="403167"/>
            <a:ext cx="1521127" cy="216000"/>
          </a:xfrm>
          <a:prstGeom prst="rect">
            <a:avLst/>
          </a:prstGeom>
        </p:spPr>
      </p:pic>
    </p:spTree>
    <p:extLst>
      <p:ext uri="{BB962C8B-B14F-4D97-AF65-F5344CB8AC3E}">
        <p14:creationId xmlns:p14="http://schemas.microsoft.com/office/powerpoint/2010/main" val="2876880755"/>
      </p:ext>
    </p:extLst>
  </p:cSld>
  <p:clrMapOvr>
    <a:masterClrMapping/>
  </p:clrMapOvr>
  <p:extLst>
    <p:ext uri="{DCECCB84-F9BA-43D5-87BE-67443E8EF086}">
      <p15:sldGuideLst xmlns:p15="http://schemas.microsoft.com/office/powerpoint/2012/main">
        <p15:guide id="8" orient="horz" pos="556">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ith dark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12192000" cy="6858000"/>
          </a:xfrm>
        </p:spPr>
        <p:txBody>
          <a:bodyPr anchor="ctr" anchorCtr="1"/>
          <a:lstStyle>
            <a:lvl1pPr algn="ctr">
              <a:defRPr/>
            </a:lvl1pPr>
          </a:lstStyle>
          <a:p>
            <a:r>
              <a:rPr lang="en-US"/>
              <a:t>Click icon to add picture</a:t>
            </a:r>
          </a:p>
        </p:txBody>
      </p:sp>
      <p:sp>
        <p:nvSpPr>
          <p:cNvPr id="2" name="Title 1"/>
          <p:cNvSpPr>
            <a:spLocks noGrp="1"/>
          </p:cNvSpPr>
          <p:nvPr>
            <p:ph type="ctrTitle"/>
          </p:nvPr>
        </p:nvSpPr>
        <p:spPr>
          <a:xfrm>
            <a:off x="836084" y="2207685"/>
            <a:ext cx="5505451" cy="2076449"/>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6084" y="4284134"/>
            <a:ext cx="5505451" cy="1636183"/>
          </a:xfr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        </a:t>
            </a:r>
          </a:p>
        </p:txBody>
      </p:sp>
    </p:spTree>
    <p:extLst>
      <p:ext uri="{BB962C8B-B14F-4D97-AF65-F5344CB8AC3E}">
        <p14:creationId xmlns:p14="http://schemas.microsoft.com/office/powerpoint/2010/main" val="68667331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12192000" cy="6858000"/>
          </a:xfrm>
        </p:spPr>
        <p:txBody>
          <a:bodyPr anchor="ctr" anchorCtr="1"/>
          <a:lstStyle>
            <a:lvl1pPr algn="ctr">
              <a:defRPr/>
            </a:lvl1pPr>
          </a:lstStyle>
          <a:p>
            <a:r>
              <a:rPr lang="en-US"/>
              <a:t>Click icon to add picture</a:t>
            </a:r>
          </a:p>
        </p:txBody>
      </p:sp>
      <p:sp>
        <p:nvSpPr>
          <p:cNvPr id="6" name="Text Placeholder 5">
            <a:extLst>
              <a:ext uri="{FF2B5EF4-FFF2-40B4-BE49-F238E27FC236}">
                <a16:creationId xmlns:a16="http://schemas.microsoft.com/office/drawing/2014/main" id="{35FA0A69-F626-71D1-D44C-F45E3406B30E}"/>
              </a:ext>
            </a:extLst>
          </p:cNvPr>
          <p:cNvSpPr>
            <a:spLocks noGrp="1"/>
          </p:cNvSpPr>
          <p:nvPr>
            <p:ph type="body" sz="quarter" idx="11" hasCustomPrompt="1"/>
          </p:nvPr>
        </p:nvSpPr>
        <p:spPr>
          <a:xfrm>
            <a:off x="556800" y="1180800"/>
            <a:ext cx="5760000" cy="4560000"/>
          </a:xfrm>
          <a:gradFill>
            <a:gsLst>
              <a:gs pos="0">
                <a:schemeClr val="accent3"/>
              </a:gs>
              <a:gs pos="45000">
                <a:schemeClr val="accent2">
                  <a:alpha val="0"/>
                </a:schemeClr>
              </a:gs>
            </a:gsLst>
            <a:lin ang="2700000" scaled="0"/>
          </a:gradFill>
        </p:spPr>
        <p:txBody>
          <a:bodyPr/>
          <a:lstStyle>
            <a:lvl1pPr>
              <a:defRPr sz="133"/>
            </a:lvl1pPr>
          </a:lstStyle>
          <a:p>
            <a:pPr lvl="0"/>
            <a:r>
              <a:rPr lang="en-US"/>
              <a:t> </a:t>
            </a:r>
          </a:p>
        </p:txBody>
      </p:sp>
      <p:sp>
        <p:nvSpPr>
          <p:cNvPr id="2" name="Title 1"/>
          <p:cNvSpPr>
            <a:spLocks noGrp="1"/>
          </p:cNvSpPr>
          <p:nvPr>
            <p:ph type="ctrTitle"/>
          </p:nvPr>
        </p:nvSpPr>
        <p:spPr>
          <a:xfrm>
            <a:off x="833967" y="1384301"/>
            <a:ext cx="5505451" cy="2125663"/>
          </a:xfrm>
        </p:spPr>
        <p:txBody>
          <a:bodyPr anchor="t" anchorCtr="0"/>
          <a:lstStyle>
            <a:lvl1pPr algn="l">
              <a:defRPr sz="4800">
                <a:solidFill>
                  <a:schemeClr val="tx1"/>
                </a:solidFill>
              </a:defRPr>
            </a:lvl1pPr>
          </a:lstStyle>
          <a:p>
            <a:r>
              <a:rPr lang="en-US" noProof="0"/>
              <a:t>Click to edit Master title style</a:t>
            </a:r>
          </a:p>
        </p:txBody>
      </p:sp>
      <p:sp>
        <p:nvSpPr>
          <p:cNvPr id="3" name="Subtitle 2"/>
          <p:cNvSpPr>
            <a:spLocks noGrp="1"/>
          </p:cNvSpPr>
          <p:nvPr>
            <p:ph type="subTitle" idx="1" hasCustomPrompt="1"/>
          </p:nvPr>
        </p:nvSpPr>
        <p:spPr>
          <a:xfrm>
            <a:off x="833968" y="3600451"/>
            <a:ext cx="5505451" cy="1657348"/>
          </a:xfrm>
        </p:spPr>
        <p:txBody>
          <a:bodyPr anchor="t" anchorCtr="0"/>
          <a:lstStyle>
            <a:lvl1pPr marL="0" indent="0" algn="l">
              <a:buNone/>
              <a:defRPr sz="1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        </a:t>
            </a:r>
          </a:p>
        </p:txBody>
      </p:sp>
    </p:spTree>
    <p:extLst>
      <p:ext uri="{BB962C8B-B14F-4D97-AF65-F5344CB8AC3E}">
        <p14:creationId xmlns:p14="http://schemas.microsoft.com/office/powerpoint/2010/main" val="2292180237"/>
      </p:ext>
    </p:extLst>
  </p:cSld>
  <p:clrMapOvr>
    <a:masterClrMapping/>
  </p:clrMapOvr>
  <p:extLst>
    <p:ext uri="{DCECCB84-F9BA-43D5-87BE-67443E8EF086}">
      <p15:sldGuideLst xmlns:p15="http://schemas.microsoft.com/office/powerpoint/2012/main">
        <p15:guide id="5" orient="horz" pos="654">
          <p15:clr>
            <a:srgbClr val="A4A3A4"/>
          </p15:clr>
        </p15:guide>
        <p15:guide id="7" orient="horz" pos="556">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6083" y="385232"/>
            <a:ext cx="4379384" cy="960000"/>
          </a:xfrm>
        </p:spPr>
        <p:txBody>
          <a:bodyPr/>
          <a:lstStyle>
            <a:lvl1pPr>
              <a:defRPr/>
            </a:lvl1pPr>
          </a:lstStyle>
          <a:p>
            <a:r>
              <a:rPr lang="en-US" noProof="0"/>
              <a:t>Agenda</a:t>
            </a:r>
          </a:p>
        </p:txBody>
      </p:sp>
      <p:sp>
        <p:nvSpPr>
          <p:cNvPr id="3" name="Content Placeholder 2"/>
          <p:cNvSpPr>
            <a:spLocks noGrp="1"/>
          </p:cNvSpPr>
          <p:nvPr>
            <p:ph idx="1"/>
          </p:nvPr>
        </p:nvSpPr>
        <p:spPr>
          <a:xfrm>
            <a:off x="836083" y="1524000"/>
            <a:ext cx="4379384" cy="4851400"/>
          </a:xfrm>
        </p:spPr>
        <p:txBody>
          <a:bodyPr/>
          <a:lstStyle>
            <a:lvl1pPr marL="355591" indent="-355591">
              <a:buFont typeface="+mj-lt"/>
              <a:buAutoNum type="arabicPeriod"/>
              <a:defRPr/>
            </a:lvl1pPr>
          </a:lstStyle>
          <a:p>
            <a:pPr lvl="0"/>
            <a:r>
              <a:rPr lang="en-US" noProof="0"/>
              <a:t>Click to edit Master text styles</a:t>
            </a:r>
          </a:p>
        </p:txBody>
      </p:sp>
      <p:sp>
        <p:nvSpPr>
          <p:cNvPr id="4" name="Date Placeholder 3"/>
          <p:cNvSpPr>
            <a:spLocks noGrp="1"/>
          </p:cNvSpPr>
          <p:nvPr>
            <p:ph type="dt" sz="half" idx="10"/>
          </p:nvPr>
        </p:nvSpPr>
        <p:spPr/>
        <p:txBody>
          <a:bodyPr/>
          <a:lstStyle/>
          <a:p>
            <a:fld id="{D642BF73-E2DE-C440-B323-DD258A179353}" type="datetime1">
              <a:rPr lang="en-US" noProof="0" smtClean="0"/>
              <a:t>11/15/2025</a:t>
            </a:fld>
            <a:endParaRPr lang="en-US" noProof="0"/>
          </a:p>
        </p:txBody>
      </p:sp>
      <p:sp>
        <p:nvSpPr>
          <p:cNvPr id="5" name="Footer Placeholder 4"/>
          <p:cNvSpPr>
            <a:spLocks noGrp="1"/>
          </p:cNvSpPr>
          <p:nvPr>
            <p:ph type="ftr" sz="quarter" idx="11"/>
          </p:nvPr>
        </p:nvSpPr>
        <p:spPr>
          <a:xfrm rot="-5400000">
            <a:off x="-850724" y="4327489"/>
            <a:ext cx="2330445" cy="144000"/>
          </a:xfrm>
        </p:spPr>
        <p:txBody>
          <a:bodyPr/>
          <a:lstStyle/>
          <a:p>
            <a:r>
              <a:rPr lang="en-US" noProof="0"/>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Picture Placeholder 4">
            <a:extLst>
              <a:ext uri="{FF2B5EF4-FFF2-40B4-BE49-F238E27FC236}">
                <a16:creationId xmlns:a16="http://schemas.microsoft.com/office/drawing/2014/main" id="{79AA7A31-11C3-4325-4863-51210229A696}"/>
              </a:ext>
            </a:extLst>
          </p:cNvPr>
          <p:cNvSpPr>
            <a:spLocks noGrp="1"/>
          </p:cNvSpPr>
          <p:nvPr>
            <p:ph type="pic" sz="quarter" idx="13"/>
          </p:nvPr>
        </p:nvSpPr>
        <p:spPr>
          <a:xfrm>
            <a:off x="5568952" y="0"/>
            <a:ext cx="6623049"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209575124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pSp>
        <p:nvGrpSpPr>
          <p:cNvPr id="7" name="Grid">
            <a:extLst>
              <a:ext uri="{FF2B5EF4-FFF2-40B4-BE49-F238E27FC236}">
                <a16:creationId xmlns:a16="http://schemas.microsoft.com/office/drawing/2014/main" id="{35219CD8-DC18-8163-A771-479BB2FFFC4C}"/>
              </a:ext>
            </a:extLst>
          </p:cNvPr>
          <p:cNvGrpSpPr/>
          <p:nvPr userDrawn="1"/>
        </p:nvGrpSpPr>
        <p:grpSpPr>
          <a:xfrm>
            <a:off x="-297264" y="-309033"/>
            <a:ext cx="12786528" cy="7493349"/>
            <a:chOff x="-222948" y="-231775"/>
            <a:chExt cx="9589896" cy="5620012"/>
          </a:xfrm>
        </p:grpSpPr>
        <p:cxnSp>
          <p:nvCxnSpPr>
            <p:cNvPr id="16" name="Gerade Verbindung 46">
              <a:extLst>
                <a:ext uri="{FF2B5EF4-FFF2-40B4-BE49-F238E27FC236}">
                  <a16:creationId xmlns:a16="http://schemas.microsoft.com/office/drawing/2014/main" id="{94D63696-B8A3-7AFF-D6BD-81CDBB6B9E86}"/>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26">
              <a:extLst>
                <a:ext uri="{FF2B5EF4-FFF2-40B4-BE49-F238E27FC236}">
                  <a16:creationId xmlns:a16="http://schemas.microsoft.com/office/drawing/2014/main" id="{61381B36-841F-6961-B364-1CCCD3DD2D9F}"/>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4">
              <a:extLst>
                <a:ext uri="{FF2B5EF4-FFF2-40B4-BE49-F238E27FC236}">
                  <a16:creationId xmlns:a16="http://schemas.microsoft.com/office/drawing/2014/main" id="{59E6A306-5F0D-DEB5-0495-D6ADC41B18FF}"/>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id="{C85DA300-B6BA-3394-E47D-E954A4042E66}"/>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F794D1DD-FCCF-1B35-46DD-450D5FD63D67}"/>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3DC2B7E2-F927-9BD9-8DE7-30483CD33589}"/>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1A960F6B-275C-6308-F029-B47A290F61E1}"/>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6C34F7F2-B68C-C38F-DA80-1D25E127349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A146D02C-3986-BB01-3A59-D93DA863A240}"/>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24AE74B0-F455-D935-899A-E8CA7E162B2A}"/>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320B1CAD-880C-B26A-AF55-D26F42339A6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74D9945C-8315-D102-30EA-9450ADB01A76}"/>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DB414058-23FF-F29D-C4FF-78C82E968F2F}"/>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4B6A7A4D-3383-788E-522B-46A545781099}"/>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A2D12F9E-200A-7D96-7BE9-6C20D0F0123B}"/>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5">
              <a:extLst>
                <a:ext uri="{FF2B5EF4-FFF2-40B4-BE49-F238E27FC236}">
                  <a16:creationId xmlns:a16="http://schemas.microsoft.com/office/drawing/2014/main" id="{B3AB23CC-F43C-7EB6-1500-52DE112CC33C}"/>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4">
              <a:extLst>
                <a:ext uri="{FF2B5EF4-FFF2-40B4-BE49-F238E27FC236}">
                  <a16:creationId xmlns:a16="http://schemas.microsoft.com/office/drawing/2014/main" id="{4591310E-21B1-DFD2-2E3E-A82FDF71E309}"/>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A6E0B5F4-A001-715F-8582-0492453E4598}"/>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C12967B5-E902-FC86-7654-97AA11949EE0}"/>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9EF49EE1-D73C-413A-D077-301612389628}"/>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06837133-7AC8-0FB5-B8A6-6E416DFB4130}"/>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1180401E-F5AD-961E-B5E8-FF7B30617976}"/>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497FCD67-FCCE-7C55-01C2-A3A35910242A}"/>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641419C2-E7C8-9C3E-DDAF-0FC843CAD0B2}"/>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81BB86D4-9D17-7800-2AB0-7CA850C7F9A8}"/>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3">
              <a:extLst>
                <a:ext uri="{FF2B5EF4-FFF2-40B4-BE49-F238E27FC236}">
                  <a16:creationId xmlns:a16="http://schemas.microsoft.com/office/drawing/2014/main" id="{DCE1B964-2A17-F8F9-37E3-1AEAA37A7746}"/>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3">
              <a:extLst>
                <a:ext uri="{FF2B5EF4-FFF2-40B4-BE49-F238E27FC236}">
                  <a16:creationId xmlns:a16="http://schemas.microsoft.com/office/drawing/2014/main" id="{F73B121B-2BF2-1172-85D6-B4FC3D4E68D9}"/>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33">
              <a:extLst>
                <a:ext uri="{FF2B5EF4-FFF2-40B4-BE49-F238E27FC236}">
                  <a16:creationId xmlns:a16="http://schemas.microsoft.com/office/drawing/2014/main" id="{BF872D7C-F340-59E1-2D66-01BAD8F01EFD}"/>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35">
              <a:extLst>
                <a:ext uri="{FF2B5EF4-FFF2-40B4-BE49-F238E27FC236}">
                  <a16:creationId xmlns:a16="http://schemas.microsoft.com/office/drawing/2014/main" id="{4BC18EA9-5AAE-0D59-4940-540E794C320F}"/>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35">
              <a:extLst>
                <a:ext uri="{FF2B5EF4-FFF2-40B4-BE49-F238E27FC236}">
                  <a16:creationId xmlns:a16="http://schemas.microsoft.com/office/drawing/2014/main" id="{11B1C740-4256-7493-79BE-D87401EAC0C3}"/>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64551A78-5308-B21B-7DF9-45145E35967F}"/>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892677E3-780C-8DE5-7566-0D7E24984864}"/>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5484E4A0-1807-2D8F-7BE5-880F5B9DF80C}"/>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139059A3-A6FF-4722-5C1F-8B8A88E9D7F1}"/>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3DAD09A0-88C0-DA23-0330-9117FA730BBC}"/>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14A1914C-8360-6387-3C2B-9F03DF632E97}"/>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47753EC4-72C6-B9BC-57D1-6D06B86A6D20}"/>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4E86E12-3939-808B-331B-C78D895F339C}"/>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9F352A8F-E6C1-C0F8-8E21-FEAF24174A37}"/>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FCC81BCF-0F87-AB28-975A-FFD025DFC92E}"/>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8B80D04A-9955-4681-E226-E846D11D8A85}"/>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79242F1E-09E6-7C5C-B712-8F97BCDC951A}"/>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590C0798-6B4E-351B-F95A-2625EE4E70A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187916C5-ED33-0527-C065-720708FA0B47}"/>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43FF41F3-C31D-B36C-1A77-CFFFB43A6639}"/>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D20ED604-1817-A58B-A81F-3E93873381C4}"/>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3F068F2A-897A-FEFD-8ADC-D6DE46EDC765}"/>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AE647D20-5690-C082-7AF9-CC09C6942A15}"/>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7B04C619-ED50-9074-8C01-33ABEF1C8FD9}"/>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26">
              <a:extLst>
                <a:ext uri="{FF2B5EF4-FFF2-40B4-BE49-F238E27FC236}">
                  <a16:creationId xmlns:a16="http://schemas.microsoft.com/office/drawing/2014/main" id="{AAA97544-88B8-FF37-7C3E-4A6416E4D1A7}"/>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26">
              <a:extLst>
                <a:ext uri="{FF2B5EF4-FFF2-40B4-BE49-F238E27FC236}">
                  <a16:creationId xmlns:a16="http://schemas.microsoft.com/office/drawing/2014/main" id="{76EA7488-17B4-FBB5-6EAE-AA088A629B2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26">
              <a:extLst>
                <a:ext uri="{FF2B5EF4-FFF2-40B4-BE49-F238E27FC236}">
                  <a16:creationId xmlns:a16="http://schemas.microsoft.com/office/drawing/2014/main" id="{329F1EA3-CD37-A358-A265-560E75BDA35D}"/>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33">
              <a:extLst>
                <a:ext uri="{FF2B5EF4-FFF2-40B4-BE49-F238E27FC236}">
                  <a16:creationId xmlns:a16="http://schemas.microsoft.com/office/drawing/2014/main" id="{4BC1BF34-4179-BC5F-EBCF-640367C060B0}"/>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33">
              <a:extLst>
                <a:ext uri="{FF2B5EF4-FFF2-40B4-BE49-F238E27FC236}">
                  <a16:creationId xmlns:a16="http://schemas.microsoft.com/office/drawing/2014/main" id="{D50DF43D-8EE5-8F04-5EB4-15E0DCDA16D1}"/>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Spotlight Grad">
            <a:extLst>
              <a:ext uri="{FF2B5EF4-FFF2-40B4-BE49-F238E27FC236}">
                <a16:creationId xmlns:a16="http://schemas.microsoft.com/office/drawing/2014/main" id="{0A65CF29-76FC-71FD-5611-C9DE3141C1CF}"/>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731519" y="1539240"/>
            <a:ext cx="7315200" cy="1706880"/>
          </a:xfrm>
          <a:prstGeom prst="rect">
            <a:avLst/>
          </a:prstGeom>
        </p:spPr>
        <p:txBody>
          <a:bodyPr anchor="t" anchorCtr="0"/>
          <a:lstStyle>
            <a:lvl1pPr algn="l">
              <a:lnSpc>
                <a:spcPct val="90000"/>
              </a:lnSpc>
              <a:defRPr sz="4267">
                <a:solidFill>
                  <a:schemeClr val="bg1"/>
                </a:solidFill>
              </a:defRPr>
            </a:lvl1pPr>
          </a:lstStyle>
          <a:p>
            <a:r>
              <a:rPr lang="en-US" noProof="0" dirty="0"/>
              <a:t>Click to edit Master title style</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731520" y="3611880"/>
            <a:ext cx="7315200" cy="670560"/>
          </a:xfrm>
          <a:prstGeom prst="rect">
            <a:avLst/>
          </a:prstGeom>
        </p:spPr>
        <p:txBody>
          <a:bodyPr anchor="t" anchorCtr="0"/>
          <a:lstStyle>
            <a:lvl1pPr marL="0" indent="0" algn="l">
              <a:buNone/>
              <a:defRPr sz="2133"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pic>
        <p:nvPicPr>
          <p:cNvPr id="2" name="Graphic 1">
            <a:extLst>
              <a:ext uri="{FF2B5EF4-FFF2-40B4-BE49-F238E27FC236}">
                <a16:creationId xmlns:a16="http://schemas.microsoft.com/office/drawing/2014/main" id="{C422695C-3DE9-6C70-2A5A-51B1A15DBB9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389" y="6292841"/>
            <a:ext cx="1521127" cy="216000"/>
          </a:xfrm>
          <a:prstGeom prst="rect">
            <a:avLst/>
          </a:prstGeom>
        </p:spPr>
      </p:pic>
    </p:spTree>
    <p:custDataLst>
      <p:tags r:id="rId1"/>
    </p:custDataLst>
    <p:extLst>
      <p:ext uri="{BB962C8B-B14F-4D97-AF65-F5344CB8AC3E}">
        <p14:creationId xmlns:p14="http://schemas.microsoft.com/office/powerpoint/2010/main" val="313672503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One-column text slide 14pt">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7100"/>
            <a:ext cx="11011832" cy="416305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75B550F-C561-934E-B50F-1E3C8AF8454D}"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3358414111"/>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column text slide 14pt with single line headline + subline">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518585"/>
          </a:xfrm>
        </p:spPr>
        <p:txBody>
          <a:bodyPr/>
          <a:lstStyle/>
          <a:p>
            <a:r>
              <a:rPr lang="en-US" noProof="0"/>
              <a:t>Click to edit Master title style</a:t>
            </a:r>
          </a:p>
        </p:txBody>
      </p:sp>
      <p:sp>
        <p:nvSpPr>
          <p:cNvPr id="3" name="Content Placeholder 2"/>
          <p:cNvSpPr>
            <a:spLocks noGrp="1"/>
          </p:cNvSpPr>
          <p:nvPr>
            <p:ph idx="1"/>
          </p:nvPr>
        </p:nvSpPr>
        <p:spPr>
          <a:xfrm>
            <a:off x="836083" y="2197101"/>
            <a:ext cx="11000317" cy="4178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8BB9C808-7F0F-184D-850C-998E2BF68554}"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836083" y="940478"/>
            <a:ext cx="11000316" cy="326065"/>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625440386"/>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column text slide 14pt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7101"/>
            <a:ext cx="11000317" cy="4178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45613EA8-8834-B047-B344-C02DD53CDA9F}"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836083" y="1528235"/>
            <a:ext cx="11000316" cy="518584"/>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61297913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column text slide 11pt">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8401"/>
            <a:ext cx="11000316" cy="417700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482AD9AA-1E73-B740-BD2C-98C8557B1274}"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221158658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1" y="2865970"/>
            <a:ext cx="3422400" cy="326450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B0505D2B-3E2F-7E45-85FA-18C42162E43F}"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a:xfrm rot="-5400000">
            <a:off x="194499" y="6190393"/>
            <a:ext cx="240000" cy="144000"/>
          </a:xfrm>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2" y="2865969"/>
            <a:ext cx="3420533" cy="3267604"/>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8413751" y="2865969"/>
            <a:ext cx="3420535" cy="3267604"/>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2197100"/>
            <a:ext cx="3422400" cy="476645"/>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2" y="2197100"/>
            <a:ext cx="3420533" cy="476645"/>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8413751" y="2197100"/>
            <a:ext cx="3420535" cy="476645"/>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9E7AC5FE-6C84-8EE7-245C-A99B8F429EC7}"/>
              </a:ext>
            </a:extLst>
          </p:cNvPr>
          <p:cNvSpPr>
            <a:spLocks noGrp="1"/>
          </p:cNvSpPr>
          <p:nvPr>
            <p:ph type="body" sz="quarter" idx="18"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a:t>Footnote, source</a:t>
            </a:r>
          </a:p>
        </p:txBody>
      </p:sp>
    </p:spTree>
    <p:extLst>
      <p:ext uri="{BB962C8B-B14F-4D97-AF65-F5344CB8AC3E}">
        <p14:creationId xmlns:p14="http://schemas.microsoft.com/office/powerpoint/2010/main" val="112905002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7"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3034E88E-3AEB-FD4E-AAC0-1D662C36ACEC}"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668184" y="3908385"/>
            <a:ext cx="2481600" cy="217386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505384" y="3908385"/>
            <a:ext cx="2481600" cy="217386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675784" y="3236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512984" y="3236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9359900" y="3908385"/>
            <a:ext cx="2481600" cy="217386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9367500" y="3236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836083" y="3908385"/>
            <a:ext cx="2481600" cy="217386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3236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a:t>Footnote, source</a:t>
            </a:r>
          </a:p>
        </p:txBody>
      </p:sp>
    </p:spTree>
    <p:extLst>
      <p:ext uri="{BB962C8B-B14F-4D97-AF65-F5344CB8AC3E}">
        <p14:creationId xmlns:p14="http://schemas.microsoft.com/office/powerpoint/2010/main" val="139490464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columns text slide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7"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D1F04850-15A5-444A-B960-14A6357FE7B5}"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682998" y="4580386"/>
            <a:ext cx="2466785" cy="155318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520198" y="4580386"/>
            <a:ext cx="2466785" cy="155318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675784" y="3908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527798" y="3908384"/>
            <a:ext cx="2466785"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9359900" y="4580386"/>
            <a:ext cx="2481600" cy="155318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9367500" y="3908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836083" y="4580386"/>
            <a:ext cx="2481600" cy="155318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3908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noProof="0"/>
              <a:t>Footnote, source</a:t>
            </a:r>
          </a:p>
        </p:txBody>
      </p:sp>
      <p:sp>
        <p:nvSpPr>
          <p:cNvPr id="20" name="Text Placeholder 19">
            <a:extLst>
              <a:ext uri="{FF2B5EF4-FFF2-40B4-BE49-F238E27FC236}">
                <a16:creationId xmlns:a16="http://schemas.microsoft.com/office/drawing/2014/main" id="{89A406FA-DD1B-8C88-FC6B-F08C1B2F5562}"/>
              </a:ext>
            </a:extLst>
          </p:cNvPr>
          <p:cNvSpPr>
            <a:spLocks noGrp="1"/>
          </p:cNvSpPr>
          <p:nvPr>
            <p:ph type="body" sz="quarter" idx="21"/>
          </p:nvPr>
        </p:nvSpPr>
        <p:spPr>
          <a:xfrm>
            <a:off x="836084" y="2201334"/>
            <a:ext cx="8151283" cy="575733"/>
          </a:xfrm>
        </p:spPr>
        <p:txBody>
          <a:bodyPr/>
          <a:lstStyle>
            <a:lvl1pPr>
              <a:defRPr b="1">
                <a:solidFill>
                  <a:schemeClr val="tx1"/>
                </a:solidFill>
                <a:latin typeface="+mj-lt"/>
              </a:defRPr>
            </a:lvl1pPr>
          </a:lstStyle>
          <a:p>
            <a:pPr lvl="0"/>
            <a:r>
              <a:rPr lang="en-US" noProof="0"/>
              <a:t>Click to edit Master text styles</a:t>
            </a:r>
          </a:p>
        </p:txBody>
      </p:sp>
      <p:cxnSp>
        <p:nvCxnSpPr>
          <p:cNvPr id="16" name="Gerade Verbindung 26">
            <a:extLst>
              <a:ext uri="{FF2B5EF4-FFF2-40B4-BE49-F238E27FC236}">
                <a16:creationId xmlns:a16="http://schemas.microsoft.com/office/drawing/2014/main" id="{53CD9D1C-E7AF-AA5C-1258-C1363AD6A7BB}"/>
              </a:ext>
            </a:extLst>
          </p:cNvPr>
          <p:cNvCxnSpPr/>
          <p:nvPr userDrawn="1"/>
        </p:nvCxnSpPr>
        <p:spPr>
          <a:xfrm rot="5400000">
            <a:off x="-207264" y="1262852"/>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41473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p:spTree>
      <p:nvGrpSpPr>
        <p:cNvPr id="1" name=""/>
        <p:cNvGrpSpPr/>
        <p:nvPr/>
      </p:nvGrpSpPr>
      <p:grpSpPr>
        <a:xfrm>
          <a:off x="0" y="0"/>
          <a:ext cx="0" cy="0"/>
          <a:chOff x="0" y="0"/>
          <a:chExt cx="0" cy="0"/>
        </a:xfrm>
      </p:grpSpPr>
      <p:sp>
        <p:nvSpPr>
          <p:cNvPr id="2" name="Title 1"/>
          <p:cNvSpPr>
            <a:spLocks noGrp="1"/>
          </p:cNvSpPr>
          <p:nvPr>
            <p:ph type="title"/>
          </p:nvPr>
        </p:nvSpPr>
        <p:spPr>
          <a:xfrm>
            <a:off x="836084" y="385233"/>
            <a:ext cx="5308599" cy="1797672"/>
          </a:xfrm>
        </p:spPr>
        <p:txBody>
          <a:bodyPr/>
          <a:lstStyle/>
          <a:p>
            <a:r>
              <a:rPr lang="en-US" noProof="0"/>
              <a:t>Click to edit Master title style</a:t>
            </a:r>
          </a:p>
        </p:txBody>
      </p:sp>
      <p:sp>
        <p:nvSpPr>
          <p:cNvPr id="3" name="Content Placeholder 2"/>
          <p:cNvSpPr>
            <a:spLocks noGrp="1"/>
          </p:cNvSpPr>
          <p:nvPr>
            <p:ph idx="1"/>
          </p:nvPr>
        </p:nvSpPr>
        <p:spPr>
          <a:xfrm>
            <a:off x="836084" y="3236384"/>
            <a:ext cx="5308600" cy="3139016"/>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32B9CE00-3D78-0C40-9980-EA7FDDC81042}"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6519334" y="0"/>
            <a:ext cx="5672665" cy="6858000"/>
          </a:xfrm>
        </p:spPr>
        <p:txBody>
          <a:bodyPr anchor="ctr" anchorCtr="1"/>
          <a:lstStyle>
            <a:lvl1pPr algn="ctr">
              <a:defRPr/>
            </a:lvl1pPr>
          </a:lstStyle>
          <a:p>
            <a:r>
              <a:rPr lang="en-US" noProof="0"/>
              <a:t>Click icon to add picture</a:t>
            </a:r>
          </a:p>
        </p:txBody>
      </p:sp>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836084" y="2201334"/>
            <a:ext cx="5308599" cy="575733"/>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416456600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righ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8609B1B6-A69D-36C7-9316-A879AD27633D}"/>
              </a:ext>
            </a:extLst>
          </p:cNvPr>
          <p:cNvSpPr>
            <a:spLocks noGrp="1"/>
          </p:cNvSpPr>
          <p:nvPr>
            <p:ph type="pic" sz="quarter" idx="22"/>
          </p:nvPr>
        </p:nvSpPr>
        <p:spPr>
          <a:xfrm>
            <a:off x="558800" y="0"/>
            <a:ext cx="5592233" cy="68580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6519334" y="385233"/>
            <a:ext cx="5314951" cy="1797672"/>
          </a:xfrm>
        </p:spPr>
        <p:txBody>
          <a:bodyPr/>
          <a:lstStyle/>
          <a:p>
            <a:r>
              <a:rPr lang="en-US" noProof="0"/>
              <a:t>Click to edit Master title style</a:t>
            </a:r>
          </a:p>
        </p:txBody>
      </p:sp>
      <p:sp>
        <p:nvSpPr>
          <p:cNvPr id="3" name="Content Placeholder 2"/>
          <p:cNvSpPr>
            <a:spLocks noGrp="1"/>
          </p:cNvSpPr>
          <p:nvPr>
            <p:ph idx="1"/>
          </p:nvPr>
        </p:nvSpPr>
        <p:spPr>
          <a:xfrm>
            <a:off x="6519333" y="3236384"/>
            <a:ext cx="5314951" cy="3139016"/>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110A60B6-38FF-1549-AD25-BDE29E670551}"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6519334" y="2201334"/>
            <a:ext cx="5314949" cy="575733"/>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405900256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p:spTree>
      <p:nvGrpSpPr>
        <p:cNvPr id="1" name=""/>
        <p:cNvGrpSpPr/>
        <p:nvPr/>
      </p:nvGrpSpPr>
      <p:grpSpPr>
        <a:xfrm>
          <a:off x="0" y="0"/>
          <a:ext cx="0" cy="0"/>
          <a:chOff x="0" y="0"/>
          <a:chExt cx="0" cy="0"/>
        </a:xfrm>
      </p:grpSpPr>
      <p:sp>
        <p:nvSpPr>
          <p:cNvPr id="2" name="Title 1"/>
          <p:cNvSpPr>
            <a:spLocks noGrp="1"/>
          </p:cNvSpPr>
          <p:nvPr>
            <p:ph type="title"/>
          </p:nvPr>
        </p:nvSpPr>
        <p:spPr>
          <a:xfrm>
            <a:off x="835200" y="385232"/>
            <a:ext cx="4363333" cy="1536000"/>
          </a:xfrm>
        </p:spPr>
        <p:txBody>
          <a:bodyPr/>
          <a:lstStyle/>
          <a:p>
            <a:r>
              <a:rPr lang="en-US" noProof="0"/>
              <a:t>Click to edit Master title style</a:t>
            </a:r>
          </a:p>
        </p:txBody>
      </p:sp>
      <p:sp>
        <p:nvSpPr>
          <p:cNvPr id="3" name="Content Placeholder 2"/>
          <p:cNvSpPr>
            <a:spLocks noGrp="1"/>
          </p:cNvSpPr>
          <p:nvPr>
            <p:ph idx="1"/>
          </p:nvPr>
        </p:nvSpPr>
        <p:spPr>
          <a:xfrm>
            <a:off x="835200" y="2209800"/>
            <a:ext cx="4363333" cy="416560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4F68F98E-521E-594E-8136-A030565736F1}"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68951" y="0"/>
            <a:ext cx="6623048"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96801517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pSp>
        <p:nvGrpSpPr>
          <p:cNvPr id="6" name="Grid">
            <a:extLst>
              <a:ext uri="{FF2B5EF4-FFF2-40B4-BE49-F238E27FC236}">
                <a16:creationId xmlns:a16="http://schemas.microsoft.com/office/drawing/2014/main" id="{F9CB5515-3A6C-1951-DEA9-4C444D71620D}"/>
              </a:ext>
            </a:extLst>
          </p:cNvPr>
          <p:cNvGrpSpPr/>
          <p:nvPr userDrawn="1"/>
        </p:nvGrpSpPr>
        <p:grpSpPr>
          <a:xfrm>
            <a:off x="-297264" y="-309033"/>
            <a:ext cx="12786528" cy="7493349"/>
            <a:chOff x="-222948" y="-231775"/>
            <a:chExt cx="9589896" cy="5620012"/>
          </a:xfrm>
        </p:grpSpPr>
        <p:cxnSp>
          <p:nvCxnSpPr>
            <p:cNvPr id="7" name="Gerade Verbindung 46">
              <a:extLst>
                <a:ext uri="{FF2B5EF4-FFF2-40B4-BE49-F238E27FC236}">
                  <a16:creationId xmlns:a16="http://schemas.microsoft.com/office/drawing/2014/main" id="{A2D431BA-4129-E921-9C67-ACC37BB6A9DA}"/>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7F1E5E5A-DB97-D27C-3525-2701C43786F5}"/>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64298E99-9383-D95D-54EE-DE725EEA79FA}"/>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3F24E5BD-4A32-3D5B-DEAF-BEC91A6B3FEB}"/>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AD8EFDE3-2D2F-C457-80A9-DFD88595BCD6}"/>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F7EDCDD-84A6-011A-38CF-F67F4CF35E07}"/>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C8572692-9427-C824-F35B-0EA2CC87CC4F}"/>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BCA3720C-4882-9D53-E3D1-71F89F0771B7}"/>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EA444451-65B7-9A45-1666-95670A8208DC}"/>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43EA5202-8AA9-8972-8B4A-C91D61F7A899}"/>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ADB91BCD-015D-93CD-218C-B57725586730}"/>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0773E898-B682-8C98-C3E7-5399C37EE74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CDEE2713-B0CA-93ED-73E1-E9F07AD3ED97}"/>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F703AA8E-9811-5143-2B60-A9BC7FFB7577}"/>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48DBDE7B-CA2B-075C-0822-494648453C47}"/>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67335806-1179-6A9F-38EB-C1259DB95658}"/>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4">
              <a:extLst>
                <a:ext uri="{FF2B5EF4-FFF2-40B4-BE49-F238E27FC236}">
                  <a16:creationId xmlns:a16="http://schemas.microsoft.com/office/drawing/2014/main" id="{E85E9C8B-7D55-3249-CB89-9B4DB22445A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604B94D8-BF83-1AE8-29E6-8572251C5CF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94961F72-904C-002E-6122-18759878EA1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2BCF9A41-154B-8EBD-5220-3BEEF7F63C39}"/>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AB770DDA-F95A-7DED-DCD3-6FEBBA1BF1A0}"/>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FDF4B1D8-7178-2A27-6FAB-8169BA788AA0}"/>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DFCC5B12-B225-EC09-289B-1C499874D072}"/>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64ED9BEE-4CD8-24E7-71A8-67A7C5AB2EB6}"/>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86CC12B8-8E5B-D2B3-D929-5D72C7C3EC49}"/>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A9613E57-7235-CC73-2EEE-CDF748869720}"/>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4914F19F-D9D8-750F-72AF-7E67F4FB014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13ABA4AC-EC8E-6A79-EBBE-90DE8D5D4961}"/>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654BA7F1-0775-AFAB-C11E-31D55DC78F97}"/>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5">
              <a:extLst>
                <a:ext uri="{FF2B5EF4-FFF2-40B4-BE49-F238E27FC236}">
                  <a16:creationId xmlns:a16="http://schemas.microsoft.com/office/drawing/2014/main" id="{2CC2FBA7-05FE-B163-B796-CA9BFED35F9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084E5FB7-3814-358D-409D-8BD2CBFFCDD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B324D65E-B0E7-FAEF-42AF-5C5D196EFB45}"/>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358C813-7F4E-287D-AE17-33103DCF0543}"/>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94B91C78-5981-B3C5-11E8-148E0F0BFF66}"/>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4ED77B94-2ACE-CF11-F1DE-E4E11BD7FBD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9F371D1-15CE-37C4-06E7-6E92525E9953}"/>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961A08AF-CEB0-0678-EE6A-E0576B8F7E0E}"/>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65FA2AF-9789-A5BB-B1B3-A88CAF815809}"/>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218BAF09-927E-4618-8C14-0EB5918047D6}"/>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2241F0BA-043A-A625-7AF6-BDE1A6D1F8E3}"/>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0975BD0A-12A6-5417-A0D0-60424C95554C}"/>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5A233341-4D0E-32CB-91DE-10EBE09549C8}"/>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25E6700F-F617-ED44-365E-82A7478D8895}"/>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A2F1EAB5-2473-E3DD-A173-524CFA9BDE50}"/>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E152F668-BFA1-4073-278C-95B3F52848FB}"/>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FAC65DF7-FF07-A3E5-CBFC-7A2FA0A03751}"/>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CE279596-E75E-3FAC-8608-CBDD12E17192}"/>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274401E6-41F0-C909-AE8E-6D2A0091DF6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8EE914AB-5D7D-1144-34A8-1EB6F654FEB3}"/>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D32A43EB-9DCE-9C50-C2DF-47603531519D}"/>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856445B4-7291-DF3B-71A3-2E1CA3F1F3D6}"/>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9CE0D47D-7EAA-F585-F1DC-F113BCC6EF71}"/>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ED643940-724D-D405-E930-BDE1DD87F74D}"/>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33">
              <a:extLst>
                <a:ext uri="{FF2B5EF4-FFF2-40B4-BE49-F238E27FC236}">
                  <a16:creationId xmlns:a16="http://schemas.microsoft.com/office/drawing/2014/main" id="{794E54E4-2C94-C918-3821-84851331E4CC}"/>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potlight Grad">
            <a:extLst>
              <a:ext uri="{FF2B5EF4-FFF2-40B4-BE49-F238E27FC236}">
                <a16:creationId xmlns:a16="http://schemas.microsoft.com/office/drawing/2014/main" id="{D7DE2538-2525-F9F4-CF9E-C662DC2EA64A}"/>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731519" y="2459566"/>
            <a:ext cx="7315200" cy="629073"/>
          </a:xfrm>
          <a:prstGeom prst="rect">
            <a:avLst/>
          </a:prstGeom>
        </p:spPr>
        <p:txBody>
          <a:bodyPr anchor="ctr" anchorCtr="0"/>
          <a:lstStyle>
            <a:lvl1pPr algn="l">
              <a:lnSpc>
                <a:spcPct val="90000"/>
              </a:lnSpc>
              <a:defRPr sz="4800" b="1">
                <a:solidFill>
                  <a:schemeClr val="bg1"/>
                </a:solidFill>
              </a:defRPr>
            </a:lvl1pPr>
          </a:lstStyle>
          <a:p>
            <a:r>
              <a:rPr lang="en-US" noProof="0" dirty="0"/>
              <a:t>Click to edit</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731520" y="3152987"/>
            <a:ext cx="7315200" cy="443653"/>
          </a:xfrm>
          <a:prstGeom prst="rect">
            <a:avLst/>
          </a:prstGeom>
        </p:spPr>
        <p:txBody>
          <a:bodyPr anchor="ctr" anchorCtr="0"/>
          <a:lstStyle>
            <a:lvl1pPr marL="0" indent="0" algn="l">
              <a:buNone/>
              <a:defRPr sz="2133"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pic>
        <p:nvPicPr>
          <p:cNvPr id="2" name="Graphic 1">
            <a:extLst>
              <a:ext uri="{FF2B5EF4-FFF2-40B4-BE49-F238E27FC236}">
                <a16:creationId xmlns:a16="http://schemas.microsoft.com/office/drawing/2014/main" id="{24757331-1E84-EF50-BB15-0AB72BF92016}"/>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389" y="6292841"/>
            <a:ext cx="1521127" cy="216000"/>
          </a:xfrm>
          <a:prstGeom prst="rect">
            <a:avLst/>
          </a:prstGeom>
        </p:spPr>
      </p:pic>
    </p:spTree>
    <p:custDataLst>
      <p:tags r:id="rId1"/>
    </p:custDataLst>
    <p:extLst>
      <p:ext uri="{BB962C8B-B14F-4D97-AF65-F5344CB8AC3E}">
        <p14:creationId xmlns:p14="http://schemas.microsoft.com/office/powerpoint/2010/main" val="3634533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ppt_x</p:attrName>
                        </p:attrNameLst>
                      </p:cBhvr>
                      <p:tavLst>
                        <p:tav tm="0">
                          <p:val>
                            <p:strVal val="#ppt_x"/>
                          </p:val>
                        </p:tav>
                        <p:tav tm="100000">
                          <p:val>
                            <p:strVal val="#ppt_x"/>
                          </p:val>
                        </p:tav>
                      </p:tavLst>
                    </p:anim>
                    <p:anim calcmode="lin" valueType="num">
                      <p:cBhvr>
                        <p:cTn dur="10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left">
    <p:spTree>
      <p:nvGrpSpPr>
        <p:cNvPr id="1" name=""/>
        <p:cNvGrpSpPr/>
        <p:nvPr/>
      </p:nvGrpSpPr>
      <p:grpSpPr>
        <a:xfrm>
          <a:off x="0" y="0"/>
          <a:ext cx="0" cy="0"/>
          <a:chOff x="0" y="0"/>
          <a:chExt cx="0" cy="0"/>
        </a:xfrm>
      </p:grpSpPr>
      <p:sp>
        <p:nvSpPr>
          <p:cNvPr id="2" name="Title 1"/>
          <p:cNvSpPr>
            <a:spLocks noGrp="1"/>
          </p:cNvSpPr>
          <p:nvPr>
            <p:ph type="title"/>
          </p:nvPr>
        </p:nvSpPr>
        <p:spPr>
          <a:xfrm>
            <a:off x="7470951" y="385232"/>
            <a:ext cx="4363333" cy="1536000"/>
          </a:xfrm>
        </p:spPr>
        <p:txBody>
          <a:bodyPr/>
          <a:lstStyle/>
          <a:p>
            <a:r>
              <a:rPr lang="en-US" noProof="0"/>
              <a:t>Click to edit Master title style</a:t>
            </a:r>
          </a:p>
        </p:txBody>
      </p:sp>
      <p:sp>
        <p:nvSpPr>
          <p:cNvPr id="3" name="Content Placeholder 2"/>
          <p:cNvSpPr>
            <a:spLocks noGrp="1"/>
          </p:cNvSpPr>
          <p:nvPr>
            <p:ph idx="1"/>
          </p:nvPr>
        </p:nvSpPr>
        <p:spPr>
          <a:xfrm>
            <a:off x="7470951" y="2209800"/>
            <a:ext cx="4363333" cy="420213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A639A16B-8A8C-FA48-8551-7AF90D6BA15C}"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0" y="0"/>
            <a:ext cx="6544733"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286531445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EAF8DA1-ACF9-5040-A32C-8B823685B030}"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0" y="0"/>
            <a:ext cx="3693584" cy="68580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4620684" y="385232"/>
            <a:ext cx="7213600" cy="96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4621567" y="3246968"/>
            <a:ext cx="3422400" cy="312843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8408286" y="3246968"/>
            <a:ext cx="3420533" cy="312843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4621565" y="2574112"/>
            <a:ext cx="34224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78EE1B24-57C1-3D96-B16F-E18D568C6B9A}"/>
              </a:ext>
            </a:extLst>
          </p:cNvPr>
          <p:cNvSpPr>
            <a:spLocks noGrp="1"/>
          </p:cNvSpPr>
          <p:nvPr>
            <p:ph idx="16"/>
          </p:nvPr>
        </p:nvSpPr>
        <p:spPr>
          <a:xfrm>
            <a:off x="8408286" y="2574112"/>
            <a:ext cx="3420533"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cxnSp>
        <p:nvCxnSpPr>
          <p:cNvPr id="2" name="Gerade Verbindung 26">
            <a:extLst>
              <a:ext uri="{FF2B5EF4-FFF2-40B4-BE49-F238E27FC236}">
                <a16:creationId xmlns:a16="http://schemas.microsoft.com/office/drawing/2014/main" id="{40C3CE4E-C317-8CBF-3FB6-926BC6E4D7F9}"/>
              </a:ext>
            </a:extLst>
          </p:cNvPr>
          <p:cNvCxnSpPr>
            <a:cxnSpLocks/>
          </p:cNvCxnSpPr>
          <p:nvPr userDrawn="1"/>
        </p:nvCxnSpPr>
        <p:spPr>
          <a:xfrm flipH="1">
            <a:off x="-297264" y="2561167"/>
            <a:ext cx="180000" cy="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79487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columns text slide with small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BF84F7-1809-454D-A920-4BDFF92B6461}" type="datetime1">
              <a:rPr lang="en-US" noProof="0" smtClean="0"/>
              <a:t>11/15/2025</a:t>
            </a:fld>
            <a:endParaRPr lang="en-US" noProof="0"/>
          </a:p>
        </p:txBody>
      </p:sp>
      <p:sp>
        <p:nvSpPr>
          <p:cNvPr id="5" name="Footer Placeholder 4"/>
          <p:cNvSpPr>
            <a:spLocks noGrp="1"/>
          </p:cNvSpPr>
          <p:nvPr>
            <p:ph type="ftr" sz="quarter" idx="11"/>
          </p:nvPr>
        </p:nvSpPr>
        <p:spPr/>
        <p:txBody>
          <a:bodyPr/>
          <a:lstStyle/>
          <a:p>
            <a:r>
              <a:rPr lang="en-US" noProof="0"/>
              <a:t>Confidential</a:t>
            </a:r>
          </a:p>
        </p:txBody>
      </p:sp>
      <p:sp>
        <p:nvSpPr>
          <p:cNvPr id="6" name="Slide Number Placeholder 5"/>
          <p:cNvSpPr>
            <a:spLocks noGrp="1"/>
          </p:cNvSpPr>
          <p:nvPr>
            <p:ph type="sldNum" sz="quarter" idx="12"/>
          </p:nvPr>
        </p:nvSpPr>
        <p:spPr/>
        <p:txBody>
          <a:bodyPr/>
          <a:lstStyle/>
          <a:p>
            <a:fld id="{7402B711-A71A-452E-950A-8AB93037233C}" type="slidenum">
              <a:rPr lang="en-US" noProof="0" smtClean="0"/>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1" y="0"/>
            <a:ext cx="2747433" cy="68580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3670299" y="385232"/>
            <a:ext cx="8163985" cy="96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3670300" y="3246969"/>
            <a:ext cx="3902400" cy="313542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7931884" y="3246969"/>
            <a:ext cx="3902400" cy="313542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3670298" y="2209800"/>
            <a:ext cx="8163985" cy="940312"/>
          </a:xfrm>
        </p:spPr>
        <p:txBody>
          <a:bodyPr/>
          <a:lstStyle>
            <a:lvl1pPr>
              <a:defRPr sz="18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Tree>
    <p:extLst>
      <p:ext uri="{BB962C8B-B14F-4D97-AF65-F5344CB8AC3E}">
        <p14:creationId xmlns:p14="http://schemas.microsoft.com/office/powerpoint/2010/main" val="3396919377"/>
      </p:ext>
    </p:extLst>
  </p:cSld>
  <p:clrMapOvr>
    <a:masterClrMapping/>
  </p:clrMapOvr>
  <p:extLst>
    <p:ext uri="{DCECCB84-F9BA-43D5-87BE-67443E8EF086}">
      <p15:sldGuideLst xmlns:p15="http://schemas.microsoft.com/office/powerpoint/2012/main">
        <p15:guide id="15" pos="3742">
          <p15:clr>
            <a:srgbClr val="A4A3A4"/>
          </p15:clr>
        </p15:guide>
        <p15:guide id="16" pos="3581">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p:spTree>
      <p:nvGrpSpPr>
        <p:cNvPr id="1" name=""/>
        <p:cNvGrpSpPr/>
        <p:nvPr/>
      </p:nvGrpSpPr>
      <p:grpSpPr>
        <a:xfrm>
          <a:off x="0" y="0"/>
          <a:ext cx="0" cy="0"/>
          <a:chOff x="0" y="0"/>
          <a:chExt cx="0" cy="0"/>
        </a:xfrm>
      </p:grpSpPr>
      <p:sp>
        <p:nvSpPr>
          <p:cNvPr id="2" name="Title 1"/>
          <p:cNvSpPr>
            <a:spLocks noGrp="1"/>
          </p:cNvSpPr>
          <p:nvPr>
            <p:ph type="title"/>
          </p:nvPr>
        </p:nvSpPr>
        <p:spPr>
          <a:xfrm>
            <a:off x="835200" y="385232"/>
            <a:ext cx="7213600" cy="960000"/>
          </a:xfrm>
        </p:spPr>
        <p:txBody>
          <a:bodyPr/>
          <a:lstStyle/>
          <a:p>
            <a:r>
              <a:rPr lang="en-US" noProof="0"/>
              <a:t>Click to edit Master title style</a:t>
            </a:r>
          </a:p>
        </p:txBody>
      </p:sp>
      <p:sp>
        <p:nvSpPr>
          <p:cNvPr id="3" name="Content Placeholder 2"/>
          <p:cNvSpPr>
            <a:spLocks noGrp="1"/>
          </p:cNvSpPr>
          <p:nvPr>
            <p:ph idx="1"/>
          </p:nvPr>
        </p:nvSpPr>
        <p:spPr>
          <a:xfrm>
            <a:off x="835200" y="3234267"/>
            <a:ext cx="3422400" cy="313204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71B4382D-6520-084B-B5DF-8F224A4E046D}"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2" y="3234267"/>
            <a:ext cx="3420533" cy="313204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5200" y="2574112"/>
            <a:ext cx="34224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2" y="2574112"/>
            <a:ext cx="3420533"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3" name="Picture Placeholder 4">
            <a:extLst>
              <a:ext uri="{FF2B5EF4-FFF2-40B4-BE49-F238E27FC236}">
                <a16:creationId xmlns:a16="http://schemas.microsoft.com/office/drawing/2014/main" id="{49F737FA-3821-ED26-DBFD-6A1006BD35FE}"/>
              </a:ext>
            </a:extLst>
          </p:cNvPr>
          <p:cNvSpPr>
            <a:spLocks noGrp="1"/>
          </p:cNvSpPr>
          <p:nvPr>
            <p:ph type="pic" sz="quarter" idx="17"/>
          </p:nvPr>
        </p:nvSpPr>
        <p:spPr>
          <a:xfrm>
            <a:off x="8413753" y="0"/>
            <a:ext cx="3778247"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59354703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columns text slide with big pictur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08A6B156-3CFB-B5EC-C3DC-551B85E4678B}"/>
              </a:ext>
            </a:extLst>
          </p:cNvPr>
          <p:cNvSpPr>
            <a:spLocks noGrp="1"/>
          </p:cNvSpPr>
          <p:nvPr>
            <p:ph type="pic" sz="quarter" idx="18"/>
          </p:nvPr>
        </p:nvSpPr>
        <p:spPr>
          <a:xfrm>
            <a:off x="1" y="1"/>
            <a:ext cx="12191999" cy="4288367"/>
          </a:xfrm>
        </p:spPr>
        <p:txBody>
          <a:bodyPr anchor="ctr" anchorCtr="1"/>
          <a:lstStyle>
            <a:lvl1pPr algn="ctr">
              <a:defRPr/>
            </a:lvl1pPr>
          </a:lstStyle>
          <a:p>
            <a:r>
              <a:rPr lang="en-US" noProof="0"/>
              <a:t>Click icon to add picture</a:t>
            </a:r>
          </a:p>
        </p:txBody>
      </p:sp>
      <p:sp>
        <p:nvSpPr>
          <p:cNvPr id="3" name="Content Placeholder 2"/>
          <p:cNvSpPr>
            <a:spLocks noGrp="1"/>
          </p:cNvSpPr>
          <p:nvPr>
            <p:ph idx="1"/>
          </p:nvPr>
        </p:nvSpPr>
        <p:spPr>
          <a:xfrm>
            <a:off x="836081" y="5174989"/>
            <a:ext cx="3422400" cy="120041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2" y="5174989"/>
            <a:ext cx="3420533" cy="120041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8413751" y="5174989"/>
            <a:ext cx="3420535" cy="120041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1" y="4576234"/>
            <a:ext cx="3422400" cy="598756"/>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2" y="4576233"/>
            <a:ext cx="3420533"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8413751" y="4576233"/>
            <a:ext cx="3420535"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2" name="Date Placeholder 1">
            <a:extLst>
              <a:ext uri="{FF2B5EF4-FFF2-40B4-BE49-F238E27FC236}">
                <a16:creationId xmlns:a16="http://schemas.microsoft.com/office/drawing/2014/main" id="{F908945C-B23E-6D60-F62C-5583C6BD82A9}"/>
              </a:ext>
            </a:extLst>
          </p:cNvPr>
          <p:cNvSpPr>
            <a:spLocks noGrp="1"/>
          </p:cNvSpPr>
          <p:nvPr>
            <p:ph type="dt" sz="half" idx="19"/>
          </p:nvPr>
        </p:nvSpPr>
        <p:spPr/>
        <p:txBody>
          <a:bodyPr/>
          <a:lstStyle/>
          <a:p>
            <a:fld id="{32BBAC6D-CB15-4C4D-BFCC-B3BEA8624F2F}" type="datetime1">
              <a:rPr lang="en-US" smtClean="0"/>
              <a:t>11/15/2025</a:t>
            </a:fld>
            <a:endParaRPr lang="en-US"/>
          </a:p>
        </p:txBody>
      </p:sp>
      <p:sp>
        <p:nvSpPr>
          <p:cNvPr id="15" name="Footer Placeholder 4">
            <a:extLst>
              <a:ext uri="{FF2B5EF4-FFF2-40B4-BE49-F238E27FC236}">
                <a16:creationId xmlns:a16="http://schemas.microsoft.com/office/drawing/2014/main" id="{0C5F13F3-79FC-182F-372C-23F34745839E}"/>
              </a:ext>
            </a:extLst>
          </p:cNvPr>
          <p:cNvSpPr>
            <a:spLocks noGrp="1"/>
          </p:cNvSpPr>
          <p:nvPr>
            <p:ph type="ftr" sz="quarter" idx="3"/>
          </p:nvPr>
        </p:nvSpPr>
        <p:spPr>
          <a:xfrm rot="-5400000">
            <a:off x="-323674" y="4854539"/>
            <a:ext cx="12763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r>
              <a:rPr lang="en-US"/>
              <a:t>Confidential</a:t>
            </a:r>
          </a:p>
        </p:txBody>
      </p:sp>
    </p:spTree>
    <p:extLst>
      <p:ext uri="{BB962C8B-B14F-4D97-AF65-F5344CB8AC3E}">
        <p14:creationId xmlns:p14="http://schemas.microsoft.com/office/powerpoint/2010/main" val="163758023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columns text slide 14pt/11pt">
    <p:spTree>
      <p:nvGrpSpPr>
        <p:cNvPr id="1" name=""/>
        <p:cNvGrpSpPr/>
        <p:nvPr/>
      </p:nvGrpSpPr>
      <p:grpSpPr>
        <a:xfrm>
          <a:off x="0" y="0"/>
          <a:ext cx="0" cy="0"/>
          <a:chOff x="0" y="0"/>
          <a:chExt cx="0" cy="0"/>
        </a:xfrm>
      </p:grpSpPr>
      <p:sp>
        <p:nvSpPr>
          <p:cNvPr id="2" name="Title 1"/>
          <p:cNvSpPr>
            <a:spLocks noGrp="1"/>
          </p:cNvSpPr>
          <p:nvPr>
            <p:ph type="title"/>
          </p:nvPr>
        </p:nvSpPr>
        <p:spPr>
          <a:xfrm>
            <a:off x="836085" y="385232"/>
            <a:ext cx="11000316" cy="960000"/>
          </a:xfrm>
        </p:spPr>
        <p:txBody>
          <a:bodyPr/>
          <a:lstStyle/>
          <a:p>
            <a:r>
              <a:rPr lang="en-US" noProof="0"/>
              <a:t>Click to edit Master title style</a:t>
            </a:r>
          </a:p>
        </p:txBody>
      </p:sp>
      <p:sp>
        <p:nvSpPr>
          <p:cNvPr id="3" name="Content Placeholder 2"/>
          <p:cNvSpPr>
            <a:spLocks noGrp="1"/>
          </p:cNvSpPr>
          <p:nvPr>
            <p:ph idx="1"/>
          </p:nvPr>
        </p:nvSpPr>
        <p:spPr>
          <a:xfrm>
            <a:off x="836085" y="2216491"/>
            <a:ext cx="3416300" cy="4148628"/>
          </a:xfrm>
        </p:spPr>
        <p:txBody>
          <a:bodyPr/>
          <a:lstStyle>
            <a:lvl1pPr>
              <a:defRPr sz="1867">
                <a:solidFill>
                  <a:schemeClr val="tx1"/>
                </a:solidFill>
              </a:defRPr>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p:txBody>
      </p:sp>
      <p:sp>
        <p:nvSpPr>
          <p:cNvPr id="4" name="Date Placeholder 3"/>
          <p:cNvSpPr>
            <a:spLocks noGrp="1"/>
          </p:cNvSpPr>
          <p:nvPr>
            <p:ph type="dt" sz="half" idx="10"/>
          </p:nvPr>
        </p:nvSpPr>
        <p:spPr/>
        <p:txBody>
          <a:bodyPr/>
          <a:lstStyle/>
          <a:p>
            <a:fld id="{C4A53DF6-8260-454F-9C2E-7B67378ECFF4}"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1" y="2197101"/>
            <a:ext cx="7213599" cy="418529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13928671"/>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columns text slide with 1/3 text highligh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77778A-6302-0949-5FE4-F95753DA7409}"/>
              </a:ext>
            </a:extLst>
          </p:cNvPr>
          <p:cNvSpPr/>
          <p:nvPr userDrawn="1"/>
        </p:nvSpPr>
        <p:spPr>
          <a:xfrm>
            <a:off x="8411634" y="0"/>
            <a:ext cx="37803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5" y="385233"/>
            <a:ext cx="7203015" cy="1396344"/>
          </a:xfrm>
        </p:spPr>
        <p:txBody>
          <a:bodyPr/>
          <a:lstStyle/>
          <a:p>
            <a:r>
              <a:rPr lang="en-US" noProof="0"/>
              <a:t>Click to edit Master title style</a:t>
            </a:r>
          </a:p>
        </p:txBody>
      </p:sp>
      <p:sp>
        <p:nvSpPr>
          <p:cNvPr id="3" name="Content Placeholder 2"/>
          <p:cNvSpPr>
            <a:spLocks noGrp="1"/>
          </p:cNvSpPr>
          <p:nvPr>
            <p:ph idx="1"/>
          </p:nvPr>
        </p:nvSpPr>
        <p:spPr>
          <a:xfrm>
            <a:off x="836083" y="3236384"/>
            <a:ext cx="3416300" cy="3139016"/>
          </a:xfrm>
        </p:spPr>
        <p:txBody>
          <a:bodyPr/>
          <a:lstStyle>
            <a:lvl1pPr>
              <a:defRPr sz="1467">
                <a:solidFill>
                  <a:schemeClr val="tx2"/>
                </a:solidFill>
              </a:defRPr>
            </a:lvl1pPr>
            <a:lvl2pPr marL="153596" indent="-153596">
              <a:defRPr sz="1467">
                <a:solidFill>
                  <a:schemeClr val="tx2"/>
                </a:solidFill>
              </a:defRPr>
            </a:lvl2pPr>
            <a:lvl3pPr marL="307192" indent="-153596">
              <a:defRPr sz="1467">
                <a:solidFill>
                  <a:schemeClr val="tx2"/>
                </a:solidFill>
              </a:defRPr>
            </a:lvl3pPr>
            <a:lvl4pPr marL="460788" indent="-153596">
              <a:defRPr sz="1467">
                <a:solidFill>
                  <a:schemeClr val="tx2"/>
                </a:solidFill>
              </a:defRPr>
            </a:lvl4pPr>
            <a:lvl5pPr marL="614385" indent="-153596">
              <a:defRPr sz="1467">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5D17E67E-BF82-424A-9803-54EFB912AF65}" type="datetime1">
              <a:rPr lang="en-US" smtClean="0"/>
              <a:t>11/15/2025</a:t>
            </a:fld>
            <a:endParaRPr lang="en-US"/>
          </a:p>
        </p:txBody>
      </p:sp>
      <p:sp>
        <p:nvSpPr>
          <p:cNvPr id="5" name="Footer Placeholder 4"/>
          <p:cNvSpPr>
            <a:spLocks noGrp="1"/>
          </p:cNvSpPr>
          <p:nvPr>
            <p:ph type="ftr" sz="quarter" idx="11"/>
          </p:nvPr>
        </p:nvSpPr>
        <p:spPr>
          <a:xfrm rot="-5400000">
            <a:off x="-850724" y="4327489"/>
            <a:ext cx="2330445" cy="144000"/>
          </a:xfrm>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24" name="Content Placeholder 2">
            <a:extLst>
              <a:ext uri="{FF2B5EF4-FFF2-40B4-BE49-F238E27FC236}">
                <a16:creationId xmlns:a16="http://schemas.microsoft.com/office/drawing/2014/main" id="{04953A92-4F1A-9C5D-0A0A-8E7E2F985E6A}"/>
              </a:ext>
            </a:extLst>
          </p:cNvPr>
          <p:cNvSpPr>
            <a:spLocks noGrp="1"/>
          </p:cNvSpPr>
          <p:nvPr>
            <p:ph idx="14"/>
          </p:nvPr>
        </p:nvSpPr>
        <p:spPr bwMode="white">
          <a:xfrm>
            <a:off x="8727017" y="2199217"/>
            <a:ext cx="3100915" cy="4176184"/>
          </a:xfrm>
        </p:spPr>
        <p:txBody>
          <a:bodyPr/>
          <a:lstStyle>
            <a:lvl1pPr>
              <a:defRPr sz="2400">
                <a:solidFill>
                  <a:schemeClr val="accent2"/>
                </a:solidFill>
              </a:defRPr>
            </a:lvl1pPr>
            <a:lvl2pPr marL="0" indent="0">
              <a:spcBef>
                <a:spcPts val="1600"/>
              </a:spcBef>
              <a:buNone/>
              <a:defRPr sz="2400">
                <a:solidFill>
                  <a:schemeClr val="tx2"/>
                </a:solidFill>
              </a:defRPr>
            </a:lvl2pPr>
            <a:lvl3pPr marL="307192" indent="-153596">
              <a:defRPr sz="1467"/>
            </a:lvl3pPr>
            <a:lvl4pPr marL="460788" indent="-153596">
              <a:defRPr sz="1467"/>
            </a:lvl4pPr>
            <a:lvl5pPr marL="614385" indent="-153596">
              <a:defRPr sz="1467"/>
            </a:lvl5pPr>
          </a:lstStyle>
          <a:p>
            <a:pPr lvl="0"/>
            <a:r>
              <a:rPr lang="en-US" noProof="0"/>
              <a:t>Click to edit Master text styles</a:t>
            </a:r>
          </a:p>
        </p:txBody>
      </p:sp>
      <p:sp>
        <p:nvSpPr>
          <p:cNvPr id="25" name="Content Placeholder 2">
            <a:extLst>
              <a:ext uri="{FF2B5EF4-FFF2-40B4-BE49-F238E27FC236}">
                <a16:creationId xmlns:a16="http://schemas.microsoft.com/office/drawing/2014/main" id="{E3231A5E-CB55-3DE0-6B31-34184F776871}"/>
              </a:ext>
            </a:extLst>
          </p:cNvPr>
          <p:cNvSpPr>
            <a:spLocks noGrp="1"/>
          </p:cNvSpPr>
          <p:nvPr>
            <p:ph idx="15"/>
          </p:nvPr>
        </p:nvSpPr>
        <p:spPr>
          <a:xfrm>
            <a:off x="835201" y="2199217"/>
            <a:ext cx="7212367" cy="797120"/>
          </a:xfrm>
        </p:spPr>
        <p:txBody>
          <a:bodyPr/>
          <a:lstStyle>
            <a:lvl1pPr>
              <a:defRPr sz="1467" b="1">
                <a:solidFill>
                  <a:schemeClr val="tx1"/>
                </a:solidFill>
                <a:latin typeface="+mn-lt"/>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7" name="Content Placeholder 2">
            <a:extLst>
              <a:ext uri="{FF2B5EF4-FFF2-40B4-BE49-F238E27FC236}">
                <a16:creationId xmlns:a16="http://schemas.microsoft.com/office/drawing/2014/main" id="{9047600B-8851-AE98-BB0C-E81BB2CCFC59}"/>
              </a:ext>
            </a:extLst>
          </p:cNvPr>
          <p:cNvSpPr>
            <a:spLocks noGrp="1"/>
          </p:cNvSpPr>
          <p:nvPr>
            <p:ph idx="16"/>
          </p:nvPr>
        </p:nvSpPr>
        <p:spPr>
          <a:xfrm>
            <a:off x="4618567" y="3236384"/>
            <a:ext cx="3429000" cy="3139016"/>
          </a:xfrm>
        </p:spPr>
        <p:txBody>
          <a:bodyPr/>
          <a:lstStyle>
            <a:lvl1pPr>
              <a:defRPr sz="1467">
                <a:solidFill>
                  <a:schemeClr val="tx2"/>
                </a:solidFill>
              </a:defRPr>
            </a:lvl1pPr>
            <a:lvl2pPr marL="153596" indent="-153596">
              <a:defRPr sz="1467">
                <a:solidFill>
                  <a:schemeClr val="tx2"/>
                </a:solidFill>
              </a:defRPr>
            </a:lvl2pPr>
            <a:lvl3pPr marL="307192" indent="-153596">
              <a:defRPr sz="1467">
                <a:solidFill>
                  <a:schemeClr val="tx2"/>
                </a:solidFill>
              </a:defRPr>
            </a:lvl3pPr>
            <a:lvl4pPr marL="460788" indent="-153596">
              <a:defRPr sz="1467">
                <a:solidFill>
                  <a:schemeClr val="tx2"/>
                </a:solidFill>
              </a:defRPr>
            </a:lvl4pPr>
            <a:lvl5pPr marL="614385" indent="-153596">
              <a:defRPr sz="1467">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76807705"/>
      </p:ext>
    </p:extLst>
  </p:cSld>
  <p:clrMapOvr>
    <a:masterClrMapping/>
  </p:clrMapOvr>
  <p:extLst>
    <p:ext uri="{DCECCB84-F9BA-43D5-87BE-67443E8EF086}">
      <p15:sldGuideLst xmlns:p15="http://schemas.microsoft.com/office/powerpoint/2012/main">
        <p15:guide id="14" pos="4123">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mpty slide 12 columns">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D75B550F-C561-934E-B50F-1E3C8AF8454D}"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8450588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7" name="Picture 6" descr="A blurry image of a colorful background&#10;&#10;AI-generated content may be incorrect.">
            <a:extLst>
              <a:ext uri="{FF2B5EF4-FFF2-40B4-BE49-F238E27FC236}">
                <a16:creationId xmlns:a16="http://schemas.microsoft.com/office/drawing/2014/main" id="{D2B6A932-DEB3-44F2-95F4-CFDC42FEAB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6083" y="2450553"/>
            <a:ext cx="11000316" cy="906815"/>
          </a:xfrm>
        </p:spPr>
        <p:txBody>
          <a:bodyPr/>
          <a:lstStyle>
            <a:lvl1pPr>
              <a:defRPr sz="4267">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CF56DC64-EE53-A445-A159-51AACA98E314}" type="datetime1">
              <a:rPr lang="en-US" smtClean="0"/>
              <a:t>11/15/2025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1553156327"/>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 with picture right            ">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CD2E7F-4CEE-BBAD-AF97-2389B4F590F0}"/>
              </a:ext>
            </a:extLst>
          </p:cNvPr>
          <p:cNvSpPr/>
          <p:nvPr userDrawn="1"/>
        </p:nvSpPr>
        <p:spPr>
          <a:xfrm>
            <a:off x="8411634" y="0"/>
            <a:ext cx="37803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4" y="2450552"/>
            <a:ext cx="7207251" cy="2192685"/>
          </a:xfrm>
        </p:spPr>
        <p:txBody>
          <a:bodyPr/>
          <a:lstStyle>
            <a:lvl1pPr>
              <a:defRPr sz="4267">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D8C4AB22-0FFC-F443-B0FC-661DCCF24A01}" type="datetime1">
              <a:rPr lang="en-US" smtClean="0"/>
              <a:t>11/15/2025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9" name="Picture Placeholder 4">
            <a:extLst>
              <a:ext uri="{FF2B5EF4-FFF2-40B4-BE49-F238E27FC236}">
                <a16:creationId xmlns:a16="http://schemas.microsoft.com/office/drawing/2014/main" id="{459D50D3-B26A-1071-9DCD-04E617CD92B3}"/>
              </a:ext>
            </a:extLst>
          </p:cNvPr>
          <p:cNvSpPr>
            <a:spLocks noGrp="1"/>
          </p:cNvSpPr>
          <p:nvPr>
            <p:ph type="pic" sz="quarter" idx="13"/>
          </p:nvPr>
        </p:nvSpPr>
        <p:spPr>
          <a:xfrm>
            <a:off x="8411634" y="0"/>
            <a:ext cx="3780367"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206697736"/>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grpSp>
        <p:nvGrpSpPr>
          <p:cNvPr id="6" name="Grid">
            <a:extLst>
              <a:ext uri="{FF2B5EF4-FFF2-40B4-BE49-F238E27FC236}">
                <a16:creationId xmlns:a16="http://schemas.microsoft.com/office/drawing/2014/main" id="{F9CB5515-3A6C-1951-DEA9-4C444D71620D}"/>
              </a:ext>
            </a:extLst>
          </p:cNvPr>
          <p:cNvGrpSpPr/>
          <p:nvPr userDrawn="1"/>
        </p:nvGrpSpPr>
        <p:grpSpPr>
          <a:xfrm>
            <a:off x="-297264" y="-309033"/>
            <a:ext cx="12786528" cy="7493349"/>
            <a:chOff x="-222948" y="-231775"/>
            <a:chExt cx="9589896" cy="5620012"/>
          </a:xfrm>
        </p:grpSpPr>
        <p:cxnSp>
          <p:nvCxnSpPr>
            <p:cNvPr id="7" name="Gerade Verbindung 46">
              <a:extLst>
                <a:ext uri="{FF2B5EF4-FFF2-40B4-BE49-F238E27FC236}">
                  <a16:creationId xmlns:a16="http://schemas.microsoft.com/office/drawing/2014/main" id="{A2D431BA-4129-E921-9C67-ACC37BB6A9DA}"/>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7F1E5E5A-DB97-D27C-3525-2701C43786F5}"/>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64298E99-9383-D95D-54EE-DE725EEA79FA}"/>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3F24E5BD-4A32-3D5B-DEAF-BEC91A6B3FEB}"/>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AD8EFDE3-2D2F-C457-80A9-DFD88595BCD6}"/>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F7EDCDD-84A6-011A-38CF-F67F4CF35E07}"/>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C8572692-9427-C824-F35B-0EA2CC87CC4F}"/>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BCA3720C-4882-9D53-E3D1-71F89F0771B7}"/>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EA444451-65B7-9A45-1666-95670A8208DC}"/>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43EA5202-8AA9-8972-8B4A-C91D61F7A899}"/>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ADB91BCD-015D-93CD-218C-B57725586730}"/>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0773E898-B682-8C98-C3E7-5399C37EE74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CDEE2713-B0CA-93ED-73E1-E9F07AD3ED97}"/>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F703AA8E-9811-5143-2B60-A9BC7FFB7577}"/>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48DBDE7B-CA2B-075C-0822-494648453C47}"/>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67335806-1179-6A9F-38EB-C1259DB95658}"/>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4">
              <a:extLst>
                <a:ext uri="{FF2B5EF4-FFF2-40B4-BE49-F238E27FC236}">
                  <a16:creationId xmlns:a16="http://schemas.microsoft.com/office/drawing/2014/main" id="{E85E9C8B-7D55-3249-CB89-9B4DB22445A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604B94D8-BF83-1AE8-29E6-8572251C5CF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94961F72-904C-002E-6122-18759878EA1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2BCF9A41-154B-8EBD-5220-3BEEF7F63C39}"/>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AB770DDA-F95A-7DED-DCD3-6FEBBA1BF1A0}"/>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FDF4B1D8-7178-2A27-6FAB-8169BA788AA0}"/>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DFCC5B12-B225-EC09-289B-1C499874D072}"/>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64ED9BEE-4CD8-24E7-71A8-67A7C5AB2EB6}"/>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86CC12B8-8E5B-D2B3-D929-5D72C7C3EC49}"/>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A9613E57-7235-CC73-2EEE-CDF748869720}"/>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4914F19F-D9D8-750F-72AF-7E67F4FB014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13ABA4AC-EC8E-6A79-EBBE-90DE8D5D4961}"/>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654BA7F1-0775-AFAB-C11E-31D55DC78F97}"/>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5">
              <a:extLst>
                <a:ext uri="{FF2B5EF4-FFF2-40B4-BE49-F238E27FC236}">
                  <a16:creationId xmlns:a16="http://schemas.microsoft.com/office/drawing/2014/main" id="{2CC2FBA7-05FE-B163-B796-CA9BFED35F9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084E5FB7-3814-358D-409D-8BD2CBFFCDD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B324D65E-B0E7-FAEF-42AF-5C5D196EFB45}"/>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358C813-7F4E-287D-AE17-33103DCF0543}"/>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94B91C78-5981-B3C5-11E8-148E0F0BFF66}"/>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4ED77B94-2ACE-CF11-F1DE-E4E11BD7FBD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9F371D1-15CE-37C4-06E7-6E92525E9953}"/>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961A08AF-CEB0-0678-EE6A-E0576B8F7E0E}"/>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65FA2AF-9789-A5BB-B1B3-A88CAF815809}"/>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218BAF09-927E-4618-8C14-0EB5918047D6}"/>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2241F0BA-043A-A625-7AF6-BDE1A6D1F8E3}"/>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0975BD0A-12A6-5417-A0D0-60424C95554C}"/>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5A233341-4D0E-32CB-91DE-10EBE09549C8}"/>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25E6700F-F617-ED44-365E-82A7478D8895}"/>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A2F1EAB5-2473-E3DD-A173-524CFA9BDE50}"/>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E152F668-BFA1-4073-278C-95B3F52848FB}"/>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FAC65DF7-FF07-A3E5-CBFC-7A2FA0A03751}"/>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CE279596-E75E-3FAC-8608-CBDD12E17192}"/>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274401E6-41F0-C909-AE8E-6D2A0091DF6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8EE914AB-5D7D-1144-34A8-1EB6F654FEB3}"/>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D32A43EB-9DCE-9C50-C2DF-47603531519D}"/>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856445B4-7291-DF3B-71A3-2E1CA3F1F3D6}"/>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9CE0D47D-7EAA-F585-F1DC-F113BCC6EF71}"/>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ED643940-724D-D405-E930-BDE1DD87F74D}"/>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33">
              <a:extLst>
                <a:ext uri="{FF2B5EF4-FFF2-40B4-BE49-F238E27FC236}">
                  <a16:creationId xmlns:a16="http://schemas.microsoft.com/office/drawing/2014/main" id="{794E54E4-2C94-C918-3821-84851331E4CC}"/>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potlight Grad">
            <a:extLst>
              <a:ext uri="{FF2B5EF4-FFF2-40B4-BE49-F238E27FC236}">
                <a16:creationId xmlns:a16="http://schemas.microsoft.com/office/drawing/2014/main" id="{D7DE2538-2525-F9F4-CF9E-C662DC2EA64A}"/>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731519" y="1893713"/>
            <a:ext cx="7315200" cy="583288"/>
          </a:xfrm>
          <a:prstGeom prst="rect">
            <a:avLst/>
          </a:prstGeom>
        </p:spPr>
        <p:txBody>
          <a:bodyPr anchor="ctr" anchorCtr="0"/>
          <a:lstStyle>
            <a:lvl1pPr algn="l">
              <a:lnSpc>
                <a:spcPct val="90000"/>
              </a:lnSpc>
              <a:defRPr sz="4800" b="1">
                <a:solidFill>
                  <a:schemeClr val="bg1"/>
                </a:solidFill>
              </a:defRPr>
            </a:lvl1pPr>
          </a:lstStyle>
          <a:p>
            <a:r>
              <a:rPr lang="en-US" noProof="0" dirty="0"/>
              <a:t>Click to edit</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731520" y="2545224"/>
            <a:ext cx="7315200" cy="389761"/>
          </a:xfrm>
          <a:prstGeom prst="rect">
            <a:avLst/>
          </a:prstGeom>
        </p:spPr>
        <p:txBody>
          <a:bodyPr anchor="ctr" anchorCtr="0"/>
          <a:lstStyle>
            <a:lvl1pPr marL="0" indent="0" algn="l">
              <a:buNone/>
              <a:defRPr sz="2133"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pic>
        <p:nvPicPr>
          <p:cNvPr id="2" name="Graphic 1">
            <a:extLst>
              <a:ext uri="{FF2B5EF4-FFF2-40B4-BE49-F238E27FC236}">
                <a16:creationId xmlns:a16="http://schemas.microsoft.com/office/drawing/2014/main" id="{24757331-1E84-EF50-BB15-0AB72BF92016}"/>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389" y="6292841"/>
            <a:ext cx="1521127" cy="216000"/>
          </a:xfrm>
          <a:prstGeom prst="rect">
            <a:avLst/>
          </a:prstGeom>
        </p:spPr>
      </p:pic>
      <p:sp>
        <p:nvSpPr>
          <p:cNvPr id="13" name="Content Placeholder 12">
            <a:extLst>
              <a:ext uri="{FF2B5EF4-FFF2-40B4-BE49-F238E27FC236}">
                <a16:creationId xmlns:a16="http://schemas.microsoft.com/office/drawing/2014/main" id="{9CA177B9-956A-DC6D-C7F4-C9E184C255B7}"/>
              </a:ext>
            </a:extLst>
          </p:cNvPr>
          <p:cNvSpPr>
            <a:spLocks noGrp="1"/>
          </p:cNvSpPr>
          <p:nvPr>
            <p:ph sz="quarter" idx="10"/>
          </p:nvPr>
        </p:nvSpPr>
        <p:spPr>
          <a:xfrm>
            <a:off x="728133" y="3683001"/>
            <a:ext cx="7340600" cy="624353"/>
          </a:xfrm>
        </p:spPr>
        <p:txBody>
          <a:bodyPr anchor="ctr" anchorCtr="0"/>
          <a:lstStyle>
            <a:lvl1pPr>
              <a:buNone/>
              <a:defRPr sz="4800" b="1"/>
            </a:lvl1pPr>
          </a:lstStyle>
          <a:p>
            <a:pPr lvl="0"/>
            <a:r>
              <a:rPr lang="en-US" dirty="0"/>
              <a:t>Click to edit</a:t>
            </a:r>
          </a:p>
        </p:txBody>
      </p:sp>
      <p:sp>
        <p:nvSpPr>
          <p:cNvPr id="16" name="Content Placeholder 15">
            <a:extLst>
              <a:ext uri="{FF2B5EF4-FFF2-40B4-BE49-F238E27FC236}">
                <a16:creationId xmlns:a16="http://schemas.microsoft.com/office/drawing/2014/main" id="{EF8C4883-A661-D2C6-F8F4-D9386D6E026C}"/>
              </a:ext>
            </a:extLst>
          </p:cNvPr>
          <p:cNvSpPr>
            <a:spLocks noGrp="1"/>
          </p:cNvSpPr>
          <p:nvPr>
            <p:ph sz="quarter" idx="11"/>
          </p:nvPr>
        </p:nvSpPr>
        <p:spPr>
          <a:xfrm>
            <a:off x="728134" y="4340225"/>
            <a:ext cx="7357533" cy="362039"/>
          </a:xfrm>
        </p:spPr>
        <p:txBody>
          <a:bodyPr anchor="ctr" anchorCtr="0"/>
          <a:lstStyle>
            <a:lvl1pPr>
              <a:buNone/>
              <a:defRPr sz="2133"/>
            </a:lvl1pPr>
          </a:lstStyle>
          <a:p>
            <a:pPr lvl="0"/>
            <a:r>
              <a:rPr lang="en-US" dirty="0"/>
              <a:t>Click to edit</a:t>
            </a:r>
          </a:p>
        </p:txBody>
      </p:sp>
    </p:spTree>
    <p:custDataLst>
      <p:tags r:id="rId1"/>
    </p:custDataLst>
    <p:extLst>
      <p:ext uri="{BB962C8B-B14F-4D97-AF65-F5344CB8AC3E}">
        <p14:creationId xmlns:p14="http://schemas.microsoft.com/office/powerpoint/2010/main" val="202332281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 with dark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12192000" cy="68580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836083" y="2450553"/>
            <a:ext cx="11000316" cy="906815"/>
          </a:xfrm>
        </p:spPr>
        <p:txBody>
          <a:bodyPr/>
          <a:lstStyle>
            <a:lvl1pPr>
              <a:defRPr sz="4267">
                <a:solidFill>
                  <a:schemeClr val="bg1"/>
                </a:solidFill>
              </a:defRPr>
            </a:lvl1pPr>
          </a:lstStyle>
          <a:p>
            <a:r>
              <a:rPr lang="en-US" noProof="0"/>
              <a:t>Click to edit Master title style</a:t>
            </a:r>
          </a:p>
        </p:txBody>
      </p:sp>
      <p:pic>
        <p:nvPicPr>
          <p:cNvPr id="7" name="Graphic 6">
            <a:extLst>
              <a:ext uri="{FF2B5EF4-FFF2-40B4-BE49-F238E27FC236}">
                <a16:creationId xmlns:a16="http://schemas.microsoft.com/office/drawing/2014/main" id="{EFA1F824-6FC4-822D-0410-863E12D17E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D6A7C20B-8615-8A4E-BF8A-BF4909C13EBD}" type="datetime1">
              <a:rPr lang="en-US" smtClean="0"/>
              <a:pPr/>
              <a:t>11/15/2025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spTree>
    <p:extLst>
      <p:ext uri="{BB962C8B-B14F-4D97-AF65-F5344CB8AC3E}">
        <p14:creationId xmlns:p14="http://schemas.microsoft.com/office/powerpoint/2010/main" val="2391781705"/>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slide with  bright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12192000" cy="6858000"/>
          </a:xfrm>
        </p:spPr>
        <p:txBody>
          <a:bodyPr anchor="ctr" anchorCtr="1"/>
          <a:lstStyle>
            <a:lvl1pPr algn="ctr">
              <a:defRPr/>
            </a:lvl1pPr>
          </a:lstStyle>
          <a:p>
            <a:r>
              <a:rPr lang="en-US"/>
              <a:t>Click icon to add picture</a:t>
            </a:r>
          </a:p>
        </p:txBody>
      </p:sp>
      <p:sp>
        <p:nvSpPr>
          <p:cNvPr id="2" name="Title 1"/>
          <p:cNvSpPr>
            <a:spLocks noGrp="1"/>
          </p:cNvSpPr>
          <p:nvPr>
            <p:ph type="title"/>
          </p:nvPr>
        </p:nvSpPr>
        <p:spPr>
          <a:xfrm>
            <a:off x="836083" y="2450553"/>
            <a:ext cx="11000316" cy="906815"/>
          </a:xfrm>
        </p:spPr>
        <p:txBody>
          <a:bodyPr/>
          <a:lstStyle>
            <a:lvl1pPr>
              <a:defRPr sz="4267">
                <a:solidFill>
                  <a:schemeClr val="tx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91F6C0AA-438E-7C4C-ACE7-76A91BAC4721}"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199"/>
          </a:xfrm>
          <a:prstGeom prst="rect">
            <a:avLst/>
          </a:prstGeom>
        </p:spPr>
      </p:pic>
    </p:spTree>
    <p:extLst>
      <p:ext uri="{BB962C8B-B14F-4D97-AF65-F5344CB8AC3E}">
        <p14:creationId xmlns:p14="http://schemas.microsoft.com/office/powerpoint/2010/main" val="2420473521"/>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8B390E-CDD0-E687-5509-EDBF66E1B3E7}"/>
              </a:ext>
            </a:extLst>
          </p:cNvPr>
          <p:cNvSpPr/>
          <p:nvPr userDrawn="1"/>
        </p:nvSpPr>
        <p:spPr>
          <a:xfrm>
            <a:off x="558800" y="480484"/>
            <a:ext cx="5759999" cy="4560000"/>
          </a:xfrm>
          <a:prstGeom prst="rect">
            <a:avLst/>
          </a:prstGeom>
          <a:gradFill>
            <a:gsLst>
              <a:gs pos="0">
                <a:schemeClr val="accent3"/>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2" name="Title 1"/>
          <p:cNvSpPr>
            <a:spLocks noGrp="1"/>
          </p:cNvSpPr>
          <p:nvPr>
            <p:ph type="title" hasCustomPrompt="1"/>
          </p:nvPr>
        </p:nvSpPr>
        <p:spPr>
          <a:xfrm>
            <a:off x="836084" y="582085"/>
            <a:ext cx="205403" cy="409808"/>
          </a:xfrm>
        </p:spPr>
        <p:txBody>
          <a:bodyPr/>
          <a:lstStyle>
            <a:lvl1pPr>
              <a:defRPr sz="4267">
                <a:solidFill>
                  <a:schemeClr val="bg1"/>
                </a:solidFill>
              </a:defRPr>
            </a:lvl1pPr>
          </a:lstStyle>
          <a:p>
            <a:r>
              <a:rPr lang="en-US" noProof="0"/>
              <a:t>“</a:t>
            </a:r>
          </a:p>
        </p:txBody>
      </p:sp>
      <p:sp>
        <p:nvSpPr>
          <p:cNvPr id="4" name="Date Placeholder 3"/>
          <p:cNvSpPr>
            <a:spLocks noGrp="1"/>
          </p:cNvSpPr>
          <p:nvPr>
            <p:ph type="dt" sz="half" idx="10"/>
          </p:nvPr>
        </p:nvSpPr>
        <p:spPr/>
        <p:txBody>
          <a:bodyPr/>
          <a:lstStyle>
            <a:lvl1pPr>
              <a:defRPr>
                <a:solidFill>
                  <a:schemeClr val="bg1"/>
                </a:solidFill>
              </a:defRPr>
            </a:lvl1pPr>
          </a:lstStyle>
          <a:p>
            <a:fld id="{D7A9ED97-B6F5-2C48-98DD-11F2D877F5C3}" type="datetime1">
              <a:rPr lang="en-US" noProof="0" smtClean="0"/>
              <a:t>11/15/2025</a:t>
            </a:fld>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noProof="0"/>
              <a:t>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noProof="0" smtClean="0"/>
              <a:pPr/>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7" name="Text Placeholder 13">
            <a:extLst>
              <a:ext uri="{FF2B5EF4-FFF2-40B4-BE49-F238E27FC236}">
                <a16:creationId xmlns:a16="http://schemas.microsoft.com/office/drawing/2014/main" id="{343DE40A-320D-E99D-937C-2543D79BD414}"/>
              </a:ext>
            </a:extLst>
          </p:cNvPr>
          <p:cNvSpPr>
            <a:spLocks noGrp="1"/>
          </p:cNvSpPr>
          <p:nvPr>
            <p:ph type="body" sz="quarter" idx="18" hasCustomPrompt="1"/>
          </p:nvPr>
        </p:nvSpPr>
        <p:spPr>
          <a:xfrm>
            <a:off x="1041487" y="5329768"/>
            <a:ext cx="5314949" cy="361949"/>
          </a:xfrm>
        </p:spPr>
        <p:txBody>
          <a:bodyPr anchor="t" anchorCtr="0"/>
          <a:lstStyle>
            <a:lvl1pPr>
              <a:defRPr sz="1867">
                <a:solidFill>
                  <a:schemeClr val="bg1"/>
                </a:solidFill>
              </a:defRPr>
            </a:lvl1pPr>
            <a:lvl2pPr>
              <a:defRPr sz="933"/>
            </a:lvl2pPr>
            <a:lvl3pPr>
              <a:defRPr sz="933"/>
            </a:lvl3pPr>
            <a:lvl4pPr>
              <a:defRPr sz="933"/>
            </a:lvl4pPr>
            <a:lvl5pPr>
              <a:defRPr sz="933"/>
            </a:lvl5pPr>
          </a:lstStyle>
          <a:p>
            <a:pPr lvl="0"/>
            <a:r>
              <a:rPr lang="en-US" noProof="0"/>
              <a:t>Name</a:t>
            </a:r>
          </a:p>
        </p:txBody>
      </p:sp>
      <p:sp>
        <p:nvSpPr>
          <p:cNvPr id="12" name="Text Placeholder 11">
            <a:extLst>
              <a:ext uri="{FF2B5EF4-FFF2-40B4-BE49-F238E27FC236}">
                <a16:creationId xmlns:a16="http://schemas.microsoft.com/office/drawing/2014/main" id="{A96A9635-F033-0A5F-F58E-11169787EFC9}"/>
              </a:ext>
            </a:extLst>
          </p:cNvPr>
          <p:cNvSpPr>
            <a:spLocks noGrp="1"/>
          </p:cNvSpPr>
          <p:nvPr>
            <p:ph type="body" sz="quarter" idx="19" hasCustomPrompt="1"/>
          </p:nvPr>
        </p:nvSpPr>
        <p:spPr>
          <a:xfrm>
            <a:off x="1041488" y="582083"/>
            <a:ext cx="8902613" cy="4747685"/>
          </a:xfrm>
        </p:spPr>
        <p:txBody>
          <a:bodyPr/>
          <a:lstStyle>
            <a:lvl1pPr>
              <a:defRPr sz="4267">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597359649"/>
      </p:ext>
    </p:extLst>
  </p:cSld>
  <p:clrMapOvr>
    <a:masterClrMapping/>
  </p:clrMapOvr>
  <p:extLst>
    <p:ext uri="{DCECCB84-F9BA-43D5-87BE-67443E8EF086}">
      <p15:sldGuideLst xmlns:p15="http://schemas.microsoft.com/office/powerpoint/2012/main">
        <p15:guide id="7" orient="horz" pos="275">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3" name="Picture 2" descr="A blurry image of a colorful background&#10;&#10;AI-generated content may be incorrect.">
            <a:extLst>
              <a:ext uri="{FF2B5EF4-FFF2-40B4-BE49-F238E27FC236}">
                <a16:creationId xmlns:a16="http://schemas.microsoft.com/office/drawing/2014/main" id="{8BCDE655-144F-BE09-4828-0D03D5C637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bwMode="gray">
          <a:xfrm>
            <a:off x="835200" y="3973732"/>
            <a:ext cx="2780477" cy="704533"/>
          </a:xfrm>
        </p:spPr>
        <p:txBody>
          <a:bodyPr/>
          <a:lstStyle>
            <a:lvl1pPr>
              <a:lnSpc>
                <a:spcPct val="100000"/>
              </a:lnSpc>
              <a:defRPr sz="4400">
                <a:solidFill>
                  <a:schemeClr val="bg1"/>
                </a:solidFill>
              </a:defRPr>
            </a:lvl1pPr>
          </a:lstStyle>
          <a:p>
            <a:r>
              <a:rPr lang="en-US" noProof="0"/>
              <a:t>Thank you</a:t>
            </a:r>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697500796"/>
      </p:ext>
    </p:extLst>
  </p:cSld>
  <p:clrMapOvr>
    <a:masterClrMapping/>
  </p:clrMapOvr>
  <p:extLst>
    <p:ext uri="{DCECCB84-F9BA-43D5-87BE-67443E8EF086}">
      <p15:sldGuideLst xmlns:p15="http://schemas.microsoft.com/office/powerpoint/2012/main">
        <p15:guide id="7" orient="horz" pos="2132">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grpSp>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5A5808-3B61-48CC-92EF-85AC2E0DFA56}" type="datetime2">
              <a:rPr lang="en-US" smtClean="0"/>
              <a:t>Saturday, November 15,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97231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AF3C6-0FD4-4939-991C-00DDE5C56815}" type="datetime2">
              <a:rPr lang="en-US" smtClean="0"/>
              <a:t>Saturday, November 15,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89548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07482-8128-47C6-A8DD-6452B0291CFF}" type="datetime2">
              <a:rPr lang="en-US" smtClean="0"/>
              <a:t>Saturday, November 15,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017144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903F25-275E-41DE-BE3B-EBF0DB49F9B1}" type="datetime2">
              <a:rPr lang="en-US" smtClean="0"/>
              <a:t>Saturday, November 15,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3379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475572-4A44-4171-84AA-64D42C8050A6}" type="datetime2">
              <a:rPr lang="en-US" smtClean="0"/>
              <a:t>Saturday, November 15,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8505036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C1612E-528E-4FD5-9E9E-E15F1108F171}" type="datetime2">
              <a:rPr lang="en-US" smtClean="0"/>
              <a:t>Saturday, November 15,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40892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grpSp>
        <p:nvGrpSpPr>
          <p:cNvPr id="8" name="Grid">
            <a:extLst>
              <a:ext uri="{FF2B5EF4-FFF2-40B4-BE49-F238E27FC236}">
                <a16:creationId xmlns:a16="http://schemas.microsoft.com/office/drawing/2014/main" id="{672F2420-CDCD-1469-6621-8515768FAC5C}"/>
              </a:ext>
            </a:extLst>
          </p:cNvPr>
          <p:cNvGrpSpPr/>
          <p:nvPr userDrawn="1"/>
        </p:nvGrpSpPr>
        <p:grpSpPr>
          <a:xfrm>
            <a:off x="-297264" y="-309033"/>
            <a:ext cx="12786528" cy="7493349"/>
            <a:chOff x="-222948" y="-231775"/>
            <a:chExt cx="9589896" cy="5620012"/>
          </a:xfrm>
        </p:grpSpPr>
        <p:cxnSp>
          <p:nvCxnSpPr>
            <p:cNvPr id="9" name="Gerade Verbindung 46">
              <a:extLst>
                <a:ext uri="{FF2B5EF4-FFF2-40B4-BE49-F238E27FC236}">
                  <a16:creationId xmlns:a16="http://schemas.microsoft.com/office/drawing/2014/main" id="{DECD2E9E-8FCE-5876-4F1E-4B4537E63CA1}"/>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26">
              <a:extLst>
                <a:ext uri="{FF2B5EF4-FFF2-40B4-BE49-F238E27FC236}">
                  <a16:creationId xmlns:a16="http://schemas.microsoft.com/office/drawing/2014/main" id="{22D32AD1-8F0B-12E1-BE75-5D863A0F34D4}"/>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4">
              <a:extLst>
                <a:ext uri="{FF2B5EF4-FFF2-40B4-BE49-F238E27FC236}">
                  <a16:creationId xmlns:a16="http://schemas.microsoft.com/office/drawing/2014/main" id="{4147041E-B417-3A4F-EDFE-761EF9F62B3C}"/>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B69EC9DF-032C-9E5F-E276-135AB6A9436A}"/>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7CE07CC6-78AA-D4F6-D74D-47F8DFFA3CAE}"/>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55045087-F732-CD46-1E6F-E2780F02E31F}"/>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090F391C-F1B9-43C3-BC99-AAFF502B3B33}"/>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8AC4109B-64CA-609C-C741-C8D879094964}"/>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A5868773-1388-6768-40C5-B09A3658C3B3}"/>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C033596A-F18F-1AC8-ECDC-8FAD327E6E55}"/>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59284698-C2B4-2966-78FD-30CF03B0FD5F}"/>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62334BCF-FED1-6388-375C-7AC5AD7643A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64CF52A8-F7CA-005F-FE07-BB24E24AA022}"/>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A7FE48FF-35CA-5C32-CD59-6ABDAF19761C}"/>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5">
              <a:extLst>
                <a:ext uri="{FF2B5EF4-FFF2-40B4-BE49-F238E27FC236}">
                  <a16:creationId xmlns:a16="http://schemas.microsoft.com/office/drawing/2014/main" id="{379DC100-0FDE-516B-554E-2A5AE6C9BFBE}"/>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CA34DA41-3D58-FD3E-C8CC-7FE010096A8C}"/>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4">
              <a:extLst>
                <a:ext uri="{FF2B5EF4-FFF2-40B4-BE49-F238E27FC236}">
                  <a16:creationId xmlns:a16="http://schemas.microsoft.com/office/drawing/2014/main" id="{464B3DD4-0A70-CF47-A399-8E106EBA72F6}"/>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5">
              <a:extLst>
                <a:ext uri="{FF2B5EF4-FFF2-40B4-BE49-F238E27FC236}">
                  <a16:creationId xmlns:a16="http://schemas.microsoft.com/office/drawing/2014/main" id="{87449B54-0C49-9BEF-D6BD-9F5B75447631}"/>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2AAF6114-88BE-4C15-DC3D-6944F3688D31}"/>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AE75AD7D-5BD4-50BF-4DBD-9949EA6C1778}"/>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B5C8FA33-91A8-6127-6621-CF18B5C7434B}"/>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C1CAE6E0-75D7-A22A-4429-DF2AEDCF3A8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43A31591-5E5A-D1B2-1C2F-AF6710858DC6}"/>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53575A66-4D1B-D4F3-E5C6-4D775242BB3C}"/>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530946C2-F4FE-5272-5618-65257F0E52AC}"/>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A1B5D83B-9B32-BD1E-A2DA-7BF0D12FA88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3">
              <a:extLst>
                <a:ext uri="{FF2B5EF4-FFF2-40B4-BE49-F238E27FC236}">
                  <a16:creationId xmlns:a16="http://schemas.microsoft.com/office/drawing/2014/main" id="{F5A9885F-2000-2612-27CC-C8A13DA7961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3">
              <a:extLst>
                <a:ext uri="{FF2B5EF4-FFF2-40B4-BE49-F238E27FC236}">
                  <a16:creationId xmlns:a16="http://schemas.microsoft.com/office/drawing/2014/main" id="{7CC70B44-CE29-4C1F-74F7-63C589DB5782}"/>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35">
              <a:extLst>
                <a:ext uri="{FF2B5EF4-FFF2-40B4-BE49-F238E27FC236}">
                  <a16:creationId xmlns:a16="http://schemas.microsoft.com/office/drawing/2014/main" id="{D99D1EEE-3922-0F73-A9F6-F364EC4F6AEA}"/>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35">
              <a:extLst>
                <a:ext uri="{FF2B5EF4-FFF2-40B4-BE49-F238E27FC236}">
                  <a16:creationId xmlns:a16="http://schemas.microsoft.com/office/drawing/2014/main" id="{9523B1D1-E094-CE08-8AF4-333B7D00147E}"/>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93D41E4-1422-EA0A-800F-36755E4FADA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CABC79AE-6806-A6D3-AF79-2B1B8166B164}"/>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A13BD3B-C81E-CD0F-4537-98AD2AD5F76D}"/>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2FCBC2E9-8323-3064-05B5-9FE3667465C2}"/>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D083B9E3-1A40-FF3E-B9E4-8BA95BB8C5E9}"/>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D23C71F6-DCC8-9BCF-4260-851F98F58D04}"/>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ACF50B2F-BF7B-CF2C-6E9F-A0C202F2342C}"/>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A5F5BC93-4E12-1012-BF51-DA202ACF0597}"/>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F3BAEEEF-B67A-3FA3-D771-A8A0608CE7BE}"/>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7C5FB6A1-1400-2ECF-2C80-773E316C5FFF}"/>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8D7B8001-14BD-0BEF-89EA-AFBE9F124F9A}"/>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59353443-A2D2-4AA0-ED84-215F02AE2BE5}"/>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94D7AB3F-9312-6AE2-FCA6-F00AB8262B70}"/>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9D42F910-D4AB-9513-768D-5DF7F417D156}"/>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C8181321-C768-D15E-4E8B-C058FD6AB651}"/>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5925A061-01A4-46CC-9396-6820C21423F2}"/>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5967A37C-27DD-B508-A64F-DCC2E199145F}"/>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A7FA0CFF-CFAA-E2A5-25E4-72684AC49F57}"/>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66BCAB6F-06DC-BDAB-542B-4C0A30A86DD8}"/>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E4E0D894-6438-F8BC-7928-DDCF6DCE6A8C}"/>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26">
              <a:extLst>
                <a:ext uri="{FF2B5EF4-FFF2-40B4-BE49-F238E27FC236}">
                  <a16:creationId xmlns:a16="http://schemas.microsoft.com/office/drawing/2014/main" id="{024119A2-6312-71EC-3941-2D14C015D454}"/>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26">
              <a:extLst>
                <a:ext uri="{FF2B5EF4-FFF2-40B4-BE49-F238E27FC236}">
                  <a16:creationId xmlns:a16="http://schemas.microsoft.com/office/drawing/2014/main" id="{CA149E8E-8112-1DDE-DEAB-3404C4210DD9}"/>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33">
              <a:extLst>
                <a:ext uri="{FF2B5EF4-FFF2-40B4-BE49-F238E27FC236}">
                  <a16:creationId xmlns:a16="http://schemas.microsoft.com/office/drawing/2014/main" id="{695E69E8-3E40-5F15-FEEB-EDDF66F1D165}"/>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33">
              <a:extLst>
                <a:ext uri="{FF2B5EF4-FFF2-40B4-BE49-F238E27FC236}">
                  <a16:creationId xmlns:a16="http://schemas.microsoft.com/office/drawing/2014/main" id="{EF3369EF-8945-318B-3522-759AED31C30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Spotlight Grad">
            <a:extLst>
              <a:ext uri="{FF2B5EF4-FFF2-40B4-BE49-F238E27FC236}">
                <a16:creationId xmlns:a16="http://schemas.microsoft.com/office/drawing/2014/main" id="{8A0F08BB-5946-8093-FA89-EDE0AC8C8C9F}"/>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731519" y="1539240"/>
            <a:ext cx="7315200" cy="1706880"/>
          </a:xfrm>
          <a:prstGeom prst="rect">
            <a:avLst/>
          </a:prstGeom>
        </p:spPr>
        <p:txBody>
          <a:bodyPr anchor="t" anchorCtr="0"/>
          <a:lstStyle>
            <a:lvl1pPr algn="l">
              <a:lnSpc>
                <a:spcPct val="90000"/>
              </a:lnSpc>
              <a:defRPr sz="4267">
                <a:solidFill>
                  <a:schemeClr val="bg1"/>
                </a:solidFill>
              </a:defRPr>
            </a:lvl1pPr>
          </a:lstStyle>
          <a:p>
            <a:r>
              <a:rPr lang="en-US" noProof="0" dirty="0"/>
              <a:t>Click to edit Master title style</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731520" y="3611880"/>
            <a:ext cx="7315200" cy="670560"/>
          </a:xfrm>
          <a:prstGeom prst="rect">
            <a:avLst/>
          </a:prstGeom>
        </p:spPr>
        <p:txBody>
          <a:bodyPr anchor="t" anchorCtr="0"/>
          <a:lstStyle>
            <a:lvl1pPr marL="0" indent="0" algn="l">
              <a:buNone/>
              <a:defRPr sz="2133"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pic>
        <p:nvPicPr>
          <p:cNvPr id="4" name="Graphic 3">
            <a:extLst>
              <a:ext uri="{FF2B5EF4-FFF2-40B4-BE49-F238E27FC236}">
                <a16:creationId xmlns:a16="http://schemas.microsoft.com/office/drawing/2014/main" id="{0AEB26EE-4F4A-CA8F-6999-63BF17E359E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389" y="6292841"/>
            <a:ext cx="1521127" cy="216000"/>
          </a:xfrm>
          <a:prstGeom prst="rect">
            <a:avLst/>
          </a:prstGeom>
        </p:spPr>
      </p:pic>
    </p:spTree>
    <p:custDataLst>
      <p:tags r:id="rId1"/>
    </p:custDataLst>
    <p:extLst>
      <p:ext uri="{BB962C8B-B14F-4D97-AF65-F5344CB8AC3E}">
        <p14:creationId xmlns:p14="http://schemas.microsoft.com/office/powerpoint/2010/main" val="187974536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F6D862-A06D-436F-A92E-EBAAD50B6E50}" type="datetime2">
              <a:rPr lang="en-US" smtClean="0"/>
              <a:t>Saturday, November 15,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60664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2"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70"/>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3E0B7D-2260-4809-8F0A-9E5F3E24F169}" type="datetime2">
              <a:rPr lang="en-US" smtClean="0"/>
              <a:t>Saturday, November 15,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34894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1"/>
            <a:ext cx="8596668" cy="3845719"/>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5" y="5367339"/>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1389E6-C847-4AD0-B56D-D205B2EAB1EE}" type="slidenum">
              <a:rPr lang="en-US" smtClean="0"/>
              <a:t>‹#›</a:t>
            </a:fld>
            <a:endParaRPr lang="en-US"/>
          </a:p>
        </p:txBody>
      </p:sp>
      <p:sp>
        <p:nvSpPr>
          <p:cNvPr id="5" name="Date Placeholder 4"/>
          <p:cNvSpPr>
            <a:spLocks noGrp="1"/>
          </p:cNvSpPr>
          <p:nvPr>
            <p:ph type="dt" sz="half" idx="10"/>
          </p:nvPr>
        </p:nvSpPr>
        <p:spPr/>
        <p:txBody>
          <a:bodyPr/>
          <a:lstStyle/>
          <a:p>
            <a:fld id="{3C8E4735-C637-46A3-94EB-AB3AC4188D2F}" type="datetime2">
              <a:rPr lang="en-US" smtClean="0"/>
              <a:t>Saturday, November 15, 2025</a:t>
            </a:fld>
            <a:endParaRPr lang="en-US"/>
          </a:p>
        </p:txBody>
      </p:sp>
    </p:spTree>
    <p:extLst>
      <p:ext uri="{BB962C8B-B14F-4D97-AF65-F5344CB8AC3E}">
        <p14:creationId xmlns:p14="http://schemas.microsoft.com/office/powerpoint/2010/main" val="2965669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0C963C-C1DB-4AFD-9DDC-0691666BF49B}" type="datetime2">
              <a:rPr lang="en-US" smtClean="0"/>
              <a:pPr/>
              <a:t>Saturday, November 15, 2025</a:t>
            </a:fld>
            <a:endParaRPr lang="en-US" cap="all" dirty="0"/>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57341673"/>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0C963C-C1DB-4AFD-9DDC-0691666BF49B}" type="datetime2">
              <a:rPr lang="en-US" smtClean="0"/>
              <a:pPr/>
              <a:t>Saturday, November 15, 2025</a:t>
            </a:fld>
            <a:endParaRPr lang="en-US" cap="all" dirty="0"/>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fld id="{C01389E6-C847-4AD0-B56D-D205B2EAB1EE}" type="slidenum">
              <a:rPr lang="en-US" smtClean="0"/>
              <a:pPr/>
              <a:t>‹#›</a:t>
            </a:fld>
            <a:endParaRPr lang="en-US" sz="800" dirty="0"/>
          </a:p>
        </p:txBody>
      </p:sp>
      <p:sp>
        <p:nvSpPr>
          <p:cNvPr id="24" name="TextBox 23"/>
          <p:cNvSpPr txBox="1"/>
          <p:nvPr/>
        </p:nvSpPr>
        <p:spPr>
          <a:xfrm>
            <a:off x="541871" y="790379"/>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4978294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9"/>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0C963C-C1DB-4AFD-9DDC-0691666BF49B}" type="datetime2">
              <a:rPr lang="en-US" smtClean="0"/>
              <a:pPr/>
              <a:t>Saturday, November 15, 2025</a:t>
            </a:fld>
            <a:endParaRPr lang="en-US" cap="all" dirty="0"/>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1796228576"/>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0C963C-C1DB-4AFD-9DDC-0691666BF49B}" type="datetime2">
              <a:rPr lang="en-US" smtClean="0"/>
              <a:pPr/>
              <a:t>Saturday, November 15, 2025</a:t>
            </a:fld>
            <a:endParaRPr lang="en-US" cap="all" dirty="0"/>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fld id="{C01389E6-C847-4AD0-B56D-D205B2EAB1EE}" type="slidenum">
              <a:rPr lang="en-US" smtClean="0"/>
              <a:pPr/>
              <a:t>‹#›</a:t>
            </a:fld>
            <a:endParaRPr lang="en-US" sz="800" dirty="0"/>
          </a:p>
        </p:txBody>
      </p:sp>
      <p:sp>
        <p:nvSpPr>
          <p:cNvPr id="24" name="TextBox 23"/>
          <p:cNvSpPr txBox="1"/>
          <p:nvPr/>
        </p:nvSpPr>
        <p:spPr>
          <a:xfrm>
            <a:off x="541871" y="790379"/>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29915468"/>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0C963C-C1DB-4AFD-9DDC-0691666BF49B}" type="datetime2">
              <a:rPr lang="en-US" smtClean="0"/>
              <a:pPr/>
              <a:t>Saturday, November 15, 2025</a:t>
            </a:fld>
            <a:endParaRPr lang="en-US" cap="all" dirty="0"/>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168831633"/>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5E98AF-4574-4509-BF7A-519ACD5BF826}" type="datetime2">
              <a:rPr lang="en-US" smtClean="0"/>
              <a:t>Saturday, November 15,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764984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DD97D4-9636-490F-85D0-E926C2B6F3B1}" type="datetime2">
              <a:rPr lang="en-US" smtClean="0"/>
              <a:t>Saturday, November 15,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5105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grpSp>
        <p:nvGrpSpPr>
          <p:cNvPr id="4" name="Grid">
            <a:extLst>
              <a:ext uri="{FF2B5EF4-FFF2-40B4-BE49-F238E27FC236}">
                <a16:creationId xmlns:a16="http://schemas.microsoft.com/office/drawing/2014/main" id="{EB5F7E07-ED0E-596F-9A69-736E285AB843}"/>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AF9B7624-8A24-5A2C-DF29-20482A7CED2F}"/>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08D8E177-6A3C-64FA-C481-8067118A6DCB}"/>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1667620B-778B-E358-9764-2E2D6270EFCC}"/>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5">
              <a:extLst>
                <a:ext uri="{FF2B5EF4-FFF2-40B4-BE49-F238E27FC236}">
                  <a16:creationId xmlns:a16="http://schemas.microsoft.com/office/drawing/2014/main" id="{94455FF3-08AD-BBD1-7248-45A39767A3D5}"/>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3">
              <a:extLst>
                <a:ext uri="{FF2B5EF4-FFF2-40B4-BE49-F238E27FC236}">
                  <a16:creationId xmlns:a16="http://schemas.microsoft.com/office/drawing/2014/main" id="{20F2C43D-F5EE-E9CE-9AC6-E4633D5EF902}"/>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73B7EFA8-9C7B-0314-19A1-0FFDE6C3000F}"/>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D26C97D1-C26C-0241-591A-71A58754F98B}"/>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63103446-2367-BDB4-A736-82885119079A}"/>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54302DF0-8362-7CAB-7448-2C6EA5B1F639}"/>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7BE2E2C2-3C78-6EA0-F613-4A0A62ECE75E}"/>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52F27102-CE23-1B91-4332-B303A943B3E1}"/>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B9C21B2F-86FA-4893-7EA0-65D1B2CE6E5C}"/>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D167F972-6B7E-741F-FB96-AFEB7A99CF74}"/>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2D69DB5D-A217-79C4-477A-4F06D126AC2D}"/>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084846D2-2D0A-1AB5-CBBD-D4C5A3DBA447}"/>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5">
              <a:extLst>
                <a:ext uri="{FF2B5EF4-FFF2-40B4-BE49-F238E27FC236}">
                  <a16:creationId xmlns:a16="http://schemas.microsoft.com/office/drawing/2014/main" id="{738BFE16-9C22-624F-B444-513D7A01934B}"/>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4">
              <a:extLst>
                <a:ext uri="{FF2B5EF4-FFF2-40B4-BE49-F238E27FC236}">
                  <a16:creationId xmlns:a16="http://schemas.microsoft.com/office/drawing/2014/main" id="{B45B2841-8ACD-96E3-EF85-1B5066AC7309}"/>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833F34A1-584C-23BB-55A9-C752AC6F1910}"/>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114B15A1-C997-6BFC-67EB-D2615D58C1CD}"/>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7F7B100E-83B4-B824-5FE0-D1BE4B765AB4}"/>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8184BF9E-890B-8202-E185-6542DFD7F4C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0F9BF7DE-5EAA-62ED-16FB-CF7437C1FD5E}"/>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DC9CFA75-4706-099B-6542-71F9980F9FCC}"/>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0222E694-5729-8140-53BF-1D83431D5070}"/>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734FBEDA-BD1F-3229-8970-4BBDE121C6CB}"/>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2E18C53F-04BE-C005-D5FA-938A2FB5F406}"/>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218BCA0D-86BD-854F-1897-1792020EF90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36125C84-A60A-7473-94F4-269BBA3BBB6C}"/>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B0E6DEDF-81B3-8C9E-5F1C-AA013214CA7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5">
              <a:extLst>
                <a:ext uri="{FF2B5EF4-FFF2-40B4-BE49-F238E27FC236}">
                  <a16:creationId xmlns:a16="http://schemas.microsoft.com/office/drawing/2014/main" id="{2F507F62-E85F-4A93-8416-CD286AC3A05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63F0664-D509-8B4D-C6AE-28909BD741A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28A2A4DB-5926-782F-6DFD-BC9FDEE5162F}"/>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D12E27B0-0FC4-E8CB-FE38-B4A3BF42D8A3}"/>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C16B6222-5718-F114-7F8C-5E8B712CEB5F}"/>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B15D6B52-1C65-8B02-A9A2-E9F0C34FCC05}"/>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EA749D1B-D34C-C50D-9CAF-E1D829D152F9}"/>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AE2A6C35-28D6-B081-8767-0DFE0B5346FD}"/>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D496B445-7507-F431-AC0B-2E1E5313C795}"/>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45E49827-DD7F-EF9A-DD17-5A9195C2D754}"/>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65BB790-A4BC-3D5D-E97D-3C330E46F64A}"/>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DFED730C-6689-E3D2-0792-CEB671C6E11D}"/>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56F9A64E-64EC-5589-999C-D61B9CFD0526}"/>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DF6F79A3-18D3-E025-96E7-CD4DB51417A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AF978227-5B89-6FBF-8566-AB654FAAA8C2}"/>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86E13316-614C-6204-1997-EF54C7E04D02}"/>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29CC231F-027C-2094-347C-098CED932144}"/>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44BBD376-CC67-3EA3-6B00-789FA853B41D}"/>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E461E205-338F-6ECD-5FFC-440B75D429B9}"/>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D20627E4-77C8-34AF-2960-630B11CC93F7}"/>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74D31D66-B51D-268A-074B-E84AF6AB299E}"/>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A1DD6A09-D053-987B-A1B5-9E2556F0F82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CD7171C4-C2F4-22F9-28EC-44FFAC95FA4C}"/>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C73549E9-0938-0A4D-B030-14D1916657C3}"/>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33">
              <a:extLst>
                <a:ext uri="{FF2B5EF4-FFF2-40B4-BE49-F238E27FC236}">
                  <a16:creationId xmlns:a16="http://schemas.microsoft.com/office/drawing/2014/main" id="{B0007A77-496A-5FA0-0422-B378511888E1}"/>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Spotlight Grad">
            <a:extLst>
              <a:ext uri="{FF2B5EF4-FFF2-40B4-BE49-F238E27FC236}">
                <a16:creationId xmlns:a16="http://schemas.microsoft.com/office/drawing/2014/main" id="{E3597AE9-D202-29B6-04D0-A89BF80841E0}"/>
              </a:ext>
            </a:extLst>
          </p:cNvPr>
          <p:cNvSpPr/>
          <p:nvPr userDrawn="1"/>
        </p:nvSpPr>
        <p:spPr>
          <a:xfrm>
            <a:off x="365760" y="2209800"/>
            <a:ext cx="7680960" cy="463296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731519" y="2575560"/>
            <a:ext cx="7315200" cy="1706880"/>
          </a:xfrm>
          <a:prstGeom prst="rect">
            <a:avLst/>
          </a:prstGeom>
        </p:spPr>
        <p:txBody>
          <a:bodyPr anchor="t" anchorCtr="0"/>
          <a:lstStyle>
            <a:lvl1pPr algn="l">
              <a:lnSpc>
                <a:spcPct val="90000"/>
              </a:lnSpc>
              <a:defRPr sz="4267">
                <a:solidFill>
                  <a:schemeClr val="bg1"/>
                </a:solidFill>
              </a:defRPr>
            </a:lvl1pPr>
          </a:lstStyle>
          <a:p>
            <a:r>
              <a:rPr lang="en-US" noProof="0" dirty="0"/>
              <a:t>Click to edit Master title style</a:t>
            </a:r>
          </a:p>
        </p:txBody>
      </p:sp>
      <p:pic>
        <p:nvPicPr>
          <p:cNvPr id="10" name="Graphic 9">
            <a:extLst>
              <a:ext uri="{FF2B5EF4-FFF2-40B4-BE49-F238E27FC236}">
                <a16:creationId xmlns:a16="http://schemas.microsoft.com/office/drawing/2014/main" id="{5F1901EC-E131-AC00-7C85-7A214150172F}"/>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389" y="6292841"/>
            <a:ext cx="1521127" cy="216000"/>
          </a:xfrm>
          <a:prstGeom prst="rect">
            <a:avLst/>
          </a:prstGeom>
        </p:spPr>
      </p:pic>
    </p:spTree>
    <p:custDataLst>
      <p:tags r:id="rId1"/>
    </p:custDataLst>
    <p:extLst>
      <p:ext uri="{BB962C8B-B14F-4D97-AF65-F5344CB8AC3E}">
        <p14:creationId xmlns:p14="http://schemas.microsoft.com/office/powerpoint/2010/main" val="288338858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771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4" name="Picture Placeholder 17">
            <a:extLst>
              <a:ext uri="{FF2B5EF4-FFF2-40B4-BE49-F238E27FC236}">
                <a16:creationId xmlns:a16="http://schemas.microsoft.com/office/drawing/2014/main" id="{8CF96710-8F42-ABDE-EDFE-9FC4071789B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
                    </a14:imgEffect>
                  </a14:imgLayer>
                </a14:imgProps>
              </a:ext>
            </a:extLst>
          </a:blip>
          <a:srcRect/>
          <a:stretch/>
        </p:blipFill>
        <p:spPr>
          <a:xfrm>
            <a:off x="0" y="0"/>
            <a:ext cx="12192000" cy="6858000"/>
          </a:xfrm>
          <a:prstGeom prst="rect">
            <a:avLst/>
          </a:prstGeom>
        </p:spPr>
      </p:pic>
      <p:sp>
        <p:nvSpPr>
          <p:cNvPr id="75" name="Photo Grad">
            <a:extLst>
              <a:ext uri="{FF2B5EF4-FFF2-40B4-BE49-F238E27FC236}">
                <a16:creationId xmlns:a16="http://schemas.microsoft.com/office/drawing/2014/main" id="{1170A228-20DD-4BC0-2F55-1688F61ADE36}"/>
              </a:ext>
            </a:extLst>
          </p:cNvPr>
          <p:cNvSpPr/>
          <p:nvPr userDrawn="1"/>
        </p:nvSpPr>
        <p:spPr>
          <a:xfrm flipV="1">
            <a:off x="0" y="1173480"/>
            <a:ext cx="10302240" cy="5684520"/>
          </a:xfrm>
          <a:prstGeom prst="rect">
            <a:avLst/>
          </a:prstGeom>
          <a:gradFill>
            <a:gsLst>
              <a:gs pos="0">
                <a:srgbClr val="8D9E9E">
                  <a:alpha val="50000"/>
                </a:srgbClr>
              </a:gs>
              <a:gs pos="45000">
                <a:srgbClr val="8D9E9E">
                  <a:alpha val="0"/>
                </a:srgb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grpSp>
        <p:nvGrpSpPr>
          <p:cNvPr id="6" name="Grid">
            <a:extLst>
              <a:ext uri="{FF2B5EF4-FFF2-40B4-BE49-F238E27FC236}">
                <a16:creationId xmlns:a16="http://schemas.microsoft.com/office/drawing/2014/main" id="{25C809C1-94FA-D526-DFA3-8A964F53C43C}"/>
              </a:ext>
            </a:extLst>
          </p:cNvPr>
          <p:cNvGrpSpPr/>
          <p:nvPr userDrawn="1"/>
        </p:nvGrpSpPr>
        <p:grpSpPr>
          <a:xfrm>
            <a:off x="-297264" y="-309033"/>
            <a:ext cx="12786528" cy="7493349"/>
            <a:chOff x="-222948" y="-231775"/>
            <a:chExt cx="9589896" cy="5620012"/>
          </a:xfrm>
        </p:grpSpPr>
        <p:cxnSp>
          <p:nvCxnSpPr>
            <p:cNvPr id="7" name="Gerade Verbindung 46">
              <a:extLst>
                <a:ext uri="{FF2B5EF4-FFF2-40B4-BE49-F238E27FC236}">
                  <a16:creationId xmlns:a16="http://schemas.microsoft.com/office/drawing/2014/main" id="{78DE09A4-2292-0448-6B47-40756EE5EFEF}"/>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D93BAFA2-CB1E-9956-C336-3686AF7F528A}"/>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0F22BE3E-0880-E93F-AFA4-55236767C27F}"/>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B224A676-6807-CD50-818D-9CF85414B8A9}"/>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DB677930-8D3E-8B33-850D-342D919DE739}"/>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3E5618C0-D089-DE75-9AF4-8FAE7F5A37AC}"/>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CB34573B-ED70-9456-C01C-FB93359B747E}"/>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BC725197-82A1-3787-F5FD-B2D8AC32E568}"/>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D3C3DAC8-C2EF-C5F7-4BD8-24C866227B5D}"/>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2110080E-400D-5C2B-FBCE-00E58D1EAB19}"/>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064CC594-E764-5AF1-6F7A-AC3E0CE4CBF7}"/>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F47C2B5B-CC21-3A8C-16AE-A0DAEC810489}"/>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264CCB9D-B4FC-FC35-2CB7-27CA727D3A81}"/>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C162BC8E-7C4D-7946-835C-9CA01C859BD7}"/>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49038BCC-0B3C-8539-0A39-7FC8699A10D1}"/>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4070D4A3-263B-E495-08D7-EC4BA00FC4C1}"/>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4">
              <a:extLst>
                <a:ext uri="{FF2B5EF4-FFF2-40B4-BE49-F238E27FC236}">
                  <a16:creationId xmlns:a16="http://schemas.microsoft.com/office/drawing/2014/main" id="{7F805286-382B-50D8-5B92-C601E03C1F26}"/>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598413D1-AD3A-060C-7D9D-123CDFE43D4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06A07B9D-C8A5-2F99-6FBD-1AD81C54E745}"/>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8115A18F-E440-C5C2-4646-9C10F99FE19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7BFF692-F469-D4F1-B3BD-559E3894C583}"/>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2FE4C5F-11D1-887F-D495-1A54E3B4638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9423FFC7-0816-1A54-D87F-667853E2053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959598BD-80A0-86BB-55B7-35AE8A15958D}"/>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8BBC911A-39B9-3852-A32D-0AE66B36DFF7}"/>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3545DEF7-83BE-D38E-2E53-AFA969C3F279}"/>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AEEDB8DF-62EB-7C9E-FB3E-EFF1C694242A}"/>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18A70587-A7CE-6432-91BD-7D1F79BA477E}"/>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EA8FA131-DC96-D960-AC90-E93DB49A7AFF}"/>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5">
              <a:extLst>
                <a:ext uri="{FF2B5EF4-FFF2-40B4-BE49-F238E27FC236}">
                  <a16:creationId xmlns:a16="http://schemas.microsoft.com/office/drawing/2014/main" id="{899C6DC0-693C-7700-AC31-D4038F0E9AE6}"/>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48A3402A-2632-61E7-334D-9FE98D2C60E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DDE1F2F-E332-A99A-4E23-A2E8C05CFAC5}"/>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80471BD3-9B18-68AB-226B-2058D9A6C472}"/>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42C09B5C-CE95-20D9-A454-A540E839A51D}"/>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EDB1AE48-06CE-F694-036E-1727A7F7233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15F9FF4-7F44-6985-CC3A-938374E0364F}"/>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80BABA1-F077-DABE-7EC2-67C149756BEE}"/>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A782AD8-0177-DE82-DADF-0CF70AA488F3}"/>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40C0D37-56E1-8370-303F-52BB8DA0519F}"/>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918B6B3D-9CD2-34FE-DE85-11522372126B}"/>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DC7091A8-5467-0F16-04AB-295BD845AB94}"/>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CA834326-71CE-422C-0150-A2B680169726}"/>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D22D2109-8A35-208F-EFCD-FAE6799C4564}"/>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28DD8C2F-756B-9F3F-6DCA-43BECFB6A0FE}"/>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C0C2E56B-05F0-EC02-1D42-CA4625AB4858}"/>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01210BE9-A8FC-A3C0-42A2-50AE75234E00}"/>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04ADFCCF-D3E9-8F14-1B88-5B40B779366C}"/>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E67EEB43-D512-2E6B-E8C1-00FFE2B522C6}"/>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AC294438-D099-2766-F6FE-7BB8DED3750B}"/>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C8413B10-5011-F896-8DE0-48D27070C2E2}"/>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935BB69E-7265-5E3D-68BF-1D8B4419DBE9}"/>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6AE08DE5-F423-3225-1A37-2AFEB5EF7FA4}"/>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A109A3B3-B819-739D-5A8D-6A78CA7EADB9}"/>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33">
              <a:extLst>
                <a:ext uri="{FF2B5EF4-FFF2-40B4-BE49-F238E27FC236}">
                  <a16:creationId xmlns:a16="http://schemas.microsoft.com/office/drawing/2014/main" id="{A12AECD2-A8D2-86C3-EF65-6FB84FD76DBB}"/>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Spotlight Grad">
            <a:extLst>
              <a:ext uri="{FF2B5EF4-FFF2-40B4-BE49-F238E27FC236}">
                <a16:creationId xmlns:a16="http://schemas.microsoft.com/office/drawing/2014/main" id="{CB3EF295-B9F9-C39B-8A06-90B896EFDAE0}"/>
              </a:ext>
            </a:extLst>
          </p:cNvPr>
          <p:cNvSpPr/>
          <p:nvPr userDrawn="1"/>
        </p:nvSpPr>
        <p:spPr>
          <a:xfrm>
            <a:off x="365760" y="2209800"/>
            <a:ext cx="7680960" cy="463296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pic>
        <p:nvPicPr>
          <p:cNvPr id="14" name="AB Logo">
            <a:extLst>
              <a:ext uri="{FF2B5EF4-FFF2-40B4-BE49-F238E27FC236}">
                <a16:creationId xmlns:a16="http://schemas.microsoft.com/office/drawing/2014/main" id="{B620FDEC-6970-2C23-31C6-33719C52A9B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1520" y="6263101"/>
            <a:ext cx="2682240" cy="274859"/>
          </a:xfrm>
          <a:prstGeom prst="rect">
            <a:avLst/>
          </a:prstGeom>
        </p:spPr>
      </p:pic>
      <p:sp>
        <p:nvSpPr>
          <p:cNvPr id="3" name="Title 1">
            <a:extLst>
              <a:ext uri="{FF2B5EF4-FFF2-40B4-BE49-F238E27FC236}">
                <a16:creationId xmlns:a16="http://schemas.microsoft.com/office/drawing/2014/main" id="{C2EFEDA9-B661-CDFE-BD4B-C7C0BCE75B30}"/>
              </a:ext>
            </a:extLst>
          </p:cNvPr>
          <p:cNvSpPr>
            <a:spLocks noGrp="1"/>
          </p:cNvSpPr>
          <p:nvPr>
            <p:ph type="ctrTitle" hasCustomPrompt="1"/>
          </p:nvPr>
        </p:nvSpPr>
        <p:spPr>
          <a:xfrm>
            <a:off x="731519" y="2575560"/>
            <a:ext cx="7315200" cy="1706880"/>
          </a:xfrm>
          <a:prstGeom prst="rect">
            <a:avLst/>
          </a:prstGeom>
        </p:spPr>
        <p:txBody>
          <a:bodyPr anchor="t" anchorCtr="0"/>
          <a:lstStyle>
            <a:lvl1pPr algn="l">
              <a:lnSpc>
                <a:spcPct val="90000"/>
              </a:lnSpc>
              <a:defRPr sz="4267">
                <a:solidFill>
                  <a:schemeClr val="bg1"/>
                </a:solidFill>
              </a:defRPr>
            </a:lvl1pPr>
          </a:lstStyle>
          <a:p>
            <a:r>
              <a:rPr lang="en-US" noProof="0" dirty="0"/>
              <a:t>Click to edit Master</a:t>
            </a:r>
            <a:br>
              <a:rPr lang="en-US" noProof="0" dirty="0"/>
            </a:br>
            <a:r>
              <a:rPr lang="en-US" noProof="0" dirty="0"/>
              <a:t>title style</a:t>
            </a:r>
          </a:p>
        </p:txBody>
      </p:sp>
      <p:grpSp>
        <p:nvGrpSpPr>
          <p:cNvPr id="69" name="Logo Lockup">
            <a:extLst>
              <a:ext uri="{FF2B5EF4-FFF2-40B4-BE49-F238E27FC236}">
                <a16:creationId xmlns:a16="http://schemas.microsoft.com/office/drawing/2014/main" id="{F920C663-7DEE-4051-BC02-54FD82E8EFB2}"/>
              </a:ext>
            </a:extLst>
          </p:cNvPr>
          <p:cNvGrpSpPr>
            <a:grpSpLocks noChangeAspect="1"/>
          </p:cNvGrpSpPr>
          <p:nvPr userDrawn="1"/>
        </p:nvGrpSpPr>
        <p:grpSpPr>
          <a:xfrm>
            <a:off x="731520" y="381000"/>
            <a:ext cx="1706880" cy="379811"/>
            <a:chOff x="1215152" y="1794510"/>
            <a:chExt cx="6722532" cy="1495881"/>
          </a:xfrm>
          <a:solidFill>
            <a:schemeClr val="accent1"/>
          </a:solidFill>
        </p:grpSpPr>
        <p:pic>
          <p:nvPicPr>
            <p:cNvPr id="70" name="2023">
              <a:extLst>
                <a:ext uri="{FF2B5EF4-FFF2-40B4-BE49-F238E27FC236}">
                  <a16:creationId xmlns:a16="http://schemas.microsoft.com/office/drawing/2014/main" id="{7AB1285D-0CBD-7670-7F68-036852DF9C9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240637" y="2033972"/>
              <a:ext cx="1688211" cy="592074"/>
            </a:xfrm>
            <a:prstGeom prst="rect">
              <a:avLst/>
            </a:prstGeom>
          </p:spPr>
        </p:pic>
        <p:pic>
          <p:nvPicPr>
            <p:cNvPr id="71" name="exchange">
              <a:extLst>
                <a:ext uri="{FF2B5EF4-FFF2-40B4-BE49-F238E27FC236}">
                  <a16:creationId xmlns:a16="http://schemas.microsoft.com/office/drawing/2014/main" id="{E211C4B0-1237-22B1-7D0A-3446EE84A12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215152" y="1794510"/>
              <a:ext cx="4928616" cy="1072134"/>
            </a:xfrm>
            <a:prstGeom prst="rect">
              <a:avLst/>
            </a:prstGeom>
          </p:spPr>
        </p:pic>
        <p:pic>
          <p:nvPicPr>
            <p:cNvPr id="72" name="grow.">
              <a:extLst>
                <a:ext uri="{FF2B5EF4-FFF2-40B4-BE49-F238E27FC236}">
                  <a16:creationId xmlns:a16="http://schemas.microsoft.com/office/drawing/2014/main" id="{02DCE296-F572-D69C-536A-C87D4EA71EAE}"/>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23026652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grpSp>
        <p:nvGrpSpPr>
          <p:cNvPr id="5" name="Grid">
            <a:extLst>
              <a:ext uri="{FF2B5EF4-FFF2-40B4-BE49-F238E27FC236}">
                <a16:creationId xmlns:a16="http://schemas.microsoft.com/office/drawing/2014/main" id="{83AB2E5C-B457-66E0-18CF-B6944F55921A}"/>
              </a:ext>
            </a:extLst>
          </p:cNvPr>
          <p:cNvGrpSpPr/>
          <p:nvPr userDrawn="1"/>
        </p:nvGrpSpPr>
        <p:grpSpPr>
          <a:xfrm>
            <a:off x="-297264" y="-309033"/>
            <a:ext cx="12786528" cy="7493349"/>
            <a:chOff x="-222948" y="-231775"/>
            <a:chExt cx="9589896" cy="5620012"/>
          </a:xfrm>
        </p:grpSpPr>
        <p:cxnSp>
          <p:nvCxnSpPr>
            <p:cNvPr id="6" name="Gerade Verbindung 46">
              <a:extLst>
                <a:ext uri="{FF2B5EF4-FFF2-40B4-BE49-F238E27FC236}">
                  <a16:creationId xmlns:a16="http://schemas.microsoft.com/office/drawing/2014/main" id="{FA3E1F1F-9D90-5EB2-CFA3-EA9869605220}"/>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26">
              <a:extLst>
                <a:ext uri="{FF2B5EF4-FFF2-40B4-BE49-F238E27FC236}">
                  <a16:creationId xmlns:a16="http://schemas.microsoft.com/office/drawing/2014/main" id="{5B2C439E-D64A-152C-B511-C7302F07A488}"/>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4">
              <a:extLst>
                <a:ext uri="{FF2B5EF4-FFF2-40B4-BE49-F238E27FC236}">
                  <a16:creationId xmlns:a16="http://schemas.microsoft.com/office/drawing/2014/main" id="{E2841667-643F-B1FC-CCB2-2E77D5E083DC}"/>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5">
              <a:extLst>
                <a:ext uri="{FF2B5EF4-FFF2-40B4-BE49-F238E27FC236}">
                  <a16:creationId xmlns:a16="http://schemas.microsoft.com/office/drawing/2014/main" id="{79C79D92-EEA2-F033-50AA-2F39E5A7824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440CA4A4-496C-3DA8-06C6-AD4A091BA0F2}"/>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25E664FB-BC87-403B-F373-DA31EC31F33C}"/>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1C7A46CA-8A84-5C03-FC89-D31649AEDBA5}"/>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F4FC9B5-2C0B-E18B-A542-8D69A8C37005}"/>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4918E0F-DDD6-459A-F2C5-88ADEFBBA8BB}"/>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E6F40AB1-ABD3-12E6-90C3-DD146EB7921A}"/>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5B4C6347-47E1-A4B0-AE47-440214006265}"/>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159D7034-8EEF-E013-500F-EF007F371A42}"/>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E7F0FDE0-C676-2796-7AEE-AEAF21803F35}"/>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69B2590C-314D-F34B-D275-0E6568A4185E}"/>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9374E3E4-1885-87C3-DC1A-2FFC0BF074EE}"/>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5849FE94-EA84-F50D-0E7E-3F76B31BB5EA}"/>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4">
              <a:extLst>
                <a:ext uri="{FF2B5EF4-FFF2-40B4-BE49-F238E27FC236}">
                  <a16:creationId xmlns:a16="http://schemas.microsoft.com/office/drawing/2014/main" id="{9AB6BD15-B9D5-2B8C-D4CB-8CE91B8F8E1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CE596FED-921C-159C-20D6-37081C527165}"/>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8ACCAE21-81BA-65AF-84EB-090C24FE755F}"/>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E791CCF1-FCC0-2CD4-94E9-C6808B12C993}"/>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D73CB3CE-12E0-AB13-B1BA-7400D01ECE8C}"/>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F6260AA-3937-1E28-D6A4-634EBCBBEB2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D22EE95F-FC30-93D8-731A-2CE3B265AB89}"/>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E8C2F91B-FB58-1D16-9EB2-94DA915DE6FF}"/>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911E63BF-1EB1-7B1B-745B-8D169F4F06A2}"/>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88CBC665-9ACC-CEAE-A82F-A60A23BC2240}"/>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B36AA594-EEFD-6706-3939-F0E405CA611C}"/>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C3DA4FC5-6874-5983-091D-3CD0CFB55FC0}"/>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9885761C-3853-6F06-A9F6-128A36B1C5B4}"/>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5">
              <a:extLst>
                <a:ext uri="{FF2B5EF4-FFF2-40B4-BE49-F238E27FC236}">
                  <a16:creationId xmlns:a16="http://schemas.microsoft.com/office/drawing/2014/main" id="{14350A39-39D4-81D0-AE24-6792E25FBEA3}"/>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86590D2D-B6E8-D04C-0F71-2D3C34122266}"/>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774273B-8F0D-7A6F-BBD9-130629DFEC0E}"/>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EC43F183-ABA7-CE10-FD12-079385BA2C05}"/>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E25CA2EF-8155-1695-ABCF-515845141E2A}"/>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E705E09-BC53-CC15-722D-609B6855EA3E}"/>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6647A28-C614-F80E-36B5-F5E0AF195E93}"/>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D97D0429-0E9A-3EF0-CE90-B07CD7049F4E}"/>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DA0982B-4C6F-E084-366C-FD54981F0A30}"/>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8B6D1875-891E-CC16-61A4-B4911EC06B3E}"/>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BEA46062-5238-E1BB-EB0D-04F2BB312D0D}"/>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AAF20E08-6357-3AA3-F181-5BD6BEC19A04}"/>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FCBC6DFD-B6DE-444B-DBA2-7A647F0990FD}"/>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22EFACFB-E0A6-EBE2-A492-C30943BB028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6DC8261-AB53-0343-B9CF-DA4656ED1CC6}"/>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1CF70B46-8EFF-CA56-348A-7D667E81B52C}"/>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1CB0798F-1904-0BA7-9C79-AD7D5B29D591}"/>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496C0064-1AB7-CB96-D4D3-F597DF0EDAAC}"/>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512ECA50-03F8-AC87-2548-D4A26D0D8992}"/>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37D35977-6982-9676-B67E-FCCA51072BBF}"/>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31129206-8C6D-1158-A406-225A4593D288}"/>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4F251245-EE2D-DDAA-7A3E-04B1C6665C32}"/>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9CD2C6E4-2A49-28B0-6029-7588BE01E78D}"/>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F999F554-DB5C-A065-EB3D-A45BE217921B}"/>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33">
              <a:extLst>
                <a:ext uri="{FF2B5EF4-FFF2-40B4-BE49-F238E27FC236}">
                  <a16:creationId xmlns:a16="http://schemas.microsoft.com/office/drawing/2014/main" id="{EBD93F7A-D897-DD55-EBA4-2922EABD19C3}"/>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Placeholder 17">
            <a:extLst>
              <a:ext uri="{FF2B5EF4-FFF2-40B4-BE49-F238E27FC236}">
                <a16:creationId xmlns:a16="http://schemas.microsoft.com/office/drawing/2014/main" id="{8CF96710-8F42-ABDE-EDFE-9FC4071789B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
                    </a14:imgEffect>
                  </a14:imgLayer>
                </a14:imgProps>
              </a:ext>
            </a:extLst>
          </a:blip>
          <a:srcRect/>
          <a:stretch/>
        </p:blipFill>
        <p:spPr>
          <a:xfrm>
            <a:off x="0" y="0"/>
            <a:ext cx="12192000" cy="6858000"/>
          </a:xfrm>
          <a:prstGeom prst="rect">
            <a:avLst/>
          </a:prstGeom>
        </p:spPr>
      </p:pic>
      <p:pic>
        <p:nvPicPr>
          <p:cNvPr id="14" name="AB Logo">
            <a:extLst>
              <a:ext uri="{FF2B5EF4-FFF2-40B4-BE49-F238E27FC236}">
                <a16:creationId xmlns:a16="http://schemas.microsoft.com/office/drawing/2014/main" id="{7D85092D-5602-6B4D-22B6-8900EEB3681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1520" y="6263101"/>
            <a:ext cx="2682240" cy="274859"/>
          </a:xfrm>
          <a:prstGeom prst="rect">
            <a:avLst/>
          </a:prstGeom>
        </p:spPr>
      </p:pic>
      <p:sp>
        <p:nvSpPr>
          <p:cNvPr id="2" name="Spotlight Grad">
            <a:extLst>
              <a:ext uri="{FF2B5EF4-FFF2-40B4-BE49-F238E27FC236}">
                <a16:creationId xmlns:a16="http://schemas.microsoft.com/office/drawing/2014/main" id="{3C5F342F-C323-91CD-D141-FCABC8406292}"/>
              </a:ext>
            </a:extLst>
          </p:cNvPr>
          <p:cNvSpPr/>
          <p:nvPr userDrawn="1"/>
        </p:nvSpPr>
        <p:spPr>
          <a:xfrm>
            <a:off x="365760" y="2209800"/>
            <a:ext cx="7680960" cy="463296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hasCustomPrompt="1"/>
          </p:nvPr>
        </p:nvSpPr>
        <p:spPr>
          <a:xfrm>
            <a:off x="731519" y="2575560"/>
            <a:ext cx="7315200" cy="1706880"/>
          </a:xfrm>
          <a:prstGeom prst="rect">
            <a:avLst/>
          </a:prstGeom>
        </p:spPr>
        <p:txBody>
          <a:bodyPr anchor="t" anchorCtr="0"/>
          <a:lstStyle>
            <a:lvl1pPr algn="l">
              <a:lnSpc>
                <a:spcPct val="90000"/>
              </a:lnSpc>
              <a:defRPr sz="4267">
                <a:solidFill>
                  <a:schemeClr val="bg1"/>
                </a:solidFill>
              </a:defRPr>
            </a:lvl1pPr>
          </a:lstStyle>
          <a:p>
            <a:r>
              <a:rPr lang="en-US" noProof="0" dirty="0"/>
              <a:t>Click to edit Master</a:t>
            </a:r>
            <a:br>
              <a:rPr lang="en-US" noProof="0" dirty="0"/>
            </a:br>
            <a:r>
              <a:rPr lang="en-US" noProof="0" dirty="0"/>
              <a:t>title style</a:t>
            </a:r>
          </a:p>
        </p:txBody>
      </p:sp>
      <p:grpSp>
        <p:nvGrpSpPr>
          <p:cNvPr id="16" name="Logo Lockup">
            <a:extLst>
              <a:ext uri="{FF2B5EF4-FFF2-40B4-BE49-F238E27FC236}">
                <a16:creationId xmlns:a16="http://schemas.microsoft.com/office/drawing/2014/main" id="{CBC5CDBF-305D-CD7F-3C33-DA3309FA601B}"/>
              </a:ext>
            </a:extLst>
          </p:cNvPr>
          <p:cNvGrpSpPr>
            <a:grpSpLocks noChangeAspect="1"/>
          </p:cNvGrpSpPr>
          <p:nvPr userDrawn="1"/>
        </p:nvGrpSpPr>
        <p:grpSpPr>
          <a:xfrm>
            <a:off x="731520" y="381000"/>
            <a:ext cx="1706880" cy="379811"/>
            <a:chOff x="1215152" y="1794510"/>
            <a:chExt cx="6722532" cy="1495881"/>
          </a:xfrm>
          <a:solidFill>
            <a:schemeClr val="bg1"/>
          </a:solidFill>
        </p:grpSpPr>
        <p:pic>
          <p:nvPicPr>
            <p:cNvPr id="17" name="2023">
              <a:extLst>
                <a:ext uri="{FF2B5EF4-FFF2-40B4-BE49-F238E27FC236}">
                  <a16:creationId xmlns:a16="http://schemas.microsoft.com/office/drawing/2014/main" id="{5BF1B9B2-EEAB-EB62-6C3E-8066E3C1656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240637" y="2033972"/>
              <a:ext cx="1688211" cy="592074"/>
            </a:xfrm>
            <a:prstGeom prst="rect">
              <a:avLst/>
            </a:prstGeom>
          </p:spPr>
        </p:pic>
        <p:pic>
          <p:nvPicPr>
            <p:cNvPr id="18" name="exchange">
              <a:extLst>
                <a:ext uri="{FF2B5EF4-FFF2-40B4-BE49-F238E27FC236}">
                  <a16:creationId xmlns:a16="http://schemas.microsoft.com/office/drawing/2014/main" id="{42ACD356-48BD-7EF1-91CB-5A396B9261F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215152" y="1794510"/>
              <a:ext cx="4928616" cy="1072134"/>
            </a:xfrm>
            <a:prstGeom prst="rect">
              <a:avLst/>
            </a:prstGeom>
          </p:spPr>
        </p:pic>
        <p:pic>
          <p:nvPicPr>
            <p:cNvPr id="19" name="grow.">
              <a:extLst>
                <a:ext uri="{FF2B5EF4-FFF2-40B4-BE49-F238E27FC236}">
                  <a16:creationId xmlns:a16="http://schemas.microsoft.com/office/drawing/2014/main" id="{53037395-3A22-402E-854F-731027441D97}"/>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182931708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3.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73" name="Grid">
            <a:extLst>
              <a:ext uri="{FF2B5EF4-FFF2-40B4-BE49-F238E27FC236}">
                <a16:creationId xmlns:a16="http://schemas.microsoft.com/office/drawing/2014/main" id="{7740DBF8-8AA1-048F-FD47-74A3E9BDE161}"/>
              </a:ext>
            </a:extLst>
          </p:cNvPr>
          <p:cNvGrpSpPr/>
          <p:nvPr userDrawn="1"/>
        </p:nvGrpSpPr>
        <p:grpSpPr>
          <a:xfrm>
            <a:off x="-297264" y="-309033"/>
            <a:ext cx="12786528" cy="7493349"/>
            <a:chOff x="-222948" y="-231775"/>
            <a:chExt cx="9589896" cy="5620012"/>
          </a:xfrm>
        </p:grpSpPr>
        <p:cxnSp>
          <p:nvCxnSpPr>
            <p:cNvPr id="74" name="Gerade Verbindung 46">
              <a:extLst>
                <a:ext uri="{FF2B5EF4-FFF2-40B4-BE49-F238E27FC236}">
                  <a16:creationId xmlns:a16="http://schemas.microsoft.com/office/drawing/2014/main" id="{B8594F20-F43A-DE5F-4B3F-08E6034863E9}"/>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26">
              <a:extLst>
                <a:ext uri="{FF2B5EF4-FFF2-40B4-BE49-F238E27FC236}">
                  <a16:creationId xmlns:a16="http://schemas.microsoft.com/office/drawing/2014/main" id="{9C89C887-203D-CF78-A381-DAA2716822E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34">
              <a:extLst>
                <a:ext uri="{FF2B5EF4-FFF2-40B4-BE49-F238E27FC236}">
                  <a16:creationId xmlns:a16="http://schemas.microsoft.com/office/drawing/2014/main" id="{D74CC45F-13FF-B51B-6701-945BB8C14C38}"/>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35">
              <a:extLst>
                <a:ext uri="{FF2B5EF4-FFF2-40B4-BE49-F238E27FC236}">
                  <a16:creationId xmlns:a16="http://schemas.microsoft.com/office/drawing/2014/main" id="{C6B3F9A6-2D48-C8D5-92F8-D7869472DEA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33">
              <a:extLst>
                <a:ext uri="{FF2B5EF4-FFF2-40B4-BE49-F238E27FC236}">
                  <a16:creationId xmlns:a16="http://schemas.microsoft.com/office/drawing/2014/main" id="{A86C20A0-959B-9865-EBD0-63BC916B2016}"/>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33">
              <a:extLst>
                <a:ext uri="{FF2B5EF4-FFF2-40B4-BE49-F238E27FC236}">
                  <a16:creationId xmlns:a16="http://schemas.microsoft.com/office/drawing/2014/main" id="{8F0F6082-C99C-9D98-DB62-E08CAA66551E}"/>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33">
              <a:extLst>
                <a:ext uri="{FF2B5EF4-FFF2-40B4-BE49-F238E27FC236}">
                  <a16:creationId xmlns:a16="http://schemas.microsoft.com/office/drawing/2014/main" id="{EBB5960D-C7AE-C776-7350-566159F51B42}"/>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33">
              <a:extLst>
                <a:ext uri="{FF2B5EF4-FFF2-40B4-BE49-F238E27FC236}">
                  <a16:creationId xmlns:a16="http://schemas.microsoft.com/office/drawing/2014/main" id="{7B998735-C592-F580-A733-234339FF7541}"/>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 Verbindung 33">
              <a:extLst>
                <a:ext uri="{FF2B5EF4-FFF2-40B4-BE49-F238E27FC236}">
                  <a16:creationId xmlns:a16="http://schemas.microsoft.com/office/drawing/2014/main" id="{587095CD-A6FB-1DC9-DA35-04454BD2703C}"/>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33">
              <a:extLst>
                <a:ext uri="{FF2B5EF4-FFF2-40B4-BE49-F238E27FC236}">
                  <a16:creationId xmlns:a16="http://schemas.microsoft.com/office/drawing/2014/main" id="{91C932B6-245F-3D80-1079-6A597F33D4F7}"/>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33">
              <a:extLst>
                <a:ext uri="{FF2B5EF4-FFF2-40B4-BE49-F238E27FC236}">
                  <a16:creationId xmlns:a16="http://schemas.microsoft.com/office/drawing/2014/main" id="{5B02D5CC-CD52-F0DD-D801-BADEB8ACBB9B}"/>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33">
              <a:extLst>
                <a:ext uri="{FF2B5EF4-FFF2-40B4-BE49-F238E27FC236}">
                  <a16:creationId xmlns:a16="http://schemas.microsoft.com/office/drawing/2014/main" id="{BA91B516-9D4D-0CE6-B699-92DD55074462}"/>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33">
              <a:extLst>
                <a:ext uri="{FF2B5EF4-FFF2-40B4-BE49-F238E27FC236}">
                  <a16:creationId xmlns:a16="http://schemas.microsoft.com/office/drawing/2014/main" id="{E22513A4-4FDC-CB3D-1734-5B04746373B5}"/>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33">
              <a:extLst>
                <a:ext uri="{FF2B5EF4-FFF2-40B4-BE49-F238E27FC236}">
                  <a16:creationId xmlns:a16="http://schemas.microsoft.com/office/drawing/2014/main" id="{2AAFC281-FCF8-2400-5D66-3FEC2D6ACDAF}"/>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 Verbindung 35">
              <a:extLst>
                <a:ext uri="{FF2B5EF4-FFF2-40B4-BE49-F238E27FC236}">
                  <a16:creationId xmlns:a16="http://schemas.microsoft.com/office/drawing/2014/main" id="{3CBD69C6-5D0E-0C2A-2F58-A1067BB9F378}"/>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35">
              <a:extLst>
                <a:ext uri="{FF2B5EF4-FFF2-40B4-BE49-F238E27FC236}">
                  <a16:creationId xmlns:a16="http://schemas.microsoft.com/office/drawing/2014/main" id="{BAEFC6B3-FF0D-A777-F926-3F902F8EFA07}"/>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34">
              <a:extLst>
                <a:ext uri="{FF2B5EF4-FFF2-40B4-BE49-F238E27FC236}">
                  <a16:creationId xmlns:a16="http://schemas.microsoft.com/office/drawing/2014/main" id="{CC37A5A3-9C47-EB99-1BAF-9CBBB2BA467A}"/>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 Verbindung 35">
              <a:extLst>
                <a:ext uri="{FF2B5EF4-FFF2-40B4-BE49-F238E27FC236}">
                  <a16:creationId xmlns:a16="http://schemas.microsoft.com/office/drawing/2014/main" id="{AF634355-5FF7-B500-90FC-9CE7DBE5A021}"/>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 Verbindung 33">
              <a:extLst>
                <a:ext uri="{FF2B5EF4-FFF2-40B4-BE49-F238E27FC236}">
                  <a16:creationId xmlns:a16="http://schemas.microsoft.com/office/drawing/2014/main" id="{43CB3AAB-3FB8-319D-5796-5D25E7D0FA1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 Verbindung 33">
              <a:extLst>
                <a:ext uri="{FF2B5EF4-FFF2-40B4-BE49-F238E27FC236}">
                  <a16:creationId xmlns:a16="http://schemas.microsoft.com/office/drawing/2014/main" id="{A522AA51-A444-06DA-A61E-39D327C6186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 Verbindung 33">
              <a:extLst>
                <a:ext uri="{FF2B5EF4-FFF2-40B4-BE49-F238E27FC236}">
                  <a16:creationId xmlns:a16="http://schemas.microsoft.com/office/drawing/2014/main" id="{172AEAA0-D346-925D-5CEC-95EF2A5C812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 Verbindung 33">
              <a:extLst>
                <a:ext uri="{FF2B5EF4-FFF2-40B4-BE49-F238E27FC236}">
                  <a16:creationId xmlns:a16="http://schemas.microsoft.com/office/drawing/2014/main" id="{8BC1D934-23B7-CFD2-16C3-7B14DB24A0E6}"/>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 Verbindung 33">
              <a:extLst>
                <a:ext uri="{FF2B5EF4-FFF2-40B4-BE49-F238E27FC236}">
                  <a16:creationId xmlns:a16="http://schemas.microsoft.com/office/drawing/2014/main" id="{6F4F05AD-F818-EC2C-3672-BA9377457A1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 Verbindung 33">
              <a:extLst>
                <a:ext uri="{FF2B5EF4-FFF2-40B4-BE49-F238E27FC236}">
                  <a16:creationId xmlns:a16="http://schemas.microsoft.com/office/drawing/2014/main" id="{2969BF7A-5374-D797-B1D5-B8D18892F76D}"/>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 Verbindung 33">
              <a:extLst>
                <a:ext uri="{FF2B5EF4-FFF2-40B4-BE49-F238E27FC236}">
                  <a16:creationId xmlns:a16="http://schemas.microsoft.com/office/drawing/2014/main" id="{9E6AE4DC-3F5C-A975-8C85-B37ECA27F56D}"/>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33">
              <a:extLst>
                <a:ext uri="{FF2B5EF4-FFF2-40B4-BE49-F238E27FC236}">
                  <a16:creationId xmlns:a16="http://schemas.microsoft.com/office/drawing/2014/main" id="{ECB809AA-3CE0-F2EF-F1D9-535CC168B20F}"/>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 Verbindung 33">
              <a:extLst>
                <a:ext uri="{FF2B5EF4-FFF2-40B4-BE49-F238E27FC236}">
                  <a16:creationId xmlns:a16="http://schemas.microsoft.com/office/drawing/2014/main" id="{FEB95EA9-184E-CADE-7232-73E16EAE1FBE}"/>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 Verbindung 33">
              <a:extLst>
                <a:ext uri="{FF2B5EF4-FFF2-40B4-BE49-F238E27FC236}">
                  <a16:creationId xmlns:a16="http://schemas.microsoft.com/office/drawing/2014/main" id="{569AF394-863C-AA00-0875-50F6C3032C5A}"/>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 Verbindung 35">
              <a:extLst>
                <a:ext uri="{FF2B5EF4-FFF2-40B4-BE49-F238E27FC236}">
                  <a16:creationId xmlns:a16="http://schemas.microsoft.com/office/drawing/2014/main" id="{7421FCCC-4473-40EA-20DA-FD088C29B7B1}"/>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 Verbindung 35">
              <a:extLst>
                <a:ext uri="{FF2B5EF4-FFF2-40B4-BE49-F238E27FC236}">
                  <a16:creationId xmlns:a16="http://schemas.microsoft.com/office/drawing/2014/main" id="{05BA2428-E290-E99C-6FAF-5DB93E7CC874}"/>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 Verbindung 26">
              <a:extLst>
                <a:ext uri="{FF2B5EF4-FFF2-40B4-BE49-F238E27FC236}">
                  <a16:creationId xmlns:a16="http://schemas.microsoft.com/office/drawing/2014/main" id="{E00EE382-A83D-AE1B-6414-A1D375514F9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 Verbindung 26">
              <a:extLst>
                <a:ext uri="{FF2B5EF4-FFF2-40B4-BE49-F238E27FC236}">
                  <a16:creationId xmlns:a16="http://schemas.microsoft.com/office/drawing/2014/main" id="{02F0C47D-31F3-16C1-FC9D-915768071FA5}"/>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 Verbindung 26">
              <a:extLst>
                <a:ext uri="{FF2B5EF4-FFF2-40B4-BE49-F238E27FC236}">
                  <a16:creationId xmlns:a16="http://schemas.microsoft.com/office/drawing/2014/main" id="{E2AB21A2-5238-E718-7731-6A8309486F62}"/>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 Verbindung 26">
              <a:extLst>
                <a:ext uri="{FF2B5EF4-FFF2-40B4-BE49-F238E27FC236}">
                  <a16:creationId xmlns:a16="http://schemas.microsoft.com/office/drawing/2014/main" id="{1E8C2600-6D1D-8E64-86FA-C469FE230A37}"/>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 Verbindung 26">
              <a:extLst>
                <a:ext uri="{FF2B5EF4-FFF2-40B4-BE49-F238E27FC236}">
                  <a16:creationId xmlns:a16="http://schemas.microsoft.com/office/drawing/2014/main" id="{6EC617AA-725C-7970-7977-4B72015F245C}"/>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 Verbindung 26">
              <a:extLst>
                <a:ext uri="{FF2B5EF4-FFF2-40B4-BE49-F238E27FC236}">
                  <a16:creationId xmlns:a16="http://schemas.microsoft.com/office/drawing/2014/main" id="{3C1742DB-C111-42DC-BF53-CE49D06EAF0D}"/>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 Verbindung 26">
              <a:extLst>
                <a:ext uri="{FF2B5EF4-FFF2-40B4-BE49-F238E27FC236}">
                  <a16:creationId xmlns:a16="http://schemas.microsoft.com/office/drawing/2014/main" id="{B2A291B3-AEC8-DA9E-32A5-2792A780DC2A}"/>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 Verbindung 26">
              <a:extLst>
                <a:ext uri="{FF2B5EF4-FFF2-40B4-BE49-F238E27FC236}">
                  <a16:creationId xmlns:a16="http://schemas.microsoft.com/office/drawing/2014/main" id="{2F8C930C-6769-A8AF-694E-E3FFBDC00AC4}"/>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 Verbindung 26">
              <a:extLst>
                <a:ext uri="{FF2B5EF4-FFF2-40B4-BE49-F238E27FC236}">
                  <a16:creationId xmlns:a16="http://schemas.microsoft.com/office/drawing/2014/main" id="{9541A5CD-0BFB-2F71-3AC9-195A0A462F3A}"/>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 Verbindung 26">
              <a:extLst>
                <a:ext uri="{FF2B5EF4-FFF2-40B4-BE49-F238E27FC236}">
                  <a16:creationId xmlns:a16="http://schemas.microsoft.com/office/drawing/2014/main" id="{DBDB1D33-04AB-C4FB-0037-58DDE5276A2B}"/>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 Verbindung 26">
              <a:extLst>
                <a:ext uri="{FF2B5EF4-FFF2-40B4-BE49-F238E27FC236}">
                  <a16:creationId xmlns:a16="http://schemas.microsoft.com/office/drawing/2014/main" id="{A1C1FF35-C874-6F55-6BB6-19111FAA55FE}"/>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 Verbindung 26">
              <a:extLst>
                <a:ext uri="{FF2B5EF4-FFF2-40B4-BE49-F238E27FC236}">
                  <a16:creationId xmlns:a16="http://schemas.microsoft.com/office/drawing/2014/main" id="{D85332A5-122E-B5AB-F8B7-ABD1F981CD85}"/>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 Verbindung 26">
              <a:extLst>
                <a:ext uri="{FF2B5EF4-FFF2-40B4-BE49-F238E27FC236}">
                  <a16:creationId xmlns:a16="http://schemas.microsoft.com/office/drawing/2014/main" id="{826139D9-A2CD-6C17-628F-2DC26EF65FC1}"/>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26">
              <a:extLst>
                <a:ext uri="{FF2B5EF4-FFF2-40B4-BE49-F238E27FC236}">
                  <a16:creationId xmlns:a16="http://schemas.microsoft.com/office/drawing/2014/main" id="{4D4869C1-01B7-B0BD-56AA-6A389EC0B467}"/>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 Verbindung 26">
              <a:extLst>
                <a:ext uri="{FF2B5EF4-FFF2-40B4-BE49-F238E27FC236}">
                  <a16:creationId xmlns:a16="http://schemas.microsoft.com/office/drawing/2014/main" id="{8A4613E0-F311-66FE-53C0-6D28335DA89E}"/>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 Verbindung 26">
              <a:extLst>
                <a:ext uri="{FF2B5EF4-FFF2-40B4-BE49-F238E27FC236}">
                  <a16:creationId xmlns:a16="http://schemas.microsoft.com/office/drawing/2014/main" id="{9699C6D7-DBBB-67E1-3940-518A61010A53}"/>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26">
              <a:extLst>
                <a:ext uri="{FF2B5EF4-FFF2-40B4-BE49-F238E27FC236}">
                  <a16:creationId xmlns:a16="http://schemas.microsoft.com/office/drawing/2014/main" id="{861F4DA6-7EE9-1988-8594-237A395333D7}"/>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26">
              <a:extLst>
                <a:ext uri="{FF2B5EF4-FFF2-40B4-BE49-F238E27FC236}">
                  <a16:creationId xmlns:a16="http://schemas.microsoft.com/office/drawing/2014/main" id="{1C83C509-F3F8-B95F-8529-8026993BDC83}"/>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26">
              <a:extLst>
                <a:ext uri="{FF2B5EF4-FFF2-40B4-BE49-F238E27FC236}">
                  <a16:creationId xmlns:a16="http://schemas.microsoft.com/office/drawing/2014/main" id="{2C832C72-97BC-4593-648A-EFA7B8D85193}"/>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26">
              <a:extLst>
                <a:ext uri="{FF2B5EF4-FFF2-40B4-BE49-F238E27FC236}">
                  <a16:creationId xmlns:a16="http://schemas.microsoft.com/office/drawing/2014/main" id="{619C5CA5-028B-AFC1-68FE-75D26AFE0063}"/>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26">
              <a:extLst>
                <a:ext uri="{FF2B5EF4-FFF2-40B4-BE49-F238E27FC236}">
                  <a16:creationId xmlns:a16="http://schemas.microsoft.com/office/drawing/2014/main" id="{DE7F2AD3-B593-C61E-62B2-3F81803822E3}"/>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26">
              <a:extLst>
                <a:ext uri="{FF2B5EF4-FFF2-40B4-BE49-F238E27FC236}">
                  <a16:creationId xmlns:a16="http://schemas.microsoft.com/office/drawing/2014/main" id="{A7C5AD17-3850-43C6-7906-0F495EBE9DAA}"/>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33">
              <a:extLst>
                <a:ext uri="{FF2B5EF4-FFF2-40B4-BE49-F238E27FC236}">
                  <a16:creationId xmlns:a16="http://schemas.microsoft.com/office/drawing/2014/main" id="{28BC8FBC-F355-F1D1-FF61-C33F8ADB07C2}"/>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33">
              <a:extLst>
                <a:ext uri="{FF2B5EF4-FFF2-40B4-BE49-F238E27FC236}">
                  <a16:creationId xmlns:a16="http://schemas.microsoft.com/office/drawing/2014/main" id="{1B6EC7B3-9596-0233-CDEF-C9C06DA82F5C}"/>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2" name="Spotlight Grad">
            <a:extLst>
              <a:ext uri="{FF2B5EF4-FFF2-40B4-BE49-F238E27FC236}">
                <a16:creationId xmlns:a16="http://schemas.microsoft.com/office/drawing/2014/main" id="{8AC1366F-D72B-383B-FFA3-CD5DF37E3A2B}"/>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6" name="Text Placeholder 35">
            <a:extLst>
              <a:ext uri="{FF2B5EF4-FFF2-40B4-BE49-F238E27FC236}">
                <a16:creationId xmlns:a16="http://schemas.microsoft.com/office/drawing/2014/main" id="{6805D3C0-3CBB-43F7-AB00-F2E6841CD63B}"/>
              </a:ext>
            </a:extLst>
          </p:cNvPr>
          <p:cNvSpPr>
            <a:spLocks noGrp="1"/>
          </p:cNvSpPr>
          <p:nvPr userDrawn="1">
            <p:ph type="body" idx="1"/>
          </p:nvPr>
        </p:nvSpPr>
        <p:spPr>
          <a:xfrm>
            <a:off x="731520" y="2575560"/>
            <a:ext cx="11094720" cy="390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5" name="Title Placeholder 34">
            <a:extLst>
              <a:ext uri="{FF2B5EF4-FFF2-40B4-BE49-F238E27FC236}">
                <a16:creationId xmlns:a16="http://schemas.microsoft.com/office/drawing/2014/main" id="{CE310480-7690-4AB0-A3F2-690CD6714564}"/>
              </a:ext>
            </a:extLst>
          </p:cNvPr>
          <p:cNvSpPr>
            <a:spLocks noGrp="1"/>
          </p:cNvSpPr>
          <p:nvPr userDrawn="1">
            <p:ph type="title"/>
          </p:nvPr>
        </p:nvSpPr>
        <p:spPr>
          <a:xfrm>
            <a:off x="731520" y="1539240"/>
            <a:ext cx="11094720" cy="670560"/>
          </a:xfrm>
          <a:prstGeom prst="rect">
            <a:avLst/>
          </a:prstGeom>
        </p:spPr>
        <p:txBody>
          <a:bodyPr vert="horz" lIns="0" tIns="0" rIns="0" bIns="0" rtlCol="0" anchor="t" anchorCtr="0">
            <a:noAutofit/>
          </a:bodyPr>
          <a:lstStyle/>
          <a:p>
            <a:r>
              <a:rPr lang="en-US" noProof="0" dirty="0"/>
              <a:t>Click to edit Master title style</a:t>
            </a:r>
          </a:p>
        </p:txBody>
      </p:sp>
      <p:pic>
        <p:nvPicPr>
          <p:cNvPr id="3" name="Graphic 2">
            <a:extLst>
              <a:ext uri="{FF2B5EF4-FFF2-40B4-BE49-F238E27FC236}">
                <a16:creationId xmlns:a16="http://schemas.microsoft.com/office/drawing/2014/main" id="{DF3C9991-D8AB-D4F0-09E5-17CA5BFE439E}"/>
              </a:ext>
            </a:extLst>
          </p:cNvPr>
          <p:cNvPicPr>
            <a:picLocks noChangeAspect="1"/>
          </p:cNvPicPr>
          <p:nvPr userDrawn="1"/>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607622" y="365653"/>
            <a:ext cx="1521127" cy="216000"/>
          </a:xfrm>
          <a:prstGeom prst="rect">
            <a:avLst/>
          </a:prstGeom>
        </p:spPr>
      </p:pic>
    </p:spTree>
    <p:custDataLst>
      <p:tags r:id="rId27"/>
    </p:custDataLst>
    <p:extLst>
      <p:ext uri="{BB962C8B-B14F-4D97-AF65-F5344CB8AC3E}">
        <p14:creationId xmlns:p14="http://schemas.microsoft.com/office/powerpoint/2010/main" val="2342654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ransition>
    <p:fade/>
  </p:transition>
  <p:hf hdr="0"/>
  <p:txStyles>
    <p:titleStyle>
      <a:lvl1pPr algn="l" defTabSz="914377" rtl="0" eaLnBrk="1" latinLnBrk="0" hangingPunct="1">
        <a:lnSpc>
          <a:spcPct val="90000"/>
        </a:lnSpc>
        <a:spcBef>
          <a:spcPct val="0"/>
        </a:spcBef>
        <a:buNone/>
        <a:defRPr sz="2933" kern="1200">
          <a:solidFill>
            <a:schemeClr val="bg1"/>
          </a:solidFill>
          <a:latin typeface="+mj-lt"/>
          <a:ea typeface="+mj-ea"/>
          <a:cs typeface="+mj-cs"/>
        </a:defRPr>
      </a:lvl1pPr>
    </p:titleStyle>
    <p:bodyStyle>
      <a:lvl1pPr marL="152396" indent="-152396" algn="l" defTabSz="914377" rtl="0" eaLnBrk="1" latinLnBrk="0" hangingPunct="1">
        <a:lnSpc>
          <a:spcPct val="90000"/>
        </a:lnSpc>
        <a:spcBef>
          <a:spcPts val="1600"/>
        </a:spcBef>
        <a:spcAft>
          <a:spcPts val="0"/>
        </a:spcAft>
        <a:buFont typeface="Arial" panose="020B0604020202020204" pitchFamily="34" charset="0"/>
        <a:buChar char="•"/>
        <a:defRPr sz="1467" kern="1200">
          <a:solidFill>
            <a:schemeClr val="bg1"/>
          </a:solidFill>
          <a:latin typeface="+mn-lt"/>
          <a:ea typeface="+mn-ea"/>
          <a:cs typeface="+mn-cs"/>
        </a:defRPr>
      </a:lvl1pPr>
      <a:lvl2pPr marL="535504" indent="-232828" algn="l" defTabSz="914377" rtl="0" eaLnBrk="1" latinLnBrk="0" hangingPunct="1">
        <a:lnSpc>
          <a:spcPct val="90000"/>
        </a:lnSpc>
        <a:spcBef>
          <a:spcPts val="400"/>
        </a:spcBef>
        <a:spcAft>
          <a:spcPts val="0"/>
        </a:spcAft>
        <a:buFont typeface="Speedee" panose="020B0603030502020204" pitchFamily="34" charset="0"/>
        <a:buChar char="–"/>
        <a:defRPr sz="1467" kern="1200">
          <a:solidFill>
            <a:schemeClr val="bg1"/>
          </a:solidFill>
          <a:latin typeface="+mn-lt"/>
          <a:ea typeface="+mn-ea"/>
          <a:cs typeface="+mn-cs"/>
        </a:defRPr>
      </a:lvl2pPr>
      <a:lvl3pPr marL="761981" indent="-226478" algn="l" defTabSz="914377" rtl="0" eaLnBrk="1" latinLnBrk="0" hangingPunct="1">
        <a:lnSpc>
          <a:spcPct val="90000"/>
        </a:lnSpc>
        <a:spcBef>
          <a:spcPts val="400"/>
        </a:spcBef>
        <a:spcAft>
          <a:spcPts val="0"/>
        </a:spcAft>
        <a:buFont typeface="Speedee" panose="020B0603030502020204" pitchFamily="34" charset="0"/>
        <a:buChar char="–"/>
        <a:defRPr sz="1467" kern="1200">
          <a:solidFill>
            <a:schemeClr val="bg1"/>
          </a:solidFill>
          <a:latin typeface="+mn-lt"/>
          <a:ea typeface="+mn-ea"/>
          <a:cs typeface="+mn-cs"/>
        </a:defRPr>
      </a:lvl3pPr>
      <a:lvl4pPr marL="992693" indent="-226478" algn="l" defTabSz="914377" rtl="0" eaLnBrk="1" latinLnBrk="0" hangingPunct="1">
        <a:lnSpc>
          <a:spcPct val="90000"/>
        </a:lnSpc>
        <a:spcBef>
          <a:spcPts val="400"/>
        </a:spcBef>
        <a:spcAft>
          <a:spcPts val="0"/>
        </a:spcAft>
        <a:buFont typeface="Speedee" panose="020B0603030502020204" pitchFamily="34" charset="0"/>
        <a:buChar char="–"/>
        <a:defRPr sz="1467" kern="1200">
          <a:solidFill>
            <a:schemeClr val="bg1"/>
          </a:solidFill>
          <a:latin typeface="+mn-lt"/>
          <a:ea typeface="+mn-ea"/>
          <a:cs typeface="+mn-cs"/>
        </a:defRPr>
      </a:lvl4pPr>
      <a:lvl5pPr marL="1219170" indent="-226478" algn="l" defTabSz="914377" rtl="0" eaLnBrk="1" latinLnBrk="0" hangingPunct="1">
        <a:lnSpc>
          <a:spcPct val="90000"/>
        </a:lnSpc>
        <a:spcBef>
          <a:spcPts val="400"/>
        </a:spcBef>
        <a:spcAft>
          <a:spcPts val="0"/>
        </a:spcAft>
        <a:buFont typeface="Speedee" panose="020B0603030502020204" pitchFamily="34" charset="0"/>
        <a:buChar char="–"/>
        <a:tabLst/>
        <a:defRPr sz="1467"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5587">
          <p15:clr>
            <a:srgbClr val="F26B43"/>
          </p15:clr>
        </p15:guide>
        <p15:guide id="10" pos="2966">
          <p15:clr>
            <a:srgbClr val="F26B43"/>
          </p15:clr>
        </p15:guide>
        <p15:guide id="16" orient="horz" pos="3060">
          <p15:clr>
            <a:srgbClr val="F26B43"/>
          </p15:clr>
        </p15:guide>
        <p15:guide id="17" orient="horz" pos="180">
          <p15:clr>
            <a:srgbClr val="F26B43"/>
          </p15:clr>
        </p15:guide>
        <p15:guide id="18" orient="horz" pos="727">
          <p15:clr>
            <a:srgbClr val="F26B43"/>
          </p15:clr>
        </p15:guide>
        <p15:guide id="19" pos="173">
          <p15:clr>
            <a:srgbClr val="F26B43"/>
          </p15:clr>
        </p15:guide>
        <p15:guide id="20" orient="horz" pos="554">
          <p15:clr>
            <a:srgbClr val="F26B43"/>
          </p15:clr>
        </p15:guide>
        <p15:guide id="21" pos="346">
          <p15:clr>
            <a:srgbClr val="F26B43"/>
          </p15:clr>
        </p15:guide>
        <p15:guide id="22" orient="horz" pos="1044">
          <p15:clr>
            <a:srgbClr val="F26B43"/>
          </p15:clr>
        </p15:guide>
        <p15:guide id="23" orient="horz" pos="1217">
          <p15:clr>
            <a:srgbClr val="F26B43"/>
          </p15:clr>
        </p15:guide>
        <p15:guide id="24" orient="horz" pos="1534">
          <p15:clr>
            <a:srgbClr val="F26B43"/>
          </p15:clr>
        </p15:guide>
        <p15:guide id="25" orient="horz" pos="1706">
          <p15:clr>
            <a:srgbClr val="F26B43"/>
          </p15:clr>
        </p15:guide>
        <p15:guide id="26" orient="horz" pos="2023">
          <p15:clr>
            <a:srgbClr val="F26B43"/>
          </p15:clr>
        </p15:guide>
        <p15:guide id="27" orient="horz" pos="2196">
          <p15:clr>
            <a:srgbClr val="F26B43"/>
          </p15:clr>
        </p15:guide>
        <p15:guide id="28" orient="horz" pos="2513">
          <p15:clr>
            <a:srgbClr val="F26B43"/>
          </p15:clr>
        </p15:guide>
        <p15:guide id="29" orient="horz" pos="268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200" y="384000"/>
            <a:ext cx="11001600" cy="960000"/>
          </a:xfrm>
          <a:prstGeom prst="rect">
            <a:avLst/>
          </a:prstGeom>
        </p:spPr>
        <p:txBody>
          <a:bodyPr vert="horz" lIns="0" tIns="0" rIns="0" bIns="0" rtlCol="0" anchor="t" anchorCtr="0">
            <a:noAutofit/>
          </a:bodyPr>
          <a:lstStyle/>
          <a:p>
            <a:r>
              <a:rPr lang="en-US" noProof="0"/>
              <a:t>Click to edit Master title style</a:t>
            </a:r>
          </a:p>
        </p:txBody>
      </p:sp>
      <p:sp>
        <p:nvSpPr>
          <p:cNvPr id="3" name="Text Placeholder 2"/>
          <p:cNvSpPr>
            <a:spLocks noGrp="1"/>
          </p:cNvSpPr>
          <p:nvPr>
            <p:ph type="body" idx="1"/>
          </p:nvPr>
        </p:nvSpPr>
        <p:spPr>
          <a:xfrm>
            <a:off x="835200" y="2197303"/>
            <a:ext cx="11007067" cy="4162656"/>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rot="-5400000">
            <a:off x="26499" y="5773573"/>
            <a:ext cx="576000"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fld id="{66029881-6A0F-6B4F-87C5-6CF4FD0536DE}" type="datetime1">
              <a:rPr lang="en-US" smtClean="0"/>
              <a:t>11/15/2025</a:t>
            </a:fld>
            <a:endParaRPr lang="en-US"/>
          </a:p>
        </p:txBody>
      </p:sp>
      <p:sp>
        <p:nvSpPr>
          <p:cNvPr id="5" name="Footer Placeholder 4"/>
          <p:cNvSpPr>
            <a:spLocks noGrp="1"/>
          </p:cNvSpPr>
          <p:nvPr>
            <p:ph type="ftr" sz="quarter" idx="3"/>
          </p:nvPr>
        </p:nvSpPr>
        <p:spPr>
          <a:xfrm rot="-5400000">
            <a:off x="-850724" y="4327489"/>
            <a:ext cx="23304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r>
              <a:rPr lang="en-US"/>
              <a:t>Confidential</a:t>
            </a:r>
          </a:p>
        </p:txBody>
      </p:sp>
      <p:sp>
        <p:nvSpPr>
          <p:cNvPr id="6" name="Slide Number Placeholder 5"/>
          <p:cNvSpPr>
            <a:spLocks noGrp="1"/>
          </p:cNvSpPr>
          <p:nvPr>
            <p:ph type="sldNum" sz="quarter" idx="4"/>
          </p:nvPr>
        </p:nvSpPr>
        <p:spPr>
          <a:xfrm rot="-5400000">
            <a:off x="194499" y="6190393"/>
            <a:ext cx="240000" cy="144000"/>
          </a:xfrm>
          <a:prstGeom prst="rect">
            <a:avLst/>
          </a:prstGeom>
        </p:spPr>
        <p:txBody>
          <a:bodyPr vert="horz" lIns="0" tIns="0" rIns="0" bIns="0" rtlCol="0" anchor="t" anchorCtr="0">
            <a:noAutofit/>
          </a:bodyPr>
          <a:lstStyle>
            <a:lvl1pPr algn="l">
              <a:lnSpc>
                <a:spcPct val="100000"/>
              </a:lnSpc>
              <a:spcBef>
                <a:spcPts val="0"/>
              </a:spcBef>
              <a:defRPr sz="800" b="1">
                <a:solidFill>
                  <a:schemeClr val="tx1"/>
                </a:solidFill>
                <a:latin typeface="Arial" panose="020B0604020202020204" pitchFamily="34" charset="0"/>
                <a:cs typeface="Arial" panose="020B0604020202020204" pitchFamily="34" charset="0"/>
              </a:defRPr>
            </a:lvl1pPr>
          </a:lstStyle>
          <a:p>
            <a:fld id="{7402B711-A71A-452E-950A-8AB93037233C}" type="slidenum">
              <a:rPr lang="en-US" smtClean="0"/>
              <a:pPr/>
              <a:t>‹#›</a:t>
            </a:fld>
            <a:endParaRPr lang="en-US"/>
          </a:p>
        </p:txBody>
      </p:sp>
      <p:grpSp>
        <p:nvGrpSpPr>
          <p:cNvPr id="7" name="Group 6">
            <a:extLst>
              <a:ext uri="{FF2B5EF4-FFF2-40B4-BE49-F238E27FC236}">
                <a16:creationId xmlns:a16="http://schemas.microsoft.com/office/drawing/2014/main" id="{3273E599-F341-E6FB-8FD8-3642C1C2C9F9}"/>
              </a:ext>
            </a:extLst>
          </p:cNvPr>
          <p:cNvGrpSpPr/>
          <p:nvPr userDrawn="1"/>
        </p:nvGrpSpPr>
        <p:grpSpPr>
          <a:xfrm>
            <a:off x="-297264" y="381000"/>
            <a:ext cx="180000" cy="5994400"/>
            <a:chOff x="-222948" y="285750"/>
            <a:chExt cx="135000" cy="4495800"/>
          </a:xfrm>
        </p:grpSpPr>
        <p:cxnSp>
          <p:nvCxnSpPr>
            <p:cNvPr id="8" name="Gerade Verbindung 26">
              <a:extLst>
                <a:ext uri="{FF2B5EF4-FFF2-40B4-BE49-F238E27FC236}">
                  <a16:creationId xmlns:a16="http://schemas.microsoft.com/office/drawing/2014/main" id="{F014380B-B247-3C19-55EC-29FE8AFA3398}"/>
                </a:ext>
              </a:extLst>
            </p:cNvPr>
            <p:cNvCxnSpPr/>
            <p:nvPr userDrawn="1"/>
          </p:nvCxnSpPr>
          <p:spPr>
            <a:xfrm rot="5400000">
              <a:off x="-155448" y="291275"/>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24E514B9-DF2A-C1C8-FDC3-9E9096DABE97}"/>
                </a:ext>
              </a:extLst>
            </p:cNvPr>
            <p:cNvCxnSpPr/>
            <p:nvPr userDrawn="1"/>
          </p:nvCxnSpPr>
          <p:spPr>
            <a:xfrm rot="5400000">
              <a:off x="-155448" y="2182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10" name="Gerade Verbindung 26">
              <a:extLst>
                <a:ext uri="{FF2B5EF4-FFF2-40B4-BE49-F238E27FC236}">
                  <a16:creationId xmlns:a16="http://schemas.microsoft.com/office/drawing/2014/main" id="{B51CEF24-ED73-F5F0-ABFC-270A3F0A0611}"/>
                </a:ext>
              </a:extLst>
            </p:cNvPr>
            <p:cNvCxnSpPr/>
            <p:nvPr userDrawn="1"/>
          </p:nvCxnSpPr>
          <p:spPr>
            <a:xfrm rot="5400000">
              <a:off x="-155448" y="107874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26">
              <a:extLst>
                <a:ext uri="{FF2B5EF4-FFF2-40B4-BE49-F238E27FC236}">
                  <a16:creationId xmlns:a16="http://schemas.microsoft.com/office/drawing/2014/main" id="{C74BFCDF-A0EC-6337-6BCA-2A3E2E433985}"/>
                </a:ext>
              </a:extLst>
            </p:cNvPr>
            <p:cNvCxnSpPr>
              <a:cxnSpLocks/>
            </p:cNvCxnSpPr>
            <p:nvPr userDrawn="1"/>
          </p:nvCxnSpPr>
          <p:spPr>
            <a:xfrm flipH="1">
              <a:off x="-222948" y="1647977"/>
              <a:ext cx="13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A2D5ED5D-B006-80EB-A2B3-BE728F5A395B}"/>
                </a:ext>
              </a:extLst>
            </p:cNvPr>
            <p:cNvCxnSpPr/>
            <p:nvPr userDrawn="1"/>
          </p:nvCxnSpPr>
          <p:spPr>
            <a:xfrm rot="5400000">
              <a:off x="-155448" y="47140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3FF41AF-C805-8322-2C4B-B3FCB75C8872}"/>
              </a:ext>
            </a:extLst>
          </p:cNvPr>
          <p:cNvGrpSpPr/>
          <p:nvPr userDrawn="1"/>
        </p:nvGrpSpPr>
        <p:grpSpPr>
          <a:xfrm>
            <a:off x="563418" y="-286175"/>
            <a:ext cx="11272983" cy="180000"/>
            <a:chOff x="422563" y="-214631"/>
            <a:chExt cx="8454737" cy="135000"/>
          </a:xfrm>
        </p:grpSpPr>
        <p:cxnSp>
          <p:nvCxnSpPr>
            <p:cNvPr id="14" name="Gerade Verbindung 26">
              <a:extLst>
                <a:ext uri="{FF2B5EF4-FFF2-40B4-BE49-F238E27FC236}">
                  <a16:creationId xmlns:a16="http://schemas.microsoft.com/office/drawing/2014/main" id="{D37C5A85-B31D-318E-4C07-8048D1DA5CCB}"/>
                </a:ext>
              </a:extLst>
            </p:cNvPr>
            <p:cNvCxnSpPr>
              <a:cxnSpLocks/>
            </p:cNvCxnSpPr>
            <p:nvPr userDrawn="1"/>
          </p:nvCxnSpPr>
          <p:spPr>
            <a:xfrm rot="10800000">
              <a:off x="42256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26">
              <a:extLst>
                <a:ext uri="{FF2B5EF4-FFF2-40B4-BE49-F238E27FC236}">
                  <a16:creationId xmlns:a16="http://schemas.microsoft.com/office/drawing/2014/main" id="{2BCCFB81-69B7-8346-864E-5366735F10A3}"/>
                </a:ext>
              </a:extLst>
            </p:cNvPr>
            <p:cNvCxnSpPr>
              <a:cxnSpLocks/>
            </p:cNvCxnSpPr>
            <p:nvPr userDrawn="1"/>
          </p:nvCxnSpPr>
          <p:spPr>
            <a:xfrm rot="10800000">
              <a:off x="17780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26">
              <a:extLst>
                <a:ext uri="{FF2B5EF4-FFF2-40B4-BE49-F238E27FC236}">
                  <a16:creationId xmlns:a16="http://schemas.microsoft.com/office/drawing/2014/main" id="{02DBC1B0-E232-F552-FCDA-7F688C780E89}"/>
                </a:ext>
              </a:extLst>
            </p:cNvPr>
            <p:cNvCxnSpPr>
              <a:cxnSpLocks/>
            </p:cNvCxnSpPr>
            <p:nvPr userDrawn="1"/>
          </p:nvCxnSpPr>
          <p:spPr>
            <a:xfrm rot="10800000">
              <a:off x="2046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26">
              <a:extLst>
                <a:ext uri="{FF2B5EF4-FFF2-40B4-BE49-F238E27FC236}">
                  <a16:creationId xmlns:a16="http://schemas.microsoft.com/office/drawing/2014/main" id="{70E1CC2D-ED14-D1BB-B1B7-C6531FBAA8E3}"/>
                </a:ext>
              </a:extLst>
            </p:cNvPr>
            <p:cNvCxnSpPr>
              <a:cxnSpLocks/>
            </p:cNvCxnSpPr>
            <p:nvPr userDrawn="1"/>
          </p:nvCxnSpPr>
          <p:spPr>
            <a:xfrm rot="10800000">
              <a:off x="3189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26">
              <a:extLst>
                <a:ext uri="{FF2B5EF4-FFF2-40B4-BE49-F238E27FC236}">
                  <a16:creationId xmlns:a16="http://schemas.microsoft.com/office/drawing/2014/main" id="{2E3DA46C-93D2-C6AA-777D-BC9A57D56244}"/>
                </a:ext>
              </a:extLst>
            </p:cNvPr>
            <p:cNvCxnSpPr>
              <a:cxnSpLocks/>
            </p:cNvCxnSpPr>
            <p:nvPr userDrawn="1"/>
          </p:nvCxnSpPr>
          <p:spPr>
            <a:xfrm rot="10800000">
              <a:off x="34639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26">
              <a:extLst>
                <a:ext uri="{FF2B5EF4-FFF2-40B4-BE49-F238E27FC236}">
                  <a16:creationId xmlns:a16="http://schemas.microsoft.com/office/drawing/2014/main" id="{6496A83B-264C-4A56-AF51-D67E8050388A}"/>
                </a:ext>
              </a:extLst>
            </p:cNvPr>
            <p:cNvCxnSpPr>
              <a:cxnSpLocks/>
            </p:cNvCxnSpPr>
            <p:nvPr userDrawn="1"/>
          </p:nvCxnSpPr>
          <p:spPr>
            <a:xfrm flipV="1">
              <a:off x="461327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6">
              <a:extLst>
                <a:ext uri="{FF2B5EF4-FFF2-40B4-BE49-F238E27FC236}">
                  <a16:creationId xmlns:a16="http://schemas.microsoft.com/office/drawing/2014/main" id="{BC3615BB-F686-22B4-8074-AFE8EEB50D15}"/>
                </a:ext>
              </a:extLst>
            </p:cNvPr>
            <p:cNvCxnSpPr>
              <a:cxnSpLocks/>
            </p:cNvCxnSpPr>
            <p:nvPr userDrawn="1"/>
          </p:nvCxnSpPr>
          <p:spPr>
            <a:xfrm flipV="1">
              <a:off x="488990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6">
              <a:extLst>
                <a:ext uri="{FF2B5EF4-FFF2-40B4-BE49-F238E27FC236}">
                  <a16:creationId xmlns:a16="http://schemas.microsoft.com/office/drawing/2014/main" id="{E565313F-550C-6BF2-C3D9-5870EA0E21A0}"/>
                </a:ext>
              </a:extLst>
            </p:cNvPr>
            <p:cNvCxnSpPr>
              <a:cxnSpLocks/>
            </p:cNvCxnSpPr>
            <p:nvPr userDrawn="1"/>
          </p:nvCxnSpPr>
          <p:spPr>
            <a:xfrm flipV="1">
              <a:off x="603462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6">
              <a:extLst>
                <a:ext uri="{FF2B5EF4-FFF2-40B4-BE49-F238E27FC236}">
                  <a16:creationId xmlns:a16="http://schemas.microsoft.com/office/drawing/2014/main" id="{3DE5CFCC-50F7-2656-5FFC-DB7D7BBA546B}"/>
                </a:ext>
              </a:extLst>
            </p:cNvPr>
            <p:cNvCxnSpPr>
              <a:cxnSpLocks/>
            </p:cNvCxnSpPr>
            <p:nvPr userDrawn="1"/>
          </p:nvCxnSpPr>
          <p:spPr>
            <a:xfrm flipV="1">
              <a:off x="63087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6">
              <a:extLst>
                <a:ext uri="{FF2B5EF4-FFF2-40B4-BE49-F238E27FC236}">
                  <a16:creationId xmlns:a16="http://schemas.microsoft.com/office/drawing/2014/main" id="{E6EE0F70-9A94-FD21-2E37-02966DD51DE3}"/>
                </a:ext>
              </a:extLst>
            </p:cNvPr>
            <p:cNvCxnSpPr>
              <a:cxnSpLocks/>
            </p:cNvCxnSpPr>
            <p:nvPr userDrawn="1"/>
          </p:nvCxnSpPr>
          <p:spPr>
            <a:xfrm flipV="1">
              <a:off x="745791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6">
              <a:extLst>
                <a:ext uri="{FF2B5EF4-FFF2-40B4-BE49-F238E27FC236}">
                  <a16:creationId xmlns:a16="http://schemas.microsoft.com/office/drawing/2014/main" id="{BE912B43-2A12-0DCA-B73E-183B29EB1C84}"/>
                </a:ext>
              </a:extLst>
            </p:cNvPr>
            <p:cNvCxnSpPr>
              <a:cxnSpLocks/>
            </p:cNvCxnSpPr>
            <p:nvPr userDrawn="1"/>
          </p:nvCxnSpPr>
          <p:spPr>
            <a:xfrm flipV="1">
              <a:off x="77279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6">
              <a:extLst>
                <a:ext uri="{FF2B5EF4-FFF2-40B4-BE49-F238E27FC236}">
                  <a16:creationId xmlns:a16="http://schemas.microsoft.com/office/drawing/2014/main" id="{0E706BDE-1724-7727-C6AD-4A2BD7A453CA}"/>
                </a:ext>
              </a:extLst>
            </p:cNvPr>
            <p:cNvCxnSpPr>
              <a:cxnSpLocks/>
            </p:cNvCxnSpPr>
            <p:nvPr userDrawn="1"/>
          </p:nvCxnSpPr>
          <p:spPr>
            <a:xfrm flipV="1">
              <a:off x="887730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CA920068-3439-2042-AC33-0A6C3C13A815}"/>
                </a:ext>
              </a:extLst>
            </p:cNvPr>
            <p:cNvCxnSpPr>
              <a:cxnSpLocks/>
            </p:cNvCxnSpPr>
            <p:nvPr userDrawn="1"/>
          </p:nvCxnSpPr>
          <p:spPr>
            <a:xfrm rot="10800000">
              <a:off x="133861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6">
              <a:extLst>
                <a:ext uri="{FF2B5EF4-FFF2-40B4-BE49-F238E27FC236}">
                  <a16:creationId xmlns:a16="http://schemas.microsoft.com/office/drawing/2014/main" id="{32A354DE-EB23-DFB0-CAC3-B79DEC59A0D5}"/>
                </a:ext>
              </a:extLst>
            </p:cNvPr>
            <p:cNvCxnSpPr>
              <a:cxnSpLocks/>
            </p:cNvCxnSpPr>
            <p:nvPr userDrawn="1"/>
          </p:nvCxnSpPr>
          <p:spPr>
            <a:xfrm rot="10800000">
              <a:off x="107141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6">
              <a:extLst>
                <a:ext uri="{FF2B5EF4-FFF2-40B4-BE49-F238E27FC236}">
                  <a16:creationId xmlns:a16="http://schemas.microsoft.com/office/drawing/2014/main" id="{CA82FE88-E7BD-339F-BDE7-11775A9B5740}"/>
                </a:ext>
              </a:extLst>
            </p:cNvPr>
            <p:cNvCxnSpPr>
              <a:cxnSpLocks/>
            </p:cNvCxnSpPr>
            <p:nvPr userDrawn="1"/>
          </p:nvCxnSpPr>
          <p:spPr>
            <a:xfrm flipV="1">
              <a:off x="4179826"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6">
              <a:extLst>
                <a:ext uri="{FF2B5EF4-FFF2-40B4-BE49-F238E27FC236}">
                  <a16:creationId xmlns:a16="http://schemas.microsoft.com/office/drawing/2014/main" id="{B4FECB16-7243-EDDF-2826-64FAABD12948}"/>
                </a:ext>
              </a:extLst>
            </p:cNvPr>
            <p:cNvCxnSpPr>
              <a:cxnSpLocks/>
            </p:cNvCxnSpPr>
            <p:nvPr userDrawn="1"/>
          </p:nvCxnSpPr>
          <p:spPr>
            <a:xfrm flipV="1">
              <a:off x="391263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26">
              <a:extLst>
                <a:ext uri="{FF2B5EF4-FFF2-40B4-BE49-F238E27FC236}">
                  <a16:creationId xmlns:a16="http://schemas.microsoft.com/office/drawing/2014/main" id="{CAC5BE04-A659-E55A-42E5-6BB6F4B03043}"/>
                </a:ext>
              </a:extLst>
            </p:cNvPr>
            <p:cNvCxnSpPr>
              <a:cxnSpLocks/>
            </p:cNvCxnSpPr>
            <p:nvPr userDrawn="1"/>
          </p:nvCxnSpPr>
          <p:spPr>
            <a:xfrm flipV="1">
              <a:off x="27559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26">
              <a:extLst>
                <a:ext uri="{FF2B5EF4-FFF2-40B4-BE49-F238E27FC236}">
                  <a16:creationId xmlns:a16="http://schemas.microsoft.com/office/drawing/2014/main" id="{692773A5-9797-1BC9-F6AD-D876002A60B7}"/>
                </a:ext>
              </a:extLst>
            </p:cNvPr>
            <p:cNvCxnSpPr>
              <a:cxnSpLocks/>
            </p:cNvCxnSpPr>
            <p:nvPr userDrawn="1"/>
          </p:nvCxnSpPr>
          <p:spPr>
            <a:xfrm flipV="1">
              <a:off x="248416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26">
              <a:extLst>
                <a:ext uri="{FF2B5EF4-FFF2-40B4-BE49-F238E27FC236}">
                  <a16:creationId xmlns:a16="http://schemas.microsoft.com/office/drawing/2014/main" id="{54CD8802-F1C0-5E48-1CD9-C8DBBB84A954}"/>
                </a:ext>
              </a:extLst>
            </p:cNvPr>
            <p:cNvCxnSpPr>
              <a:cxnSpLocks/>
            </p:cNvCxnSpPr>
            <p:nvPr userDrawn="1"/>
          </p:nvCxnSpPr>
          <p:spPr>
            <a:xfrm flipV="1">
              <a:off x="532929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26">
              <a:extLst>
                <a:ext uri="{FF2B5EF4-FFF2-40B4-BE49-F238E27FC236}">
                  <a16:creationId xmlns:a16="http://schemas.microsoft.com/office/drawing/2014/main" id="{D830314D-3F6A-911E-3D98-3FAE0FBEF756}"/>
                </a:ext>
              </a:extLst>
            </p:cNvPr>
            <p:cNvCxnSpPr>
              <a:cxnSpLocks/>
            </p:cNvCxnSpPr>
            <p:nvPr userDrawn="1"/>
          </p:nvCxnSpPr>
          <p:spPr>
            <a:xfrm flipV="1">
              <a:off x="55943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2B343094-6903-DDB2-8A38-61CCCC353AE2}"/>
                </a:ext>
              </a:extLst>
            </p:cNvPr>
            <p:cNvCxnSpPr>
              <a:cxnSpLocks/>
            </p:cNvCxnSpPr>
            <p:nvPr userDrawn="1"/>
          </p:nvCxnSpPr>
          <p:spPr>
            <a:xfrm flipV="1">
              <a:off x="674811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E3072879-DD66-EFA7-DE91-B8480A7A7347}"/>
                </a:ext>
              </a:extLst>
            </p:cNvPr>
            <p:cNvCxnSpPr>
              <a:cxnSpLocks/>
            </p:cNvCxnSpPr>
            <p:nvPr userDrawn="1"/>
          </p:nvCxnSpPr>
          <p:spPr>
            <a:xfrm flipV="1">
              <a:off x="702124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18E72BE0-36F8-DE29-64CD-2DA8F6E198B0}"/>
                </a:ext>
              </a:extLst>
            </p:cNvPr>
            <p:cNvCxnSpPr>
              <a:cxnSpLocks/>
            </p:cNvCxnSpPr>
            <p:nvPr userDrawn="1"/>
          </p:nvCxnSpPr>
          <p:spPr>
            <a:xfrm flipV="1">
              <a:off x="817279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21528C26-4EF5-5468-0B3C-5EB341B98BBF}"/>
                </a:ext>
              </a:extLst>
            </p:cNvPr>
            <p:cNvCxnSpPr>
              <a:cxnSpLocks/>
            </p:cNvCxnSpPr>
            <p:nvPr userDrawn="1"/>
          </p:nvCxnSpPr>
          <p:spPr>
            <a:xfrm flipV="1">
              <a:off x="843758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6897DD67-8625-5463-9D0F-68B102E27470}"/>
                </a:ext>
              </a:extLst>
            </p:cNvPr>
            <p:cNvCxnSpPr>
              <a:cxnSpLocks/>
            </p:cNvCxnSpPr>
            <p:nvPr userDrawn="1"/>
          </p:nvCxnSpPr>
          <p:spPr>
            <a:xfrm rot="10800000">
              <a:off x="62865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70" name="Gerade Verbindung 26">
              <a:extLst>
                <a:ext uri="{FF2B5EF4-FFF2-40B4-BE49-F238E27FC236}">
                  <a16:creationId xmlns:a16="http://schemas.microsoft.com/office/drawing/2014/main" id="{88807430-15C5-C677-A7DF-CCE08D8FB9BB}"/>
                </a:ext>
              </a:extLst>
            </p:cNvPr>
            <p:cNvCxnSpPr>
              <a:cxnSpLocks/>
            </p:cNvCxnSpPr>
            <p:nvPr userDrawn="1"/>
          </p:nvCxnSpPr>
          <p:spPr>
            <a:xfrm flipV="1">
              <a:off x="4752975" y="-214631"/>
              <a:ext cx="0" cy="13500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grpSp>
      <p:cxnSp>
        <p:nvCxnSpPr>
          <p:cNvPr id="15" name="Gerade Verbindung 26">
            <a:extLst>
              <a:ext uri="{FF2B5EF4-FFF2-40B4-BE49-F238E27FC236}">
                <a16:creationId xmlns:a16="http://schemas.microsoft.com/office/drawing/2014/main" id="{3C309FA3-9C14-0523-9777-A9FC9B6CD9A4}"/>
              </a:ext>
            </a:extLst>
          </p:cNvPr>
          <p:cNvCxnSpPr>
            <a:cxnSpLocks/>
          </p:cNvCxnSpPr>
          <p:nvPr userDrawn="1"/>
        </p:nvCxnSpPr>
        <p:spPr>
          <a:xfrm flipH="1">
            <a:off x="-297264" y="2840115"/>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CFD1FEE1-241E-2FDD-2388-54B7FB943391}"/>
              </a:ext>
            </a:extLst>
          </p:cNvPr>
          <p:cNvCxnSpPr>
            <a:cxnSpLocks/>
          </p:cNvCxnSpPr>
          <p:nvPr userDrawn="1"/>
        </p:nvCxnSpPr>
        <p:spPr>
          <a:xfrm flipH="1">
            <a:off x="-293241" y="3235779"/>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2F8A83F3-9470-A305-4C13-4319CB5A5D8A}"/>
              </a:ext>
            </a:extLst>
          </p:cNvPr>
          <p:cNvCxnSpPr>
            <a:cxnSpLocks/>
          </p:cNvCxnSpPr>
          <p:nvPr userDrawn="1"/>
        </p:nvCxnSpPr>
        <p:spPr>
          <a:xfrm flipH="1">
            <a:off x="-297264" y="3913112"/>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3C85B89D-43D8-6607-7698-D77E43AE413D}"/>
              </a:ext>
            </a:extLst>
          </p:cNvPr>
          <p:cNvCxnSpPr/>
          <p:nvPr userDrawn="1"/>
        </p:nvCxnSpPr>
        <p:spPr>
          <a:xfrm rot="5400000">
            <a:off x="-207264" y="449038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79A2B01F-B8BA-C6FA-7C0C-6A66F047A1EC}"/>
              </a:ext>
            </a:extLst>
          </p:cNvPr>
          <p:cNvCxnSpPr>
            <a:cxnSpLocks/>
          </p:cNvCxnSpPr>
          <p:nvPr userDrawn="1"/>
        </p:nvCxnSpPr>
        <p:spPr>
          <a:xfrm flipH="1">
            <a:off x="-297264" y="256116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26">
            <a:extLst>
              <a:ext uri="{FF2B5EF4-FFF2-40B4-BE49-F238E27FC236}">
                <a16:creationId xmlns:a16="http://schemas.microsoft.com/office/drawing/2014/main" id="{74A7CD2C-DFD7-CADD-D9E8-A1378CD79141}"/>
              </a:ext>
            </a:extLst>
          </p:cNvPr>
          <p:cNvCxnSpPr>
            <a:cxnSpLocks/>
          </p:cNvCxnSpPr>
          <p:nvPr userDrawn="1"/>
        </p:nvCxnSpPr>
        <p:spPr>
          <a:xfrm flipH="1">
            <a:off x="-297264" y="428836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26">
            <a:extLst>
              <a:ext uri="{FF2B5EF4-FFF2-40B4-BE49-F238E27FC236}">
                <a16:creationId xmlns:a16="http://schemas.microsoft.com/office/drawing/2014/main" id="{4F6A8E1D-C553-223E-FD75-6B9897D018BA}"/>
              </a:ext>
            </a:extLst>
          </p:cNvPr>
          <p:cNvCxnSpPr/>
          <p:nvPr userDrawn="1"/>
        </p:nvCxnSpPr>
        <p:spPr>
          <a:xfrm rot="5400000">
            <a:off x="-207264" y="1262852"/>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86BC5DDB-3141-5D2A-E345-34F745D61A04}"/>
              </a:ext>
            </a:extLst>
          </p:cNvPr>
          <p:cNvCxnSpPr>
            <a:cxnSpLocks/>
          </p:cNvCxnSpPr>
          <p:nvPr userDrawn="1"/>
        </p:nvCxnSpPr>
        <p:spPr>
          <a:xfrm rot="5400000">
            <a:off x="-203241" y="5600572"/>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16D806CC-EAEE-54D4-2790-1BE7A40A9FB6}"/>
              </a:ext>
            </a:extLst>
          </p:cNvPr>
          <p:cNvCxnSpPr>
            <a:cxnSpLocks/>
          </p:cNvCxnSpPr>
          <p:nvPr userDrawn="1"/>
        </p:nvCxnSpPr>
        <p:spPr>
          <a:xfrm rot="5400000">
            <a:off x="-203241" y="5239737"/>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0ED6559F-11C0-4A54-B8F8-E61A2BA3351F}"/>
              </a:ext>
            </a:extLst>
          </p:cNvPr>
          <p:cNvCxnSpPr>
            <a:cxnSpLocks/>
          </p:cNvCxnSpPr>
          <p:nvPr userDrawn="1"/>
        </p:nvCxnSpPr>
        <p:spPr>
          <a:xfrm rot="5400000">
            <a:off x="-203241" y="3519416"/>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0957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Lst>
  <p:hf hdr="0"/>
  <p:txStyles>
    <p:titleStyle>
      <a:lvl1pPr marL="0" marR="0" indent="0" algn="l" defTabSz="914377" rtl="0" eaLnBrk="1" fontAlgn="auto" latinLnBrk="0" hangingPunct="1">
        <a:lnSpc>
          <a:spcPct val="100000"/>
        </a:lnSpc>
        <a:spcBef>
          <a:spcPts val="0"/>
        </a:spcBef>
        <a:spcAft>
          <a:spcPts val="0"/>
        </a:spcAft>
        <a:buClrTx/>
        <a:buSzTx/>
        <a:buFontTx/>
        <a:buNone/>
        <a:tabLst/>
        <a:defRPr sz="2933" kern="1200">
          <a:solidFill>
            <a:schemeClr val="tx1"/>
          </a:solidFill>
          <a:latin typeface="+mj-lt"/>
          <a:ea typeface="+mj-ea"/>
          <a:cs typeface="Arial" panose="020B0604020202020204" pitchFamily="34" charset="0"/>
        </a:defRPr>
      </a:lvl1pPr>
    </p:titleStyle>
    <p:body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1pPr>
      <a:lvl2pPr marL="230394"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2pPr>
      <a:lvl3pPr marL="460788"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3pPr>
      <a:lvl4pPr marL="691183"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4pPr>
      <a:lvl5pPr marL="921577"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12">
          <p15:clr>
            <a:srgbClr val="F26B43"/>
          </p15:clr>
        </p15:guide>
        <p15:guide id="2" pos="264">
          <p15:clr>
            <a:srgbClr val="A4A3A4"/>
          </p15:clr>
        </p15:guide>
        <p15:guide id="3" pos="396">
          <p15:clr>
            <a:srgbClr val="F26B43"/>
          </p15:clr>
        </p15:guide>
        <p15:guide id="4" pos="674">
          <p15:clr>
            <a:srgbClr val="547EBF"/>
          </p15:clr>
        </p15:guide>
        <p15:guide id="5" pos="842">
          <p15:clr>
            <a:srgbClr val="547EBF"/>
          </p15:clr>
        </p15:guide>
        <p15:guide id="6" pos="1120">
          <p15:clr>
            <a:srgbClr val="547EBF"/>
          </p15:clr>
        </p15:guide>
        <p15:guide id="7" pos="1288">
          <p15:clr>
            <a:srgbClr val="547EBF"/>
          </p15:clr>
        </p15:guide>
        <p15:guide id="8" pos="1564">
          <p15:clr>
            <a:srgbClr val="547EBF"/>
          </p15:clr>
        </p15:guide>
        <p15:guide id="9" pos="1736">
          <p15:clr>
            <a:srgbClr val="547EBF"/>
          </p15:clr>
        </p15:guide>
        <p15:guide id="10" pos="2008">
          <p15:clr>
            <a:srgbClr val="547EBF"/>
          </p15:clr>
        </p15:guide>
        <p15:guide id="11" pos="2182">
          <p15:clr>
            <a:srgbClr val="547EBF"/>
          </p15:clr>
        </p15:guide>
        <p15:guide id="12" orient="horz" pos="180">
          <p15:clr>
            <a:srgbClr val="F26B43"/>
          </p15:clr>
        </p15:guide>
        <p15:guide id="13" orient="horz" pos="226">
          <p15:clr>
            <a:srgbClr val="A4A3A4"/>
          </p15:clr>
        </p15:guide>
        <p15:guide id="14" orient="horz" pos="722">
          <p15:clr>
            <a:srgbClr val="A4A3A4"/>
          </p15:clr>
        </p15:guide>
        <p15:guide id="15" orient="horz" pos="1038">
          <p15:clr>
            <a:srgbClr val="A4A3A4"/>
          </p15:clr>
        </p15:guide>
        <p15:guide id="16" pos="2464">
          <p15:clr>
            <a:srgbClr val="547EBF"/>
          </p15:clr>
        </p15:guide>
        <p15:guide id="17" pos="2631">
          <p15:clr>
            <a:srgbClr val="547EBF"/>
          </p15:clr>
        </p15:guide>
        <p15:guide id="18" pos="2906">
          <p15:clr>
            <a:srgbClr val="547EBF"/>
          </p15:clr>
        </p15:guide>
        <p15:guide id="19" pos="3080">
          <p15:clr>
            <a:srgbClr val="547EBF"/>
          </p15:clr>
        </p15:guide>
        <p15:guide id="20" pos="3356">
          <p15:clr>
            <a:srgbClr val="547EBF"/>
          </p15:clr>
        </p15:guide>
        <p15:guide id="21" pos="3522">
          <p15:clr>
            <a:srgbClr val="547EBF"/>
          </p15:clr>
        </p15:guide>
        <p15:guide id="22" pos="3800">
          <p15:clr>
            <a:srgbClr val="547EBF"/>
          </p15:clr>
        </p15:guide>
        <p15:guide id="23" pos="3973">
          <p15:clr>
            <a:srgbClr val="547EBF"/>
          </p15:clr>
        </p15:guide>
        <p15:guide id="24" pos="5591">
          <p15:clr>
            <a:srgbClr val="F26B43"/>
          </p15:clr>
        </p15:guide>
        <p15:guide id="25" pos="4249">
          <p15:clr>
            <a:srgbClr val="547EBF"/>
          </p15:clr>
        </p15:guide>
        <p15:guide id="26" pos="4422">
          <p15:clr>
            <a:srgbClr val="547EBF"/>
          </p15:clr>
        </p15:guide>
        <p15:guide id="27" pos="4698">
          <p15:clr>
            <a:srgbClr val="547EBF"/>
          </p15:clr>
        </p15:guide>
        <p15:guide id="28" pos="4867">
          <p15:clr>
            <a:srgbClr val="547EBF"/>
          </p15:clr>
        </p15:guide>
        <p15:guide id="29" pos="5148">
          <p15:clr>
            <a:srgbClr val="547EBF"/>
          </p15:clr>
        </p15:guide>
        <p15:guide id="30" pos="5314">
          <p15:clr>
            <a:srgbClr val="547EBF"/>
          </p15:clr>
        </p15:guide>
        <p15:guide id="31" pos="2994">
          <p15:clr>
            <a:srgbClr val="A4A3A4"/>
          </p15:clr>
        </p15:guide>
        <p15:guide id="32" orient="horz" pos="1341">
          <p15:clr>
            <a:srgbClr val="A4A3A4"/>
          </p15:clr>
        </p15:guide>
        <p15:guide id="33" orient="horz" pos="1528">
          <p15:clr>
            <a:srgbClr val="A4A3A4"/>
          </p15:clr>
        </p15:guide>
        <p15:guide id="34" orient="horz" pos="1847">
          <p15:clr>
            <a:srgbClr val="A4A3A4"/>
          </p15:clr>
        </p15:guide>
        <p15:guide id="35" orient="horz" pos="2162">
          <p15:clr>
            <a:srgbClr val="A4A3A4"/>
          </p15:clr>
        </p15:guide>
        <p15:guide id="36" orient="horz" pos="1210">
          <p15:clr>
            <a:srgbClr val="A4A3A4"/>
          </p15:clr>
        </p15:guide>
        <p15:guide id="37" orient="horz" pos="2026">
          <p15:clr>
            <a:srgbClr val="A4A3A4"/>
          </p15:clr>
        </p15:guide>
        <p15:guide id="38" orient="horz" pos="636">
          <p15:clr>
            <a:srgbClr val="A4A3A4"/>
          </p15:clr>
        </p15:guide>
        <p15:guide id="39" orient="horz" pos="1701">
          <p15:clr>
            <a:srgbClr val="A4A3A4"/>
          </p15:clr>
        </p15:guide>
        <p15:guide id="40" orient="horz" pos="2518">
          <p15:clr>
            <a:srgbClr val="A4A3A4"/>
          </p15:clr>
        </p15:guide>
        <p15:guide id="41" orient="horz" pos="268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3"/>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E0C963C-C1DB-4AFD-9DDC-0691666BF49B}" type="datetime2">
              <a:rPr lang="en-US" smtClean="0"/>
              <a:pPr/>
              <a:t>Saturday, November 15, 2025</a:t>
            </a:fld>
            <a:endParaRPr lang="en-US" cap="all" dirty="0"/>
          </a:p>
        </p:txBody>
      </p:sp>
      <p:sp>
        <p:nvSpPr>
          <p:cNvPr id="5" name="Footer Placeholder 4"/>
          <p:cNvSpPr>
            <a:spLocks noGrp="1"/>
          </p:cNvSpPr>
          <p:nvPr>
            <p:ph type="ftr" sz="quarter" idx="3"/>
          </p:nvPr>
        </p:nvSpPr>
        <p:spPr>
          <a:xfrm>
            <a:off x="677335" y="6041363"/>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a:endParaRPr lang="en-US"/>
          </a:p>
        </p:txBody>
      </p:sp>
      <p:sp>
        <p:nvSpPr>
          <p:cNvPr id="6" name="Slide Number Placeholder 5"/>
          <p:cNvSpPr>
            <a:spLocks noGrp="1"/>
          </p:cNvSpPr>
          <p:nvPr>
            <p:ph type="sldNum" sz="quarter" idx="4"/>
          </p:nvPr>
        </p:nvSpPr>
        <p:spPr>
          <a:xfrm>
            <a:off x="8590664" y="6041363"/>
            <a:ext cx="683339" cy="365125"/>
          </a:xfrm>
          <a:prstGeom prst="rect">
            <a:avLst/>
          </a:prstGeom>
        </p:spPr>
        <p:txBody>
          <a:bodyPr vert="horz" lIns="91440" tIns="45720" rIns="91440" bIns="45720" rtlCol="0" anchor="ctr"/>
          <a:lstStyle>
            <a:lvl1pPr algn="r">
              <a:defRPr sz="900">
                <a:solidFill>
                  <a:schemeClr val="accent1"/>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72362995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hf sldNum="0" hdr="0" ftr="0" dt="0"/>
  <p:txStyles>
    <p:title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25.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6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68206-522A-AD7F-5F64-BFE4E0358C8E}"/>
            </a:ext>
          </a:extLst>
        </p:cNvPr>
        <p:cNvGrpSpPr/>
        <p:nvPr/>
      </p:nvGrpSpPr>
      <p:grpSpPr>
        <a:xfrm>
          <a:off x="0" y="0"/>
          <a:ext cx="0" cy="0"/>
          <a:chOff x="0" y="0"/>
          <a:chExt cx="0" cy="0"/>
        </a:xfrm>
      </p:grpSpPr>
      <p:pic>
        <p:nvPicPr>
          <p:cNvPr id="6" name="Picture 5" descr="A pink and blue gradient&#10;&#10;AI-generated content may be incorrect.">
            <a:extLst>
              <a:ext uri="{FF2B5EF4-FFF2-40B4-BE49-F238E27FC236}">
                <a16:creationId xmlns:a16="http://schemas.microsoft.com/office/drawing/2014/main" id="{E1323F2E-D03C-2E7B-ACCE-144FEC056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673A0A66-FBB2-1812-92D8-171CD10F658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958" y="403167"/>
            <a:ext cx="1521127" cy="216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325E20F4-38BF-6425-1832-9DE58D9217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11" y="1740338"/>
            <a:ext cx="4275520" cy="1973317"/>
          </a:xfrm>
          <a:prstGeom prst="rect">
            <a:avLst/>
          </a:prstGeom>
        </p:spPr>
      </p:pic>
    </p:spTree>
    <p:extLst>
      <p:ext uri="{BB962C8B-B14F-4D97-AF65-F5344CB8AC3E}">
        <p14:creationId xmlns:p14="http://schemas.microsoft.com/office/powerpoint/2010/main" val="285808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B890AA-5389-2061-A5ED-22AE5AF61AF5}"/>
            </a:ext>
          </a:extLst>
        </p:cNvPr>
        <p:cNvGrpSpPr/>
        <p:nvPr/>
      </p:nvGrpSpPr>
      <p:grpSpPr>
        <a:xfrm>
          <a:off x="0" y="0"/>
          <a:ext cx="0" cy="0"/>
          <a:chOff x="0" y="0"/>
          <a:chExt cx="0" cy="0"/>
        </a:xfrm>
      </p:grpSpPr>
      <p:graphicFrame>
        <p:nvGraphicFramePr>
          <p:cNvPr id="19" name="Content Placeholder 2">
            <a:extLst>
              <a:ext uri="{FF2B5EF4-FFF2-40B4-BE49-F238E27FC236}">
                <a16:creationId xmlns:a16="http://schemas.microsoft.com/office/drawing/2014/main" id="{67FCE9F5-D91F-E8E1-A6AC-3EEF2DEA92A1}"/>
              </a:ext>
            </a:extLst>
          </p:cNvPr>
          <p:cNvGraphicFramePr>
            <a:graphicFrameLocks noGrp="1"/>
          </p:cNvGraphicFramePr>
          <p:nvPr>
            <p:ph idx="1"/>
          </p:nvPr>
        </p:nvGraphicFramePr>
        <p:xfrm>
          <a:off x="1380238" y="2621381"/>
          <a:ext cx="5929423" cy="3322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Needle and vial">
            <a:extLst>
              <a:ext uri="{FF2B5EF4-FFF2-40B4-BE49-F238E27FC236}">
                <a16:creationId xmlns:a16="http://schemas.microsoft.com/office/drawing/2014/main" id="{FE9EA87F-7D0E-B381-FFF6-FB69F2BD5BBE}"/>
              </a:ext>
            </a:extLst>
          </p:cNvPr>
          <p:cNvPicPr>
            <a:picLocks noChangeAspect="1"/>
          </p:cNvPicPr>
          <p:nvPr/>
        </p:nvPicPr>
        <p:blipFill rotWithShape="1">
          <a:blip r:embed="rId8"/>
          <a:srcRect l="30162" r="27443" b="1"/>
          <a:stretch/>
        </p:blipFill>
        <p:spPr>
          <a:xfrm>
            <a:off x="8115301" y="-12514"/>
            <a:ext cx="4076700" cy="6418631"/>
          </a:xfrm>
          <a:prstGeom prst="rect">
            <a:avLst/>
          </a:prstGeom>
        </p:spPr>
      </p:pic>
      <p:sp>
        <p:nvSpPr>
          <p:cNvPr id="2" name="TextBox 1">
            <a:extLst>
              <a:ext uri="{FF2B5EF4-FFF2-40B4-BE49-F238E27FC236}">
                <a16:creationId xmlns:a16="http://schemas.microsoft.com/office/drawing/2014/main" id="{0B3CDD86-0237-76ED-F44E-105297672BBC}"/>
              </a:ext>
            </a:extLst>
          </p:cNvPr>
          <p:cNvSpPr txBox="1"/>
          <p:nvPr/>
        </p:nvSpPr>
        <p:spPr>
          <a:xfrm>
            <a:off x="783361" y="849027"/>
            <a:ext cx="6548583" cy="923330"/>
          </a:xfrm>
          <a:prstGeom prst="rect">
            <a:avLst/>
          </a:prstGeom>
          <a:noFill/>
        </p:spPr>
        <p:txBody>
          <a:bodyPr wrap="square" rtlCol="0" anchor="ctr">
            <a:spAutoFit/>
          </a:bodyPr>
          <a:lstStyle/>
          <a:p>
            <a:pPr algn="ctr" defTabSz="457189"/>
            <a:r>
              <a:rPr lang="en-US" sz="5400" dirty="0">
                <a:solidFill>
                  <a:prstClr val="black"/>
                </a:solidFill>
                <a:latin typeface="Aptos Display" panose="020B0004020202020204" pitchFamily="34" charset="0"/>
              </a:rPr>
              <a:t>Injection Status</a:t>
            </a:r>
          </a:p>
        </p:txBody>
      </p:sp>
    </p:spTree>
    <p:extLst>
      <p:ext uri="{BB962C8B-B14F-4D97-AF65-F5344CB8AC3E}">
        <p14:creationId xmlns:p14="http://schemas.microsoft.com/office/powerpoint/2010/main" val="1368269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1421E-F052-B792-EA08-0E7C3EEF606B}"/>
              </a:ext>
            </a:extLst>
          </p:cNvPr>
          <p:cNvSpPr>
            <a:spLocks noGrp="1"/>
          </p:cNvSpPr>
          <p:nvPr>
            <p:ph type="title"/>
          </p:nvPr>
        </p:nvSpPr>
        <p:spPr>
          <a:xfrm>
            <a:off x="677335" y="609600"/>
            <a:ext cx="8596668" cy="1320800"/>
          </a:xfrm>
        </p:spPr>
        <p:txBody>
          <a:bodyPr anchor="t">
            <a:normAutofit/>
          </a:bodyPr>
          <a:lstStyle/>
          <a:p>
            <a:r>
              <a:rPr lang="en-US" dirty="0">
                <a:solidFill>
                  <a:schemeClr val="tx1"/>
                </a:solidFill>
                <a:latin typeface="Aptos Display" panose="020B0004020202020204" pitchFamily="34" charset="0"/>
              </a:rPr>
              <a:t>Building Confidence</a:t>
            </a:r>
          </a:p>
        </p:txBody>
      </p:sp>
      <p:sp>
        <p:nvSpPr>
          <p:cNvPr id="3" name="Content Placeholder 2">
            <a:extLst>
              <a:ext uri="{FF2B5EF4-FFF2-40B4-BE49-F238E27FC236}">
                <a16:creationId xmlns:a16="http://schemas.microsoft.com/office/drawing/2014/main" id="{11703A60-090D-315A-47DB-B05B4C74B00A}"/>
              </a:ext>
            </a:extLst>
          </p:cNvPr>
          <p:cNvSpPr>
            <a:spLocks noGrp="1"/>
          </p:cNvSpPr>
          <p:nvPr>
            <p:ph idx="1"/>
          </p:nvPr>
        </p:nvSpPr>
        <p:spPr>
          <a:xfrm>
            <a:off x="677335" y="2160590"/>
            <a:ext cx="3957349" cy="3880773"/>
          </a:xfrm>
        </p:spPr>
        <p:txBody>
          <a:bodyPr>
            <a:normAutofit/>
          </a:bodyPr>
          <a:lstStyle/>
          <a:p>
            <a:r>
              <a:rPr lang="en-US" dirty="0">
                <a:latin typeface="Aptos Display" panose="020B0004020202020204" pitchFamily="34" charset="0"/>
              </a:rPr>
              <a:t>Right information, right place, right time</a:t>
            </a:r>
          </a:p>
          <a:p>
            <a:r>
              <a:rPr lang="en-US" dirty="0">
                <a:latin typeface="Aptos Display" panose="020B0004020202020204" pitchFamily="34" charset="0"/>
              </a:rPr>
              <a:t>Solid, repeatable processes</a:t>
            </a:r>
          </a:p>
          <a:p>
            <a:r>
              <a:rPr lang="en-US" dirty="0">
                <a:latin typeface="Aptos Display" panose="020B0004020202020204" pitchFamily="34" charset="0"/>
              </a:rPr>
              <a:t>Technology that supports (not complicates) workflows</a:t>
            </a:r>
          </a:p>
          <a:p>
            <a:r>
              <a:rPr lang="en-US" dirty="0">
                <a:latin typeface="Aptos Display" panose="020B0004020202020204" pitchFamily="34" charset="0"/>
              </a:rPr>
              <a:t>And most importantly, the right team executing each step consistently </a:t>
            </a:r>
          </a:p>
        </p:txBody>
      </p:sp>
      <p:pic>
        <p:nvPicPr>
          <p:cNvPr id="14" name="Picture 13">
            <a:extLst>
              <a:ext uri="{FF2B5EF4-FFF2-40B4-BE49-F238E27FC236}">
                <a16:creationId xmlns:a16="http://schemas.microsoft.com/office/drawing/2014/main" id="{DE1585C5-0F92-C9B4-247F-FC9B39EAA057}"/>
              </a:ext>
            </a:extLst>
          </p:cNvPr>
          <p:cNvPicPr>
            <a:picLocks noChangeAspect="1"/>
          </p:cNvPicPr>
          <p:nvPr/>
        </p:nvPicPr>
        <p:blipFill>
          <a:blip r:embed="rId3"/>
          <a:srcRect t="2295" r="3" b="3"/>
          <a:stretch>
            <a:fillRect/>
          </a:stretch>
        </p:blipFill>
        <p:spPr>
          <a:xfrm>
            <a:off x="4857451" y="2159331"/>
            <a:ext cx="4415051" cy="3882363"/>
          </a:xfrm>
          <a:prstGeom prst="rect">
            <a:avLst/>
          </a:prstGeom>
        </p:spPr>
      </p:pic>
    </p:spTree>
    <p:extLst>
      <p:ext uri="{BB962C8B-B14F-4D97-AF65-F5344CB8AC3E}">
        <p14:creationId xmlns:p14="http://schemas.microsoft.com/office/powerpoint/2010/main" val="3816074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803C-8D4D-AE6B-E720-CA390BE6F76F}"/>
              </a:ext>
            </a:extLst>
          </p:cNvPr>
          <p:cNvSpPr>
            <a:spLocks noGrp="1"/>
          </p:cNvSpPr>
          <p:nvPr>
            <p:ph type="title"/>
          </p:nvPr>
        </p:nvSpPr>
        <p:spPr/>
        <p:txBody>
          <a:bodyPr/>
          <a:lstStyle/>
          <a:p>
            <a:r>
              <a:rPr lang="en-US" dirty="0">
                <a:solidFill>
                  <a:schemeClr val="tx1"/>
                </a:solidFill>
                <a:latin typeface="Aptos Display" panose="020B0004020202020204" pitchFamily="34" charset="0"/>
              </a:rPr>
              <a:t>Sample Practice Case Study</a:t>
            </a:r>
          </a:p>
        </p:txBody>
      </p:sp>
      <p:sp>
        <p:nvSpPr>
          <p:cNvPr id="3" name="Content Placeholder 2">
            <a:extLst>
              <a:ext uri="{FF2B5EF4-FFF2-40B4-BE49-F238E27FC236}">
                <a16:creationId xmlns:a16="http://schemas.microsoft.com/office/drawing/2014/main" id="{63117E8B-D363-66A6-56A6-674844FEC6A8}"/>
              </a:ext>
            </a:extLst>
          </p:cNvPr>
          <p:cNvSpPr>
            <a:spLocks noGrp="1"/>
          </p:cNvSpPr>
          <p:nvPr>
            <p:ph idx="1"/>
          </p:nvPr>
        </p:nvSpPr>
        <p:spPr>
          <a:xfrm>
            <a:off x="805349" y="1378885"/>
            <a:ext cx="9207331" cy="4427555"/>
          </a:xfrm>
        </p:spPr>
        <p:txBody>
          <a:bodyPr>
            <a:normAutofit fontScale="85000" lnSpcReduction="20000"/>
          </a:bodyPr>
          <a:lstStyle/>
          <a:p>
            <a:r>
              <a:rPr lang="en-US" dirty="0">
                <a:latin typeface="Aptos Display" panose="020B0004020202020204" pitchFamily="34" charset="0"/>
              </a:rPr>
              <a:t>11 physicians</a:t>
            </a:r>
          </a:p>
          <a:p>
            <a:r>
              <a:rPr lang="en-US" dirty="0">
                <a:latin typeface="Aptos Display" panose="020B0004020202020204" pitchFamily="34" charset="0"/>
              </a:rPr>
              <a:t>8 clinic locations</a:t>
            </a:r>
          </a:p>
          <a:p>
            <a:r>
              <a:rPr lang="en-US" dirty="0">
                <a:latin typeface="Aptos Display" panose="020B0004020202020204" pitchFamily="34" charset="0"/>
              </a:rPr>
              <a:t>Projecting approximately 95,000 clinical encounters by the end of 2025</a:t>
            </a:r>
          </a:p>
          <a:p>
            <a:r>
              <a:rPr lang="en-US" dirty="0">
                <a:latin typeface="Aptos Display" panose="020B0004020202020204" pitchFamily="34" charset="0"/>
              </a:rPr>
              <a:t>Projecting approximately 36,000 billable anti-VEGF injections by the end of 2025</a:t>
            </a:r>
          </a:p>
          <a:p>
            <a:r>
              <a:rPr lang="en-US" dirty="0">
                <a:latin typeface="Aptos Display" panose="020B0004020202020204" pitchFamily="34" charset="0"/>
              </a:rPr>
              <a:t>Anti-VEGF drug mix</a:t>
            </a:r>
          </a:p>
          <a:p>
            <a:pPr lvl="1"/>
            <a:r>
              <a:rPr lang="en-US" dirty="0">
                <a:latin typeface="Aptos Display" panose="020B0004020202020204" pitchFamily="34" charset="0"/>
              </a:rPr>
              <a:t>Branded / Biosimilar ~ 80%</a:t>
            </a:r>
          </a:p>
          <a:p>
            <a:pPr lvl="1"/>
            <a:r>
              <a:rPr lang="en-US" dirty="0">
                <a:latin typeface="Aptos Display" panose="020B0004020202020204" pitchFamily="34" charset="0"/>
              </a:rPr>
              <a:t>Avastin ~ 20%</a:t>
            </a:r>
          </a:p>
          <a:p>
            <a:r>
              <a:rPr lang="en-US" dirty="0">
                <a:latin typeface="Aptos Display" panose="020B0004020202020204" pitchFamily="34" charset="0"/>
              </a:rPr>
              <a:t>Payer mix by primary payer</a:t>
            </a:r>
          </a:p>
          <a:p>
            <a:pPr lvl="1"/>
            <a:r>
              <a:rPr lang="en-US" dirty="0">
                <a:latin typeface="Aptos Display" panose="020B0004020202020204" pitchFamily="34" charset="0"/>
              </a:rPr>
              <a:t>43% Traditional Medicare</a:t>
            </a:r>
          </a:p>
          <a:p>
            <a:pPr lvl="1"/>
            <a:r>
              <a:rPr lang="en-US" dirty="0">
                <a:latin typeface="Aptos Display" panose="020B0004020202020204" pitchFamily="34" charset="0"/>
              </a:rPr>
              <a:t>34% Medicare Advantage</a:t>
            </a:r>
          </a:p>
          <a:p>
            <a:pPr lvl="1"/>
            <a:r>
              <a:rPr lang="en-US" dirty="0">
                <a:latin typeface="Aptos Display" panose="020B0004020202020204" pitchFamily="34" charset="0"/>
              </a:rPr>
              <a:t>19% Commercial</a:t>
            </a:r>
          </a:p>
          <a:p>
            <a:pPr lvl="1"/>
            <a:r>
              <a:rPr lang="en-US" dirty="0">
                <a:latin typeface="Aptos Display" panose="020B0004020202020204" pitchFamily="34" charset="0"/>
              </a:rPr>
              <a:t>3% Medicaid</a:t>
            </a:r>
          </a:p>
          <a:p>
            <a:pPr lvl="1"/>
            <a:r>
              <a:rPr lang="en-US" dirty="0">
                <a:latin typeface="Aptos Display" panose="020B0004020202020204" pitchFamily="34" charset="0"/>
              </a:rPr>
              <a:t>1% Veterans Plans</a:t>
            </a:r>
          </a:p>
          <a:p>
            <a:r>
              <a:rPr lang="en-US" dirty="0">
                <a:latin typeface="Aptos Display" panose="020B0004020202020204" pitchFamily="34" charset="0"/>
              </a:rPr>
              <a:t>32 RCM FTEs + 2 Supervisors, 1 Director (~3 FTEs per MD)</a:t>
            </a:r>
          </a:p>
        </p:txBody>
      </p:sp>
      <p:sp>
        <p:nvSpPr>
          <p:cNvPr id="4" name="TextBox 3">
            <a:extLst>
              <a:ext uri="{FF2B5EF4-FFF2-40B4-BE49-F238E27FC236}">
                <a16:creationId xmlns:a16="http://schemas.microsoft.com/office/drawing/2014/main" id="{60E60CDE-5C0F-2715-104A-8409D901EA10}"/>
              </a:ext>
            </a:extLst>
          </p:cNvPr>
          <p:cNvSpPr txBox="1"/>
          <p:nvPr/>
        </p:nvSpPr>
        <p:spPr>
          <a:xfrm>
            <a:off x="494453" y="5806441"/>
            <a:ext cx="8366083" cy="292388"/>
          </a:xfrm>
          <a:prstGeom prst="rect">
            <a:avLst/>
          </a:prstGeom>
          <a:noFill/>
        </p:spPr>
        <p:txBody>
          <a:bodyPr wrap="square" rtlCol="0">
            <a:spAutoFit/>
          </a:bodyPr>
          <a:lstStyle/>
          <a:p>
            <a:pPr defTabSz="457189"/>
            <a:r>
              <a:rPr lang="en-US" sz="1300" dirty="0">
                <a:solidFill>
                  <a:prstClr val="black"/>
                </a:solidFill>
                <a:latin typeface="Aptos Display" panose="020B0004020202020204" pitchFamily="34" charset="0"/>
                <a:cs typeface="Arial" panose="020B0604020202020204" pitchFamily="34" charset="0"/>
              </a:rPr>
              <a:t>Number of FTEs needed will vary by provider count, patient volume, payer mix, drug utilization and automated technology</a:t>
            </a:r>
          </a:p>
        </p:txBody>
      </p:sp>
    </p:spTree>
    <p:extLst>
      <p:ext uri="{BB962C8B-B14F-4D97-AF65-F5344CB8AC3E}">
        <p14:creationId xmlns:p14="http://schemas.microsoft.com/office/powerpoint/2010/main" val="2919094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 23">
            <a:extLst>
              <a:ext uri="{FF2B5EF4-FFF2-40B4-BE49-F238E27FC236}">
                <a16:creationId xmlns:a16="http://schemas.microsoft.com/office/drawing/2014/main" id="{0FE1C0A3-E12A-6046-8016-EB2A311F9F0D}"/>
              </a:ext>
            </a:extLst>
          </p:cNvPr>
          <p:cNvGraphicFramePr/>
          <p:nvPr/>
        </p:nvGraphicFramePr>
        <p:xfrm>
          <a:off x="841474" y="1476831"/>
          <a:ext cx="6354775" cy="3904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a:extLst>
              <a:ext uri="{FF2B5EF4-FFF2-40B4-BE49-F238E27FC236}">
                <a16:creationId xmlns:a16="http://schemas.microsoft.com/office/drawing/2014/main" id="{43853EEA-EF84-3548-AE4B-F6F6EC96F4B5}"/>
              </a:ext>
            </a:extLst>
          </p:cNvPr>
          <p:cNvSpPr txBox="1"/>
          <p:nvPr/>
        </p:nvSpPr>
        <p:spPr>
          <a:xfrm>
            <a:off x="1141229" y="2745647"/>
            <a:ext cx="2324347" cy="1384995"/>
          </a:xfrm>
          <a:prstGeom prst="rect">
            <a:avLst/>
          </a:prstGeom>
          <a:noFill/>
        </p:spPr>
        <p:txBody>
          <a:bodyPr wrap="square" rtlCol="0">
            <a:spAutoFit/>
          </a:bodyPr>
          <a:lstStyle/>
          <a:p>
            <a:pPr algn="ctr" defTabSz="457189"/>
            <a:r>
              <a:rPr lang="en-US" sz="2800" dirty="0">
                <a:solidFill>
                  <a:prstClr val="black"/>
                </a:solidFill>
                <a:latin typeface="Aptos Display" panose="020B0004020202020204" pitchFamily="34" charset="0"/>
                <a:ea typeface="Roboto Medium" panose="02000000000000000000" pitchFamily="2" charset="0"/>
                <a:cs typeface="Roboto Medium" panose="02000000000000000000" pitchFamily="2" charset="0"/>
              </a:rPr>
              <a:t>Revenue </a:t>
            </a:r>
          </a:p>
          <a:p>
            <a:pPr algn="ctr" defTabSz="457189"/>
            <a:r>
              <a:rPr lang="en-US" sz="2800" dirty="0">
                <a:solidFill>
                  <a:prstClr val="black"/>
                </a:solidFill>
                <a:latin typeface="Aptos Display" panose="020B0004020202020204" pitchFamily="34" charset="0"/>
                <a:ea typeface="Roboto Medium" panose="02000000000000000000" pitchFamily="2" charset="0"/>
                <a:cs typeface="Roboto Medium" panose="02000000000000000000" pitchFamily="2" charset="0"/>
              </a:rPr>
              <a:t>Cycle </a:t>
            </a:r>
          </a:p>
          <a:p>
            <a:pPr algn="ctr" defTabSz="457189"/>
            <a:r>
              <a:rPr lang="en-US" sz="2800" dirty="0">
                <a:solidFill>
                  <a:prstClr val="black"/>
                </a:solidFill>
                <a:latin typeface="Aptos Display" panose="020B0004020202020204" pitchFamily="34" charset="0"/>
                <a:ea typeface="Roboto Medium" panose="02000000000000000000" pitchFamily="2" charset="0"/>
                <a:cs typeface="Roboto Medium" panose="02000000000000000000" pitchFamily="2" charset="0"/>
              </a:rPr>
              <a:t>Director</a:t>
            </a:r>
          </a:p>
        </p:txBody>
      </p:sp>
      <p:sp>
        <p:nvSpPr>
          <p:cNvPr id="50" name="TextBox 49">
            <a:extLst>
              <a:ext uri="{FF2B5EF4-FFF2-40B4-BE49-F238E27FC236}">
                <a16:creationId xmlns:a16="http://schemas.microsoft.com/office/drawing/2014/main" id="{FAFEF5BC-7010-1C42-9582-F0E848731073}"/>
              </a:ext>
            </a:extLst>
          </p:cNvPr>
          <p:cNvSpPr txBox="1"/>
          <p:nvPr/>
        </p:nvSpPr>
        <p:spPr>
          <a:xfrm>
            <a:off x="7399205" y="1824520"/>
            <a:ext cx="3859881" cy="635815"/>
          </a:xfrm>
          <a:prstGeom prst="rect">
            <a:avLst/>
          </a:prstGeom>
          <a:noFill/>
        </p:spPr>
        <p:txBody>
          <a:bodyPr wrap="square" rtlCol="0">
            <a:spAutoFit/>
          </a:bodyPr>
          <a:lstStyle/>
          <a:p>
            <a:pPr defTabSz="457189">
              <a:lnSpc>
                <a:spcPts val="2151"/>
              </a:lnSpc>
            </a:pPr>
            <a:r>
              <a:rPr lang="en-US" sz="1400" b="1" dirty="0">
                <a:solidFill>
                  <a:prstClr val="black"/>
                </a:solidFill>
                <a:latin typeface="Aptos Display" panose="020B0004020202020204" pitchFamily="34" charset="0"/>
                <a:ea typeface="Lato Light" panose="020F0502020204030203" pitchFamily="34" charset="0"/>
                <a:cs typeface="Lato Light" panose="020F0502020204030203" pitchFamily="34" charset="0"/>
              </a:rPr>
              <a:t>Organizes payer contracts, responsible for payer and provider enrollments and recredentialing</a:t>
            </a:r>
          </a:p>
        </p:txBody>
      </p:sp>
      <p:sp>
        <p:nvSpPr>
          <p:cNvPr id="55" name="TextBox 54">
            <a:extLst>
              <a:ext uri="{FF2B5EF4-FFF2-40B4-BE49-F238E27FC236}">
                <a16:creationId xmlns:a16="http://schemas.microsoft.com/office/drawing/2014/main" id="{8A89342F-AA14-8A42-9FEB-1432A087C52D}"/>
              </a:ext>
            </a:extLst>
          </p:cNvPr>
          <p:cNvSpPr txBox="1"/>
          <p:nvPr/>
        </p:nvSpPr>
        <p:spPr>
          <a:xfrm>
            <a:off x="7399205" y="3084164"/>
            <a:ext cx="3859881" cy="635815"/>
          </a:xfrm>
          <a:prstGeom prst="rect">
            <a:avLst/>
          </a:prstGeom>
          <a:noFill/>
        </p:spPr>
        <p:txBody>
          <a:bodyPr wrap="square" rtlCol="0">
            <a:spAutoFit/>
          </a:bodyPr>
          <a:lstStyle/>
          <a:p>
            <a:pPr defTabSz="457189">
              <a:lnSpc>
                <a:spcPts val="2151"/>
              </a:lnSpc>
            </a:pPr>
            <a:r>
              <a:rPr lang="en-US" sz="1400" b="1" dirty="0">
                <a:solidFill>
                  <a:prstClr val="black"/>
                </a:solidFill>
                <a:latin typeface="Aptos Display" panose="020B0004020202020204" pitchFamily="34" charset="0"/>
                <a:ea typeface="Lato Light" panose="020F0502020204030203" pitchFamily="34" charset="0"/>
                <a:cs typeface="Lato Light" panose="020F0502020204030203" pitchFamily="34" charset="0"/>
              </a:rPr>
              <a:t>Supervises staff performing pre-visit and patient facing functions.</a:t>
            </a:r>
          </a:p>
        </p:txBody>
      </p:sp>
      <p:sp>
        <p:nvSpPr>
          <p:cNvPr id="60" name="TextBox 59">
            <a:extLst>
              <a:ext uri="{FF2B5EF4-FFF2-40B4-BE49-F238E27FC236}">
                <a16:creationId xmlns:a16="http://schemas.microsoft.com/office/drawing/2014/main" id="{1932ADFC-4305-A346-9F3A-80ABFAE87837}"/>
              </a:ext>
            </a:extLst>
          </p:cNvPr>
          <p:cNvSpPr txBox="1"/>
          <p:nvPr/>
        </p:nvSpPr>
        <p:spPr>
          <a:xfrm>
            <a:off x="7399204" y="4263576"/>
            <a:ext cx="3859881" cy="635815"/>
          </a:xfrm>
          <a:prstGeom prst="rect">
            <a:avLst/>
          </a:prstGeom>
          <a:noFill/>
        </p:spPr>
        <p:txBody>
          <a:bodyPr wrap="square" rtlCol="0">
            <a:spAutoFit/>
          </a:bodyPr>
          <a:lstStyle/>
          <a:p>
            <a:pPr defTabSz="457189">
              <a:lnSpc>
                <a:spcPts val="2151"/>
              </a:lnSpc>
            </a:pPr>
            <a:r>
              <a:rPr lang="en-US" sz="1400" b="1" dirty="0">
                <a:solidFill>
                  <a:prstClr val="black"/>
                </a:solidFill>
                <a:latin typeface="Aptos Display" panose="020B0004020202020204" pitchFamily="34" charset="0"/>
                <a:ea typeface="Lato Light" panose="020F0502020204030203" pitchFamily="34" charset="0"/>
                <a:cs typeface="Lato Light" panose="020F0502020204030203" pitchFamily="34" charset="0"/>
              </a:rPr>
              <a:t>Supervises staff performing post-visit and insurance facing functions.</a:t>
            </a:r>
          </a:p>
        </p:txBody>
      </p:sp>
      <p:sp>
        <p:nvSpPr>
          <p:cNvPr id="28" name="CuadroTexto 350">
            <a:extLst>
              <a:ext uri="{FF2B5EF4-FFF2-40B4-BE49-F238E27FC236}">
                <a16:creationId xmlns:a16="http://schemas.microsoft.com/office/drawing/2014/main" id="{242E9EA2-1CE9-E446-A730-9DB7E08DA76E}"/>
              </a:ext>
            </a:extLst>
          </p:cNvPr>
          <p:cNvSpPr txBox="1"/>
          <p:nvPr/>
        </p:nvSpPr>
        <p:spPr>
          <a:xfrm>
            <a:off x="676656" y="492807"/>
            <a:ext cx="5185330" cy="707886"/>
          </a:xfrm>
          <a:prstGeom prst="rect">
            <a:avLst/>
          </a:prstGeom>
          <a:noFill/>
        </p:spPr>
        <p:txBody>
          <a:bodyPr wrap="none" rtlCol="0">
            <a:spAutoFit/>
          </a:bodyPr>
          <a:lstStyle/>
          <a:p>
            <a:pPr defTabSz="457189"/>
            <a:r>
              <a:rPr lang="en-US" sz="4000" dirty="0">
                <a:solidFill>
                  <a:prstClr val="black"/>
                </a:solidFill>
                <a:latin typeface="Aptos Display" panose="020B0004020202020204" pitchFamily="34" charset="0"/>
              </a:rPr>
              <a:t>Organizational Structure</a:t>
            </a:r>
          </a:p>
        </p:txBody>
      </p:sp>
      <p:sp>
        <p:nvSpPr>
          <p:cNvPr id="2" name="TextBox 1">
            <a:extLst>
              <a:ext uri="{FF2B5EF4-FFF2-40B4-BE49-F238E27FC236}">
                <a16:creationId xmlns:a16="http://schemas.microsoft.com/office/drawing/2014/main" id="{F7410245-6C77-EAF3-9AC5-522741E4C31C}"/>
              </a:ext>
            </a:extLst>
          </p:cNvPr>
          <p:cNvSpPr txBox="1"/>
          <p:nvPr/>
        </p:nvSpPr>
        <p:spPr>
          <a:xfrm>
            <a:off x="996922" y="5657307"/>
            <a:ext cx="7552719" cy="646331"/>
          </a:xfrm>
          <a:prstGeom prst="rect">
            <a:avLst/>
          </a:prstGeom>
          <a:noFill/>
        </p:spPr>
        <p:txBody>
          <a:bodyPr wrap="square" rtlCol="0">
            <a:spAutoFit/>
          </a:bodyPr>
          <a:lstStyle/>
          <a:p>
            <a:pPr defTabSz="457189"/>
            <a:r>
              <a:rPr lang="en-US" dirty="0">
                <a:solidFill>
                  <a:prstClr val="black"/>
                </a:solidFill>
                <a:latin typeface="Arial" panose="020B0604020202020204" pitchFamily="34" charset="0"/>
                <a:cs typeface="Arial" panose="020B0604020202020204" pitchFamily="34" charset="0"/>
              </a:rPr>
              <a:t>Number of FTEs needed will vary by provider count, patient volume, and automated technology</a:t>
            </a:r>
          </a:p>
        </p:txBody>
      </p:sp>
    </p:spTree>
    <p:extLst>
      <p:ext uri="{BB962C8B-B14F-4D97-AF65-F5344CB8AC3E}">
        <p14:creationId xmlns:p14="http://schemas.microsoft.com/office/powerpoint/2010/main" val="1663049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CuadroTexto 350">
            <a:extLst>
              <a:ext uri="{FF2B5EF4-FFF2-40B4-BE49-F238E27FC236}">
                <a16:creationId xmlns:a16="http://schemas.microsoft.com/office/drawing/2014/main" id="{1433EEA3-9DE1-4D43-AF05-FDC9CD216AA5}"/>
              </a:ext>
            </a:extLst>
          </p:cNvPr>
          <p:cNvSpPr txBox="1"/>
          <p:nvPr/>
        </p:nvSpPr>
        <p:spPr>
          <a:xfrm>
            <a:off x="1522969" y="692757"/>
            <a:ext cx="9146065" cy="707886"/>
          </a:xfrm>
          <a:prstGeom prst="rect">
            <a:avLst/>
          </a:prstGeom>
          <a:noFill/>
        </p:spPr>
        <p:txBody>
          <a:bodyPr wrap="square" rtlCol="0">
            <a:spAutoFit/>
          </a:bodyPr>
          <a:lstStyle/>
          <a:p>
            <a:pPr marL="457189" lvl="1" algn="ctr" defTabSz="457189"/>
            <a:r>
              <a:rPr lang="en-US" sz="4000" b="1" dirty="0">
                <a:solidFill>
                  <a:srgbClr val="2C3C43"/>
                </a:solidFill>
                <a:latin typeface="Aptos Display" panose="020B0004020202020204" pitchFamily="34" charset="0"/>
                <a:ea typeface="Lato Heavy" charset="0"/>
                <a:cs typeface="Poppins" pitchFamily="2" charset="77"/>
              </a:rPr>
              <a:t>Patient Access Team</a:t>
            </a:r>
          </a:p>
        </p:txBody>
      </p:sp>
      <p:graphicFrame>
        <p:nvGraphicFramePr>
          <p:cNvPr id="24" name="Table 5">
            <a:extLst>
              <a:ext uri="{FF2B5EF4-FFF2-40B4-BE49-F238E27FC236}">
                <a16:creationId xmlns:a16="http://schemas.microsoft.com/office/drawing/2014/main" id="{83955FC4-B25B-C243-A314-BB06059BC28E}"/>
              </a:ext>
            </a:extLst>
          </p:cNvPr>
          <p:cNvGraphicFramePr>
            <a:graphicFrameLocks noGrp="1"/>
          </p:cNvGraphicFramePr>
          <p:nvPr/>
        </p:nvGraphicFramePr>
        <p:xfrm>
          <a:off x="1018165" y="1465259"/>
          <a:ext cx="10155673" cy="4839644"/>
        </p:xfrm>
        <a:graphic>
          <a:graphicData uri="http://schemas.openxmlformats.org/drawingml/2006/table">
            <a:tbl>
              <a:tblPr firstRow="1" bandRow="1">
                <a:tableStyleId>{5C22544A-7EE6-4342-B048-85BDC9FD1C3A}</a:tableStyleId>
              </a:tblPr>
              <a:tblGrid>
                <a:gridCol w="2031135">
                  <a:extLst>
                    <a:ext uri="{9D8B030D-6E8A-4147-A177-3AD203B41FA5}">
                      <a16:colId xmlns:a16="http://schemas.microsoft.com/office/drawing/2014/main" val="1064767228"/>
                    </a:ext>
                  </a:extLst>
                </a:gridCol>
                <a:gridCol w="2031135">
                  <a:extLst>
                    <a:ext uri="{9D8B030D-6E8A-4147-A177-3AD203B41FA5}">
                      <a16:colId xmlns:a16="http://schemas.microsoft.com/office/drawing/2014/main" val="2110247153"/>
                    </a:ext>
                  </a:extLst>
                </a:gridCol>
                <a:gridCol w="2031135">
                  <a:extLst>
                    <a:ext uri="{9D8B030D-6E8A-4147-A177-3AD203B41FA5}">
                      <a16:colId xmlns:a16="http://schemas.microsoft.com/office/drawing/2014/main" val="1671774837"/>
                    </a:ext>
                  </a:extLst>
                </a:gridCol>
                <a:gridCol w="2031135">
                  <a:extLst>
                    <a:ext uri="{9D8B030D-6E8A-4147-A177-3AD203B41FA5}">
                      <a16:colId xmlns:a16="http://schemas.microsoft.com/office/drawing/2014/main" val="1042921663"/>
                    </a:ext>
                  </a:extLst>
                </a:gridCol>
                <a:gridCol w="2031135">
                  <a:extLst>
                    <a:ext uri="{9D8B030D-6E8A-4147-A177-3AD203B41FA5}">
                      <a16:colId xmlns:a16="http://schemas.microsoft.com/office/drawing/2014/main" val="1140046485"/>
                    </a:ext>
                  </a:extLst>
                </a:gridCol>
              </a:tblGrid>
              <a:tr h="1627912">
                <a:tc>
                  <a:txBody>
                    <a:bodyPr/>
                    <a:lstStyle/>
                    <a:p>
                      <a:pPr algn="ctr"/>
                      <a:endParaRPr lang="en-US" sz="2000" b="1" i="0" dirty="0">
                        <a:latin typeface="Poppins SemiBold" pitchFamily="2" charset="77"/>
                        <a:ea typeface="Lato" panose="020F0502020204030203" pitchFamily="34" charset="0"/>
                        <a:cs typeface="Poppins SemiBold" pitchFamily="2" charset="77"/>
                      </a:endParaRPr>
                    </a:p>
                    <a:p>
                      <a:pPr algn="ctr"/>
                      <a:r>
                        <a:rPr lang="en-US" sz="2000" b="1" i="0" dirty="0">
                          <a:latin typeface="Aptos Display" panose="020B0004020202020204" pitchFamily="34" charset="0"/>
                          <a:ea typeface="Lato" panose="020F0502020204030203" pitchFamily="34" charset="0"/>
                          <a:cs typeface="Poppins SemiBold" pitchFamily="2" charset="77"/>
                        </a:rPr>
                        <a:t>Financial Clearance Specialist</a:t>
                      </a:r>
                    </a:p>
                  </a:txBody>
                  <a:tcPr marL="81743" marR="81743" marT="0" marB="408712" anchor="ctr">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chemeClr val="accent1"/>
                    </a:solidFill>
                  </a:tcPr>
                </a:tc>
                <a:tc>
                  <a:txBody>
                    <a:bodyPr/>
                    <a:lstStyle/>
                    <a:p>
                      <a:pPr algn="ctr"/>
                      <a:endParaRPr lang="en-US" sz="2000" b="1" i="0" dirty="0">
                        <a:latin typeface="Poppins SemiBold" pitchFamily="2" charset="77"/>
                        <a:ea typeface="Lato" panose="020F0502020204030203" pitchFamily="34" charset="0"/>
                        <a:cs typeface="Poppins SemiBold" pitchFamily="2" charset="77"/>
                      </a:endParaRPr>
                    </a:p>
                    <a:p>
                      <a:pPr algn="ctr"/>
                      <a:r>
                        <a:rPr lang="en-US" sz="2000" b="1" i="0" dirty="0">
                          <a:latin typeface="Aptos Display" panose="020B0004020202020204" pitchFamily="34" charset="0"/>
                          <a:ea typeface="Lato" panose="020F0502020204030203" pitchFamily="34" charset="0"/>
                          <a:cs typeface="Poppins SemiBold" pitchFamily="2" charset="77"/>
                        </a:rPr>
                        <a:t>Prior Authorization Specialist</a:t>
                      </a:r>
                    </a:p>
                  </a:txBody>
                  <a:tcPr marL="81743" marR="81743" marT="0" marB="408712"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chemeClr val="accent2"/>
                    </a:solidFill>
                  </a:tcPr>
                </a:tc>
                <a:tc>
                  <a:txBody>
                    <a:bodyPr/>
                    <a:lstStyle/>
                    <a:p>
                      <a:pPr algn="ctr"/>
                      <a:endParaRPr lang="en-US" sz="2000" b="1" i="0" dirty="0">
                        <a:latin typeface="Poppins SemiBold" pitchFamily="2" charset="77"/>
                        <a:ea typeface="Lato" panose="020F0502020204030203" pitchFamily="34" charset="0"/>
                        <a:cs typeface="Poppins SemiBold" pitchFamily="2" charset="77"/>
                      </a:endParaRPr>
                    </a:p>
                    <a:p>
                      <a:pPr algn="ctr"/>
                      <a:r>
                        <a:rPr lang="en-US" sz="2000" b="1" i="0" dirty="0">
                          <a:latin typeface="Aptos Display" panose="020B0004020202020204" pitchFamily="34" charset="0"/>
                          <a:ea typeface="Lato" panose="020F0502020204030203" pitchFamily="34" charset="0"/>
                          <a:cs typeface="Poppins SemiBold" pitchFamily="2" charset="77"/>
                        </a:rPr>
                        <a:t>Patient Assistance Specialist</a:t>
                      </a:r>
                    </a:p>
                  </a:txBody>
                  <a:tcPr marL="81743" marR="81743" marT="0" marB="408712"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chemeClr val="accent3"/>
                    </a:solidFill>
                  </a:tcPr>
                </a:tc>
                <a:tc>
                  <a:txBody>
                    <a:bodyPr/>
                    <a:lstStyle/>
                    <a:p>
                      <a:pPr algn="ctr"/>
                      <a:r>
                        <a:rPr lang="en-US" sz="2000" b="1" i="0" dirty="0">
                          <a:latin typeface="Aptos Display" panose="020B0004020202020204" pitchFamily="34" charset="0"/>
                          <a:ea typeface="Lato" panose="020F0502020204030203" pitchFamily="34" charset="0"/>
                          <a:cs typeface="Poppins SemiBold" pitchFamily="2" charset="77"/>
                        </a:rPr>
                        <a:t>Drug Analyst</a:t>
                      </a:r>
                    </a:p>
                  </a:txBody>
                  <a:tcPr marL="81743" marR="81743" marT="0" marB="408712"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chemeClr val="accent4"/>
                    </a:solidFill>
                  </a:tcPr>
                </a:tc>
                <a:tc>
                  <a:txBody>
                    <a:bodyPr/>
                    <a:lstStyle/>
                    <a:p>
                      <a:pPr algn="ctr"/>
                      <a:endParaRPr lang="en-US" sz="2000" b="1" i="0" dirty="0">
                        <a:latin typeface="Poppins SemiBold" pitchFamily="2" charset="77"/>
                        <a:ea typeface="Lato" panose="020F0502020204030203" pitchFamily="34" charset="0"/>
                        <a:cs typeface="Poppins SemiBold" pitchFamily="2" charset="77"/>
                      </a:endParaRPr>
                    </a:p>
                    <a:p>
                      <a:pPr algn="ctr"/>
                      <a:r>
                        <a:rPr lang="en-US" sz="2000" b="1" i="0" dirty="0">
                          <a:latin typeface="Aptos Display" panose="020B0004020202020204" pitchFamily="34" charset="0"/>
                          <a:ea typeface="Lato" panose="020F0502020204030203" pitchFamily="34" charset="0"/>
                          <a:cs typeface="Poppins SemiBold" pitchFamily="2" charset="77"/>
                        </a:rPr>
                        <a:t>Patient Collections Specialist</a:t>
                      </a:r>
                    </a:p>
                  </a:txBody>
                  <a:tcPr marL="81743" marR="81743" marT="0" marB="408712"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216711411"/>
                  </a:ext>
                </a:extLst>
              </a:tr>
              <a:tr h="447503">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Insurance Eligibility Verification</a:t>
                      </a:r>
                    </a:p>
                  </a:txBody>
                  <a:tcPr marL="81743" marR="81743" marT="40871" marB="40871"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PCP Referrals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Drug Benefit Investigations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Injection Statuses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Patient Accounts Receivable</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8672463"/>
                  </a:ext>
                </a:extLst>
              </a:tr>
              <a:tr h="630383">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Overall Benefits Review – Copay, Coinsurance, Deductible</a:t>
                      </a:r>
                    </a:p>
                  </a:txBody>
                  <a:tcPr marL="81743" marR="81743" marT="40871" marB="40871"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Clinical Visit Authorizations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Co-Pay Assistance Enrollment</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Orders &amp; Maintains Specialty Pharmacy &amp; Charity Care Drug Inventory</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Patient Statements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extLst>
                  <a:ext uri="{0D108BD9-81ED-4DB2-BD59-A6C34878D82A}">
                    <a16:rowId xmlns:a16="http://schemas.microsoft.com/office/drawing/2014/main" val="3292303603"/>
                  </a:ext>
                </a:extLst>
              </a:tr>
              <a:tr h="630383">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Cost Estimations</a:t>
                      </a:r>
                    </a:p>
                  </a:txBody>
                  <a:tcPr marL="81743" marR="81743" marT="40871" marB="40871"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Drug Prior Authorizations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Drug Out-of-Pocket Cost Estimations &amp; Financial Counseling</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1200" b="0" i="0" dirty="0">
                        <a:latin typeface="Aptos Display" panose="020B0004020202020204" pitchFamily="34" charset="0"/>
                        <a:ea typeface="Lato Light" panose="020F0502020204030203" pitchFamily="34" charset="0"/>
                        <a:cs typeface="Poppins ExtraLight" pitchFamily="2" charset="77"/>
                      </a:endParaRP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Payment Plans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67257650"/>
                  </a:ext>
                </a:extLst>
              </a:tr>
              <a:tr h="447503">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Pre-Visit Financial Counseling</a:t>
                      </a:r>
                    </a:p>
                  </a:txBody>
                  <a:tcPr marL="81743" marR="81743" marT="40871" marB="40871"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1200" b="0" i="0" dirty="0">
                        <a:latin typeface="Aptos Display" panose="020B0004020202020204" pitchFamily="34" charset="0"/>
                        <a:ea typeface="Lato Light" panose="020F0502020204030203" pitchFamily="34" charset="0"/>
                        <a:cs typeface="Poppins ExtraLight" pitchFamily="2" charset="77"/>
                      </a:endParaRP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Co-Pay Assistance Claims &amp; Accounts Receivable</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1200" b="0" i="0" dirty="0">
                        <a:latin typeface="Aptos Display" panose="020B0004020202020204" pitchFamily="34" charset="0"/>
                        <a:ea typeface="Lato Light" panose="020F0502020204030203" pitchFamily="34" charset="0"/>
                        <a:cs typeface="Poppins ExtraLight" pitchFamily="2" charset="77"/>
                      </a:endParaRP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Collection Agency</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extLst>
                  <a:ext uri="{0D108BD9-81ED-4DB2-BD59-A6C34878D82A}">
                    <a16:rowId xmlns:a16="http://schemas.microsoft.com/office/drawing/2014/main" val="543268816"/>
                  </a:ext>
                </a:extLst>
              </a:tr>
              <a:tr h="425579">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1200" b="0" i="0" dirty="0">
                        <a:latin typeface="Aptos Display" panose="020B0004020202020204" pitchFamily="34" charset="0"/>
                        <a:ea typeface="Lato Light" panose="020F0502020204030203" pitchFamily="34" charset="0"/>
                        <a:cs typeface="Poppins ExtraLight" pitchFamily="2" charset="77"/>
                      </a:endParaRPr>
                    </a:p>
                  </a:txBody>
                  <a:tcPr marL="81743" marR="81743" marT="40871" marB="40871"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1200" b="0" i="0" dirty="0">
                        <a:latin typeface="Aptos Display" panose="020B0004020202020204" pitchFamily="34" charset="0"/>
                        <a:ea typeface="Lato Light" panose="020F0502020204030203" pitchFamily="34" charset="0"/>
                        <a:cs typeface="Poppins ExtraLight" pitchFamily="2" charset="77"/>
                      </a:endParaRP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Review Patient Drug AR</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1200" b="0" i="0" dirty="0">
                        <a:latin typeface="Aptos Display" panose="020B0004020202020204" pitchFamily="34" charset="0"/>
                        <a:ea typeface="Lato Light" panose="020F0502020204030203" pitchFamily="34" charset="0"/>
                        <a:cs typeface="Poppins ExtraLight" pitchFamily="2" charset="77"/>
                      </a:endParaRP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Patient Refunds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59237457"/>
                  </a:ext>
                </a:extLst>
              </a:tr>
              <a:tr h="630383">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3 FTEs – each FTE </a:t>
                      </a:r>
                    </a:p>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covers 3-4 MDs</a:t>
                      </a:r>
                    </a:p>
                  </a:txBody>
                  <a:tcPr marL="81743" marR="81743" marT="40871" marB="40871"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CC"/>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3 FTEs – each FTE </a:t>
                      </a:r>
                    </a:p>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covers 3-4 MDs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CC"/>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4 FTEs – Divided by function but cross trained to cover all</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CC"/>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3 FTEs – 2 dedicated to pre-visit injection statuses, 1 dedicated to SP &amp; CC</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CC"/>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4 FTEs – Divided by patient last name</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3583361580"/>
                  </a:ext>
                </a:extLst>
              </a:tr>
            </a:tbl>
          </a:graphicData>
        </a:graphic>
      </p:graphicFrame>
    </p:spTree>
    <p:extLst>
      <p:ext uri="{BB962C8B-B14F-4D97-AF65-F5344CB8AC3E}">
        <p14:creationId xmlns:p14="http://schemas.microsoft.com/office/powerpoint/2010/main" val="1651957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3CDBB-A49C-45DA-4E4F-1FE76E0F4827}"/>
            </a:ext>
          </a:extLst>
        </p:cNvPr>
        <p:cNvGrpSpPr/>
        <p:nvPr/>
      </p:nvGrpSpPr>
      <p:grpSpPr>
        <a:xfrm>
          <a:off x="0" y="0"/>
          <a:ext cx="0" cy="0"/>
          <a:chOff x="0" y="0"/>
          <a:chExt cx="0" cy="0"/>
        </a:xfrm>
      </p:grpSpPr>
      <p:sp>
        <p:nvSpPr>
          <p:cNvPr id="88" name="CuadroTexto 350">
            <a:extLst>
              <a:ext uri="{FF2B5EF4-FFF2-40B4-BE49-F238E27FC236}">
                <a16:creationId xmlns:a16="http://schemas.microsoft.com/office/drawing/2014/main" id="{A923C77B-8119-3EE4-3C3A-307525549703}"/>
              </a:ext>
            </a:extLst>
          </p:cNvPr>
          <p:cNvSpPr txBox="1"/>
          <p:nvPr/>
        </p:nvSpPr>
        <p:spPr>
          <a:xfrm>
            <a:off x="1522969" y="692757"/>
            <a:ext cx="9146065" cy="707886"/>
          </a:xfrm>
          <a:prstGeom prst="rect">
            <a:avLst/>
          </a:prstGeom>
          <a:noFill/>
        </p:spPr>
        <p:txBody>
          <a:bodyPr wrap="square" rtlCol="0">
            <a:spAutoFit/>
          </a:bodyPr>
          <a:lstStyle/>
          <a:p>
            <a:pPr marL="457189" lvl="1" algn="ctr" defTabSz="457189"/>
            <a:r>
              <a:rPr lang="en-US" sz="4000" b="1" dirty="0">
                <a:solidFill>
                  <a:srgbClr val="2C3C43"/>
                </a:solidFill>
                <a:latin typeface="Aptos Display" panose="020B0004020202020204" pitchFamily="34" charset="0"/>
                <a:ea typeface="Lato Heavy" charset="0"/>
                <a:cs typeface="Poppins" pitchFamily="2" charset="77"/>
              </a:rPr>
              <a:t>Billing Team</a:t>
            </a:r>
          </a:p>
        </p:txBody>
      </p:sp>
      <p:graphicFrame>
        <p:nvGraphicFramePr>
          <p:cNvPr id="24" name="Table 5">
            <a:extLst>
              <a:ext uri="{FF2B5EF4-FFF2-40B4-BE49-F238E27FC236}">
                <a16:creationId xmlns:a16="http://schemas.microsoft.com/office/drawing/2014/main" id="{FA0E5308-2450-A94E-D3CF-6EA5F13F7DDA}"/>
              </a:ext>
            </a:extLst>
          </p:cNvPr>
          <p:cNvGraphicFramePr>
            <a:graphicFrameLocks noGrp="1"/>
          </p:cNvGraphicFramePr>
          <p:nvPr/>
        </p:nvGraphicFramePr>
        <p:xfrm>
          <a:off x="1018165" y="1465258"/>
          <a:ext cx="10155673" cy="3821577"/>
        </p:xfrm>
        <a:graphic>
          <a:graphicData uri="http://schemas.openxmlformats.org/drawingml/2006/table">
            <a:tbl>
              <a:tblPr firstRow="1" bandRow="1">
                <a:tableStyleId>{5C22544A-7EE6-4342-B048-85BDC9FD1C3A}</a:tableStyleId>
              </a:tblPr>
              <a:tblGrid>
                <a:gridCol w="2031135">
                  <a:extLst>
                    <a:ext uri="{9D8B030D-6E8A-4147-A177-3AD203B41FA5}">
                      <a16:colId xmlns:a16="http://schemas.microsoft.com/office/drawing/2014/main" val="1064767228"/>
                    </a:ext>
                  </a:extLst>
                </a:gridCol>
                <a:gridCol w="2031135">
                  <a:extLst>
                    <a:ext uri="{9D8B030D-6E8A-4147-A177-3AD203B41FA5}">
                      <a16:colId xmlns:a16="http://schemas.microsoft.com/office/drawing/2014/main" val="2110247153"/>
                    </a:ext>
                  </a:extLst>
                </a:gridCol>
                <a:gridCol w="2031135">
                  <a:extLst>
                    <a:ext uri="{9D8B030D-6E8A-4147-A177-3AD203B41FA5}">
                      <a16:colId xmlns:a16="http://schemas.microsoft.com/office/drawing/2014/main" val="1671774837"/>
                    </a:ext>
                  </a:extLst>
                </a:gridCol>
                <a:gridCol w="2031135">
                  <a:extLst>
                    <a:ext uri="{9D8B030D-6E8A-4147-A177-3AD203B41FA5}">
                      <a16:colId xmlns:a16="http://schemas.microsoft.com/office/drawing/2014/main" val="1042921663"/>
                    </a:ext>
                  </a:extLst>
                </a:gridCol>
                <a:gridCol w="2031135">
                  <a:extLst>
                    <a:ext uri="{9D8B030D-6E8A-4147-A177-3AD203B41FA5}">
                      <a16:colId xmlns:a16="http://schemas.microsoft.com/office/drawing/2014/main" val="1140046485"/>
                    </a:ext>
                  </a:extLst>
                </a:gridCol>
              </a:tblGrid>
              <a:tr h="1627912">
                <a:tc>
                  <a:txBody>
                    <a:bodyPr/>
                    <a:lstStyle/>
                    <a:p>
                      <a:pPr algn="ctr"/>
                      <a:endParaRPr lang="en-US" sz="2000" b="1" i="0" dirty="0">
                        <a:latin typeface="Poppins SemiBold" pitchFamily="2" charset="77"/>
                        <a:ea typeface="Lato" panose="020F0502020204030203" pitchFamily="34" charset="0"/>
                        <a:cs typeface="Poppins SemiBold" pitchFamily="2" charset="77"/>
                      </a:endParaRPr>
                    </a:p>
                    <a:p>
                      <a:pPr algn="ctr"/>
                      <a:r>
                        <a:rPr lang="en-US" sz="2000" b="1" i="0" dirty="0">
                          <a:latin typeface="Aptos Display" panose="020B0004020202020204" pitchFamily="34" charset="0"/>
                          <a:ea typeface="Lato" panose="020F0502020204030203" pitchFamily="34" charset="0"/>
                          <a:cs typeface="Poppins SemiBold" pitchFamily="2" charset="77"/>
                        </a:rPr>
                        <a:t>Coding &amp; Documentation Specialist</a:t>
                      </a:r>
                    </a:p>
                  </a:txBody>
                  <a:tcPr marL="81743" marR="81743" marT="0" marB="408712" anchor="ctr">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chemeClr val="accent1"/>
                    </a:solidFill>
                  </a:tcPr>
                </a:tc>
                <a:tc>
                  <a:txBody>
                    <a:bodyPr/>
                    <a:lstStyle/>
                    <a:p>
                      <a:pPr algn="ctr"/>
                      <a:endParaRPr lang="en-US" sz="2000" b="1" i="0" dirty="0">
                        <a:latin typeface="Poppins SemiBold" pitchFamily="2" charset="77"/>
                        <a:ea typeface="Lato" panose="020F0502020204030203" pitchFamily="34" charset="0"/>
                        <a:cs typeface="Poppins SemiBold" pitchFamily="2" charset="77"/>
                      </a:endParaRPr>
                    </a:p>
                    <a:p>
                      <a:pPr algn="ctr"/>
                      <a:r>
                        <a:rPr lang="en-US" sz="2000" b="1" i="0" dirty="0">
                          <a:latin typeface="Aptos Display" panose="020B0004020202020204" pitchFamily="34" charset="0"/>
                          <a:ea typeface="Lato" panose="020F0502020204030203" pitchFamily="34" charset="0"/>
                          <a:cs typeface="Poppins SemiBold" pitchFamily="2" charset="77"/>
                        </a:rPr>
                        <a:t>Claims &amp; EDI Analyst</a:t>
                      </a:r>
                    </a:p>
                  </a:txBody>
                  <a:tcPr marL="81743" marR="81743" marT="0" marB="408712"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chemeClr val="accent2"/>
                    </a:solidFill>
                  </a:tcPr>
                </a:tc>
                <a:tc>
                  <a:txBody>
                    <a:bodyPr/>
                    <a:lstStyle/>
                    <a:p>
                      <a:pPr algn="ctr"/>
                      <a:endParaRPr lang="en-US" sz="2000" b="1" i="0" dirty="0">
                        <a:latin typeface="Poppins SemiBold" pitchFamily="2" charset="77"/>
                        <a:ea typeface="Lato" panose="020F0502020204030203" pitchFamily="34" charset="0"/>
                        <a:cs typeface="Poppins SemiBold" pitchFamily="2" charset="77"/>
                      </a:endParaRPr>
                    </a:p>
                    <a:p>
                      <a:pPr algn="ctr"/>
                      <a:r>
                        <a:rPr lang="en-US" sz="2000" b="1" i="0" dirty="0">
                          <a:latin typeface="Aptos Display" panose="020B0004020202020204" pitchFamily="34" charset="0"/>
                          <a:ea typeface="Lato" panose="020F0502020204030203" pitchFamily="34" charset="0"/>
                          <a:cs typeface="Poppins SemiBold" pitchFamily="2" charset="77"/>
                        </a:rPr>
                        <a:t>Payment Posting Specialist</a:t>
                      </a:r>
                    </a:p>
                  </a:txBody>
                  <a:tcPr marL="81743" marR="81743" marT="0" marB="408712"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chemeClr val="accent3"/>
                    </a:solidFill>
                  </a:tcPr>
                </a:tc>
                <a:tc>
                  <a:txBody>
                    <a:bodyPr/>
                    <a:lstStyle/>
                    <a:p>
                      <a:pPr algn="ctr"/>
                      <a:endParaRPr lang="en-US" sz="2000" b="1" i="0" dirty="0">
                        <a:latin typeface="Aptos Display" panose="020B0004020202020204" pitchFamily="34" charset="0"/>
                        <a:ea typeface="Lato" panose="020F0502020204030203" pitchFamily="34" charset="0"/>
                        <a:cs typeface="Poppins SemiBold" pitchFamily="2" charset="77"/>
                      </a:endParaRPr>
                    </a:p>
                    <a:p>
                      <a:pPr algn="ctr"/>
                      <a:r>
                        <a:rPr lang="en-US" sz="2000" b="1" i="0" dirty="0">
                          <a:latin typeface="Aptos Display" panose="020B0004020202020204" pitchFamily="34" charset="0"/>
                          <a:ea typeface="Lato" panose="020F0502020204030203" pitchFamily="34" charset="0"/>
                          <a:cs typeface="Poppins SemiBold" pitchFamily="2" charset="77"/>
                        </a:rPr>
                        <a:t>Accounts Receivable Representative</a:t>
                      </a:r>
                    </a:p>
                  </a:txBody>
                  <a:tcPr marL="81743" marR="81743" marT="0" marB="408712"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chemeClr val="accent4"/>
                    </a:solidFill>
                  </a:tcPr>
                </a:tc>
                <a:tc>
                  <a:txBody>
                    <a:bodyPr/>
                    <a:lstStyle/>
                    <a:p>
                      <a:pPr algn="ctr"/>
                      <a:endParaRPr lang="en-US" sz="2000" b="1" i="0" dirty="0">
                        <a:latin typeface="Poppins SemiBold" pitchFamily="2" charset="77"/>
                        <a:ea typeface="Lato" panose="020F0502020204030203" pitchFamily="34" charset="0"/>
                        <a:cs typeface="Poppins SemiBold" pitchFamily="2" charset="77"/>
                      </a:endParaRPr>
                    </a:p>
                    <a:p>
                      <a:pPr algn="ctr"/>
                      <a:r>
                        <a:rPr lang="en-US" sz="2000" b="1" i="0" dirty="0">
                          <a:latin typeface="Aptos Display" panose="020B0004020202020204" pitchFamily="34" charset="0"/>
                          <a:ea typeface="Lato" panose="020F0502020204030203" pitchFamily="34" charset="0"/>
                          <a:cs typeface="Poppins SemiBold" pitchFamily="2" charset="77"/>
                        </a:rPr>
                        <a:t>Denial Management Analyst</a:t>
                      </a:r>
                    </a:p>
                  </a:txBody>
                  <a:tcPr marL="81743" marR="81743" marT="0" marB="408712"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216711411"/>
                  </a:ext>
                </a:extLst>
              </a:tr>
              <a:tr h="447503">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Audit Clinical Chart Documentation &amp; Coding</a:t>
                      </a:r>
                    </a:p>
                  </a:txBody>
                  <a:tcPr marL="81743" marR="81743" marT="40871" marB="40871"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Works rule breaks in charge rules engine</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ERA &amp; lockbox payment posting into PM</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Clearinghouse Rejections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RCM Reporting</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8672463"/>
                  </a:ext>
                </a:extLst>
              </a:tr>
              <a:tr h="447503">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Drug Inventory to Billing Reconciliation</a:t>
                      </a:r>
                    </a:p>
                  </a:txBody>
                  <a:tcPr marL="81743" marR="81743" marT="40871" marB="40871"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Push charges into PM</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Balance &amp; reconcile to bank deposits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Mail Paper Claims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Create new charge rules &amp; claim edits based on denials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extLst>
                  <a:ext uri="{0D108BD9-81ED-4DB2-BD59-A6C34878D82A}">
                    <a16:rowId xmlns:a16="http://schemas.microsoft.com/office/drawing/2014/main" val="3292303603"/>
                  </a:ext>
                </a:extLst>
              </a:tr>
              <a:tr h="447503">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Audit Surgery Operative Note &amp; Coding</a:t>
                      </a:r>
                    </a:p>
                  </a:txBody>
                  <a:tcPr marL="81743" marR="81743" marT="40871" marB="40871"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Kept Appts with No Charges / Missing Charges Report</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Insurance refunds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Appeal Denials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Denial feedback loop to clinic</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67257650"/>
                  </a:ext>
                </a:extLst>
              </a:tr>
              <a:tr h="425579">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Charge Submission from EHR</a:t>
                      </a:r>
                    </a:p>
                  </a:txBody>
                  <a:tcPr marL="81743" marR="81743" marT="40871" marB="40871"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PM System Claim Edits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1200" b="0" i="0" dirty="0">
                        <a:latin typeface="Aptos Display" panose="020B0004020202020204" pitchFamily="34" charset="0"/>
                        <a:ea typeface="Lato Light" panose="020F0502020204030203" pitchFamily="34" charset="0"/>
                        <a:cs typeface="Poppins ExtraLight" pitchFamily="2" charset="77"/>
                      </a:endParaRP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AR Follow Up</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1200" b="0" i="0" dirty="0">
                        <a:latin typeface="Aptos Display" panose="020B0004020202020204" pitchFamily="34" charset="0"/>
                        <a:ea typeface="Lato Light" panose="020F0502020204030203" pitchFamily="34" charset="0"/>
                        <a:cs typeface="Poppins ExtraLight" pitchFamily="2" charset="77"/>
                      </a:endParaRP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alpha val="60000"/>
                      </a:srgbClr>
                    </a:solidFill>
                  </a:tcPr>
                </a:tc>
                <a:extLst>
                  <a:ext uri="{0D108BD9-81ED-4DB2-BD59-A6C34878D82A}">
                    <a16:rowId xmlns:a16="http://schemas.microsoft.com/office/drawing/2014/main" val="543268816"/>
                  </a:ext>
                </a:extLst>
              </a:tr>
              <a:tr h="425579">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4 FTEs</a:t>
                      </a:r>
                    </a:p>
                  </a:txBody>
                  <a:tcPr marL="81743" marR="81743" marT="40871" marB="40871" anchor="ctr">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CC"/>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1 FTE</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CC"/>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3 FTEs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CC"/>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5 FTEs</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CC"/>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200" b="0" i="0" dirty="0">
                          <a:latin typeface="Aptos Display" panose="020B0004020202020204" pitchFamily="34" charset="0"/>
                          <a:ea typeface="Lato Light" panose="020F0502020204030203" pitchFamily="34" charset="0"/>
                          <a:cs typeface="Poppins ExtraLight" pitchFamily="2" charset="77"/>
                        </a:rPr>
                        <a:t>1 FTE</a:t>
                      </a:r>
                    </a:p>
                  </a:txBody>
                  <a:tcPr marL="81743" marR="81743" marT="40871" marB="4087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3583361580"/>
                  </a:ext>
                </a:extLst>
              </a:tr>
            </a:tbl>
          </a:graphicData>
        </a:graphic>
      </p:graphicFrame>
    </p:spTree>
    <p:extLst>
      <p:ext uri="{BB962C8B-B14F-4D97-AF65-F5344CB8AC3E}">
        <p14:creationId xmlns:p14="http://schemas.microsoft.com/office/powerpoint/2010/main" val="899715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93A2D4-5FBC-CCC0-E9F3-5ECB3792E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165D32-3900-4820-AEC7-70FCC348528B}"/>
              </a:ext>
            </a:extLst>
          </p:cNvPr>
          <p:cNvSpPr>
            <a:spLocks noGrp="1"/>
          </p:cNvSpPr>
          <p:nvPr>
            <p:ph type="title"/>
          </p:nvPr>
        </p:nvSpPr>
        <p:spPr>
          <a:xfrm>
            <a:off x="677335" y="609600"/>
            <a:ext cx="8596668" cy="1320800"/>
          </a:xfrm>
        </p:spPr>
        <p:txBody>
          <a:bodyPr anchor="t">
            <a:normAutofit/>
          </a:bodyPr>
          <a:lstStyle/>
          <a:p>
            <a:r>
              <a:rPr lang="en-US" dirty="0">
                <a:solidFill>
                  <a:schemeClr val="tx1"/>
                </a:solidFill>
                <a:latin typeface="Aptos Display" panose="020B0004020202020204" pitchFamily="34" charset="0"/>
              </a:rPr>
              <a:t>Outsourcing Revenue Cycle Functions</a:t>
            </a:r>
          </a:p>
        </p:txBody>
      </p:sp>
      <p:sp>
        <p:nvSpPr>
          <p:cNvPr id="3" name="Content Placeholder 2">
            <a:extLst>
              <a:ext uri="{FF2B5EF4-FFF2-40B4-BE49-F238E27FC236}">
                <a16:creationId xmlns:a16="http://schemas.microsoft.com/office/drawing/2014/main" id="{3112BFF7-43A9-09B7-3A71-A91A770F80E1}"/>
              </a:ext>
            </a:extLst>
          </p:cNvPr>
          <p:cNvSpPr>
            <a:spLocks noGrp="1"/>
          </p:cNvSpPr>
          <p:nvPr>
            <p:ph idx="1"/>
          </p:nvPr>
        </p:nvSpPr>
        <p:spPr>
          <a:xfrm>
            <a:off x="677333" y="2160590"/>
            <a:ext cx="7378531" cy="3880773"/>
          </a:xfrm>
        </p:spPr>
        <p:txBody>
          <a:bodyPr>
            <a:normAutofit/>
          </a:bodyPr>
          <a:lstStyle/>
          <a:p>
            <a:r>
              <a:rPr lang="en-US" dirty="0">
                <a:latin typeface="Aptos Display" panose="020B0004020202020204" pitchFamily="34" charset="0"/>
              </a:rPr>
              <a:t>Any function in the revenue cycle can be outsourced</a:t>
            </a:r>
          </a:p>
          <a:p>
            <a:r>
              <a:rPr lang="en-US" dirty="0">
                <a:latin typeface="Aptos Display" panose="020B0004020202020204" pitchFamily="34" charset="0"/>
              </a:rPr>
              <a:t>Maintain at least one in-house resource to oversee third-party work</a:t>
            </a:r>
          </a:p>
          <a:p>
            <a:r>
              <a:rPr lang="en-US" dirty="0">
                <a:latin typeface="Aptos Display" panose="020B0004020202020204" pitchFamily="34" charset="0"/>
              </a:rPr>
              <a:t>Provide proper training, knowledge transfer and co-develop policies and procedures that work for your practice and the third-party</a:t>
            </a:r>
          </a:p>
          <a:p>
            <a:r>
              <a:rPr lang="en-US" dirty="0">
                <a:latin typeface="Aptos Display" panose="020B0004020202020204" pitchFamily="34" charset="0"/>
              </a:rPr>
              <a:t>Track performance and outcomes</a:t>
            </a:r>
          </a:p>
          <a:p>
            <a:r>
              <a:rPr lang="en-US" dirty="0">
                <a:latin typeface="Aptos Display" panose="020B0004020202020204" pitchFamily="34" charset="0"/>
              </a:rPr>
              <a:t>Treat your vendor as a true partner – an extension of your team</a:t>
            </a:r>
          </a:p>
          <a:p>
            <a:r>
              <a:rPr lang="en-US" dirty="0">
                <a:latin typeface="Aptos Display" panose="020B0004020202020204" pitchFamily="34" charset="0"/>
              </a:rPr>
              <a:t>Whether in-house or outsourced, set your team up for success</a:t>
            </a:r>
          </a:p>
        </p:txBody>
      </p:sp>
    </p:spTree>
    <p:extLst>
      <p:ext uri="{BB962C8B-B14F-4D97-AF65-F5344CB8AC3E}">
        <p14:creationId xmlns:p14="http://schemas.microsoft.com/office/powerpoint/2010/main" val="3574461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35776-0F7B-FE6B-314F-EC952687840F}"/>
              </a:ext>
            </a:extLst>
          </p:cNvPr>
          <p:cNvSpPr>
            <a:spLocks noGrp="1"/>
          </p:cNvSpPr>
          <p:nvPr>
            <p:ph type="title"/>
          </p:nvPr>
        </p:nvSpPr>
        <p:spPr>
          <a:xfrm>
            <a:off x="677335" y="454152"/>
            <a:ext cx="8596668" cy="1320800"/>
          </a:xfrm>
        </p:spPr>
        <p:txBody>
          <a:bodyPr/>
          <a:lstStyle/>
          <a:p>
            <a:r>
              <a:rPr lang="en-US" dirty="0">
                <a:solidFill>
                  <a:schemeClr val="tx1"/>
                </a:solidFill>
                <a:latin typeface="Aptos Display" panose="020B0004020202020204" pitchFamily="34" charset="0"/>
              </a:rPr>
              <a:t>Process: Build a Strong Foundation</a:t>
            </a:r>
            <a:endParaRPr lang="en-US" dirty="0"/>
          </a:p>
        </p:txBody>
      </p:sp>
      <p:graphicFrame>
        <p:nvGraphicFramePr>
          <p:cNvPr id="4" name="Table 3">
            <a:extLst>
              <a:ext uri="{FF2B5EF4-FFF2-40B4-BE49-F238E27FC236}">
                <a16:creationId xmlns:a16="http://schemas.microsoft.com/office/drawing/2014/main" id="{42D5177E-2A21-1946-8BEE-3563961AD069}"/>
              </a:ext>
            </a:extLst>
          </p:cNvPr>
          <p:cNvGraphicFramePr>
            <a:graphicFrameLocks noGrp="1"/>
          </p:cNvGraphicFramePr>
          <p:nvPr/>
        </p:nvGraphicFramePr>
        <p:xfrm>
          <a:off x="548641" y="2284123"/>
          <a:ext cx="8725364" cy="2984500"/>
        </p:xfrm>
        <a:graphic>
          <a:graphicData uri="http://schemas.openxmlformats.org/drawingml/2006/table">
            <a:tbl>
              <a:tblPr firstRow="1" bandRow="1">
                <a:tableStyleId>{5C22544A-7EE6-4342-B048-85BDC9FD1C3A}</a:tableStyleId>
              </a:tblPr>
              <a:tblGrid>
                <a:gridCol w="2908455">
                  <a:extLst>
                    <a:ext uri="{9D8B030D-6E8A-4147-A177-3AD203B41FA5}">
                      <a16:colId xmlns:a16="http://schemas.microsoft.com/office/drawing/2014/main" val="2454394801"/>
                    </a:ext>
                  </a:extLst>
                </a:gridCol>
                <a:gridCol w="2908455">
                  <a:extLst>
                    <a:ext uri="{9D8B030D-6E8A-4147-A177-3AD203B41FA5}">
                      <a16:colId xmlns:a16="http://schemas.microsoft.com/office/drawing/2014/main" val="2434626364"/>
                    </a:ext>
                  </a:extLst>
                </a:gridCol>
                <a:gridCol w="2908455">
                  <a:extLst>
                    <a:ext uri="{9D8B030D-6E8A-4147-A177-3AD203B41FA5}">
                      <a16:colId xmlns:a16="http://schemas.microsoft.com/office/drawing/2014/main" val="275098998"/>
                    </a:ext>
                  </a:extLst>
                </a:gridCol>
              </a:tblGrid>
              <a:tr h="629920">
                <a:tc>
                  <a:txBody>
                    <a:bodyPr/>
                    <a:lstStyle/>
                    <a:p>
                      <a:pPr algn="ctr"/>
                      <a:r>
                        <a:rPr lang="en-US" sz="1900" dirty="0">
                          <a:solidFill>
                            <a:schemeClr val="tx1"/>
                          </a:solidFill>
                          <a:latin typeface="Aptos Display" panose="020B0004020202020204" pitchFamily="34" charset="0"/>
                        </a:rPr>
                        <a:t>Practice</a:t>
                      </a:r>
                    </a:p>
                  </a:txBody>
                  <a:tcPr marL="88217" marR="88217" marT="44108" marB="44108" anchor="ctr"/>
                </a:tc>
                <a:tc>
                  <a:txBody>
                    <a:bodyPr/>
                    <a:lstStyle/>
                    <a:p>
                      <a:pPr algn="ctr"/>
                      <a:r>
                        <a:rPr lang="en-US" sz="1900" dirty="0">
                          <a:solidFill>
                            <a:schemeClr val="tx1"/>
                          </a:solidFill>
                          <a:latin typeface="Aptos Display" panose="020B0004020202020204" pitchFamily="34" charset="0"/>
                        </a:rPr>
                        <a:t>Payer</a:t>
                      </a:r>
                    </a:p>
                  </a:txBody>
                  <a:tcPr marL="88217" marR="88217" marT="44108" marB="4410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Aptos Display" panose="020B0004020202020204" pitchFamily="34" charset="0"/>
                        </a:rPr>
                        <a:t>Pharma</a:t>
                      </a:r>
                    </a:p>
                  </a:txBody>
                  <a:tcPr anchor="ctr"/>
                </a:tc>
                <a:extLst>
                  <a:ext uri="{0D108BD9-81ED-4DB2-BD59-A6C34878D82A}">
                    <a16:rowId xmlns:a16="http://schemas.microsoft.com/office/drawing/2014/main" val="2976644785"/>
                  </a:ext>
                </a:extLst>
              </a:tr>
              <a:tr h="235458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Aptos Display" panose="020B0004020202020204" pitchFamily="34" charset="0"/>
                        </a:rPr>
                        <a:t>Contracted payers and network participation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Aptos Display" panose="020B0004020202020204" pitchFamily="34" charset="0"/>
                        </a:rPr>
                        <a:t>Provider credentialing status and expirations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Aptos Display" panose="020B0004020202020204" pitchFamily="34" charset="0"/>
                        </a:rPr>
                        <a:t>Insurance plans accepted by the practice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Aptos Display" panose="020B0004020202020204" pitchFamily="34" charset="0"/>
                        </a:rPr>
                        <a:t>Drug costs – invoice, rebates, net cost recovery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00" dirty="0">
                        <a:latin typeface="Aptos Display" panose="020B00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00" dirty="0">
                        <a:latin typeface="Aptos Display" panose="020B0004020202020204" pitchFamily="34" charset="0"/>
                      </a:endParaRPr>
                    </a:p>
                    <a:p>
                      <a:endParaRPr lang="en-US" sz="1300" dirty="0"/>
                    </a:p>
                  </a:txBody>
                  <a:tcPr/>
                </a:tc>
                <a:tc>
                  <a:txBody>
                    <a:bodyPr/>
                    <a:lstStyle/>
                    <a:p>
                      <a:pPr marL="285750" indent="-285750">
                        <a:buFont typeface="Arial" panose="020B0604020202020204" pitchFamily="34" charset="0"/>
                        <a:buChar char="•"/>
                      </a:pPr>
                      <a:r>
                        <a:rPr lang="en-US" sz="1300" dirty="0">
                          <a:latin typeface="Aptos Display" panose="020B0004020202020204" pitchFamily="34" charset="0"/>
                        </a:rPr>
                        <a:t>Coverage policies</a:t>
                      </a:r>
                    </a:p>
                    <a:p>
                      <a:pPr marL="285750" indent="-285750">
                        <a:buFont typeface="Arial" panose="020B0604020202020204" pitchFamily="34" charset="0"/>
                        <a:buChar char="•"/>
                      </a:pPr>
                      <a:r>
                        <a:rPr lang="en-US" sz="1300" dirty="0">
                          <a:latin typeface="Aptos Display" panose="020B0004020202020204" pitchFamily="34" charset="0"/>
                        </a:rPr>
                        <a:t>Prior authorization requirements</a:t>
                      </a:r>
                    </a:p>
                    <a:p>
                      <a:pPr marL="285750" indent="-285750">
                        <a:buFont typeface="Arial" panose="020B0604020202020204" pitchFamily="34" charset="0"/>
                        <a:buChar char="•"/>
                      </a:pPr>
                      <a:r>
                        <a:rPr lang="en-US" sz="1300" dirty="0">
                          <a:latin typeface="Aptos Display" panose="020B0004020202020204" pitchFamily="34" charset="0"/>
                        </a:rPr>
                        <a:t>Step therapy requirements</a:t>
                      </a:r>
                    </a:p>
                    <a:p>
                      <a:pPr marL="285750" indent="-285750">
                        <a:buFont typeface="Arial" panose="020B0604020202020204" pitchFamily="34" charset="0"/>
                        <a:buChar char="•"/>
                      </a:pPr>
                      <a:r>
                        <a:rPr lang="en-US" sz="1300" dirty="0">
                          <a:latin typeface="Aptos Display" panose="020B0004020202020204" pitchFamily="34" charset="0"/>
                        </a:rPr>
                        <a:t>PCP referral requirements</a:t>
                      </a:r>
                    </a:p>
                    <a:p>
                      <a:pPr marL="285750" indent="-285750">
                        <a:buFont typeface="Arial" panose="020B0604020202020204" pitchFamily="34" charset="0"/>
                        <a:buChar char="•"/>
                      </a:pPr>
                      <a:r>
                        <a:rPr lang="en-US" sz="1300" dirty="0">
                          <a:latin typeface="Aptos Display" panose="020B0004020202020204" pitchFamily="34" charset="0"/>
                        </a:rPr>
                        <a:t>Drug reimbursement amounts / Quarterly ASP changes</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Aptos Display" panose="020B0004020202020204" pitchFamily="34" charset="0"/>
                        </a:rPr>
                        <a:t>On-label diagnosis codes (covered indications) by drug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Aptos Display" panose="020B0004020202020204" pitchFamily="34" charset="0"/>
                        </a:rPr>
                        <a:t>Drug dosing schedules and frequency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latin typeface="Aptos Display" panose="020B0004020202020204" pitchFamily="34" charset="0"/>
                        </a:rPr>
                        <a:t>Copay Assistance options available by payer type, drug and diagnosis.  Include eligibility criteria.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00" dirty="0">
                        <a:latin typeface="Aptos Display" panose="020B0004020202020204" pitchFamily="34" charset="0"/>
                      </a:endParaRPr>
                    </a:p>
                    <a:p>
                      <a:endParaRPr lang="en-US" sz="1300" dirty="0"/>
                    </a:p>
                  </a:txBody>
                  <a:tcPr/>
                </a:tc>
                <a:extLst>
                  <a:ext uri="{0D108BD9-81ED-4DB2-BD59-A6C34878D82A}">
                    <a16:rowId xmlns:a16="http://schemas.microsoft.com/office/drawing/2014/main" val="3338084990"/>
                  </a:ext>
                </a:extLst>
              </a:tr>
            </a:tbl>
          </a:graphicData>
        </a:graphic>
      </p:graphicFrame>
      <p:sp>
        <p:nvSpPr>
          <p:cNvPr id="5" name="TextBox 4">
            <a:extLst>
              <a:ext uri="{FF2B5EF4-FFF2-40B4-BE49-F238E27FC236}">
                <a16:creationId xmlns:a16="http://schemas.microsoft.com/office/drawing/2014/main" id="{AA2AD590-4F6B-1303-6B83-7D6F1A775A00}"/>
              </a:ext>
            </a:extLst>
          </p:cNvPr>
          <p:cNvSpPr txBox="1"/>
          <p:nvPr/>
        </p:nvSpPr>
        <p:spPr>
          <a:xfrm>
            <a:off x="832781" y="1174787"/>
            <a:ext cx="7003627" cy="1200329"/>
          </a:xfrm>
          <a:prstGeom prst="rect">
            <a:avLst/>
          </a:prstGeom>
          <a:noFill/>
        </p:spPr>
        <p:txBody>
          <a:bodyPr wrap="square" rtlCol="0">
            <a:spAutoFit/>
          </a:bodyPr>
          <a:lstStyle/>
          <a:p>
            <a:pPr marL="342891" indent="-342891" defTabSz="457189">
              <a:buFont typeface="+mj-lt"/>
              <a:buAutoNum type="arabicPeriod"/>
            </a:pPr>
            <a:r>
              <a:rPr lang="en-US" dirty="0">
                <a:solidFill>
                  <a:prstClr val="black"/>
                </a:solidFill>
                <a:latin typeface="Aptos Display" panose="020B0004020202020204" pitchFamily="34" charset="0"/>
              </a:rPr>
              <a:t>Create guides for stable variables</a:t>
            </a:r>
          </a:p>
          <a:p>
            <a:pPr marL="342891" indent="-342891" defTabSz="457189">
              <a:buFont typeface="+mj-lt"/>
              <a:buAutoNum type="arabicPeriod"/>
            </a:pPr>
            <a:r>
              <a:rPr lang="en-US" dirty="0">
                <a:solidFill>
                  <a:prstClr val="black"/>
                </a:solidFill>
                <a:latin typeface="Aptos Display" panose="020B0004020202020204" pitchFamily="34" charset="0"/>
              </a:rPr>
              <a:t>Monitor closely for changes and updates</a:t>
            </a:r>
          </a:p>
          <a:p>
            <a:pPr marL="342891" indent="-342891" defTabSz="457189">
              <a:buFont typeface="+mj-lt"/>
              <a:buAutoNum type="arabicPeriod"/>
            </a:pPr>
            <a:r>
              <a:rPr lang="en-US" dirty="0">
                <a:solidFill>
                  <a:prstClr val="black"/>
                </a:solidFill>
                <a:latin typeface="Aptos Display" panose="020B0004020202020204" pitchFamily="34" charset="0"/>
              </a:rPr>
              <a:t>Build into systems and automate knowledge</a:t>
            </a:r>
          </a:p>
          <a:p>
            <a:pPr defTabSz="457189"/>
            <a:endParaRPr lang="en-US" dirty="0">
              <a:solidFill>
                <a:prstClr val="black"/>
              </a:solidFill>
              <a:latin typeface="Trebuchet MS" panose="020B0603020202020204"/>
            </a:endParaRPr>
          </a:p>
        </p:txBody>
      </p:sp>
    </p:spTree>
    <p:extLst>
      <p:ext uri="{BB962C8B-B14F-4D97-AF65-F5344CB8AC3E}">
        <p14:creationId xmlns:p14="http://schemas.microsoft.com/office/powerpoint/2010/main" val="81741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156D0B-B695-4259-893B-65CD34E563BF}"/>
            </a:ext>
          </a:extLst>
        </p:cNvPr>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8AE2D0C2-1FE7-F0DA-67AB-C7A88A48A22F}"/>
              </a:ext>
            </a:extLst>
          </p:cNvPr>
          <p:cNvGraphicFramePr>
            <a:graphicFrameLocks noGrp="1"/>
          </p:cNvGraphicFramePr>
          <p:nvPr>
            <p:ph idx="1"/>
          </p:nvPr>
        </p:nvGraphicFramePr>
        <p:xfrm>
          <a:off x="579475" y="1614659"/>
          <a:ext cx="11033029" cy="4637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E37EC56F-1BF3-FDCC-6373-2AE63050FC5D}"/>
              </a:ext>
            </a:extLst>
          </p:cNvPr>
          <p:cNvSpPr>
            <a:spLocks noGrp="1"/>
          </p:cNvSpPr>
          <p:nvPr>
            <p:ph type="title"/>
          </p:nvPr>
        </p:nvSpPr>
        <p:spPr>
          <a:xfrm>
            <a:off x="579475" y="606056"/>
            <a:ext cx="8596668" cy="1320800"/>
          </a:xfrm>
        </p:spPr>
        <p:txBody>
          <a:bodyPr/>
          <a:lstStyle/>
          <a:p>
            <a:r>
              <a:rPr lang="en-US" dirty="0">
                <a:solidFill>
                  <a:schemeClr val="tx1"/>
                </a:solidFill>
                <a:latin typeface="Aptos Display" panose="020B0004020202020204" pitchFamily="34" charset="0"/>
              </a:rPr>
              <a:t>Quick Guide for Clinic</a:t>
            </a:r>
            <a:endParaRPr lang="en-US" dirty="0"/>
          </a:p>
        </p:txBody>
      </p:sp>
    </p:spTree>
    <p:extLst>
      <p:ext uri="{BB962C8B-B14F-4D97-AF65-F5344CB8AC3E}">
        <p14:creationId xmlns:p14="http://schemas.microsoft.com/office/powerpoint/2010/main" val="1370595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A11D6A-4753-B295-6DB4-5BCACE61E85A}"/>
            </a:ext>
          </a:extLst>
        </p:cNvPr>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C7E8A383-438A-703E-2BF9-CCC7C6C1EAFF}"/>
              </a:ext>
            </a:extLst>
          </p:cNvPr>
          <p:cNvGraphicFramePr>
            <a:graphicFrameLocks noGrp="1"/>
          </p:cNvGraphicFramePr>
          <p:nvPr>
            <p:ph idx="1"/>
          </p:nvPr>
        </p:nvGraphicFramePr>
        <p:xfrm>
          <a:off x="718686" y="1990403"/>
          <a:ext cx="10754631" cy="4207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350">
            <a:extLst>
              <a:ext uri="{FF2B5EF4-FFF2-40B4-BE49-F238E27FC236}">
                <a16:creationId xmlns:a16="http://schemas.microsoft.com/office/drawing/2014/main" id="{118A493E-BCF5-9595-D0C7-8EF9C4A3D5EE}"/>
              </a:ext>
            </a:extLst>
          </p:cNvPr>
          <p:cNvSpPr txBox="1"/>
          <p:nvPr/>
        </p:nvSpPr>
        <p:spPr>
          <a:xfrm>
            <a:off x="493776" y="986583"/>
            <a:ext cx="8626400" cy="707886"/>
          </a:xfrm>
          <a:prstGeom prst="rect">
            <a:avLst/>
          </a:prstGeom>
          <a:noFill/>
        </p:spPr>
        <p:txBody>
          <a:bodyPr wrap="none" rtlCol="0">
            <a:spAutoFit/>
          </a:bodyPr>
          <a:lstStyle/>
          <a:p>
            <a:pPr defTabSz="457189"/>
            <a:r>
              <a:rPr lang="en-US" sz="4000" dirty="0">
                <a:solidFill>
                  <a:prstClr val="black"/>
                </a:solidFill>
                <a:latin typeface="Aptos Display" panose="020B0004020202020204" pitchFamily="34" charset="0"/>
              </a:rPr>
              <a:t>Communication: Clinic to Revenue Cycle</a:t>
            </a:r>
          </a:p>
        </p:txBody>
      </p:sp>
    </p:spTree>
    <p:extLst>
      <p:ext uri="{BB962C8B-B14F-4D97-AF65-F5344CB8AC3E}">
        <p14:creationId xmlns:p14="http://schemas.microsoft.com/office/powerpoint/2010/main" val="1005807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27BF1A0-9FC2-1E36-B832-B283053B452D}"/>
              </a:ext>
            </a:extLst>
          </p:cNvPr>
          <p:cNvGrpSpPr/>
          <p:nvPr/>
        </p:nvGrpSpPr>
        <p:grpSpPr>
          <a:xfrm>
            <a:off x="6932415" y="844093"/>
            <a:ext cx="7315200" cy="874512"/>
            <a:chOff x="1801706" y="485772"/>
            <a:chExt cx="5486400" cy="655884"/>
          </a:xfrm>
        </p:grpSpPr>
        <p:sp>
          <p:nvSpPr>
            <p:cNvPr id="7" name="Title 3">
              <a:extLst>
                <a:ext uri="{FF2B5EF4-FFF2-40B4-BE49-F238E27FC236}">
                  <a16:creationId xmlns:a16="http://schemas.microsoft.com/office/drawing/2014/main" id="{D0089E0F-E7E7-909A-4428-524B04329704}"/>
                </a:ext>
              </a:extLst>
            </p:cNvPr>
            <p:cNvSpPr txBox="1">
              <a:spLocks/>
            </p:cNvSpPr>
            <p:nvPr/>
          </p:nvSpPr>
          <p:spPr>
            <a:xfrm>
              <a:off x="1801706" y="485772"/>
              <a:ext cx="5486400" cy="471805"/>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3600" b="1" kern="1200">
                  <a:solidFill>
                    <a:schemeClr val="bg1"/>
                  </a:solidFill>
                  <a:latin typeface="+mj-lt"/>
                  <a:ea typeface="+mj-ea"/>
                  <a:cs typeface="+mj-cs"/>
                </a:defRPr>
              </a:lvl1pPr>
            </a:lstStyle>
            <a:p>
              <a:pPr defTabSz="914377"/>
              <a:r>
                <a:rPr lang="en-US" sz="2667" dirty="0">
                  <a:solidFill>
                    <a:prstClr val="white"/>
                  </a:solidFill>
                  <a:latin typeface="Arial"/>
                </a:rPr>
                <a:t>Ashley Nahrwold</a:t>
              </a:r>
            </a:p>
          </p:txBody>
        </p:sp>
        <p:sp>
          <p:nvSpPr>
            <p:cNvPr id="8" name="Subtitle 4">
              <a:extLst>
                <a:ext uri="{FF2B5EF4-FFF2-40B4-BE49-F238E27FC236}">
                  <a16:creationId xmlns:a16="http://schemas.microsoft.com/office/drawing/2014/main" id="{9DB86958-1019-8FA7-74EE-BE9966528A29}"/>
                </a:ext>
              </a:extLst>
            </p:cNvPr>
            <p:cNvSpPr txBox="1">
              <a:spLocks/>
            </p:cNvSpPr>
            <p:nvPr/>
          </p:nvSpPr>
          <p:spPr>
            <a:xfrm>
              <a:off x="1801706" y="808916"/>
              <a:ext cx="5486400" cy="332740"/>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1200"/>
                </a:spcBef>
                <a:spcAft>
                  <a:spcPts val="0"/>
                </a:spcAft>
                <a:buFont typeface="Arial" panose="020B0604020202020204" pitchFamily="34" charset="0"/>
                <a:buNone/>
                <a:defRPr sz="1600" b="0" kern="1200">
                  <a:solidFill>
                    <a:schemeClr val="bg1"/>
                  </a:solidFill>
                  <a:latin typeface="+mn-lt"/>
                  <a:ea typeface="+mn-ea"/>
                  <a:cs typeface="+mn-cs"/>
                </a:defRPr>
              </a:lvl1pPr>
              <a:lvl2pPr marL="342900" indent="0" algn="ctr" defTabSz="685800" rtl="0" eaLnBrk="1" latinLnBrk="0" hangingPunct="1">
                <a:lnSpc>
                  <a:spcPct val="90000"/>
                </a:lnSpc>
                <a:spcBef>
                  <a:spcPts val="300"/>
                </a:spcBef>
                <a:spcAft>
                  <a:spcPts val="0"/>
                </a:spcAft>
                <a:buFont typeface="Speedee" panose="020B0603030502020204" pitchFamily="34" charset="0"/>
                <a:buNone/>
                <a:defRPr sz="1500" kern="1200">
                  <a:solidFill>
                    <a:schemeClr val="bg1"/>
                  </a:solidFill>
                  <a:latin typeface="+mn-lt"/>
                  <a:ea typeface="+mn-ea"/>
                  <a:cs typeface="+mn-cs"/>
                </a:defRPr>
              </a:lvl2pPr>
              <a:lvl3pPr marL="685800" indent="0" algn="ctr" defTabSz="685800" rtl="0" eaLnBrk="1" latinLnBrk="0" hangingPunct="1">
                <a:lnSpc>
                  <a:spcPct val="90000"/>
                </a:lnSpc>
                <a:spcBef>
                  <a:spcPts val="300"/>
                </a:spcBef>
                <a:spcAft>
                  <a:spcPts val="0"/>
                </a:spcAft>
                <a:buFont typeface="Speedee" panose="020B0603030502020204" pitchFamily="34" charset="0"/>
                <a:buNone/>
                <a:defRPr sz="1350" kern="1200">
                  <a:solidFill>
                    <a:schemeClr val="bg1"/>
                  </a:solidFill>
                  <a:latin typeface="+mn-lt"/>
                  <a:ea typeface="+mn-ea"/>
                  <a:cs typeface="+mn-cs"/>
                </a:defRPr>
              </a:lvl3pPr>
              <a:lvl4pPr marL="1028700" indent="0" algn="ctr" defTabSz="685800" rtl="0" eaLnBrk="1" latinLnBrk="0" hangingPunct="1">
                <a:lnSpc>
                  <a:spcPct val="90000"/>
                </a:lnSpc>
                <a:spcBef>
                  <a:spcPts val="300"/>
                </a:spcBef>
                <a:spcAft>
                  <a:spcPts val="0"/>
                </a:spcAft>
                <a:buFont typeface="Speedee" panose="020B0603030502020204" pitchFamily="34" charset="0"/>
                <a:buNone/>
                <a:defRPr sz="1200" kern="1200">
                  <a:solidFill>
                    <a:schemeClr val="bg1"/>
                  </a:solidFill>
                  <a:latin typeface="+mn-lt"/>
                  <a:ea typeface="+mn-ea"/>
                  <a:cs typeface="+mn-cs"/>
                </a:defRPr>
              </a:lvl4pPr>
              <a:lvl5pPr marL="1371600" indent="0" algn="ctr" defTabSz="685800" rtl="0" eaLnBrk="1" latinLnBrk="0" hangingPunct="1">
                <a:lnSpc>
                  <a:spcPct val="90000"/>
                </a:lnSpc>
                <a:spcBef>
                  <a:spcPts val="300"/>
                </a:spcBef>
                <a:spcAft>
                  <a:spcPts val="0"/>
                </a:spcAft>
                <a:buFont typeface="Speedee" panose="020B0603030502020204" pitchFamily="34" charset="0"/>
                <a:buNone/>
                <a:tabLst/>
                <a:defRPr sz="1200" kern="1200">
                  <a:solidFill>
                    <a:schemeClr val="bg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600"/>
                </a:spcBef>
              </a:pPr>
              <a:r>
                <a:rPr lang="en-US" sz="1400" dirty="0">
                  <a:solidFill>
                    <a:prstClr val="white"/>
                  </a:solidFill>
                  <a:latin typeface="Arial"/>
                </a:rPr>
                <a:t>The Retina Institute/ Retina Consultants of America </a:t>
              </a:r>
            </a:p>
          </p:txBody>
        </p:sp>
      </p:grpSp>
      <p:pic>
        <p:nvPicPr>
          <p:cNvPr id="9" name="Picture 8" descr="A person smiling at camera&#10;&#10;AI-generated content may be incorrect.">
            <a:extLst>
              <a:ext uri="{FF2B5EF4-FFF2-40B4-BE49-F238E27FC236}">
                <a16:creationId xmlns:a16="http://schemas.microsoft.com/office/drawing/2014/main" id="{22843FDE-A6A7-25B3-D6E9-7F64B41B9993}"/>
              </a:ext>
            </a:extLst>
          </p:cNvPr>
          <p:cNvPicPr>
            <a:picLocks noChangeAspect="1"/>
          </p:cNvPicPr>
          <p:nvPr/>
        </p:nvPicPr>
        <p:blipFill rotWithShape="1">
          <a:blip r:embed="rId3"/>
          <a:srcRect l="-281" t="6660" r="281" b="15220"/>
          <a:stretch>
            <a:fillRect/>
          </a:stretch>
        </p:blipFill>
        <p:spPr>
          <a:xfrm>
            <a:off x="5463233" y="643339"/>
            <a:ext cx="853440" cy="853440"/>
          </a:xfrm>
          <a:prstGeom prst="ellipse">
            <a:avLst/>
          </a:prstGeom>
          <a:ln w="19050">
            <a:solidFill>
              <a:srgbClr val="E6008C"/>
            </a:solidFill>
          </a:ln>
          <a:effectLst>
            <a:outerShdw blurRad="50800" dist="38100" dir="8100000" algn="tr" rotWithShape="0">
              <a:prstClr val="black">
                <a:alpha val="40000"/>
              </a:prstClr>
            </a:outerShdw>
          </a:effectLst>
        </p:spPr>
      </p:pic>
      <p:grpSp>
        <p:nvGrpSpPr>
          <p:cNvPr id="25" name="Group 24">
            <a:extLst>
              <a:ext uri="{FF2B5EF4-FFF2-40B4-BE49-F238E27FC236}">
                <a16:creationId xmlns:a16="http://schemas.microsoft.com/office/drawing/2014/main" id="{4E444A15-4D05-92C7-C224-C4374B0BBF0A}"/>
              </a:ext>
            </a:extLst>
          </p:cNvPr>
          <p:cNvGrpSpPr/>
          <p:nvPr/>
        </p:nvGrpSpPr>
        <p:grpSpPr>
          <a:xfrm>
            <a:off x="6796948" y="2267267"/>
            <a:ext cx="7315200" cy="863229"/>
            <a:chOff x="1700106" y="1457625"/>
            <a:chExt cx="5486400" cy="647422"/>
          </a:xfrm>
        </p:grpSpPr>
        <p:sp>
          <p:nvSpPr>
            <p:cNvPr id="10" name="Title 3">
              <a:extLst>
                <a:ext uri="{FF2B5EF4-FFF2-40B4-BE49-F238E27FC236}">
                  <a16:creationId xmlns:a16="http://schemas.microsoft.com/office/drawing/2014/main" id="{4E91927E-C0C7-477D-ECE9-DCF3BF145E1C}"/>
                </a:ext>
              </a:extLst>
            </p:cNvPr>
            <p:cNvSpPr txBox="1">
              <a:spLocks/>
            </p:cNvSpPr>
            <p:nvPr/>
          </p:nvSpPr>
          <p:spPr>
            <a:xfrm>
              <a:off x="1700106" y="1457625"/>
              <a:ext cx="5486400" cy="471805"/>
            </a:xfrm>
            <a:prstGeom prst="rect">
              <a:avLst/>
            </a:prstGeom>
          </p:spPr>
          <p:txBody>
            <a:bodyPr/>
            <a:lstStyle>
              <a:lvl1pPr algn="l" defTabSz="685800" rtl="0" eaLnBrk="1" latinLnBrk="0" hangingPunct="1">
                <a:lnSpc>
                  <a:spcPct val="90000"/>
                </a:lnSpc>
                <a:spcBef>
                  <a:spcPct val="0"/>
                </a:spcBef>
                <a:buNone/>
                <a:defRPr sz="2200" kern="1200">
                  <a:solidFill>
                    <a:schemeClr val="bg1"/>
                  </a:solidFill>
                  <a:latin typeface="+mj-lt"/>
                  <a:ea typeface="+mj-ea"/>
                  <a:cs typeface="+mj-cs"/>
                </a:defRPr>
              </a:lvl1pPr>
            </a:lstStyle>
            <a:p>
              <a:pPr defTabSz="914377"/>
              <a:r>
                <a:rPr lang="en-US" sz="2667" dirty="0">
                  <a:solidFill>
                    <a:prstClr val="white"/>
                  </a:solidFill>
                  <a:latin typeface="Arial"/>
                </a:rPr>
                <a:t>Kevin Quinn</a:t>
              </a:r>
            </a:p>
          </p:txBody>
        </p:sp>
        <p:sp>
          <p:nvSpPr>
            <p:cNvPr id="11" name="Subtitle 4">
              <a:extLst>
                <a:ext uri="{FF2B5EF4-FFF2-40B4-BE49-F238E27FC236}">
                  <a16:creationId xmlns:a16="http://schemas.microsoft.com/office/drawing/2014/main" id="{8E9F0343-B417-2391-2EF0-0E51C347979F}"/>
                </a:ext>
              </a:extLst>
            </p:cNvPr>
            <p:cNvSpPr txBox="1">
              <a:spLocks/>
            </p:cNvSpPr>
            <p:nvPr/>
          </p:nvSpPr>
          <p:spPr>
            <a:xfrm>
              <a:off x="1700106" y="1772307"/>
              <a:ext cx="5486400" cy="332740"/>
            </a:xfrm>
            <a:prstGeom prst="rect">
              <a:avLst/>
            </a:prstGeom>
          </p:spPr>
          <p:txBody>
            <a:bodyPr/>
            <a:lstStyle>
              <a:lvl1pPr marL="114300" indent="-114300" algn="l" defTabSz="685800" rtl="0" eaLnBrk="1" latinLnBrk="0" hangingPunct="1">
                <a:lnSpc>
                  <a:spcPct val="90000"/>
                </a:lnSpc>
                <a:spcBef>
                  <a:spcPts val="1200"/>
                </a:spcBef>
                <a:spcAft>
                  <a:spcPts val="0"/>
                </a:spcAft>
                <a:buFont typeface="Arial" panose="020B0604020202020204" pitchFamily="34" charset="0"/>
                <a:buChar char="•"/>
                <a:defRPr sz="1100" kern="1200">
                  <a:solidFill>
                    <a:schemeClr val="bg1"/>
                  </a:solidFill>
                  <a:latin typeface="+mn-lt"/>
                  <a:ea typeface="+mn-ea"/>
                  <a:cs typeface="+mn-cs"/>
                </a:defRPr>
              </a:lvl1pPr>
              <a:lvl2pPr marL="401638" indent="-174625"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2pPr>
              <a:lvl3pPr marL="571500" indent="-169863"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3pPr>
              <a:lvl4pPr marL="744538" indent="-169863"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4pPr>
              <a:lvl5pPr marL="914400" indent="-169863" algn="l" defTabSz="685800" rtl="0" eaLnBrk="1" latinLnBrk="0" hangingPunct="1">
                <a:lnSpc>
                  <a:spcPct val="90000"/>
                </a:lnSpc>
                <a:spcBef>
                  <a:spcPts val="300"/>
                </a:spcBef>
                <a:spcAft>
                  <a:spcPts val="0"/>
                </a:spcAft>
                <a:buFont typeface="Speedee" panose="020B0603030502020204" pitchFamily="34" charset="0"/>
                <a:buChar char="–"/>
                <a:tabLst/>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600"/>
                </a:spcBef>
                <a:buNone/>
              </a:pPr>
              <a:r>
                <a:rPr lang="en-US" sz="1400" dirty="0">
                  <a:solidFill>
                    <a:prstClr val="white"/>
                  </a:solidFill>
                  <a:latin typeface="Arial"/>
                </a:rPr>
                <a:t>Retina Consultants of America</a:t>
              </a:r>
            </a:p>
          </p:txBody>
        </p:sp>
      </p:grpSp>
      <p:pic>
        <p:nvPicPr>
          <p:cNvPr id="12" name="Picture 11" descr="A person in a suit and tie&#10;&#10;AI-generated content may be incorrect.">
            <a:extLst>
              <a:ext uri="{FF2B5EF4-FFF2-40B4-BE49-F238E27FC236}">
                <a16:creationId xmlns:a16="http://schemas.microsoft.com/office/drawing/2014/main" id="{D01D0F58-39FB-F57D-66AB-4C1BF3BDF61B}"/>
              </a:ext>
            </a:extLst>
          </p:cNvPr>
          <p:cNvPicPr>
            <a:picLocks noChangeAspect="1"/>
          </p:cNvPicPr>
          <p:nvPr/>
        </p:nvPicPr>
        <p:blipFill>
          <a:blip r:embed="rId4"/>
          <a:stretch>
            <a:fillRect/>
          </a:stretch>
        </p:blipFill>
        <p:spPr>
          <a:xfrm>
            <a:off x="5464151" y="1866503"/>
            <a:ext cx="851607" cy="853440"/>
          </a:xfrm>
          <a:prstGeom prst="ellipse">
            <a:avLst/>
          </a:prstGeom>
          <a:ln w="19050">
            <a:solidFill>
              <a:srgbClr val="E6008C"/>
            </a:solidFill>
          </a:ln>
          <a:effectLst>
            <a:outerShdw blurRad="50800" dist="38100" dir="8100000" algn="tr" rotWithShape="0">
              <a:prstClr val="black">
                <a:alpha val="40000"/>
              </a:prstClr>
            </a:outerShdw>
          </a:effectLst>
        </p:spPr>
      </p:pic>
      <p:grpSp>
        <p:nvGrpSpPr>
          <p:cNvPr id="26" name="Group 25">
            <a:extLst>
              <a:ext uri="{FF2B5EF4-FFF2-40B4-BE49-F238E27FC236}">
                <a16:creationId xmlns:a16="http://schemas.microsoft.com/office/drawing/2014/main" id="{DFC50441-DC1C-E872-6F09-5D45C667C06C}"/>
              </a:ext>
            </a:extLst>
          </p:cNvPr>
          <p:cNvGrpSpPr/>
          <p:nvPr/>
        </p:nvGrpSpPr>
        <p:grpSpPr>
          <a:xfrm>
            <a:off x="6796948" y="3581327"/>
            <a:ext cx="7315200" cy="828243"/>
            <a:chOff x="1700106" y="2358382"/>
            <a:chExt cx="5486400" cy="621182"/>
          </a:xfrm>
        </p:grpSpPr>
        <p:sp>
          <p:nvSpPr>
            <p:cNvPr id="13" name="Title 3">
              <a:extLst>
                <a:ext uri="{FF2B5EF4-FFF2-40B4-BE49-F238E27FC236}">
                  <a16:creationId xmlns:a16="http://schemas.microsoft.com/office/drawing/2014/main" id="{ADE059F5-14DE-4180-18E0-E6629B644403}"/>
                </a:ext>
              </a:extLst>
            </p:cNvPr>
            <p:cNvSpPr txBox="1">
              <a:spLocks/>
            </p:cNvSpPr>
            <p:nvPr/>
          </p:nvSpPr>
          <p:spPr>
            <a:xfrm>
              <a:off x="1700106" y="2358382"/>
              <a:ext cx="5486400" cy="471805"/>
            </a:xfrm>
            <a:prstGeom prst="rect">
              <a:avLst/>
            </a:prstGeom>
          </p:spPr>
          <p:txBody>
            <a:bodyPr/>
            <a:lstStyle>
              <a:lvl1pPr algn="l" defTabSz="685800" rtl="0" eaLnBrk="1" latinLnBrk="0" hangingPunct="1">
                <a:lnSpc>
                  <a:spcPct val="90000"/>
                </a:lnSpc>
                <a:spcBef>
                  <a:spcPct val="0"/>
                </a:spcBef>
                <a:buNone/>
                <a:defRPr sz="2200" kern="1200">
                  <a:solidFill>
                    <a:schemeClr val="bg1"/>
                  </a:solidFill>
                  <a:latin typeface="+mj-lt"/>
                  <a:ea typeface="+mj-ea"/>
                  <a:cs typeface="+mj-cs"/>
                </a:defRPr>
              </a:lvl1pPr>
            </a:lstStyle>
            <a:p>
              <a:pPr defTabSz="914377"/>
              <a:r>
                <a:rPr lang="en-US" sz="2667" dirty="0">
                  <a:solidFill>
                    <a:prstClr val="white"/>
                  </a:solidFill>
                  <a:latin typeface="Arial"/>
                </a:rPr>
                <a:t>Jeff Brockette</a:t>
              </a:r>
            </a:p>
          </p:txBody>
        </p:sp>
        <p:sp>
          <p:nvSpPr>
            <p:cNvPr id="14" name="Subtitle 4">
              <a:extLst>
                <a:ext uri="{FF2B5EF4-FFF2-40B4-BE49-F238E27FC236}">
                  <a16:creationId xmlns:a16="http://schemas.microsoft.com/office/drawing/2014/main" id="{50E909EC-FE65-7CD7-2670-C27CB5BEFFA7}"/>
                </a:ext>
              </a:extLst>
            </p:cNvPr>
            <p:cNvSpPr txBox="1">
              <a:spLocks/>
            </p:cNvSpPr>
            <p:nvPr/>
          </p:nvSpPr>
          <p:spPr>
            <a:xfrm>
              <a:off x="1700106" y="2646824"/>
              <a:ext cx="5486400" cy="332740"/>
            </a:xfrm>
            <a:prstGeom prst="rect">
              <a:avLst/>
            </a:prstGeom>
          </p:spPr>
          <p:txBody>
            <a:bodyPr/>
            <a:lstStyle>
              <a:lvl1pPr marL="114300" indent="-114300" algn="l" defTabSz="685800" rtl="0" eaLnBrk="1" latinLnBrk="0" hangingPunct="1">
                <a:lnSpc>
                  <a:spcPct val="90000"/>
                </a:lnSpc>
                <a:spcBef>
                  <a:spcPts val="1200"/>
                </a:spcBef>
                <a:spcAft>
                  <a:spcPts val="0"/>
                </a:spcAft>
                <a:buFont typeface="Arial" panose="020B0604020202020204" pitchFamily="34" charset="0"/>
                <a:buChar char="•"/>
                <a:defRPr sz="1100" kern="1200">
                  <a:solidFill>
                    <a:schemeClr val="bg1"/>
                  </a:solidFill>
                  <a:latin typeface="+mn-lt"/>
                  <a:ea typeface="+mn-ea"/>
                  <a:cs typeface="+mn-cs"/>
                </a:defRPr>
              </a:lvl1pPr>
              <a:lvl2pPr marL="401638" indent="-174625"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2pPr>
              <a:lvl3pPr marL="571500" indent="-169863"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3pPr>
              <a:lvl4pPr marL="744538" indent="-169863"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4pPr>
              <a:lvl5pPr marL="914400" indent="-169863" algn="l" defTabSz="685800" rtl="0" eaLnBrk="1" latinLnBrk="0" hangingPunct="1">
                <a:lnSpc>
                  <a:spcPct val="90000"/>
                </a:lnSpc>
                <a:spcBef>
                  <a:spcPts val="300"/>
                </a:spcBef>
                <a:spcAft>
                  <a:spcPts val="0"/>
                </a:spcAft>
                <a:buFont typeface="Speedee" panose="020B0603030502020204" pitchFamily="34" charset="0"/>
                <a:buChar char="–"/>
                <a:tabLst/>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600"/>
                </a:spcBef>
                <a:buNone/>
              </a:pPr>
              <a:r>
                <a:rPr lang="en-US" sz="1400" dirty="0">
                  <a:solidFill>
                    <a:prstClr val="white"/>
                  </a:solidFill>
                  <a:latin typeface="Arial"/>
                </a:rPr>
                <a:t>Texas Retina Associates</a:t>
              </a:r>
            </a:p>
          </p:txBody>
        </p:sp>
      </p:grpSp>
      <p:pic>
        <p:nvPicPr>
          <p:cNvPr id="15" name="Picture 14" descr="A person in a suit&#10;&#10;AI-generated content may be incorrect.">
            <a:extLst>
              <a:ext uri="{FF2B5EF4-FFF2-40B4-BE49-F238E27FC236}">
                <a16:creationId xmlns:a16="http://schemas.microsoft.com/office/drawing/2014/main" id="{0868D4DA-C349-6F7E-D36C-9E29C073DD3D}"/>
              </a:ext>
            </a:extLst>
          </p:cNvPr>
          <p:cNvPicPr>
            <a:picLocks noChangeAspect="1"/>
          </p:cNvPicPr>
          <p:nvPr/>
        </p:nvPicPr>
        <p:blipFill rotWithShape="1">
          <a:blip r:embed="rId5"/>
          <a:srcRect t="4474" b="16106"/>
          <a:stretch>
            <a:fillRect/>
          </a:stretch>
        </p:blipFill>
        <p:spPr>
          <a:xfrm>
            <a:off x="5463233" y="3089667"/>
            <a:ext cx="853440" cy="853440"/>
          </a:xfrm>
          <a:prstGeom prst="ellipse">
            <a:avLst/>
          </a:prstGeom>
          <a:ln w="19050">
            <a:solidFill>
              <a:srgbClr val="E6008C"/>
            </a:solidFill>
          </a:ln>
          <a:effectLst>
            <a:outerShdw blurRad="50800" dist="38100" dir="8100000" algn="tr" rotWithShape="0">
              <a:prstClr val="black">
                <a:alpha val="40000"/>
              </a:prstClr>
            </a:outerShdw>
          </a:effectLst>
        </p:spPr>
      </p:pic>
      <p:grpSp>
        <p:nvGrpSpPr>
          <p:cNvPr id="27" name="Group 26">
            <a:extLst>
              <a:ext uri="{FF2B5EF4-FFF2-40B4-BE49-F238E27FC236}">
                <a16:creationId xmlns:a16="http://schemas.microsoft.com/office/drawing/2014/main" id="{311297A2-BFBE-1740-85C6-CF20C180219E}"/>
              </a:ext>
            </a:extLst>
          </p:cNvPr>
          <p:cNvGrpSpPr/>
          <p:nvPr/>
        </p:nvGrpSpPr>
        <p:grpSpPr>
          <a:xfrm>
            <a:off x="6823225" y="4833308"/>
            <a:ext cx="7318991" cy="800608"/>
            <a:chOff x="1801706" y="3573630"/>
            <a:chExt cx="5489243" cy="600456"/>
          </a:xfrm>
        </p:grpSpPr>
        <p:sp>
          <p:nvSpPr>
            <p:cNvPr id="16" name="Title 3">
              <a:extLst>
                <a:ext uri="{FF2B5EF4-FFF2-40B4-BE49-F238E27FC236}">
                  <a16:creationId xmlns:a16="http://schemas.microsoft.com/office/drawing/2014/main" id="{5E2349CC-D07B-07DE-E460-A1A6199311E5}"/>
                </a:ext>
              </a:extLst>
            </p:cNvPr>
            <p:cNvSpPr txBox="1">
              <a:spLocks/>
            </p:cNvSpPr>
            <p:nvPr/>
          </p:nvSpPr>
          <p:spPr>
            <a:xfrm>
              <a:off x="1804549" y="3573630"/>
              <a:ext cx="5486400" cy="437466"/>
            </a:xfrm>
            <a:prstGeom prst="rect">
              <a:avLst/>
            </a:prstGeom>
          </p:spPr>
          <p:txBody>
            <a:bodyPr/>
            <a:lstStyle>
              <a:lvl1pPr algn="l" defTabSz="685800" rtl="0" eaLnBrk="1" latinLnBrk="0" hangingPunct="1">
                <a:lnSpc>
                  <a:spcPct val="90000"/>
                </a:lnSpc>
                <a:spcBef>
                  <a:spcPct val="0"/>
                </a:spcBef>
                <a:buNone/>
                <a:defRPr sz="2200" kern="1200">
                  <a:solidFill>
                    <a:schemeClr val="bg1"/>
                  </a:solidFill>
                  <a:latin typeface="+mj-lt"/>
                  <a:ea typeface="+mj-ea"/>
                  <a:cs typeface="+mj-cs"/>
                </a:defRPr>
              </a:lvl1pPr>
            </a:lstStyle>
            <a:p>
              <a:pPr defTabSz="914377"/>
              <a:r>
                <a:rPr lang="en-US" sz="2667" dirty="0">
                  <a:solidFill>
                    <a:prstClr val="white"/>
                  </a:solidFill>
                  <a:latin typeface="Arial"/>
                </a:rPr>
                <a:t>Kristin </a:t>
              </a:r>
              <a:r>
                <a:rPr lang="en-US" sz="2667" dirty="0" err="1">
                  <a:solidFill>
                    <a:prstClr val="white"/>
                  </a:solidFill>
                  <a:latin typeface="Arial"/>
                </a:rPr>
                <a:t>Yockus</a:t>
              </a:r>
              <a:endParaRPr lang="en-US" sz="2667" dirty="0">
                <a:solidFill>
                  <a:prstClr val="white"/>
                </a:solidFill>
                <a:latin typeface="Arial"/>
              </a:endParaRPr>
            </a:p>
          </p:txBody>
        </p:sp>
        <p:sp>
          <p:nvSpPr>
            <p:cNvPr id="17" name="Subtitle 4">
              <a:extLst>
                <a:ext uri="{FF2B5EF4-FFF2-40B4-BE49-F238E27FC236}">
                  <a16:creationId xmlns:a16="http://schemas.microsoft.com/office/drawing/2014/main" id="{1A638824-0594-42EE-C2C0-907DD1390FEA}"/>
                </a:ext>
              </a:extLst>
            </p:cNvPr>
            <p:cNvSpPr txBox="1">
              <a:spLocks/>
            </p:cNvSpPr>
            <p:nvPr/>
          </p:nvSpPr>
          <p:spPr>
            <a:xfrm>
              <a:off x="1801706" y="3881765"/>
              <a:ext cx="5486400" cy="292321"/>
            </a:xfrm>
            <a:prstGeom prst="rect">
              <a:avLst/>
            </a:prstGeom>
          </p:spPr>
          <p:txBody>
            <a:bodyPr/>
            <a:lstStyle>
              <a:lvl1pPr marL="114300" indent="-114300" algn="l" defTabSz="685800" rtl="0" eaLnBrk="1" latinLnBrk="0" hangingPunct="1">
                <a:lnSpc>
                  <a:spcPct val="90000"/>
                </a:lnSpc>
                <a:spcBef>
                  <a:spcPts val="1200"/>
                </a:spcBef>
                <a:spcAft>
                  <a:spcPts val="0"/>
                </a:spcAft>
                <a:buFont typeface="Arial" panose="020B0604020202020204" pitchFamily="34" charset="0"/>
                <a:buChar char="•"/>
                <a:defRPr sz="1100" kern="1200">
                  <a:solidFill>
                    <a:schemeClr val="bg1"/>
                  </a:solidFill>
                  <a:latin typeface="+mn-lt"/>
                  <a:ea typeface="+mn-ea"/>
                  <a:cs typeface="+mn-cs"/>
                </a:defRPr>
              </a:lvl1pPr>
              <a:lvl2pPr marL="401638" indent="-174625"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2pPr>
              <a:lvl3pPr marL="571500" indent="-169863"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3pPr>
              <a:lvl4pPr marL="744538" indent="-169863"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4pPr>
              <a:lvl5pPr marL="914400" indent="-169863" algn="l" defTabSz="685800" rtl="0" eaLnBrk="1" latinLnBrk="0" hangingPunct="1">
                <a:lnSpc>
                  <a:spcPct val="90000"/>
                </a:lnSpc>
                <a:spcBef>
                  <a:spcPts val="300"/>
                </a:spcBef>
                <a:spcAft>
                  <a:spcPts val="0"/>
                </a:spcAft>
                <a:buFont typeface="Speedee" panose="020B0603030502020204" pitchFamily="34" charset="0"/>
                <a:buChar char="–"/>
                <a:tabLst/>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600"/>
                </a:spcBef>
                <a:buNone/>
              </a:pPr>
              <a:r>
                <a:rPr lang="en-US" sz="1400" dirty="0">
                  <a:solidFill>
                    <a:prstClr val="white"/>
                  </a:solidFill>
                  <a:latin typeface="Arial"/>
                </a:rPr>
                <a:t>Retina Consultants of America</a:t>
              </a:r>
            </a:p>
          </p:txBody>
        </p:sp>
      </p:grpSp>
      <p:grpSp>
        <p:nvGrpSpPr>
          <p:cNvPr id="28" name="Group 27">
            <a:extLst>
              <a:ext uri="{FF2B5EF4-FFF2-40B4-BE49-F238E27FC236}">
                <a16:creationId xmlns:a16="http://schemas.microsoft.com/office/drawing/2014/main" id="{3E8DC62A-2B05-CB58-86FA-8C522AF3BB2D}"/>
              </a:ext>
            </a:extLst>
          </p:cNvPr>
          <p:cNvGrpSpPr/>
          <p:nvPr/>
        </p:nvGrpSpPr>
        <p:grpSpPr>
          <a:xfrm>
            <a:off x="6802058" y="5659433"/>
            <a:ext cx="7357533" cy="780591"/>
            <a:chOff x="1789006" y="4309850"/>
            <a:chExt cx="5518150" cy="585443"/>
          </a:xfrm>
        </p:grpSpPr>
        <p:sp>
          <p:nvSpPr>
            <p:cNvPr id="18" name="Content Placeholder 5">
              <a:extLst>
                <a:ext uri="{FF2B5EF4-FFF2-40B4-BE49-F238E27FC236}">
                  <a16:creationId xmlns:a16="http://schemas.microsoft.com/office/drawing/2014/main" id="{FC384C39-CA46-164F-02A3-88C76D7B1575}"/>
                </a:ext>
              </a:extLst>
            </p:cNvPr>
            <p:cNvSpPr txBox="1">
              <a:spLocks/>
            </p:cNvSpPr>
            <p:nvPr/>
          </p:nvSpPr>
          <p:spPr>
            <a:xfrm>
              <a:off x="1801706" y="4309850"/>
              <a:ext cx="5505450" cy="468265"/>
            </a:xfrm>
            <a:prstGeom prst="rect">
              <a:avLst/>
            </a:prstGeom>
          </p:spPr>
          <p:txBody>
            <a:bodyPr/>
            <a:lstStyle>
              <a:lvl1pPr marL="114300" indent="-114300" algn="l" defTabSz="685800" rtl="0" eaLnBrk="1" latinLnBrk="0" hangingPunct="1">
                <a:lnSpc>
                  <a:spcPct val="90000"/>
                </a:lnSpc>
                <a:spcBef>
                  <a:spcPts val="1200"/>
                </a:spcBef>
                <a:spcAft>
                  <a:spcPts val="0"/>
                </a:spcAft>
                <a:buFont typeface="Arial" panose="020B0604020202020204" pitchFamily="34" charset="0"/>
                <a:buChar char="•"/>
                <a:defRPr sz="1100" kern="1200">
                  <a:solidFill>
                    <a:schemeClr val="bg1"/>
                  </a:solidFill>
                  <a:latin typeface="+mn-lt"/>
                  <a:ea typeface="+mn-ea"/>
                  <a:cs typeface="+mn-cs"/>
                </a:defRPr>
              </a:lvl1pPr>
              <a:lvl2pPr marL="401638" indent="-174625"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2pPr>
              <a:lvl3pPr marL="571500" indent="-169863"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3pPr>
              <a:lvl4pPr marL="744538" indent="-169863"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4pPr>
              <a:lvl5pPr marL="914400" indent="-169863" algn="l" defTabSz="685800" rtl="0" eaLnBrk="1" latinLnBrk="0" hangingPunct="1">
                <a:lnSpc>
                  <a:spcPct val="90000"/>
                </a:lnSpc>
                <a:spcBef>
                  <a:spcPts val="300"/>
                </a:spcBef>
                <a:spcAft>
                  <a:spcPts val="0"/>
                </a:spcAft>
                <a:buFont typeface="Speedee" panose="020B0603030502020204" pitchFamily="34" charset="0"/>
                <a:buChar char="–"/>
                <a:tabLst/>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600"/>
                </a:spcBef>
                <a:buNone/>
              </a:pPr>
              <a:r>
                <a:rPr lang="en-US" sz="2667" dirty="0">
                  <a:solidFill>
                    <a:prstClr val="white"/>
                  </a:solidFill>
                  <a:latin typeface="Arial"/>
                </a:rPr>
                <a:t>Andy Laverghetta</a:t>
              </a:r>
            </a:p>
          </p:txBody>
        </p:sp>
        <p:sp>
          <p:nvSpPr>
            <p:cNvPr id="19" name="Content Placeholder 6">
              <a:extLst>
                <a:ext uri="{FF2B5EF4-FFF2-40B4-BE49-F238E27FC236}">
                  <a16:creationId xmlns:a16="http://schemas.microsoft.com/office/drawing/2014/main" id="{C8F6A3DC-8832-7B02-CC72-B525EFB7FA82}"/>
                </a:ext>
              </a:extLst>
            </p:cNvPr>
            <p:cNvSpPr txBox="1">
              <a:spLocks/>
            </p:cNvSpPr>
            <p:nvPr/>
          </p:nvSpPr>
          <p:spPr>
            <a:xfrm>
              <a:off x="1789006" y="4623764"/>
              <a:ext cx="5518150" cy="271529"/>
            </a:xfrm>
            <a:prstGeom prst="rect">
              <a:avLst/>
            </a:prstGeom>
          </p:spPr>
          <p:txBody>
            <a:bodyPr/>
            <a:lstStyle>
              <a:lvl1pPr marL="114300" indent="-114300" algn="l" defTabSz="685800" rtl="0" eaLnBrk="1" latinLnBrk="0" hangingPunct="1">
                <a:lnSpc>
                  <a:spcPct val="90000"/>
                </a:lnSpc>
                <a:spcBef>
                  <a:spcPts val="1200"/>
                </a:spcBef>
                <a:spcAft>
                  <a:spcPts val="0"/>
                </a:spcAft>
                <a:buFont typeface="Arial" panose="020B0604020202020204" pitchFamily="34" charset="0"/>
                <a:buChar char="•"/>
                <a:defRPr sz="1100" kern="1200">
                  <a:solidFill>
                    <a:schemeClr val="bg1"/>
                  </a:solidFill>
                  <a:latin typeface="+mn-lt"/>
                  <a:ea typeface="+mn-ea"/>
                  <a:cs typeface="+mn-cs"/>
                </a:defRPr>
              </a:lvl1pPr>
              <a:lvl2pPr marL="401638" indent="-174625"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2pPr>
              <a:lvl3pPr marL="571500" indent="-169863"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3pPr>
              <a:lvl4pPr marL="744538" indent="-169863" algn="l" defTabSz="685800" rtl="0" eaLnBrk="1" latinLnBrk="0" hangingPunct="1">
                <a:lnSpc>
                  <a:spcPct val="90000"/>
                </a:lnSpc>
                <a:spcBef>
                  <a:spcPts val="300"/>
                </a:spcBef>
                <a:spcAft>
                  <a:spcPts val="0"/>
                </a:spcAft>
                <a:buFont typeface="Speedee" panose="020B0603030502020204" pitchFamily="34" charset="0"/>
                <a:buChar char="–"/>
                <a:defRPr sz="1100" kern="1200">
                  <a:solidFill>
                    <a:schemeClr val="bg1"/>
                  </a:solidFill>
                  <a:latin typeface="+mn-lt"/>
                  <a:ea typeface="+mn-ea"/>
                  <a:cs typeface="+mn-cs"/>
                </a:defRPr>
              </a:lvl4pPr>
              <a:lvl5pPr marL="914400" indent="-169863" algn="l" defTabSz="685800" rtl="0" eaLnBrk="1" latinLnBrk="0" hangingPunct="1">
                <a:lnSpc>
                  <a:spcPct val="90000"/>
                </a:lnSpc>
                <a:spcBef>
                  <a:spcPts val="300"/>
                </a:spcBef>
                <a:spcAft>
                  <a:spcPts val="0"/>
                </a:spcAft>
                <a:buFont typeface="Speedee" panose="020B0603030502020204" pitchFamily="34" charset="0"/>
                <a:buChar char="–"/>
                <a:tabLst/>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600"/>
                </a:spcBef>
                <a:buNone/>
              </a:pPr>
              <a:r>
                <a:rPr lang="en-US" sz="1400" dirty="0" err="1">
                  <a:solidFill>
                    <a:prstClr val="white"/>
                  </a:solidFill>
                  <a:latin typeface="Arial"/>
                </a:rPr>
                <a:t>SouthEastern</a:t>
              </a:r>
              <a:r>
                <a:rPr lang="en-US" sz="1400" dirty="0">
                  <a:solidFill>
                    <a:prstClr val="white"/>
                  </a:solidFill>
                  <a:latin typeface="Arial"/>
                </a:rPr>
                <a:t> Retina Associates</a:t>
              </a:r>
            </a:p>
          </p:txBody>
        </p:sp>
      </p:grpSp>
      <p:pic>
        <p:nvPicPr>
          <p:cNvPr id="20" name="Picture 19" descr="A person with blonde hair wearing blue glasses&#10;&#10;AI-generated content may be incorrect.">
            <a:extLst>
              <a:ext uri="{FF2B5EF4-FFF2-40B4-BE49-F238E27FC236}">
                <a16:creationId xmlns:a16="http://schemas.microsoft.com/office/drawing/2014/main" id="{6FF2785A-E3BA-FCE4-67AC-605713EFEC88}"/>
              </a:ext>
            </a:extLst>
          </p:cNvPr>
          <p:cNvPicPr>
            <a:picLocks noChangeAspect="1"/>
          </p:cNvPicPr>
          <p:nvPr/>
        </p:nvPicPr>
        <p:blipFill>
          <a:blip r:embed="rId6"/>
          <a:stretch>
            <a:fillRect/>
          </a:stretch>
        </p:blipFill>
        <p:spPr>
          <a:xfrm>
            <a:off x="5463233" y="4312831"/>
            <a:ext cx="853440" cy="853440"/>
          </a:xfrm>
          <a:prstGeom prst="ellipse">
            <a:avLst/>
          </a:prstGeom>
          <a:ln w="19050">
            <a:solidFill>
              <a:srgbClr val="E6008C"/>
            </a:solidFill>
          </a:ln>
          <a:effectLst>
            <a:outerShdw blurRad="50800" dist="38100" dir="8100000" algn="tr" rotWithShape="0">
              <a:prstClr val="black">
                <a:alpha val="40000"/>
              </a:prstClr>
            </a:outerShdw>
          </a:effectLst>
        </p:spPr>
      </p:pic>
      <p:pic>
        <p:nvPicPr>
          <p:cNvPr id="21" name="Picture 20" descr="A person in a suit and tie&#10;&#10;AI-generated content may be incorrect.">
            <a:extLst>
              <a:ext uri="{FF2B5EF4-FFF2-40B4-BE49-F238E27FC236}">
                <a16:creationId xmlns:a16="http://schemas.microsoft.com/office/drawing/2014/main" id="{BBDED397-CF78-FF21-F9D8-C7943691F3CD}"/>
              </a:ext>
            </a:extLst>
          </p:cNvPr>
          <p:cNvPicPr>
            <a:picLocks noChangeAspect="1"/>
          </p:cNvPicPr>
          <p:nvPr/>
        </p:nvPicPr>
        <p:blipFill>
          <a:blip r:embed="rId7"/>
          <a:stretch>
            <a:fillRect/>
          </a:stretch>
        </p:blipFill>
        <p:spPr>
          <a:xfrm>
            <a:off x="5463233" y="5535997"/>
            <a:ext cx="853440" cy="853440"/>
          </a:xfrm>
          <a:prstGeom prst="ellipse">
            <a:avLst/>
          </a:prstGeom>
          <a:ln w="19050">
            <a:solidFill>
              <a:srgbClr val="E6008C"/>
            </a:solidFill>
          </a:ln>
          <a:effectLst>
            <a:outerShdw blurRad="50800" dist="38100" dir="8100000" algn="tr" rotWithShape="0">
              <a:prstClr val="black">
                <a:alpha val="40000"/>
              </a:prstClr>
            </a:outerShdw>
          </a:effectLst>
        </p:spPr>
      </p:pic>
      <p:sp>
        <p:nvSpPr>
          <p:cNvPr id="23" name="TextBox 22">
            <a:extLst>
              <a:ext uri="{FF2B5EF4-FFF2-40B4-BE49-F238E27FC236}">
                <a16:creationId xmlns:a16="http://schemas.microsoft.com/office/drawing/2014/main" id="{DB8691B9-FBC1-5FC3-EA40-47B452CA48FC}"/>
              </a:ext>
            </a:extLst>
          </p:cNvPr>
          <p:cNvSpPr txBox="1"/>
          <p:nvPr/>
        </p:nvSpPr>
        <p:spPr>
          <a:xfrm>
            <a:off x="-4191959" y="-1559401"/>
            <a:ext cx="10722264" cy="1528945"/>
          </a:xfrm>
          <a:prstGeom prst="rect">
            <a:avLst/>
          </a:prstGeom>
          <a:noFill/>
        </p:spPr>
        <p:txBody>
          <a:bodyPr wrap="square">
            <a:spAutoFit/>
          </a:bodyPr>
          <a:lstStyle/>
          <a:p>
            <a:pPr defTabSz="1219170">
              <a:defRPr/>
            </a:pPr>
            <a:r>
              <a:rPr lang="en-US" sz="1867" dirty="0">
                <a:solidFill>
                  <a:prstClr val="white"/>
                </a:solidFill>
                <a:latin typeface="Arial" panose="020B0604020202020204" pitchFamily="34" charset="0"/>
                <a:cs typeface="Arial" panose="020B0604020202020204" pitchFamily="34" charset="0"/>
              </a:rPr>
              <a:t>Practice Management / Business Operations Quick Hits</a:t>
            </a:r>
          </a:p>
          <a:p>
            <a:pPr marL="228594" indent="-228594" defTabSz="1219170">
              <a:buFont typeface="Wingdings" panose="05000000000000000000" pitchFamily="2" charset="2"/>
              <a:buChar char="§"/>
              <a:defRPr/>
            </a:pPr>
            <a:r>
              <a:rPr lang="en-US" sz="1867" dirty="0">
                <a:solidFill>
                  <a:prstClr val="white"/>
                </a:solidFill>
                <a:latin typeface="Arial" panose="020B0604020202020204" pitchFamily="34" charset="0"/>
                <a:cs typeface="Arial" panose="020B0604020202020204" pitchFamily="34" charset="0"/>
              </a:rPr>
              <a:t>Revenue Cycle Management: benefits verification, prior authorizations, and more</a:t>
            </a:r>
          </a:p>
          <a:p>
            <a:pPr marL="228594" indent="-228594" defTabSz="1219170">
              <a:buFont typeface="Wingdings" panose="05000000000000000000" pitchFamily="2" charset="2"/>
              <a:buChar char="§"/>
              <a:defRPr/>
            </a:pPr>
            <a:r>
              <a:rPr lang="en-US" sz="1867" dirty="0">
                <a:solidFill>
                  <a:prstClr val="white"/>
                </a:solidFill>
                <a:latin typeface="Arial" panose="020B0604020202020204" pitchFamily="34" charset="0"/>
                <a:cs typeface="Arial" panose="020B0604020202020204" pitchFamily="34" charset="0"/>
              </a:rPr>
              <a:t>Research trials in ophthalmology </a:t>
            </a:r>
          </a:p>
          <a:p>
            <a:pPr marL="228594" indent="-228594" defTabSz="1219170">
              <a:buFont typeface="Wingdings" panose="05000000000000000000" pitchFamily="2" charset="2"/>
              <a:buChar char="§"/>
              <a:defRPr/>
            </a:pPr>
            <a:r>
              <a:rPr lang="en-US" sz="1867" dirty="0">
                <a:solidFill>
                  <a:prstClr val="white"/>
                </a:solidFill>
                <a:latin typeface="Arial" panose="020B0604020202020204" pitchFamily="34" charset="0"/>
                <a:cs typeface="Arial" panose="020B0604020202020204" pitchFamily="34" charset="0"/>
              </a:rPr>
              <a:t>Discussions on real estate: rent vs own</a:t>
            </a:r>
          </a:p>
          <a:p>
            <a:pPr marL="228594" indent="-228594" defTabSz="1219170">
              <a:buFont typeface="Wingdings" panose="05000000000000000000" pitchFamily="2" charset="2"/>
              <a:buChar char="§"/>
              <a:defRPr/>
            </a:pPr>
            <a:r>
              <a:rPr lang="en-US" sz="1867" dirty="0">
                <a:solidFill>
                  <a:prstClr val="white"/>
                </a:solidFill>
                <a:latin typeface="Arial" panose="020B0604020202020204" pitchFamily="34" charset="0"/>
                <a:cs typeface="Arial" panose="020B0604020202020204" pitchFamily="34" charset="0"/>
              </a:rPr>
              <a:t>Benefits of cross-training staff</a:t>
            </a:r>
          </a:p>
        </p:txBody>
      </p:sp>
      <p:sp>
        <p:nvSpPr>
          <p:cNvPr id="30" name="TextBox 29">
            <a:extLst>
              <a:ext uri="{FF2B5EF4-FFF2-40B4-BE49-F238E27FC236}">
                <a16:creationId xmlns:a16="http://schemas.microsoft.com/office/drawing/2014/main" id="{7B2C3023-511C-A6AD-B28F-351947E62AF6}"/>
              </a:ext>
            </a:extLst>
          </p:cNvPr>
          <p:cNvSpPr txBox="1"/>
          <p:nvPr/>
        </p:nvSpPr>
        <p:spPr>
          <a:xfrm>
            <a:off x="6796948" y="572329"/>
            <a:ext cx="9702264" cy="379656"/>
          </a:xfrm>
          <a:prstGeom prst="rect">
            <a:avLst/>
          </a:prstGeom>
          <a:noFill/>
        </p:spPr>
        <p:txBody>
          <a:bodyPr wrap="square">
            <a:spAutoFit/>
          </a:bodyPr>
          <a:lstStyle/>
          <a:p>
            <a:pPr defTabSz="1219170">
              <a:defRPr/>
            </a:pPr>
            <a:r>
              <a:rPr lang="en-US" sz="1867" b="1" dirty="0">
                <a:solidFill>
                  <a:srgbClr val="00B0F0"/>
                </a:solidFill>
                <a:latin typeface="Arial" panose="020B0604020202020204" pitchFamily="34" charset="0"/>
                <a:cs typeface="Arial" panose="020B0604020202020204" pitchFamily="34" charset="0"/>
              </a:rPr>
              <a:t>Revenue Cycle Management</a:t>
            </a:r>
          </a:p>
        </p:txBody>
      </p:sp>
      <p:sp>
        <p:nvSpPr>
          <p:cNvPr id="32" name="TextBox 31">
            <a:extLst>
              <a:ext uri="{FF2B5EF4-FFF2-40B4-BE49-F238E27FC236}">
                <a16:creationId xmlns:a16="http://schemas.microsoft.com/office/drawing/2014/main" id="{EB0B5CDE-DC30-7652-6E07-BE77D43C854D}"/>
              </a:ext>
            </a:extLst>
          </p:cNvPr>
          <p:cNvSpPr txBox="1"/>
          <p:nvPr/>
        </p:nvSpPr>
        <p:spPr>
          <a:xfrm>
            <a:off x="6796948" y="1932076"/>
            <a:ext cx="9702264" cy="379656"/>
          </a:xfrm>
          <a:prstGeom prst="rect">
            <a:avLst/>
          </a:prstGeom>
          <a:noFill/>
        </p:spPr>
        <p:txBody>
          <a:bodyPr wrap="square">
            <a:spAutoFit/>
          </a:bodyPr>
          <a:lstStyle/>
          <a:p>
            <a:pPr defTabSz="1219170">
              <a:defRPr/>
            </a:pPr>
            <a:r>
              <a:rPr lang="en-US" sz="1867" b="1" dirty="0">
                <a:solidFill>
                  <a:srgbClr val="00B0F0"/>
                </a:solidFill>
                <a:latin typeface="Arial" panose="020B0604020202020204" pitchFamily="34" charset="0"/>
                <a:cs typeface="Arial" panose="020B0604020202020204" pitchFamily="34" charset="0"/>
              </a:rPr>
              <a:t>Research trials in ophthalmology </a:t>
            </a:r>
          </a:p>
        </p:txBody>
      </p:sp>
      <p:sp>
        <p:nvSpPr>
          <p:cNvPr id="34" name="TextBox 33">
            <a:extLst>
              <a:ext uri="{FF2B5EF4-FFF2-40B4-BE49-F238E27FC236}">
                <a16:creationId xmlns:a16="http://schemas.microsoft.com/office/drawing/2014/main" id="{71132031-7D41-5925-9DCA-F2C066211A12}"/>
              </a:ext>
            </a:extLst>
          </p:cNvPr>
          <p:cNvSpPr txBox="1"/>
          <p:nvPr/>
        </p:nvSpPr>
        <p:spPr>
          <a:xfrm>
            <a:off x="6796948" y="3213991"/>
            <a:ext cx="9702264" cy="379656"/>
          </a:xfrm>
          <a:prstGeom prst="rect">
            <a:avLst/>
          </a:prstGeom>
          <a:noFill/>
        </p:spPr>
        <p:txBody>
          <a:bodyPr wrap="square">
            <a:spAutoFit/>
          </a:bodyPr>
          <a:lstStyle/>
          <a:p>
            <a:pPr defTabSz="1219170">
              <a:defRPr/>
            </a:pPr>
            <a:r>
              <a:rPr lang="en-US" sz="1867" b="1" dirty="0">
                <a:solidFill>
                  <a:srgbClr val="00B0F0"/>
                </a:solidFill>
                <a:latin typeface="Arial" panose="020B0604020202020204" pitchFamily="34" charset="0"/>
                <a:cs typeface="Arial" panose="020B0604020202020204" pitchFamily="34" charset="0"/>
              </a:rPr>
              <a:t>Discussions on real estate: </a:t>
            </a:r>
            <a:r>
              <a:rPr lang="en-US" sz="1867" dirty="0">
                <a:solidFill>
                  <a:srgbClr val="00B0F0"/>
                </a:solidFill>
                <a:latin typeface="Arial" panose="020B0604020202020204" pitchFamily="34" charset="0"/>
                <a:cs typeface="Arial" panose="020B0604020202020204" pitchFamily="34" charset="0"/>
              </a:rPr>
              <a:t>rent vs own</a:t>
            </a:r>
          </a:p>
        </p:txBody>
      </p:sp>
      <p:sp>
        <p:nvSpPr>
          <p:cNvPr id="36" name="TextBox 35">
            <a:extLst>
              <a:ext uri="{FF2B5EF4-FFF2-40B4-BE49-F238E27FC236}">
                <a16:creationId xmlns:a16="http://schemas.microsoft.com/office/drawing/2014/main" id="{C6D00BFD-850A-7153-7159-D419204C1E83}"/>
              </a:ext>
            </a:extLst>
          </p:cNvPr>
          <p:cNvSpPr txBox="1"/>
          <p:nvPr/>
        </p:nvSpPr>
        <p:spPr>
          <a:xfrm>
            <a:off x="6802057" y="4482671"/>
            <a:ext cx="9697155" cy="379656"/>
          </a:xfrm>
          <a:prstGeom prst="rect">
            <a:avLst/>
          </a:prstGeom>
          <a:noFill/>
        </p:spPr>
        <p:txBody>
          <a:bodyPr wrap="square">
            <a:spAutoFit/>
          </a:bodyPr>
          <a:lstStyle/>
          <a:p>
            <a:pPr defTabSz="1219170">
              <a:defRPr/>
            </a:pPr>
            <a:r>
              <a:rPr lang="en-US" sz="1867" b="1" dirty="0">
                <a:solidFill>
                  <a:srgbClr val="00B0F0"/>
                </a:solidFill>
                <a:latin typeface="Arial" panose="020B0604020202020204" pitchFamily="34" charset="0"/>
                <a:cs typeface="Arial" panose="020B0604020202020204" pitchFamily="34" charset="0"/>
              </a:rPr>
              <a:t>Benefits of cross-training staff</a:t>
            </a:r>
          </a:p>
        </p:txBody>
      </p:sp>
      <p:sp>
        <p:nvSpPr>
          <p:cNvPr id="38" name="TextBox 37">
            <a:extLst>
              <a:ext uri="{FF2B5EF4-FFF2-40B4-BE49-F238E27FC236}">
                <a16:creationId xmlns:a16="http://schemas.microsoft.com/office/drawing/2014/main" id="{4BC665B6-A120-A5D3-D8D5-3881391FA550}"/>
              </a:ext>
            </a:extLst>
          </p:cNvPr>
          <p:cNvSpPr txBox="1"/>
          <p:nvPr/>
        </p:nvSpPr>
        <p:spPr>
          <a:xfrm>
            <a:off x="526343" y="819669"/>
            <a:ext cx="4648204" cy="1323632"/>
          </a:xfrm>
          <a:prstGeom prst="rect">
            <a:avLst/>
          </a:prstGeom>
          <a:noFill/>
        </p:spPr>
        <p:txBody>
          <a:bodyPr wrap="square">
            <a:spAutoFit/>
          </a:bodyPr>
          <a:lstStyle/>
          <a:p>
            <a:pPr defTabSz="1219170">
              <a:defRPr/>
            </a:pPr>
            <a:r>
              <a:rPr lang="en-US" sz="2667" b="1" dirty="0">
                <a:solidFill>
                  <a:prstClr val="white"/>
                </a:solidFill>
                <a:latin typeface="Arial" panose="020B0604020202020204" pitchFamily="34" charset="0"/>
                <a:cs typeface="Arial" panose="020B0604020202020204" pitchFamily="34" charset="0"/>
              </a:rPr>
              <a:t>Practice Management / Business Operations Quick Hits</a:t>
            </a:r>
          </a:p>
        </p:txBody>
      </p:sp>
    </p:spTree>
    <p:extLst>
      <p:ext uri="{BB962C8B-B14F-4D97-AF65-F5344CB8AC3E}">
        <p14:creationId xmlns:p14="http://schemas.microsoft.com/office/powerpoint/2010/main" val="187800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5F93E5-D80C-A590-4158-CECF5C2269F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0C02E71-9D10-EA2A-15F1-A01976BF84FB}"/>
              </a:ext>
            </a:extLst>
          </p:cNvPr>
          <p:cNvSpPr txBox="1"/>
          <p:nvPr/>
        </p:nvSpPr>
        <p:spPr>
          <a:xfrm>
            <a:off x="467023" y="673608"/>
            <a:ext cx="8596668" cy="1320800"/>
          </a:xfrm>
          <a:prstGeom prst="rect">
            <a:avLst/>
          </a:prstGeom>
        </p:spPr>
        <p:txBody>
          <a:bodyPr vert="horz" lIns="91440" tIns="45720" rIns="91440" bIns="45720" rtlCol="0" anchor="t">
            <a:normAutofit/>
          </a:bodyPr>
          <a:lstStyle/>
          <a:p>
            <a:pPr defTabSz="457189">
              <a:spcBef>
                <a:spcPct val="0"/>
              </a:spcBef>
              <a:spcAft>
                <a:spcPts val="600"/>
              </a:spcAft>
            </a:pPr>
            <a:r>
              <a:rPr lang="en-US" sz="3600" dirty="0">
                <a:solidFill>
                  <a:prstClr val="black"/>
                </a:solidFill>
                <a:latin typeface="Aptos Display" panose="020B0004020202020204" pitchFamily="34" charset="0"/>
              </a:rPr>
              <a:t>Create Processes to Manage Variable Factors</a:t>
            </a:r>
            <a:endParaRPr lang="en-US" sz="3600" b="1" cap="all" spc="700" dirty="0">
              <a:solidFill>
                <a:prstClr val="black"/>
              </a:solidFill>
              <a:latin typeface="Aptos Display" panose="020B0004020202020204" pitchFamily="34" charset="0"/>
            </a:endParaRPr>
          </a:p>
        </p:txBody>
      </p:sp>
      <p:graphicFrame>
        <p:nvGraphicFramePr>
          <p:cNvPr id="19" name="Content Placeholder 2">
            <a:extLst>
              <a:ext uri="{FF2B5EF4-FFF2-40B4-BE49-F238E27FC236}">
                <a16:creationId xmlns:a16="http://schemas.microsoft.com/office/drawing/2014/main" id="{0D15F43C-8D07-6748-6943-97D9F26D6EDB}"/>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346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E2D392-AE74-3257-AE3B-FA3096B4369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1378128-725D-0AC8-6E52-58F9E3513956}"/>
              </a:ext>
            </a:extLst>
          </p:cNvPr>
          <p:cNvSpPr txBox="1"/>
          <p:nvPr/>
        </p:nvSpPr>
        <p:spPr>
          <a:xfrm>
            <a:off x="677335" y="609600"/>
            <a:ext cx="8596668" cy="1320800"/>
          </a:xfrm>
          <a:prstGeom prst="rect">
            <a:avLst/>
          </a:prstGeom>
        </p:spPr>
        <p:txBody>
          <a:bodyPr vert="horz" lIns="91440" tIns="45720" rIns="91440" bIns="45720" rtlCol="0" anchor="t">
            <a:normAutofit/>
          </a:bodyPr>
          <a:lstStyle/>
          <a:p>
            <a:pPr defTabSz="457189">
              <a:spcBef>
                <a:spcPct val="0"/>
              </a:spcBef>
              <a:spcAft>
                <a:spcPts val="600"/>
              </a:spcAft>
            </a:pPr>
            <a:r>
              <a:rPr lang="en-US" sz="3600" b="1" cap="all" spc="700" dirty="0">
                <a:solidFill>
                  <a:prstClr val="black"/>
                </a:solidFill>
                <a:latin typeface="Aptos Display" panose="020B0004020202020204" pitchFamily="34" charset="0"/>
              </a:rPr>
              <a:t>Financial Clearance Functions</a:t>
            </a:r>
          </a:p>
        </p:txBody>
      </p:sp>
      <p:sp>
        <p:nvSpPr>
          <p:cNvPr id="17" name="Content Placeholder 2">
            <a:extLst>
              <a:ext uri="{FF2B5EF4-FFF2-40B4-BE49-F238E27FC236}">
                <a16:creationId xmlns:a16="http://schemas.microsoft.com/office/drawing/2014/main" id="{77D44216-0E0F-53F5-DBAF-F981637DA241}"/>
              </a:ext>
            </a:extLst>
          </p:cNvPr>
          <p:cNvSpPr>
            <a:spLocks noGrp="1"/>
          </p:cNvSpPr>
          <p:nvPr>
            <p:ph idx="1"/>
          </p:nvPr>
        </p:nvSpPr>
        <p:spPr>
          <a:xfrm>
            <a:off x="677334" y="2160590"/>
            <a:ext cx="5220431" cy="3701271"/>
          </a:xfrm>
        </p:spPr>
        <p:txBody>
          <a:bodyPr vert="horz" lIns="91440" tIns="45720" rIns="91440" bIns="45720" rtlCol="0">
            <a:normAutofit/>
          </a:bodyPr>
          <a:lstStyle/>
          <a:p>
            <a:pPr>
              <a:lnSpc>
                <a:spcPct val="90000"/>
              </a:lnSpc>
            </a:pPr>
            <a:r>
              <a:rPr lang="en-US" sz="1500" dirty="0">
                <a:latin typeface="Aptos Display" panose="020B0004020202020204" pitchFamily="34" charset="0"/>
              </a:rPr>
              <a:t>Insurance eligibility verification – primary and secondary insurance verified 3 business days prior to appointment for every patient before every visit</a:t>
            </a:r>
          </a:p>
          <a:p>
            <a:pPr>
              <a:lnSpc>
                <a:spcPct val="90000"/>
              </a:lnSpc>
            </a:pPr>
            <a:r>
              <a:rPr lang="en-US" sz="1500" dirty="0">
                <a:latin typeface="Aptos Display" panose="020B0004020202020204" pitchFamily="34" charset="0"/>
              </a:rPr>
              <a:t>Confirm practice and provider are in network with patient’s insurance plan</a:t>
            </a:r>
          </a:p>
          <a:p>
            <a:pPr>
              <a:lnSpc>
                <a:spcPct val="90000"/>
              </a:lnSpc>
            </a:pPr>
            <a:r>
              <a:rPr lang="en-US" sz="1500" dirty="0">
                <a:latin typeface="Aptos Display" panose="020B0004020202020204" pitchFamily="34" charset="0"/>
              </a:rPr>
              <a:t>Benefit review – complete once annually for all plans and update as needed</a:t>
            </a:r>
          </a:p>
          <a:p>
            <a:pPr>
              <a:lnSpc>
                <a:spcPct val="90000"/>
              </a:lnSpc>
            </a:pPr>
            <a:r>
              <a:rPr lang="en-US" sz="1500" dirty="0">
                <a:latin typeface="Aptos Display" panose="020B0004020202020204" pitchFamily="34" charset="0"/>
              </a:rPr>
              <a:t>Cost estimations – complete as needed based on patient’s insurance plan benefits and planned services</a:t>
            </a:r>
          </a:p>
          <a:p>
            <a:pPr>
              <a:lnSpc>
                <a:spcPct val="90000"/>
              </a:lnSpc>
            </a:pPr>
            <a:r>
              <a:rPr lang="en-US" sz="1500" dirty="0">
                <a:latin typeface="Aptos Display" panose="020B0004020202020204" pitchFamily="34" charset="0"/>
              </a:rPr>
              <a:t>Pre-visit financial counseling – complete each visit when patient’s out of pocket cost exceeds their office visit copay.  Prepare patient to pay at check in for planned services</a:t>
            </a:r>
          </a:p>
        </p:txBody>
      </p:sp>
      <p:pic>
        <p:nvPicPr>
          <p:cNvPr id="11" name="Graphic 10" descr="Checkmark">
            <a:extLst>
              <a:ext uri="{FF2B5EF4-FFF2-40B4-BE49-F238E27FC236}">
                <a16:creationId xmlns:a16="http://schemas.microsoft.com/office/drawing/2014/main" id="{28540671-6FE6-D50A-8F6B-BC11FB6D93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7417" y="2159000"/>
            <a:ext cx="3145536" cy="3145536"/>
          </a:xfrm>
          <a:prstGeom prst="rect">
            <a:avLst/>
          </a:prstGeom>
        </p:spPr>
      </p:pic>
    </p:spTree>
    <p:extLst>
      <p:ext uri="{BB962C8B-B14F-4D97-AF65-F5344CB8AC3E}">
        <p14:creationId xmlns:p14="http://schemas.microsoft.com/office/powerpoint/2010/main" val="3281567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16E20-9C17-B881-BC21-10C8983276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AB6D84-D4B0-FF12-AB35-13A7304710F9}"/>
              </a:ext>
            </a:extLst>
          </p:cNvPr>
          <p:cNvSpPr>
            <a:spLocks noGrp="1"/>
          </p:cNvSpPr>
          <p:nvPr>
            <p:ph idx="1"/>
          </p:nvPr>
        </p:nvSpPr>
        <p:spPr>
          <a:xfrm>
            <a:off x="431897" y="1445269"/>
            <a:ext cx="9773729" cy="4736075"/>
          </a:xfrm>
        </p:spPr>
        <p:txBody>
          <a:bodyPr>
            <a:normAutofit fontScale="47500" lnSpcReduction="20000"/>
          </a:bodyPr>
          <a:lstStyle/>
          <a:p>
            <a:pPr marL="0" indent="0" algn="ctr">
              <a:buNone/>
            </a:pPr>
            <a:endParaRPr lang="en-US" sz="2800" dirty="0">
              <a:latin typeface="Aptos Display" panose="020B0004020202020204" pitchFamily="34" charset="0"/>
              <a:cs typeface="Arial" panose="020B0604020202020204" pitchFamily="34" charset="0"/>
            </a:endParaRPr>
          </a:p>
          <a:p>
            <a:pPr marL="0" indent="0">
              <a:buNone/>
            </a:pPr>
            <a:r>
              <a:rPr lang="en-US" sz="3800" dirty="0">
                <a:latin typeface="Aptos Display" panose="020B0004020202020204" pitchFamily="34" charset="0"/>
                <a:cs typeface="Arial" panose="020B0604020202020204" pitchFamily="34" charset="0"/>
              </a:rPr>
              <a:t>This workflow is based upon all patients being checked in with correct and verified insurance attached to their chart.  This workflow also assumes PCP Referrals are on file for required plans.</a:t>
            </a:r>
          </a:p>
          <a:p>
            <a:pPr marL="0" indent="0">
              <a:buNone/>
            </a:pPr>
            <a:endParaRPr lang="en-US" sz="3800" dirty="0">
              <a:latin typeface="Aptos Display" panose="020B0004020202020204" pitchFamily="34" charset="0"/>
              <a:cs typeface="Arial" panose="020B0604020202020204" pitchFamily="34" charset="0"/>
            </a:endParaRPr>
          </a:p>
          <a:p>
            <a:pPr marL="514338" indent="-514338">
              <a:buFont typeface="+mj-lt"/>
              <a:buAutoNum type="arabicPeriod"/>
            </a:pPr>
            <a:r>
              <a:rPr lang="en-US" sz="3800" dirty="0">
                <a:latin typeface="Aptos Display" panose="020B0004020202020204" pitchFamily="34" charset="0"/>
                <a:cs typeface="Arial" panose="020B0604020202020204" pitchFamily="34" charset="0"/>
              </a:rPr>
              <a:t>Patient is seen in clinic and needs anti-VEGF injections.</a:t>
            </a:r>
          </a:p>
          <a:p>
            <a:pPr marL="514338" indent="-514338">
              <a:buFont typeface="+mj-lt"/>
              <a:buAutoNum type="arabicPeriod"/>
            </a:pPr>
            <a:r>
              <a:rPr lang="en-US" sz="3800" dirty="0">
                <a:latin typeface="Aptos Display" panose="020B0004020202020204" pitchFamily="34" charset="0"/>
                <a:cs typeface="Arial" panose="020B0604020202020204" pitchFamily="34" charset="0"/>
              </a:rPr>
              <a:t>Physician should utilize the Insurance Drug Coverage Guide to determine which drug choice is appropriate for the patient’s diagnosis and primary insurance payer.</a:t>
            </a:r>
          </a:p>
          <a:p>
            <a:pPr marL="514338" indent="-514338">
              <a:buFont typeface="+mj-lt"/>
              <a:buAutoNum type="arabicPeriod"/>
            </a:pPr>
            <a:r>
              <a:rPr lang="en-US" sz="3800" dirty="0">
                <a:latin typeface="Aptos Display" panose="020B0004020202020204" pitchFamily="34" charset="0"/>
                <a:cs typeface="Arial" panose="020B0604020202020204" pitchFamily="34" charset="0"/>
              </a:rPr>
              <a:t>Chart notes are typically required to be sent with prior authorization requests.  The exam impression should clearly state the diagnosis and medical need for injection treatment.  The return to clinic plan should specify the drug selected by the physician.</a:t>
            </a:r>
          </a:p>
          <a:p>
            <a:pPr marL="514338" indent="-514338">
              <a:buFont typeface="+mj-lt"/>
              <a:buAutoNum type="arabicPeriod"/>
            </a:pPr>
            <a:r>
              <a:rPr lang="en-US" sz="3800" dirty="0">
                <a:latin typeface="Aptos Display" panose="020B0004020202020204" pitchFamily="34" charset="0"/>
                <a:cs typeface="Arial" panose="020B0604020202020204" pitchFamily="34" charset="0"/>
              </a:rPr>
              <a:t>Patient should sign the corresponding authorization (PAN) form to run a detailed insurance benefit investigation through the drug company’s provided service.</a:t>
            </a:r>
          </a:p>
          <a:p>
            <a:pPr marL="514338" indent="-514338">
              <a:buFont typeface="+mj-lt"/>
              <a:buAutoNum type="arabicPeriod"/>
            </a:pPr>
            <a:r>
              <a:rPr lang="en-US" sz="3800" dirty="0">
                <a:latin typeface="Aptos Display" panose="020B0004020202020204" pitchFamily="34" charset="0"/>
                <a:cs typeface="Arial" panose="020B0604020202020204" pitchFamily="34" charset="0"/>
              </a:rPr>
              <a:t>Check out staff should schedule the patient’s return appointment using the appropriate drug specific appointment event.</a:t>
            </a:r>
          </a:p>
        </p:txBody>
      </p:sp>
      <p:sp>
        <p:nvSpPr>
          <p:cNvPr id="7" name="TextBox 6">
            <a:extLst>
              <a:ext uri="{FF2B5EF4-FFF2-40B4-BE49-F238E27FC236}">
                <a16:creationId xmlns:a16="http://schemas.microsoft.com/office/drawing/2014/main" id="{8628D597-E7A5-A99A-4A2E-59E5212B441E}"/>
              </a:ext>
            </a:extLst>
          </p:cNvPr>
          <p:cNvSpPr txBox="1"/>
          <p:nvPr/>
        </p:nvSpPr>
        <p:spPr>
          <a:xfrm>
            <a:off x="-1477474" y="521939"/>
            <a:ext cx="10462404" cy="923330"/>
          </a:xfrm>
          <a:prstGeom prst="rect">
            <a:avLst/>
          </a:prstGeom>
          <a:noFill/>
        </p:spPr>
        <p:txBody>
          <a:bodyPr wrap="square" rtlCol="0" anchor="ctr">
            <a:spAutoFit/>
          </a:bodyPr>
          <a:lstStyle/>
          <a:p>
            <a:pPr algn="ctr" defTabSz="457189"/>
            <a:r>
              <a:rPr lang="en-US" sz="5400" dirty="0">
                <a:solidFill>
                  <a:prstClr val="black"/>
                </a:solidFill>
                <a:latin typeface="Aptos Display" panose="020B0004020202020204" pitchFamily="34" charset="0"/>
              </a:rPr>
              <a:t>Drug Approval Workflow</a:t>
            </a:r>
          </a:p>
        </p:txBody>
      </p:sp>
    </p:spTree>
    <p:extLst>
      <p:ext uri="{BB962C8B-B14F-4D97-AF65-F5344CB8AC3E}">
        <p14:creationId xmlns:p14="http://schemas.microsoft.com/office/powerpoint/2010/main" val="3620894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3C5DC-2FE6-B8C2-1E71-A24AAF1900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DB3B1A-7E72-BF66-4FEF-4D38AE17164C}"/>
              </a:ext>
            </a:extLst>
          </p:cNvPr>
          <p:cNvSpPr>
            <a:spLocks noGrp="1"/>
          </p:cNvSpPr>
          <p:nvPr>
            <p:ph idx="1"/>
          </p:nvPr>
        </p:nvSpPr>
        <p:spPr>
          <a:xfrm>
            <a:off x="512467" y="1453207"/>
            <a:ext cx="9411419" cy="4641011"/>
          </a:xfrm>
        </p:spPr>
        <p:txBody>
          <a:bodyPr>
            <a:normAutofit/>
          </a:bodyPr>
          <a:lstStyle/>
          <a:p>
            <a:pPr marL="0" indent="0">
              <a:buNone/>
            </a:pPr>
            <a:r>
              <a:rPr lang="en-US" u="sng" dirty="0">
                <a:latin typeface="Aptos Display" panose="020B0004020202020204" pitchFamily="34" charset="0"/>
                <a:cs typeface="Arial" panose="020B0604020202020204" pitchFamily="34" charset="0"/>
              </a:rPr>
              <a:t>Prior to next visit (injection visit):</a:t>
            </a:r>
          </a:p>
          <a:p>
            <a:pPr marL="514338" indent="-514338">
              <a:buFont typeface="+mj-lt"/>
              <a:buAutoNum type="arabicPeriod" startAt="6"/>
            </a:pPr>
            <a:r>
              <a:rPr lang="en-US" dirty="0">
                <a:latin typeface="Aptos Display" panose="020B0004020202020204" pitchFamily="34" charset="0"/>
                <a:cs typeface="Arial" panose="020B0604020202020204" pitchFamily="34" charset="0"/>
              </a:rPr>
              <a:t>Obtain prior authorization from the patient’s insurance for the drug requested.</a:t>
            </a:r>
          </a:p>
          <a:p>
            <a:pPr marL="514338" indent="-514338">
              <a:buFont typeface="+mj-lt"/>
              <a:buAutoNum type="arabicPeriod" startAt="6"/>
            </a:pPr>
            <a:r>
              <a:rPr lang="en-US" dirty="0">
                <a:latin typeface="Aptos Display" panose="020B0004020202020204" pitchFamily="34" charset="0"/>
                <a:cs typeface="Arial" panose="020B0604020202020204" pitchFamily="34" charset="0"/>
              </a:rPr>
              <a:t>Run the benefits investigation through the drug company portal.</a:t>
            </a:r>
          </a:p>
          <a:p>
            <a:pPr marL="514338" indent="-514338">
              <a:buFont typeface="+mj-lt"/>
              <a:buAutoNum type="arabicPeriod" startAt="6"/>
            </a:pPr>
            <a:r>
              <a:rPr lang="en-US" dirty="0">
                <a:latin typeface="Aptos Display" panose="020B0004020202020204" pitchFamily="34" charset="0"/>
                <a:cs typeface="Arial" panose="020B0604020202020204" pitchFamily="34" charset="0"/>
              </a:rPr>
              <a:t>Enroll the patient in copay assistance if applicable and eligible.</a:t>
            </a:r>
          </a:p>
          <a:p>
            <a:pPr marL="514338" indent="-514338">
              <a:buFont typeface="+mj-lt"/>
              <a:buAutoNum type="arabicPeriod" startAt="6"/>
            </a:pPr>
            <a:r>
              <a:rPr lang="en-US" dirty="0">
                <a:latin typeface="Aptos Display" panose="020B0004020202020204" pitchFamily="34" charset="0"/>
                <a:cs typeface="Arial" panose="020B0604020202020204" pitchFamily="34" charset="0"/>
              </a:rPr>
              <a:t>Complete Financial Counseling with the patient for out-of-pocket cost.  Prepare the patient to pay at check in of the injection visit.</a:t>
            </a:r>
          </a:p>
          <a:p>
            <a:pPr marL="514338" indent="-514338">
              <a:buFont typeface="+mj-lt"/>
              <a:buAutoNum type="arabicPeriod" startAt="6"/>
            </a:pPr>
            <a:r>
              <a:rPr lang="en-US" dirty="0">
                <a:latin typeface="Aptos Display" panose="020B0004020202020204" pitchFamily="34" charset="0"/>
                <a:cs typeface="Arial" panose="020B0604020202020204" pitchFamily="34" charset="0"/>
              </a:rPr>
              <a:t>Three business days prior to the return visit, re-verify the patient’s insurance to confirm it is still active.</a:t>
            </a:r>
          </a:p>
          <a:p>
            <a:pPr marL="514338" indent="-514338">
              <a:buFont typeface="+mj-lt"/>
              <a:buAutoNum type="arabicPeriod" startAt="6"/>
            </a:pPr>
            <a:r>
              <a:rPr lang="en-US" dirty="0">
                <a:latin typeface="Aptos Display" panose="020B0004020202020204" pitchFamily="34" charset="0"/>
                <a:cs typeface="Arial" panose="020B0604020202020204" pitchFamily="34" charset="0"/>
              </a:rPr>
              <a:t>Two business days prior to the return visit, confirm patient’s payer/diagnosis/drug combination clears all check points and provide the appropriate Injection Status for this appointment.</a:t>
            </a:r>
          </a:p>
        </p:txBody>
      </p:sp>
      <p:sp>
        <p:nvSpPr>
          <p:cNvPr id="2" name="TextBox 1">
            <a:extLst>
              <a:ext uri="{FF2B5EF4-FFF2-40B4-BE49-F238E27FC236}">
                <a16:creationId xmlns:a16="http://schemas.microsoft.com/office/drawing/2014/main" id="{687925ED-2112-CE6B-ABF7-ECCA955A744B}"/>
              </a:ext>
            </a:extLst>
          </p:cNvPr>
          <p:cNvSpPr txBox="1"/>
          <p:nvPr/>
        </p:nvSpPr>
        <p:spPr>
          <a:xfrm>
            <a:off x="-1386034" y="302119"/>
            <a:ext cx="10462404" cy="923330"/>
          </a:xfrm>
          <a:prstGeom prst="rect">
            <a:avLst/>
          </a:prstGeom>
          <a:noFill/>
        </p:spPr>
        <p:txBody>
          <a:bodyPr wrap="square" rtlCol="0" anchor="ctr">
            <a:spAutoFit/>
          </a:bodyPr>
          <a:lstStyle/>
          <a:p>
            <a:pPr algn="ctr" defTabSz="457189"/>
            <a:r>
              <a:rPr lang="en-US" sz="5400" dirty="0">
                <a:solidFill>
                  <a:prstClr val="black"/>
                </a:solidFill>
                <a:latin typeface="Aptos Display" panose="020B0004020202020204" pitchFamily="34" charset="0"/>
              </a:rPr>
              <a:t>Drug Approval Workflow</a:t>
            </a:r>
          </a:p>
        </p:txBody>
      </p:sp>
    </p:spTree>
    <p:extLst>
      <p:ext uri="{BB962C8B-B14F-4D97-AF65-F5344CB8AC3E}">
        <p14:creationId xmlns:p14="http://schemas.microsoft.com/office/powerpoint/2010/main" val="3668382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DB3CA8-CE7F-9DAB-60F2-0C571076DBB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AE615C6-AC7E-CD46-E3F6-DCED9FF8062E}"/>
              </a:ext>
            </a:extLst>
          </p:cNvPr>
          <p:cNvSpPr txBox="1"/>
          <p:nvPr/>
        </p:nvSpPr>
        <p:spPr>
          <a:xfrm>
            <a:off x="677335" y="609600"/>
            <a:ext cx="8596668" cy="1320800"/>
          </a:xfrm>
          <a:prstGeom prst="rect">
            <a:avLst/>
          </a:prstGeom>
        </p:spPr>
        <p:txBody>
          <a:bodyPr vert="horz" lIns="91440" tIns="45720" rIns="91440" bIns="45720" rtlCol="0" anchor="t">
            <a:normAutofit/>
          </a:bodyPr>
          <a:lstStyle/>
          <a:p>
            <a:pPr defTabSz="457189">
              <a:spcBef>
                <a:spcPct val="0"/>
              </a:spcBef>
              <a:spcAft>
                <a:spcPts val="600"/>
              </a:spcAft>
            </a:pPr>
            <a:r>
              <a:rPr lang="en-US" sz="3600" b="1" cap="all" spc="700" dirty="0">
                <a:solidFill>
                  <a:prstClr val="black"/>
                </a:solidFill>
                <a:latin typeface="Aptos Display" panose="020B0004020202020204" pitchFamily="34" charset="0"/>
              </a:rPr>
              <a:t>Prior Authorization Functions</a:t>
            </a:r>
          </a:p>
        </p:txBody>
      </p:sp>
      <p:graphicFrame>
        <p:nvGraphicFramePr>
          <p:cNvPr id="9" name="Content Placeholder 2">
            <a:extLst>
              <a:ext uri="{FF2B5EF4-FFF2-40B4-BE49-F238E27FC236}">
                <a16:creationId xmlns:a16="http://schemas.microsoft.com/office/drawing/2014/main" id="{2F6A3FF8-F9AF-B524-C835-042EF5F1B223}"/>
              </a:ext>
            </a:extLst>
          </p:cNvPr>
          <p:cNvGraphicFramePr>
            <a:graphicFrameLocks noGrp="1"/>
          </p:cNvGraphicFramePr>
          <p:nvPr>
            <p:ph idx="1"/>
          </p:nvPr>
        </p:nvGraphicFramePr>
        <p:xfrm>
          <a:off x="677862" y="1793347"/>
          <a:ext cx="9786937" cy="4615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2524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669948-1B24-D34F-AAD6-E465231DD26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A964482-90C3-491F-23CC-8A79861584DA}"/>
              </a:ext>
            </a:extLst>
          </p:cNvPr>
          <p:cNvSpPr txBox="1"/>
          <p:nvPr/>
        </p:nvSpPr>
        <p:spPr>
          <a:xfrm>
            <a:off x="0" y="606056"/>
            <a:ext cx="10374517" cy="971512"/>
          </a:xfrm>
          <a:prstGeom prst="rect">
            <a:avLst/>
          </a:prstGeom>
        </p:spPr>
        <p:txBody>
          <a:bodyPr vert="horz" lIns="0" tIns="0" rIns="0" bIns="0" rtlCol="0" anchor="ctr">
            <a:normAutofit/>
          </a:bodyPr>
          <a:lstStyle/>
          <a:p>
            <a:pPr algn="ctr" defTabSz="457189">
              <a:lnSpc>
                <a:spcPct val="90000"/>
              </a:lnSpc>
              <a:spcBef>
                <a:spcPct val="0"/>
              </a:spcBef>
              <a:spcAft>
                <a:spcPts val="600"/>
              </a:spcAft>
            </a:pPr>
            <a:r>
              <a:rPr lang="en-US" sz="3200" b="1" cap="all" spc="700" dirty="0">
                <a:solidFill>
                  <a:prstClr val="black"/>
                </a:solidFill>
                <a:latin typeface="Aptos Display" panose="020B0004020202020204" pitchFamily="34" charset="0"/>
              </a:rPr>
              <a:t>Patient Assistance </a:t>
            </a:r>
          </a:p>
          <a:p>
            <a:pPr algn="ctr" defTabSz="457189">
              <a:lnSpc>
                <a:spcPct val="90000"/>
              </a:lnSpc>
              <a:spcBef>
                <a:spcPct val="0"/>
              </a:spcBef>
              <a:spcAft>
                <a:spcPts val="600"/>
              </a:spcAft>
            </a:pPr>
            <a:r>
              <a:rPr lang="en-US" sz="3200" b="1" cap="all" spc="700" dirty="0">
                <a:solidFill>
                  <a:prstClr val="black"/>
                </a:solidFill>
                <a:latin typeface="Aptos Display" panose="020B0004020202020204" pitchFamily="34" charset="0"/>
              </a:rPr>
              <a:t>Pre-Visit Functions</a:t>
            </a:r>
          </a:p>
        </p:txBody>
      </p:sp>
      <p:graphicFrame>
        <p:nvGraphicFramePr>
          <p:cNvPr id="11" name="Content Placeholder 2">
            <a:extLst>
              <a:ext uri="{FF2B5EF4-FFF2-40B4-BE49-F238E27FC236}">
                <a16:creationId xmlns:a16="http://schemas.microsoft.com/office/drawing/2014/main" id="{325C5891-7654-DD42-6991-C1157822C783}"/>
              </a:ext>
            </a:extLst>
          </p:cNvPr>
          <p:cNvGraphicFramePr>
            <a:graphicFrameLocks noGrp="1"/>
          </p:cNvGraphicFramePr>
          <p:nvPr>
            <p:ph idx="1"/>
          </p:nvPr>
        </p:nvGraphicFramePr>
        <p:xfrm>
          <a:off x="579475" y="2062716"/>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0058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D1200-08A7-2C67-9CF6-1E1DA7328EB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18DCAF6-18BF-FC6E-AA27-99F4156EDFED}"/>
              </a:ext>
            </a:extLst>
          </p:cNvPr>
          <p:cNvSpPr txBox="1"/>
          <p:nvPr/>
        </p:nvSpPr>
        <p:spPr>
          <a:xfrm>
            <a:off x="457200" y="868280"/>
            <a:ext cx="3390645" cy="3363597"/>
          </a:xfrm>
          <a:prstGeom prst="rect">
            <a:avLst/>
          </a:prstGeom>
        </p:spPr>
        <p:txBody>
          <a:bodyPr vert="horz" lIns="0" tIns="0" rIns="0" bIns="0" rtlCol="0" anchor="b">
            <a:normAutofit/>
          </a:bodyPr>
          <a:lstStyle/>
          <a:p>
            <a:pPr algn="ctr" defTabSz="457189">
              <a:spcBef>
                <a:spcPct val="0"/>
              </a:spcBef>
              <a:spcAft>
                <a:spcPts val="600"/>
              </a:spcAft>
            </a:pPr>
            <a:r>
              <a:rPr lang="en-US" sz="3200" b="1" cap="all" spc="700" dirty="0">
                <a:solidFill>
                  <a:prstClr val="black"/>
                </a:solidFill>
                <a:latin typeface="Aptos Display" panose="020B0004020202020204" pitchFamily="34" charset="0"/>
              </a:rPr>
              <a:t>Injection Status Granted</a:t>
            </a:r>
          </a:p>
        </p:txBody>
      </p:sp>
      <p:graphicFrame>
        <p:nvGraphicFramePr>
          <p:cNvPr id="9" name="Content Placeholder 2">
            <a:extLst>
              <a:ext uri="{FF2B5EF4-FFF2-40B4-BE49-F238E27FC236}">
                <a16:creationId xmlns:a16="http://schemas.microsoft.com/office/drawing/2014/main" id="{74F73734-536A-1E7C-20EA-4237BF33C771}"/>
              </a:ext>
            </a:extLst>
          </p:cNvPr>
          <p:cNvGraphicFramePr>
            <a:graphicFrameLocks noGrp="1"/>
          </p:cNvGraphicFramePr>
          <p:nvPr>
            <p:ph idx="1"/>
          </p:nvPr>
        </p:nvGraphicFramePr>
        <p:xfrm>
          <a:off x="4494653" y="457200"/>
          <a:ext cx="7240147"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4675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E5057A-C22D-0817-6076-58E28923A9E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8535290-9BB9-0DDC-033A-3AA2470E2F04}"/>
              </a:ext>
            </a:extLst>
          </p:cNvPr>
          <p:cNvSpPr txBox="1"/>
          <p:nvPr/>
        </p:nvSpPr>
        <p:spPr>
          <a:xfrm>
            <a:off x="663308" y="475011"/>
            <a:ext cx="10374517" cy="971512"/>
          </a:xfrm>
          <a:prstGeom prst="rect">
            <a:avLst/>
          </a:prstGeom>
        </p:spPr>
        <p:txBody>
          <a:bodyPr vert="horz" lIns="0" tIns="0" rIns="0" bIns="0" rtlCol="0" anchor="ctr">
            <a:normAutofit/>
          </a:bodyPr>
          <a:lstStyle/>
          <a:p>
            <a:pPr defTabSz="457189">
              <a:lnSpc>
                <a:spcPct val="90000"/>
              </a:lnSpc>
              <a:spcBef>
                <a:spcPct val="0"/>
              </a:spcBef>
              <a:spcAft>
                <a:spcPts val="600"/>
              </a:spcAft>
            </a:pPr>
            <a:r>
              <a:rPr lang="en-US" sz="3200" b="1" cap="all" spc="700" dirty="0">
                <a:solidFill>
                  <a:prstClr val="black"/>
                </a:solidFill>
                <a:latin typeface="Aptos Display" panose="020B0004020202020204" pitchFamily="34" charset="0"/>
              </a:rPr>
              <a:t>First Injection Approval TIME</a:t>
            </a:r>
          </a:p>
        </p:txBody>
      </p:sp>
      <p:graphicFrame>
        <p:nvGraphicFramePr>
          <p:cNvPr id="9" name="Content Placeholder 2">
            <a:extLst>
              <a:ext uri="{FF2B5EF4-FFF2-40B4-BE49-F238E27FC236}">
                <a16:creationId xmlns:a16="http://schemas.microsoft.com/office/drawing/2014/main" id="{506A15AE-5B14-A6FC-6C4B-46D18EB4CF65}"/>
              </a:ext>
            </a:extLst>
          </p:cNvPr>
          <p:cNvGraphicFramePr>
            <a:graphicFrameLocks noGrp="1"/>
          </p:cNvGraphicFramePr>
          <p:nvPr>
            <p:ph idx="1"/>
          </p:nvPr>
        </p:nvGraphicFramePr>
        <p:xfrm>
          <a:off x="579475" y="1371601"/>
          <a:ext cx="11033029" cy="4880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3183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437E9B-67F9-4AC4-45CD-B44466A8CB1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5330986-F7F5-0AE1-6A0B-75ADE49A7347}"/>
              </a:ext>
            </a:extLst>
          </p:cNvPr>
          <p:cNvSpPr txBox="1"/>
          <p:nvPr/>
        </p:nvSpPr>
        <p:spPr>
          <a:xfrm>
            <a:off x="1157084" y="374427"/>
            <a:ext cx="10374517" cy="971512"/>
          </a:xfrm>
          <a:prstGeom prst="rect">
            <a:avLst/>
          </a:prstGeom>
        </p:spPr>
        <p:txBody>
          <a:bodyPr vert="horz" lIns="0" tIns="0" rIns="0" bIns="0" rtlCol="0" anchor="ctr">
            <a:normAutofit/>
          </a:bodyPr>
          <a:lstStyle/>
          <a:p>
            <a:pPr algn="ctr" defTabSz="457189">
              <a:spcBef>
                <a:spcPct val="0"/>
              </a:spcBef>
              <a:spcAft>
                <a:spcPts val="600"/>
              </a:spcAft>
            </a:pPr>
            <a:r>
              <a:rPr lang="en-US" sz="3200" b="1" cap="all" spc="700" dirty="0">
                <a:solidFill>
                  <a:prstClr val="black"/>
                </a:solidFill>
                <a:latin typeface="Aptos Display" panose="020B0004020202020204" pitchFamily="34" charset="0"/>
              </a:rPr>
              <a:t>Same Day Injections</a:t>
            </a:r>
          </a:p>
        </p:txBody>
      </p:sp>
      <p:graphicFrame>
        <p:nvGraphicFramePr>
          <p:cNvPr id="9" name="Content Placeholder 2">
            <a:extLst>
              <a:ext uri="{FF2B5EF4-FFF2-40B4-BE49-F238E27FC236}">
                <a16:creationId xmlns:a16="http://schemas.microsoft.com/office/drawing/2014/main" id="{B4289B3E-7F1E-6B8A-015E-BDB94EC14179}"/>
              </a:ext>
            </a:extLst>
          </p:cNvPr>
          <p:cNvGraphicFramePr>
            <a:graphicFrameLocks noGrp="1"/>
          </p:cNvGraphicFramePr>
          <p:nvPr>
            <p:ph idx="1"/>
          </p:nvPr>
        </p:nvGraphicFramePr>
        <p:xfrm>
          <a:off x="579475" y="2062716"/>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5707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CAE7CF-B949-1E9C-DF04-11B98D755F2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573443A-AF55-663E-CBE1-E03B724B1B22}"/>
              </a:ext>
            </a:extLst>
          </p:cNvPr>
          <p:cNvSpPr txBox="1"/>
          <p:nvPr/>
        </p:nvSpPr>
        <p:spPr>
          <a:xfrm>
            <a:off x="897158" y="286603"/>
            <a:ext cx="5929423" cy="1852976"/>
          </a:xfrm>
          <a:prstGeom prst="rect">
            <a:avLst/>
          </a:prstGeom>
        </p:spPr>
        <p:txBody>
          <a:bodyPr vert="horz" lIns="0" tIns="0" rIns="0" bIns="0" rtlCol="0" anchor="b">
            <a:normAutofit/>
          </a:bodyPr>
          <a:lstStyle/>
          <a:p>
            <a:pPr algn="ctr" defTabSz="457189">
              <a:spcBef>
                <a:spcPct val="0"/>
              </a:spcBef>
              <a:spcAft>
                <a:spcPts val="600"/>
              </a:spcAft>
            </a:pPr>
            <a:r>
              <a:rPr lang="en-US" sz="4000" b="1" cap="all" spc="700" dirty="0">
                <a:solidFill>
                  <a:prstClr val="black"/>
                </a:solidFill>
                <a:latin typeface="Aptos Display" panose="020B0004020202020204" pitchFamily="34" charset="0"/>
              </a:rPr>
              <a:t>Subsequent Injections</a:t>
            </a:r>
          </a:p>
        </p:txBody>
      </p:sp>
      <p:sp>
        <p:nvSpPr>
          <p:cNvPr id="11" name="Content Placeholder 2">
            <a:extLst>
              <a:ext uri="{FF2B5EF4-FFF2-40B4-BE49-F238E27FC236}">
                <a16:creationId xmlns:a16="http://schemas.microsoft.com/office/drawing/2014/main" id="{76568956-267B-B762-C515-AD59462AEF4B}"/>
              </a:ext>
            </a:extLst>
          </p:cNvPr>
          <p:cNvSpPr>
            <a:spLocks noGrp="1"/>
          </p:cNvSpPr>
          <p:nvPr>
            <p:ph idx="1"/>
          </p:nvPr>
        </p:nvSpPr>
        <p:spPr>
          <a:xfrm>
            <a:off x="738909" y="2426179"/>
            <a:ext cx="6982691" cy="3789895"/>
          </a:xfrm>
        </p:spPr>
        <p:txBody>
          <a:bodyPr vert="horz" lIns="0" tIns="0" rIns="0" bIns="0" rtlCol="0">
            <a:normAutofit/>
          </a:bodyPr>
          <a:lstStyle/>
          <a:p>
            <a:pPr marL="0" indent="0">
              <a:lnSpc>
                <a:spcPct val="110000"/>
              </a:lnSpc>
              <a:buNone/>
            </a:pPr>
            <a:r>
              <a:rPr lang="en-US" sz="1600" dirty="0">
                <a:latin typeface="Aptos Display" panose="020B0004020202020204" pitchFamily="34" charset="0"/>
                <a:cs typeface="Arial" panose="020B0604020202020204" pitchFamily="34" charset="0"/>
              </a:rPr>
              <a:t>Functions that should be repeated every visit for appointments scheduled with drug specific events:</a:t>
            </a:r>
          </a:p>
          <a:p>
            <a:pPr>
              <a:lnSpc>
                <a:spcPct val="110000"/>
              </a:lnSpc>
            </a:pPr>
            <a:r>
              <a:rPr lang="en-US" sz="1600" dirty="0">
                <a:latin typeface="Aptos Display" panose="020B0004020202020204" pitchFamily="34" charset="0"/>
                <a:cs typeface="Arial" panose="020B0604020202020204" pitchFamily="34" charset="0"/>
              </a:rPr>
              <a:t>Review report of expiring prior authorizations and/or remaining visits/units</a:t>
            </a:r>
          </a:p>
          <a:p>
            <a:pPr>
              <a:lnSpc>
                <a:spcPct val="110000"/>
              </a:lnSpc>
            </a:pPr>
            <a:r>
              <a:rPr lang="en-US" sz="1600" dirty="0">
                <a:latin typeface="Aptos Display" panose="020B0004020202020204" pitchFamily="34" charset="0"/>
                <a:cs typeface="Arial" panose="020B0604020202020204" pitchFamily="34" charset="0"/>
              </a:rPr>
              <a:t>Insurance eligibility verification for primary and secondary payers</a:t>
            </a:r>
          </a:p>
          <a:p>
            <a:pPr>
              <a:lnSpc>
                <a:spcPct val="110000"/>
              </a:lnSpc>
            </a:pPr>
            <a:r>
              <a:rPr lang="en-US" sz="1600" dirty="0">
                <a:latin typeface="Aptos Display" panose="020B0004020202020204" pitchFamily="34" charset="0"/>
                <a:cs typeface="Arial" panose="020B0604020202020204" pitchFamily="34" charset="0"/>
              </a:rPr>
              <a:t>Review patient’s accounts receivable / confirm reimbursement for previous injections</a:t>
            </a:r>
          </a:p>
          <a:p>
            <a:pPr>
              <a:lnSpc>
                <a:spcPct val="110000"/>
              </a:lnSpc>
            </a:pPr>
            <a:r>
              <a:rPr lang="en-US" sz="1600" dirty="0">
                <a:latin typeface="Aptos Display" panose="020B0004020202020204" pitchFamily="34" charset="0"/>
                <a:cs typeface="Arial" panose="020B0604020202020204" pitchFamily="34" charset="0"/>
              </a:rPr>
              <a:t>Copay assistance grant balance</a:t>
            </a:r>
          </a:p>
          <a:p>
            <a:pPr>
              <a:lnSpc>
                <a:spcPct val="110000"/>
              </a:lnSpc>
            </a:pPr>
            <a:r>
              <a:rPr lang="en-US" sz="1600" dirty="0">
                <a:latin typeface="Aptos Display" panose="020B0004020202020204" pitchFamily="34" charset="0"/>
                <a:cs typeface="Arial" panose="020B0604020202020204" pitchFamily="34" charset="0"/>
              </a:rPr>
              <a:t>Confirm no change with drug / diagnosis code combination compared to prior authorization approval</a:t>
            </a:r>
          </a:p>
          <a:p>
            <a:pPr>
              <a:lnSpc>
                <a:spcPct val="110000"/>
              </a:lnSpc>
            </a:pPr>
            <a:r>
              <a:rPr lang="en-US" sz="1600" dirty="0">
                <a:latin typeface="Aptos Display" panose="020B0004020202020204" pitchFamily="34" charset="0"/>
                <a:cs typeface="Arial" panose="020B0604020202020204" pitchFamily="34" charset="0"/>
              </a:rPr>
              <a:t>Injection Status approved and attached to appointment for subsequent injection visit</a:t>
            </a:r>
          </a:p>
        </p:txBody>
      </p:sp>
      <p:pic>
        <p:nvPicPr>
          <p:cNvPr id="12" name="Picture 11" descr="Pen placed on top of a signature line">
            <a:extLst>
              <a:ext uri="{FF2B5EF4-FFF2-40B4-BE49-F238E27FC236}">
                <a16:creationId xmlns:a16="http://schemas.microsoft.com/office/drawing/2014/main" id="{6C35DFFA-657D-8DFC-A334-27F913FEDAFD}"/>
              </a:ext>
            </a:extLst>
          </p:cNvPr>
          <p:cNvPicPr>
            <a:picLocks noChangeAspect="1"/>
          </p:cNvPicPr>
          <p:nvPr/>
        </p:nvPicPr>
        <p:blipFill rotWithShape="1">
          <a:blip r:embed="rId2"/>
          <a:srcRect l="53748" r="3857" b="1"/>
          <a:stretch/>
        </p:blipFill>
        <p:spPr>
          <a:xfrm>
            <a:off x="8115301" y="-12514"/>
            <a:ext cx="4076700" cy="6418631"/>
          </a:xfrm>
          <a:prstGeom prst="rect">
            <a:avLst/>
          </a:prstGeom>
        </p:spPr>
      </p:pic>
    </p:spTree>
    <p:extLst>
      <p:ext uri="{BB962C8B-B14F-4D97-AF65-F5344CB8AC3E}">
        <p14:creationId xmlns:p14="http://schemas.microsoft.com/office/powerpoint/2010/main" val="3870309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F4F346-3540-9DDF-0AE6-BE461D78FC97}"/>
              </a:ext>
            </a:extLst>
          </p:cNvPr>
          <p:cNvSpPr>
            <a:spLocks noGrp="1"/>
          </p:cNvSpPr>
          <p:nvPr>
            <p:ph type="ctrTitle"/>
          </p:nvPr>
        </p:nvSpPr>
        <p:spPr/>
        <p:txBody>
          <a:bodyPr/>
          <a:lstStyle/>
          <a:p>
            <a:r>
              <a:rPr lang="en-US" dirty="0"/>
              <a:t>Ashley Nahrwold</a:t>
            </a:r>
          </a:p>
        </p:txBody>
      </p:sp>
      <p:sp>
        <p:nvSpPr>
          <p:cNvPr id="5" name="Subtitle 4">
            <a:extLst>
              <a:ext uri="{FF2B5EF4-FFF2-40B4-BE49-F238E27FC236}">
                <a16:creationId xmlns:a16="http://schemas.microsoft.com/office/drawing/2014/main" id="{36E70E87-EB67-0980-10F6-8A2EB5DEED1D}"/>
              </a:ext>
            </a:extLst>
          </p:cNvPr>
          <p:cNvSpPr>
            <a:spLocks noGrp="1"/>
          </p:cNvSpPr>
          <p:nvPr>
            <p:ph type="subTitle" idx="1"/>
          </p:nvPr>
        </p:nvSpPr>
        <p:spPr/>
        <p:txBody>
          <a:bodyPr/>
          <a:lstStyle/>
          <a:p>
            <a:r>
              <a:rPr lang="en-US" dirty="0"/>
              <a:t>The Retina Institute/ Retina Consultants of America </a:t>
            </a:r>
          </a:p>
        </p:txBody>
      </p:sp>
      <p:pic>
        <p:nvPicPr>
          <p:cNvPr id="7" name="Picture 6" descr="A person smiling at camera&#10;&#10;AI-generated content may be incorrect.">
            <a:extLst>
              <a:ext uri="{FF2B5EF4-FFF2-40B4-BE49-F238E27FC236}">
                <a16:creationId xmlns:a16="http://schemas.microsoft.com/office/drawing/2014/main" id="{CE0B11F4-B702-71FE-E21A-CD857832125B}"/>
              </a:ext>
            </a:extLst>
          </p:cNvPr>
          <p:cNvPicPr>
            <a:picLocks noChangeAspect="1"/>
          </p:cNvPicPr>
          <p:nvPr/>
        </p:nvPicPr>
        <p:blipFill rotWithShape="1">
          <a:blip r:embed="rId3"/>
          <a:srcRect l="-281" t="6660" r="281" b="15220"/>
          <a:stretch>
            <a:fillRect/>
          </a:stretch>
        </p:blipFill>
        <p:spPr>
          <a:xfrm>
            <a:off x="7852864" y="1262035"/>
            <a:ext cx="3657600" cy="3657600"/>
          </a:xfrm>
          <a:prstGeom prst="ellipse">
            <a:avLst/>
          </a:prstGeom>
          <a:ln w="38100">
            <a:solidFill>
              <a:srgbClr val="E6008C"/>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51022836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C1498-0BAD-EEB1-865C-0C87B9ECE16F}"/>
              </a:ext>
            </a:extLst>
          </p:cNvPr>
          <p:cNvSpPr>
            <a:spLocks noGrp="1"/>
          </p:cNvSpPr>
          <p:nvPr>
            <p:ph type="title"/>
          </p:nvPr>
        </p:nvSpPr>
        <p:spPr>
          <a:xfrm>
            <a:off x="677335" y="609600"/>
            <a:ext cx="8596668" cy="826008"/>
          </a:xfrm>
        </p:spPr>
        <p:txBody>
          <a:bodyPr/>
          <a:lstStyle/>
          <a:p>
            <a:r>
              <a:rPr lang="en-US" dirty="0">
                <a:solidFill>
                  <a:schemeClr val="tx1"/>
                </a:solidFill>
                <a:latin typeface="Aptos Display" panose="020B0004020202020204" pitchFamily="34" charset="0"/>
              </a:rPr>
              <a:t>Closing the Loop: Post-Visit Processes</a:t>
            </a:r>
          </a:p>
        </p:txBody>
      </p:sp>
      <p:sp>
        <p:nvSpPr>
          <p:cNvPr id="3" name="Content Placeholder 2">
            <a:extLst>
              <a:ext uri="{FF2B5EF4-FFF2-40B4-BE49-F238E27FC236}">
                <a16:creationId xmlns:a16="http://schemas.microsoft.com/office/drawing/2014/main" id="{982BDDB1-B786-36CA-A18F-5C2305C7F251}"/>
              </a:ext>
            </a:extLst>
          </p:cNvPr>
          <p:cNvSpPr>
            <a:spLocks noGrp="1"/>
          </p:cNvSpPr>
          <p:nvPr>
            <p:ph idx="1"/>
          </p:nvPr>
        </p:nvSpPr>
        <p:spPr>
          <a:xfrm>
            <a:off x="741343" y="1593662"/>
            <a:ext cx="8596668" cy="3880773"/>
          </a:xfrm>
        </p:spPr>
        <p:txBody>
          <a:bodyPr/>
          <a:lstStyle/>
          <a:p>
            <a:r>
              <a:rPr lang="en-US" dirty="0"/>
              <a:t>After the visit, our Billing Team audits all clinical charts prior to charge submission.  A component of this audit is to compare the drug and ICD-10 code documented in EHR to the injection status and to the drug dispensed from inventory.  Any discrepancies are tasked back to the physician to review.</a:t>
            </a:r>
          </a:p>
          <a:p>
            <a:r>
              <a:rPr lang="en-US" dirty="0"/>
              <a:t>We utilize the customized coding-based rules engine to automate any payer specific claim nuances.</a:t>
            </a:r>
          </a:p>
        </p:txBody>
      </p:sp>
    </p:spTree>
    <p:extLst>
      <p:ext uri="{BB962C8B-B14F-4D97-AF65-F5344CB8AC3E}">
        <p14:creationId xmlns:p14="http://schemas.microsoft.com/office/powerpoint/2010/main" val="3374404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CBE3-DFE7-AF96-A11B-503EBA18CBB5}"/>
              </a:ext>
            </a:extLst>
          </p:cNvPr>
          <p:cNvSpPr>
            <a:spLocks noGrp="1"/>
          </p:cNvSpPr>
          <p:nvPr>
            <p:ph type="title"/>
          </p:nvPr>
        </p:nvSpPr>
        <p:spPr/>
        <p:txBody>
          <a:bodyPr/>
          <a:lstStyle/>
          <a:p>
            <a:r>
              <a:rPr lang="en-US" dirty="0">
                <a:solidFill>
                  <a:schemeClr val="tx1"/>
                </a:solidFill>
                <a:latin typeface="Aptos Display" panose="020B0004020202020204" pitchFamily="34" charset="0"/>
              </a:rPr>
              <a:t>Technology Toolkit</a:t>
            </a:r>
          </a:p>
        </p:txBody>
      </p:sp>
      <p:sp>
        <p:nvSpPr>
          <p:cNvPr id="3" name="Content Placeholder 2">
            <a:extLst>
              <a:ext uri="{FF2B5EF4-FFF2-40B4-BE49-F238E27FC236}">
                <a16:creationId xmlns:a16="http://schemas.microsoft.com/office/drawing/2014/main" id="{106D1D92-8D12-7EA5-3027-CB5B74AD8A75}"/>
              </a:ext>
            </a:extLst>
          </p:cNvPr>
          <p:cNvSpPr>
            <a:spLocks noGrp="1"/>
          </p:cNvSpPr>
          <p:nvPr>
            <p:ph idx="1"/>
          </p:nvPr>
        </p:nvSpPr>
        <p:spPr>
          <a:xfrm>
            <a:off x="677335" y="1346774"/>
            <a:ext cx="8596668" cy="3880773"/>
          </a:xfrm>
        </p:spPr>
        <p:txBody>
          <a:bodyPr>
            <a:normAutofit fontScale="92500" lnSpcReduction="10000"/>
          </a:bodyPr>
          <a:lstStyle/>
          <a:p>
            <a:r>
              <a:rPr lang="en-US" dirty="0">
                <a:latin typeface="Aptos Display" panose="020B0004020202020204" pitchFamily="34" charset="0"/>
              </a:rPr>
              <a:t>NextGen PM</a:t>
            </a:r>
          </a:p>
          <a:p>
            <a:r>
              <a:rPr lang="en-US" dirty="0">
                <a:latin typeface="Aptos Display" panose="020B0004020202020204" pitchFamily="34" charset="0"/>
              </a:rPr>
              <a:t>Nextech Intellichart Pro EHR </a:t>
            </a:r>
          </a:p>
          <a:p>
            <a:r>
              <a:rPr lang="en-US" dirty="0">
                <a:latin typeface="Aptos Display" panose="020B0004020202020204" pitchFamily="34" charset="0"/>
              </a:rPr>
              <a:t>Phreesia – </a:t>
            </a:r>
            <a:r>
              <a:rPr lang="en-US" sz="1500" dirty="0">
                <a:latin typeface="Aptos Display" panose="020B0004020202020204" pitchFamily="34" charset="0"/>
              </a:rPr>
              <a:t>Eligibility &amp; benefits, pre-registration, electronic communication with patients, collecting payments, electronic statements, automated payment plans, etc.</a:t>
            </a:r>
          </a:p>
          <a:p>
            <a:r>
              <a:rPr lang="en-US" dirty="0">
                <a:latin typeface="Aptos Display" panose="020B0004020202020204" pitchFamily="34" charset="0"/>
              </a:rPr>
              <a:t>SamaCare – </a:t>
            </a:r>
            <a:r>
              <a:rPr lang="en-US" sz="1500" dirty="0">
                <a:latin typeface="Aptos Display" panose="020B0004020202020204" pitchFamily="34" charset="0"/>
              </a:rPr>
              <a:t>Electronic Prior Authorizations</a:t>
            </a:r>
          </a:p>
          <a:p>
            <a:r>
              <a:rPr lang="en-US" dirty="0">
                <a:latin typeface="Aptos Display" panose="020B0004020202020204" pitchFamily="34" charset="0"/>
              </a:rPr>
              <a:t>PX Connect – </a:t>
            </a:r>
            <a:r>
              <a:rPr lang="en-US" sz="1500" dirty="0">
                <a:latin typeface="Aptos Display" panose="020B0004020202020204" pitchFamily="34" charset="0"/>
              </a:rPr>
              <a:t>PAN signature &amp; submission for benefit investigations</a:t>
            </a:r>
          </a:p>
          <a:p>
            <a:r>
              <a:rPr lang="en-US" dirty="0">
                <a:latin typeface="Aptos Display" panose="020B0004020202020204" pitchFamily="34" charset="0"/>
              </a:rPr>
              <a:t>Drug company hub portals </a:t>
            </a:r>
          </a:p>
          <a:p>
            <a:r>
              <a:rPr lang="en-US" dirty="0">
                <a:latin typeface="Aptos Display" panose="020B0004020202020204" pitchFamily="34" charset="0"/>
              </a:rPr>
              <a:t>Policy Reporter – </a:t>
            </a:r>
            <a:r>
              <a:rPr lang="en-US" sz="1500" dirty="0">
                <a:latin typeface="Aptos Display" panose="020B0004020202020204" pitchFamily="34" charset="0"/>
              </a:rPr>
              <a:t>Payer policy changes (includes email notifications)</a:t>
            </a:r>
          </a:p>
          <a:p>
            <a:r>
              <a:rPr lang="en-US" dirty="0">
                <a:latin typeface="Aptos Display" panose="020B0004020202020204" pitchFamily="34" charset="0"/>
              </a:rPr>
              <a:t>RCx Rules Engine</a:t>
            </a:r>
          </a:p>
          <a:p>
            <a:r>
              <a:rPr lang="en-US" dirty="0">
                <a:latin typeface="Aptos Display" panose="020B0004020202020204" pitchFamily="34" charset="0"/>
              </a:rPr>
              <a:t>Waystar Clearinghouse</a:t>
            </a:r>
          </a:p>
          <a:p>
            <a:r>
              <a:rPr lang="en-US" dirty="0">
                <a:latin typeface="Aptos Display" panose="020B0004020202020204" pitchFamily="34" charset="0"/>
              </a:rPr>
              <a:t>Cubixx Drug Inventory</a:t>
            </a:r>
          </a:p>
          <a:p>
            <a:endParaRPr lang="en-US" dirty="0"/>
          </a:p>
          <a:p>
            <a:endParaRPr lang="en-US" dirty="0"/>
          </a:p>
        </p:txBody>
      </p:sp>
    </p:spTree>
    <p:extLst>
      <p:ext uri="{BB962C8B-B14F-4D97-AF65-F5344CB8AC3E}">
        <p14:creationId xmlns:p14="http://schemas.microsoft.com/office/powerpoint/2010/main" val="1340775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96E02C-A461-A16B-2F8A-2B2AEE5D8D7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603020202020204"/>
            </a:endParaRPr>
          </a:p>
        </p:txBody>
      </p:sp>
      <p:sp>
        <p:nvSpPr>
          <p:cNvPr id="2" name="Title 1">
            <a:extLst>
              <a:ext uri="{FF2B5EF4-FFF2-40B4-BE49-F238E27FC236}">
                <a16:creationId xmlns:a16="http://schemas.microsoft.com/office/drawing/2014/main" id="{BA6DD505-67C1-3DDD-F2D5-887238C67777}"/>
              </a:ext>
            </a:extLst>
          </p:cNvPr>
          <p:cNvSpPr>
            <a:spLocks noGrp="1"/>
          </p:cNvSpPr>
          <p:nvPr>
            <p:ph type="title"/>
          </p:nvPr>
        </p:nvSpPr>
        <p:spPr>
          <a:xfrm>
            <a:off x="1286934" y="609601"/>
            <a:ext cx="10197495" cy="1099457"/>
          </a:xfrm>
        </p:spPr>
        <p:txBody>
          <a:bodyPr>
            <a:normAutofit/>
          </a:bodyPr>
          <a:lstStyle/>
          <a:p>
            <a:r>
              <a:rPr lang="en-US" dirty="0">
                <a:solidFill>
                  <a:schemeClr val="tx1"/>
                </a:solidFill>
                <a:latin typeface="Aptos Display" panose="020B0004020202020204" pitchFamily="34" charset="0"/>
              </a:rPr>
              <a:t>Continuous Change = Continuous Monitoring</a:t>
            </a:r>
          </a:p>
        </p:txBody>
      </p:sp>
      <p:sp>
        <p:nvSpPr>
          <p:cNvPr id="11" name="Isosceles Triangle 10">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842596" cy="566615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13" name="Isosceles Triangle 12">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8"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graphicFrame>
        <p:nvGraphicFramePr>
          <p:cNvPr id="5" name="Content Placeholder 2">
            <a:extLst>
              <a:ext uri="{FF2B5EF4-FFF2-40B4-BE49-F238E27FC236}">
                <a16:creationId xmlns:a16="http://schemas.microsoft.com/office/drawing/2014/main" id="{E5E96A77-21A2-FA41-D506-5B440F468F35}"/>
              </a:ext>
            </a:extLst>
          </p:cNvPr>
          <p:cNvGraphicFramePr>
            <a:graphicFrameLocks noGrp="1"/>
          </p:cNvGraphicFramePr>
          <p:nvPr>
            <p:ph idx="1"/>
          </p:nvPr>
        </p:nvGraphicFramePr>
        <p:xfrm>
          <a:off x="1286934" y="1948543"/>
          <a:ext cx="9618133" cy="4093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E2413D9-92D9-EFCC-9D72-98F2F77479CA}"/>
              </a:ext>
            </a:extLst>
          </p:cNvPr>
          <p:cNvSpPr txBox="1"/>
          <p:nvPr/>
        </p:nvSpPr>
        <p:spPr>
          <a:xfrm>
            <a:off x="1286933" y="1444753"/>
            <a:ext cx="8553451" cy="646331"/>
          </a:xfrm>
          <a:prstGeom prst="rect">
            <a:avLst/>
          </a:prstGeom>
          <a:noFill/>
        </p:spPr>
        <p:txBody>
          <a:bodyPr wrap="square" rtlCol="0">
            <a:spAutoFit/>
          </a:bodyPr>
          <a:lstStyle/>
          <a:p>
            <a:pPr defTabSz="457189"/>
            <a:r>
              <a:rPr lang="en-US" dirty="0">
                <a:solidFill>
                  <a:prstClr val="black"/>
                </a:solidFill>
                <a:latin typeface="Aptos Display" panose="020B0004020202020204" pitchFamily="34" charset="0"/>
                <a:cs typeface="Arial" panose="020B0604020202020204" pitchFamily="34" charset="0"/>
              </a:rPr>
              <a:t>If any of the following variables change, the drug approval process should be restarted:</a:t>
            </a:r>
          </a:p>
          <a:p>
            <a:pPr defTabSz="457189"/>
            <a:endParaRPr lang="en-US" dirty="0">
              <a:solidFill>
                <a:prstClr val="black"/>
              </a:solidFill>
              <a:latin typeface="Trebuchet MS" panose="020B0603020202020204"/>
            </a:endParaRPr>
          </a:p>
        </p:txBody>
      </p:sp>
    </p:spTree>
    <p:extLst>
      <p:ext uri="{BB962C8B-B14F-4D97-AF65-F5344CB8AC3E}">
        <p14:creationId xmlns:p14="http://schemas.microsoft.com/office/powerpoint/2010/main" val="2099623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9CE7FC-2171-AF48-2839-413219A90DC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4A3FF88-0DE8-6DA6-0122-156E96A70EC6}"/>
              </a:ext>
            </a:extLst>
          </p:cNvPr>
          <p:cNvSpPr txBox="1"/>
          <p:nvPr/>
        </p:nvSpPr>
        <p:spPr>
          <a:xfrm>
            <a:off x="1380237" y="286601"/>
            <a:ext cx="5929423" cy="1852976"/>
          </a:xfrm>
          <a:prstGeom prst="rect">
            <a:avLst/>
          </a:prstGeom>
        </p:spPr>
        <p:txBody>
          <a:bodyPr vert="horz" lIns="0" tIns="0" rIns="0" bIns="0" rtlCol="0" anchor="b">
            <a:normAutofit/>
          </a:bodyPr>
          <a:lstStyle/>
          <a:p>
            <a:pPr defTabSz="457189">
              <a:spcBef>
                <a:spcPct val="0"/>
              </a:spcBef>
              <a:spcAft>
                <a:spcPts val="600"/>
              </a:spcAft>
            </a:pPr>
            <a:r>
              <a:rPr lang="en-US" sz="4000" b="1" cap="all" spc="700" dirty="0">
                <a:solidFill>
                  <a:prstClr val="black"/>
                </a:solidFill>
                <a:latin typeface="Aptos Display" panose="020B0004020202020204" pitchFamily="34" charset="0"/>
              </a:rPr>
              <a:t>Optimizing the Workflow</a:t>
            </a:r>
          </a:p>
        </p:txBody>
      </p:sp>
      <p:sp>
        <p:nvSpPr>
          <p:cNvPr id="28" name="Content Placeholder 2">
            <a:extLst>
              <a:ext uri="{FF2B5EF4-FFF2-40B4-BE49-F238E27FC236}">
                <a16:creationId xmlns:a16="http://schemas.microsoft.com/office/drawing/2014/main" id="{6436E99C-B397-8BCA-BF0C-BC2AC98957B6}"/>
              </a:ext>
            </a:extLst>
          </p:cNvPr>
          <p:cNvSpPr>
            <a:spLocks noGrp="1"/>
          </p:cNvSpPr>
          <p:nvPr>
            <p:ph idx="1"/>
          </p:nvPr>
        </p:nvSpPr>
        <p:spPr>
          <a:xfrm>
            <a:off x="1380237" y="2544794"/>
            <a:ext cx="6159251" cy="3623095"/>
          </a:xfrm>
        </p:spPr>
        <p:txBody>
          <a:bodyPr vert="horz" lIns="0" tIns="0" rIns="0" bIns="0" rtlCol="0">
            <a:noAutofit/>
          </a:bodyPr>
          <a:lstStyle/>
          <a:p>
            <a:pPr>
              <a:lnSpc>
                <a:spcPct val="110000"/>
              </a:lnSpc>
            </a:pPr>
            <a:r>
              <a:rPr lang="en-US" dirty="0">
                <a:latin typeface="Aptos Display" panose="020B0004020202020204" pitchFamily="34" charset="0"/>
                <a:cs typeface="Arial" panose="020B0604020202020204" pitchFamily="34" charset="0"/>
              </a:rPr>
              <a:t>Keep data organized</a:t>
            </a:r>
          </a:p>
          <a:p>
            <a:pPr>
              <a:lnSpc>
                <a:spcPct val="110000"/>
              </a:lnSpc>
            </a:pPr>
            <a:r>
              <a:rPr lang="en-US" dirty="0">
                <a:latin typeface="Aptos Display" panose="020B0004020202020204" pitchFamily="34" charset="0"/>
                <a:cs typeface="Arial" panose="020B0604020202020204" pitchFamily="34" charset="0"/>
              </a:rPr>
              <a:t>Maintain current guides for the fundamentals</a:t>
            </a:r>
          </a:p>
          <a:p>
            <a:pPr>
              <a:lnSpc>
                <a:spcPct val="110000"/>
              </a:lnSpc>
            </a:pPr>
            <a:r>
              <a:rPr lang="en-US" dirty="0">
                <a:latin typeface="Aptos Display" panose="020B0004020202020204" pitchFamily="34" charset="0"/>
                <a:cs typeface="Arial" panose="020B0604020202020204" pitchFamily="34" charset="0"/>
              </a:rPr>
              <a:t>Provide clear protocols and guidelines to staff</a:t>
            </a:r>
          </a:p>
          <a:p>
            <a:pPr>
              <a:lnSpc>
                <a:spcPct val="110000"/>
              </a:lnSpc>
            </a:pPr>
            <a:r>
              <a:rPr lang="en-US" dirty="0">
                <a:latin typeface="Aptos Display" panose="020B0004020202020204" pitchFamily="34" charset="0"/>
                <a:cs typeface="Arial" panose="020B0604020202020204" pitchFamily="34" charset="0"/>
              </a:rPr>
              <a:t>Track near-misses, denials, reimbursement problems and adjust protocols accordingly</a:t>
            </a:r>
          </a:p>
          <a:p>
            <a:pPr>
              <a:lnSpc>
                <a:spcPct val="110000"/>
              </a:lnSpc>
            </a:pPr>
            <a:r>
              <a:rPr lang="en-US" dirty="0">
                <a:latin typeface="Aptos Display" panose="020B0004020202020204" pitchFamily="34" charset="0"/>
                <a:cs typeface="Arial" panose="020B0604020202020204" pitchFamily="34" charset="0"/>
              </a:rPr>
              <a:t>Leverage technology for automation</a:t>
            </a:r>
          </a:p>
          <a:p>
            <a:pPr>
              <a:lnSpc>
                <a:spcPct val="110000"/>
              </a:lnSpc>
            </a:pPr>
            <a:r>
              <a:rPr lang="en-US" dirty="0">
                <a:latin typeface="Aptos Display" panose="020B0004020202020204" pitchFamily="34" charset="0"/>
                <a:cs typeface="Arial" panose="020B0604020202020204" pitchFamily="34" charset="0"/>
              </a:rPr>
              <a:t>Be creative to implement new workflow or utilize existing technology in new ways</a:t>
            </a:r>
          </a:p>
          <a:p>
            <a:pPr>
              <a:lnSpc>
                <a:spcPct val="110000"/>
              </a:lnSpc>
            </a:pPr>
            <a:r>
              <a:rPr lang="en-US" dirty="0">
                <a:latin typeface="Aptos Display" panose="020B0004020202020204" pitchFamily="34" charset="0"/>
                <a:cs typeface="Arial" panose="020B0604020202020204" pitchFamily="34" charset="0"/>
              </a:rPr>
              <a:t>Ongoing feedback and training</a:t>
            </a:r>
          </a:p>
        </p:txBody>
      </p:sp>
      <p:pic>
        <p:nvPicPr>
          <p:cNvPr id="31" name="Picture 30" descr="Light bulb on yellow background with sketched light beams and cord">
            <a:extLst>
              <a:ext uri="{FF2B5EF4-FFF2-40B4-BE49-F238E27FC236}">
                <a16:creationId xmlns:a16="http://schemas.microsoft.com/office/drawing/2014/main" id="{375819BD-85DD-8E3E-F5E8-B22DAE6AE373}"/>
              </a:ext>
            </a:extLst>
          </p:cNvPr>
          <p:cNvPicPr>
            <a:picLocks noChangeAspect="1"/>
          </p:cNvPicPr>
          <p:nvPr/>
        </p:nvPicPr>
        <p:blipFill rotWithShape="1">
          <a:blip r:embed="rId3"/>
          <a:srcRect l="52599" r="8341"/>
          <a:stretch/>
        </p:blipFill>
        <p:spPr>
          <a:xfrm>
            <a:off x="8115301" y="-12514"/>
            <a:ext cx="4076700" cy="6418631"/>
          </a:xfrm>
          <a:prstGeom prst="rect">
            <a:avLst/>
          </a:prstGeom>
        </p:spPr>
      </p:pic>
    </p:spTree>
    <p:extLst>
      <p:ext uri="{BB962C8B-B14F-4D97-AF65-F5344CB8AC3E}">
        <p14:creationId xmlns:p14="http://schemas.microsoft.com/office/powerpoint/2010/main" val="267911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A1F464-E01A-E56E-D50B-6F862CA161DF}"/>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2"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cxnSp>
          <p:nvCxnSpPr>
            <p:cNvPr id="14" name="Straight Connector 13">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103"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18" name="Isosceles Triangle 17">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19"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20"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21"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22" name="Isosceles Triangle 21">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grpSp>
      <p:sp useBgFill="1">
        <p:nvSpPr>
          <p:cNvPr id="24" name="Rectangle 23">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603020202020204"/>
            </a:endParaRPr>
          </a:p>
        </p:txBody>
      </p:sp>
      <p:sp>
        <p:nvSpPr>
          <p:cNvPr id="26" name="Isosceles Triangle 25">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842596" cy="5666155"/>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104" name="Isosceles Triangle 103">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5" y="3818468"/>
            <a:ext cx="4450292" cy="3039533"/>
          </a:xfrm>
          <a:prstGeom prst="triangle">
            <a:avLst>
              <a:gd name="adj" fmla="val 100000"/>
            </a:avLst>
          </a:prstGeom>
          <a:solidFill>
            <a:schemeClr val="accent1">
              <a:lumMod val="75000"/>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cxnSp>
        <p:nvCxnSpPr>
          <p:cNvPr id="30" name="Straight Connector 29">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9"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DB2B5353-ADC5-78A6-76FF-455B0D078B96}"/>
              </a:ext>
            </a:extLst>
          </p:cNvPr>
          <p:cNvSpPr txBox="1"/>
          <p:nvPr/>
        </p:nvSpPr>
        <p:spPr>
          <a:xfrm>
            <a:off x="1507067" y="1397001"/>
            <a:ext cx="7766936" cy="2653836"/>
          </a:xfrm>
          <a:prstGeom prst="rect">
            <a:avLst/>
          </a:prstGeom>
        </p:spPr>
        <p:txBody>
          <a:bodyPr vert="horz" lIns="91440" tIns="45720" rIns="91440" bIns="45720" rtlCol="0" anchor="b">
            <a:normAutofit/>
          </a:bodyPr>
          <a:lstStyle/>
          <a:p>
            <a:pPr algn="r" defTabSz="457189">
              <a:spcBef>
                <a:spcPct val="0"/>
              </a:spcBef>
              <a:spcAft>
                <a:spcPts val="600"/>
              </a:spcAft>
            </a:pPr>
            <a:r>
              <a:rPr lang="en-US" sz="5400" b="1" cap="all" spc="700">
                <a:solidFill>
                  <a:srgbClr val="5FCBEF"/>
                </a:solidFill>
                <a:latin typeface="Trebuchet MS" panose="020B0603020202020204"/>
              </a:rPr>
              <a:t>Thank You</a:t>
            </a:r>
          </a:p>
        </p:txBody>
      </p:sp>
      <p:sp>
        <p:nvSpPr>
          <p:cNvPr id="34"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2"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Tree>
    <p:extLst>
      <p:ext uri="{BB962C8B-B14F-4D97-AF65-F5344CB8AC3E}">
        <p14:creationId xmlns:p14="http://schemas.microsoft.com/office/powerpoint/2010/main" val="3857296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6" name="Straight Connector 55">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59"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60" name="Isosceles Triangle 59">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61"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62"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63"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64" name="Isosceles Triangle 63">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65" name="Isosceles Triangle 64">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grpSp>
      <p:sp>
        <p:nvSpPr>
          <p:cNvPr id="19" name="TextBox 18">
            <a:extLst>
              <a:ext uri="{FF2B5EF4-FFF2-40B4-BE49-F238E27FC236}">
                <a16:creationId xmlns:a16="http://schemas.microsoft.com/office/drawing/2014/main" id="{C6B947C8-6F83-CF00-6347-A59FB0EBEC12}"/>
              </a:ext>
            </a:extLst>
          </p:cNvPr>
          <p:cNvSpPr txBox="1"/>
          <p:nvPr/>
        </p:nvSpPr>
        <p:spPr>
          <a:xfrm>
            <a:off x="1003601" y="414403"/>
            <a:ext cx="8596668" cy="1320800"/>
          </a:xfrm>
          <a:prstGeom prst="rect">
            <a:avLst/>
          </a:prstGeom>
        </p:spPr>
        <p:txBody>
          <a:bodyPr vert="horz" lIns="91440" tIns="45720" rIns="91440" bIns="45720" rtlCol="0" anchor="t">
            <a:noAutofit/>
          </a:bodyPr>
          <a:lstStyle/>
          <a:p>
            <a:pPr defTabSz="457189">
              <a:spcBef>
                <a:spcPct val="0"/>
              </a:spcBef>
              <a:spcAft>
                <a:spcPts val="600"/>
              </a:spcAft>
            </a:pPr>
            <a:r>
              <a:rPr lang="en-US" sz="4400" b="1" dirty="0">
                <a:solidFill>
                  <a:prstClr val="black"/>
                </a:solidFill>
                <a:latin typeface="Aptos Black" panose="020B0004020202020204" pitchFamily="34" charset="0"/>
              </a:rPr>
              <a:t>Building a Revenue Cycle That Gets It Right—Every Time</a:t>
            </a:r>
            <a:endParaRPr lang="en-US" sz="4200" b="1" dirty="0">
              <a:solidFill>
                <a:prstClr val="black"/>
              </a:solidFill>
              <a:latin typeface="Aptos Black" panose="020B0004020202020204" pitchFamily="34" charset="0"/>
            </a:endParaRPr>
          </a:p>
        </p:txBody>
      </p:sp>
      <p:sp>
        <p:nvSpPr>
          <p:cNvPr id="6" name="TextBox 5">
            <a:extLst>
              <a:ext uri="{FF2B5EF4-FFF2-40B4-BE49-F238E27FC236}">
                <a16:creationId xmlns:a16="http://schemas.microsoft.com/office/drawing/2014/main" id="{BC0E1D64-9C9B-D1B6-8E73-30AF029B0791}"/>
              </a:ext>
            </a:extLst>
          </p:cNvPr>
          <p:cNvSpPr txBox="1"/>
          <p:nvPr/>
        </p:nvSpPr>
        <p:spPr>
          <a:xfrm>
            <a:off x="6140518" y="2772903"/>
            <a:ext cx="4032205" cy="2864775"/>
          </a:xfrm>
          <a:prstGeom prst="rect">
            <a:avLst/>
          </a:prstGeom>
        </p:spPr>
        <p:txBody>
          <a:bodyPr vert="horz" lIns="91440" tIns="45720" rIns="91440" bIns="45720" rtlCol="0">
            <a:normAutofit/>
          </a:bodyPr>
          <a:lstStyle/>
          <a:p>
            <a:pPr defTabSz="457189">
              <a:spcBef>
                <a:spcPts val="1000"/>
              </a:spcBef>
              <a:buClr>
                <a:srgbClr val="5FCBEF"/>
              </a:buClr>
              <a:buSzPct val="80000"/>
            </a:pPr>
            <a:r>
              <a:rPr lang="en-US" dirty="0">
                <a:solidFill>
                  <a:prstClr val="black">
                    <a:lumMod val="75000"/>
                    <a:lumOff val="25000"/>
                  </a:prstClr>
                </a:solidFill>
                <a:latin typeface="Aptos Display" panose="020B0004020202020204" pitchFamily="34" charset="0"/>
              </a:rPr>
              <a:t>Ashley Nahrwold, BA, COA</a:t>
            </a:r>
          </a:p>
          <a:p>
            <a:pPr defTabSz="457189">
              <a:spcBef>
                <a:spcPts val="1000"/>
              </a:spcBef>
              <a:buClr>
                <a:srgbClr val="5FCBEF"/>
              </a:buClr>
              <a:buSzPct val="80000"/>
            </a:pPr>
            <a:r>
              <a:rPr lang="en-US" dirty="0">
                <a:solidFill>
                  <a:prstClr val="black">
                    <a:lumMod val="75000"/>
                    <a:lumOff val="25000"/>
                  </a:prstClr>
                </a:solidFill>
                <a:latin typeface="Aptos Display" panose="020B0004020202020204" pitchFamily="34" charset="0"/>
              </a:rPr>
              <a:t>Revenue Cycle Director &amp; </a:t>
            </a:r>
          </a:p>
          <a:p>
            <a:pPr defTabSz="457189">
              <a:spcBef>
                <a:spcPts val="1000"/>
              </a:spcBef>
              <a:buClr>
                <a:srgbClr val="5FCBEF"/>
              </a:buClr>
              <a:buSzPct val="80000"/>
            </a:pPr>
            <a:r>
              <a:rPr lang="en-US" dirty="0">
                <a:solidFill>
                  <a:prstClr val="black">
                    <a:lumMod val="75000"/>
                    <a:lumOff val="25000"/>
                  </a:prstClr>
                </a:solidFill>
                <a:latin typeface="Aptos Display" panose="020B0004020202020204" pitchFamily="34" charset="0"/>
              </a:rPr>
              <a:t>Independent Consultant</a:t>
            </a:r>
          </a:p>
          <a:p>
            <a:pPr defTabSz="457189">
              <a:spcBef>
                <a:spcPts val="1000"/>
              </a:spcBef>
              <a:buClr>
                <a:srgbClr val="5FCBEF"/>
              </a:buClr>
              <a:buSzPct val="80000"/>
            </a:pPr>
            <a:endParaRPr lang="en-US" dirty="0">
              <a:solidFill>
                <a:prstClr val="black">
                  <a:lumMod val="75000"/>
                  <a:lumOff val="25000"/>
                </a:prstClr>
              </a:solidFill>
              <a:latin typeface="Aptos Display" panose="020B0004020202020204" pitchFamily="34" charset="0"/>
            </a:endParaRPr>
          </a:p>
          <a:p>
            <a:pPr defTabSz="457189">
              <a:spcBef>
                <a:spcPts val="1000"/>
              </a:spcBef>
              <a:buClr>
                <a:srgbClr val="5FCBEF"/>
              </a:buClr>
              <a:buSzPct val="80000"/>
            </a:pPr>
            <a:r>
              <a:rPr lang="en-US" sz="2400" b="1" dirty="0">
                <a:solidFill>
                  <a:prstClr val="black">
                    <a:lumMod val="75000"/>
                    <a:lumOff val="25000"/>
                  </a:prstClr>
                </a:solidFill>
                <a:latin typeface="Aptos Display" panose="020B0004020202020204" pitchFamily="34" charset="0"/>
              </a:rPr>
              <a:t>2025 SPN Vision Exchange</a:t>
            </a:r>
          </a:p>
        </p:txBody>
      </p:sp>
      <p:pic>
        <p:nvPicPr>
          <p:cNvPr id="50" name="Picture 49" descr="Jigsaw puzzles in plastic figures">
            <a:extLst>
              <a:ext uri="{FF2B5EF4-FFF2-40B4-BE49-F238E27FC236}">
                <a16:creationId xmlns:a16="http://schemas.microsoft.com/office/drawing/2014/main" id="{50B73DA9-5234-E55D-28EF-F7A45261F71F}"/>
              </a:ext>
            </a:extLst>
          </p:cNvPr>
          <p:cNvPicPr>
            <a:picLocks noChangeAspect="1"/>
          </p:cNvPicPr>
          <p:nvPr/>
        </p:nvPicPr>
        <p:blipFill rotWithShape="1">
          <a:blip r:embed="rId3"/>
          <a:srcRect l="3262" r="2" b="2"/>
          <a:stretch>
            <a:fillRect/>
          </a:stretch>
        </p:blipFill>
        <p:spPr>
          <a:xfrm>
            <a:off x="677335" y="2159331"/>
            <a:ext cx="5423429" cy="3882363"/>
          </a:xfrm>
          <a:prstGeom prst="rect">
            <a:avLst/>
          </a:prstGeom>
        </p:spPr>
      </p:pic>
      <p:sp>
        <p:nvSpPr>
          <p:cNvPr id="2" name="TextBox 1">
            <a:extLst>
              <a:ext uri="{FF2B5EF4-FFF2-40B4-BE49-F238E27FC236}">
                <a16:creationId xmlns:a16="http://schemas.microsoft.com/office/drawing/2014/main" id="{5A233715-B6AF-035C-F37A-83132818CF88}"/>
              </a:ext>
            </a:extLst>
          </p:cNvPr>
          <p:cNvSpPr txBox="1"/>
          <p:nvPr/>
        </p:nvSpPr>
        <p:spPr>
          <a:xfrm>
            <a:off x="677333" y="6181344"/>
            <a:ext cx="11026987" cy="400110"/>
          </a:xfrm>
          <a:prstGeom prst="rect">
            <a:avLst/>
          </a:prstGeom>
          <a:noFill/>
        </p:spPr>
        <p:txBody>
          <a:bodyPr wrap="square" rtlCol="0">
            <a:spAutoFit/>
          </a:bodyPr>
          <a:lstStyle/>
          <a:p>
            <a:pPr defTabSz="457189"/>
            <a:r>
              <a:rPr lang="en-US" sz="1000" b="1" dirty="0">
                <a:solidFill>
                  <a:srgbClr val="000000"/>
                </a:solidFill>
                <a:latin typeface="Aptos Display" panose="020B0004020202020204" pitchFamily="34" charset="0"/>
              </a:rPr>
              <a:t>Speaker is being compensated for their presentation today by </a:t>
            </a:r>
            <a:r>
              <a:rPr lang="en-US" sz="1000" b="1" dirty="0">
                <a:solidFill>
                  <a:srgbClr val="242424"/>
                </a:solidFill>
                <a:latin typeface="Aptos Display" panose="020B0004020202020204" pitchFamily="34" charset="0"/>
              </a:rPr>
              <a:t>the group purchasing organization affiliated directly or indirectly with AB Specialty Solutions, LLC (the “GPO”). However, neither the GPO nor any pharmaceutical company has influenced the content of this presentation, nor has the GPO independently verified the presentation for accuracy.</a:t>
            </a:r>
            <a:r>
              <a:rPr lang="en-US" sz="1000" dirty="0">
                <a:solidFill>
                  <a:srgbClr val="242424"/>
                </a:solidFill>
                <a:latin typeface="Aptos Display" panose="020B0004020202020204" pitchFamily="34" charset="0"/>
              </a:rPr>
              <a:t> </a:t>
            </a:r>
            <a:endParaRPr lang="en-US" sz="1000" dirty="0">
              <a:solidFill>
                <a:prstClr val="black"/>
              </a:solidFill>
              <a:latin typeface="Aptos Display" panose="020B0004020202020204" pitchFamily="34" charset="0"/>
            </a:endParaRPr>
          </a:p>
        </p:txBody>
      </p:sp>
    </p:spTree>
    <p:extLst>
      <p:ext uri="{BB962C8B-B14F-4D97-AF65-F5344CB8AC3E}">
        <p14:creationId xmlns:p14="http://schemas.microsoft.com/office/powerpoint/2010/main" val="1404445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32"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cxnSp>
          <p:nvCxnSpPr>
            <p:cNvPr id="1033" name="Straight Connector 1032">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034" name="Straight Connector 1033">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35"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1036"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1037" name="Isosceles Triangle 1036">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1038"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1039"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1040"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1041" name="Isosceles Triangle 1040">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grpSp>
      <p:sp>
        <p:nvSpPr>
          <p:cNvPr id="7" name="TextBox 6">
            <a:extLst>
              <a:ext uri="{FF2B5EF4-FFF2-40B4-BE49-F238E27FC236}">
                <a16:creationId xmlns:a16="http://schemas.microsoft.com/office/drawing/2014/main" id="{BCFDE9B9-7212-E911-8FB0-5766C703D06C}"/>
              </a:ext>
            </a:extLst>
          </p:cNvPr>
          <p:cNvSpPr txBox="1"/>
          <p:nvPr/>
        </p:nvSpPr>
        <p:spPr>
          <a:xfrm>
            <a:off x="1600201" y="4571999"/>
            <a:ext cx="7673801" cy="1087656"/>
          </a:xfrm>
          <a:prstGeom prst="rect">
            <a:avLst/>
          </a:prstGeom>
        </p:spPr>
        <p:txBody>
          <a:bodyPr vert="horz" lIns="91440" tIns="45720" rIns="91440" bIns="45720" rtlCol="0" anchor="b">
            <a:normAutofit/>
          </a:bodyPr>
          <a:lstStyle/>
          <a:p>
            <a:pPr defTabSz="457189">
              <a:spcBef>
                <a:spcPct val="0"/>
              </a:spcBef>
              <a:spcAft>
                <a:spcPts val="600"/>
              </a:spcAft>
            </a:pPr>
            <a:r>
              <a:rPr lang="en-US" sz="4800" dirty="0">
                <a:solidFill>
                  <a:srgbClr val="5FCBEF"/>
                </a:solidFill>
                <a:latin typeface="Aptos Display" panose="020B0004020202020204" pitchFamily="34" charset="0"/>
              </a:rPr>
              <a:t>Confident Reimbursement</a:t>
            </a:r>
          </a:p>
        </p:txBody>
      </p:sp>
      <p:pic>
        <p:nvPicPr>
          <p:cNvPr id="1026" name="Picture 2" descr="5,900+ Confused Doctor Stock Photos, Pictures &amp; Royalty-Free ...">
            <a:extLst>
              <a:ext uri="{FF2B5EF4-FFF2-40B4-BE49-F238E27FC236}">
                <a16:creationId xmlns:a16="http://schemas.microsoft.com/office/drawing/2014/main" id="{FB0146E9-F0F0-351B-226A-67ED65E7F9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0201" y="609600"/>
            <a:ext cx="5456715" cy="364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511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9DB392-CC4F-98BE-8EF5-F27C80C1A85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603020202020204"/>
            </a:endParaRPr>
          </a:p>
        </p:txBody>
      </p:sp>
      <p:sp>
        <p:nvSpPr>
          <p:cNvPr id="7" name="TextBox 6">
            <a:extLst>
              <a:ext uri="{FF2B5EF4-FFF2-40B4-BE49-F238E27FC236}">
                <a16:creationId xmlns:a16="http://schemas.microsoft.com/office/drawing/2014/main" id="{7B8EF2D1-5BF6-BA33-1723-9A78CD460A01}"/>
              </a:ext>
            </a:extLst>
          </p:cNvPr>
          <p:cNvSpPr txBox="1"/>
          <p:nvPr/>
        </p:nvSpPr>
        <p:spPr>
          <a:xfrm>
            <a:off x="1286934" y="655321"/>
            <a:ext cx="10197495" cy="1099457"/>
          </a:xfrm>
          <a:prstGeom prst="rect">
            <a:avLst/>
          </a:prstGeom>
        </p:spPr>
        <p:txBody>
          <a:bodyPr vert="horz" lIns="91440" tIns="45720" rIns="91440" bIns="45720" rtlCol="0" anchor="t">
            <a:normAutofit/>
          </a:bodyPr>
          <a:lstStyle/>
          <a:p>
            <a:pPr defTabSz="457189">
              <a:spcBef>
                <a:spcPct val="0"/>
              </a:spcBef>
              <a:spcAft>
                <a:spcPts val="600"/>
              </a:spcAft>
            </a:pPr>
            <a:r>
              <a:rPr lang="en-US" sz="3600" dirty="0">
                <a:solidFill>
                  <a:prstClr val="black"/>
                </a:solidFill>
                <a:latin typeface="Aptos Display" panose="020B0004020202020204" pitchFamily="34" charset="0"/>
              </a:rPr>
              <a:t>Why It’s Complicated</a:t>
            </a:r>
          </a:p>
        </p:txBody>
      </p:sp>
      <p:sp>
        <p:nvSpPr>
          <p:cNvPr id="14" name="Isosceles Triangle 13">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842596" cy="566615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sp>
        <p:nvSpPr>
          <p:cNvPr id="16" name="Isosceles Triangle 15">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8"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189"/>
            <a:endParaRPr lang="en-US">
              <a:solidFill>
                <a:prstClr val="white"/>
              </a:solidFill>
              <a:latin typeface="Trebuchet MS" panose="020B0603020202020204"/>
            </a:endParaRPr>
          </a:p>
        </p:txBody>
      </p:sp>
      <p:graphicFrame>
        <p:nvGraphicFramePr>
          <p:cNvPr id="4" name="Content Placeholder 3">
            <a:extLst>
              <a:ext uri="{FF2B5EF4-FFF2-40B4-BE49-F238E27FC236}">
                <a16:creationId xmlns:a16="http://schemas.microsoft.com/office/drawing/2014/main" id="{E5E53180-36ED-6024-AC25-F26F7E479E2D}"/>
              </a:ext>
            </a:extLst>
          </p:cNvPr>
          <p:cNvGraphicFramePr>
            <a:graphicFrameLocks noGrp="1"/>
          </p:cNvGraphicFramePr>
          <p:nvPr>
            <p:ph idx="1"/>
          </p:nvPr>
        </p:nvGraphicFramePr>
        <p:xfrm>
          <a:off x="1286933" y="2022170"/>
          <a:ext cx="9618136" cy="3946231"/>
        </p:xfrm>
        <a:graphic>
          <a:graphicData uri="http://schemas.openxmlformats.org/drawingml/2006/table">
            <a:tbl>
              <a:tblPr firstRow="1" bandRow="1">
                <a:tableStyleId>{7DF18680-E054-41AD-8BC1-D1AEF772440D}</a:tableStyleId>
              </a:tblPr>
              <a:tblGrid>
                <a:gridCol w="2472580">
                  <a:extLst>
                    <a:ext uri="{9D8B030D-6E8A-4147-A177-3AD203B41FA5}">
                      <a16:colId xmlns:a16="http://schemas.microsoft.com/office/drawing/2014/main" val="2510219015"/>
                    </a:ext>
                  </a:extLst>
                </a:gridCol>
                <a:gridCol w="2381852">
                  <a:extLst>
                    <a:ext uri="{9D8B030D-6E8A-4147-A177-3AD203B41FA5}">
                      <a16:colId xmlns:a16="http://schemas.microsoft.com/office/drawing/2014/main" val="1715375422"/>
                    </a:ext>
                  </a:extLst>
                </a:gridCol>
                <a:gridCol w="2381852">
                  <a:extLst>
                    <a:ext uri="{9D8B030D-6E8A-4147-A177-3AD203B41FA5}">
                      <a16:colId xmlns:a16="http://schemas.microsoft.com/office/drawing/2014/main" val="2197651216"/>
                    </a:ext>
                  </a:extLst>
                </a:gridCol>
                <a:gridCol w="2381852">
                  <a:extLst>
                    <a:ext uri="{9D8B030D-6E8A-4147-A177-3AD203B41FA5}">
                      <a16:colId xmlns:a16="http://schemas.microsoft.com/office/drawing/2014/main" val="2849991021"/>
                    </a:ext>
                  </a:extLst>
                </a:gridCol>
              </a:tblGrid>
              <a:tr h="417560">
                <a:tc>
                  <a:txBody>
                    <a:bodyPr/>
                    <a:lstStyle/>
                    <a:p>
                      <a:pPr algn="ctr"/>
                      <a:r>
                        <a:rPr lang="en-US" sz="1900" dirty="0">
                          <a:solidFill>
                            <a:schemeClr val="tx1"/>
                          </a:solidFill>
                          <a:latin typeface="Aptos Display" panose="020B0004020202020204" pitchFamily="34" charset="0"/>
                        </a:rPr>
                        <a:t>Practice</a:t>
                      </a:r>
                    </a:p>
                  </a:txBody>
                  <a:tcPr marL="88217" marR="88217" marT="44108" marB="44108" anchor="ctr"/>
                </a:tc>
                <a:tc>
                  <a:txBody>
                    <a:bodyPr/>
                    <a:lstStyle/>
                    <a:p>
                      <a:pPr algn="ctr"/>
                      <a:r>
                        <a:rPr lang="en-US" sz="1900" dirty="0">
                          <a:solidFill>
                            <a:schemeClr val="tx1"/>
                          </a:solidFill>
                          <a:latin typeface="Aptos Display" panose="020B0004020202020204" pitchFamily="34" charset="0"/>
                        </a:rPr>
                        <a:t>Payer</a:t>
                      </a:r>
                    </a:p>
                  </a:txBody>
                  <a:tcPr marL="88217" marR="88217" marT="44108" marB="44108" anchor="ctr"/>
                </a:tc>
                <a:tc>
                  <a:txBody>
                    <a:bodyPr/>
                    <a:lstStyle/>
                    <a:p>
                      <a:pPr algn="ctr"/>
                      <a:r>
                        <a:rPr lang="en-US" sz="1900" dirty="0">
                          <a:solidFill>
                            <a:schemeClr val="tx1"/>
                          </a:solidFill>
                          <a:latin typeface="Aptos Display" panose="020B0004020202020204" pitchFamily="34" charset="0"/>
                        </a:rPr>
                        <a:t>Patient</a:t>
                      </a:r>
                    </a:p>
                  </a:txBody>
                  <a:tcPr marL="88217" marR="88217" marT="44108" marB="44108" anchor="ctr"/>
                </a:tc>
                <a:tc>
                  <a:txBody>
                    <a:bodyPr/>
                    <a:lstStyle/>
                    <a:p>
                      <a:pPr algn="ctr"/>
                      <a:r>
                        <a:rPr lang="en-US" sz="1900" dirty="0">
                          <a:solidFill>
                            <a:schemeClr val="tx1"/>
                          </a:solidFill>
                          <a:latin typeface="Aptos Display" panose="020B0004020202020204" pitchFamily="34" charset="0"/>
                        </a:rPr>
                        <a:t>Pharma</a:t>
                      </a:r>
                    </a:p>
                  </a:txBody>
                  <a:tcPr marL="88217" marR="88217" marT="44108" marB="44108" anchor="ctr"/>
                </a:tc>
                <a:extLst>
                  <a:ext uri="{0D108BD9-81ED-4DB2-BD59-A6C34878D82A}">
                    <a16:rowId xmlns:a16="http://schemas.microsoft.com/office/drawing/2014/main" val="1194301664"/>
                  </a:ext>
                </a:extLst>
              </a:tr>
              <a:tr h="652804">
                <a:tc>
                  <a:txBody>
                    <a:bodyPr/>
                    <a:lstStyle/>
                    <a:p>
                      <a:pPr algn="ctr"/>
                      <a:r>
                        <a:rPr lang="en-US" sz="1700">
                          <a:latin typeface="Aptos Display" panose="020B0004020202020204" pitchFamily="34" charset="0"/>
                        </a:rPr>
                        <a:t>Payer Contracts</a:t>
                      </a:r>
                    </a:p>
                  </a:txBody>
                  <a:tcPr marL="88217" marR="88217" marT="44108" marB="44108" anchor="ctr"/>
                </a:tc>
                <a:tc>
                  <a:txBody>
                    <a:bodyPr/>
                    <a:lstStyle/>
                    <a:p>
                      <a:pPr algn="ctr"/>
                      <a:r>
                        <a:rPr lang="en-US" sz="1700">
                          <a:latin typeface="Aptos Display" panose="020B0004020202020204" pitchFamily="34" charset="0"/>
                        </a:rPr>
                        <a:t>Payer Coverage Policies</a:t>
                      </a:r>
                    </a:p>
                  </a:txBody>
                  <a:tcPr marL="88217" marR="88217" marT="44108" marB="44108" anchor="ctr"/>
                </a:tc>
                <a:tc>
                  <a:txBody>
                    <a:bodyPr/>
                    <a:lstStyle/>
                    <a:p>
                      <a:pPr algn="ctr"/>
                      <a:r>
                        <a:rPr lang="en-US" sz="1700" dirty="0">
                          <a:latin typeface="Aptos Display" panose="020B0004020202020204" pitchFamily="34" charset="0"/>
                        </a:rPr>
                        <a:t>Insurance Eligibility</a:t>
                      </a:r>
                    </a:p>
                  </a:txBody>
                  <a:tcPr marL="88217" marR="88217" marT="44108" marB="44108" anchor="ctr"/>
                </a:tc>
                <a:tc>
                  <a:txBody>
                    <a:bodyPr/>
                    <a:lstStyle/>
                    <a:p>
                      <a:pPr algn="ctr"/>
                      <a:r>
                        <a:rPr lang="en-US" sz="1700" dirty="0">
                          <a:latin typeface="Aptos Display" panose="020B0004020202020204" pitchFamily="34" charset="0"/>
                        </a:rPr>
                        <a:t>FDA Approved “On Label” Diagnoses</a:t>
                      </a:r>
                    </a:p>
                  </a:txBody>
                  <a:tcPr marL="88217" marR="88217" marT="44108" marB="44108" anchor="ctr"/>
                </a:tc>
                <a:extLst>
                  <a:ext uri="{0D108BD9-81ED-4DB2-BD59-A6C34878D82A}">
                    <a16:rowId xmlns:a16="http://schemas.microsoft.com/office/drawing/2014/main" val="919401021"/>
                  </a:ext>
                </a:extLst>
              </a:tr>
              <a:tr h="917455">
                <a:tc>
                  <a:txBody>
                    <a:bodyPr/>
                    <a:lstStyle/>
                    <a:p>
                      <a:pPr algn="ctr"/>
                      <a:r>
                        <a:rPr lang="en-US" sz="1700">
                          <a:latin typeface="Aptos Display" panose="020B0004020202020204" pitchFamily="34" charset="0"/>
                        </a:rPr>
                        <a:t>Credentialing and Billing – Group vs. Individual MD</a:t>
                      </a:r>
                    </a:p>
                  </a:txBody>
                  <a:tcPr marL="88217" marR="88217" marT="44108" marB="44108" anchor="ctr"/>
                </a:tc>
                <a:tc>
                  <a:txBody>
                    <a:bodyPr/>
                    <a:lstStyle/>
                    <a:p>
                      <a:pPr algn="ctr"/>
                      <a:r>
                        <a:rPr lang="en-US" sz="1700" dirty="0">
                          <a:latin typeface="Aptos Display" panose="020B0004020202020204" pitchFamily="34" charset="0"/>
                        </a:rPr>
                        <a:t>Prior Authorization Requirements</a:t>
                      </a:r>
                    </a:p>
                  </a:txBody>
                  <a:tcPr marL="88217" marR="88217" marT="44108" marB="44108" anchor="ctr"/>
                </a:tc>
                <a:tc>
                  <a:txBody>
                    <a:bodyPr/>
                    <a:lstStyle/>
                    <a:p>
                      <a:pPr algn="ctr"/>
                      <a:r>
                        <a:rPr lang="en-US" sz="1700">
                          <a:latin typeface="Aptos Display" panose="020B0004020202020204" pitchFamily="34" charset="0"/>
                        </a:rPr>
                        <a:t>Plan Specific Drug Benefit Coverage</a:t>
                      </a:r>
                    </a:p>
                  </a:txBody>
                  <a:tcPr marL="88217" marR="88217" marT="44108" marB="44108" anchor="ctr"/>
                </a:tc>
                <a:tc>
                  <a:txBody>
                    <a:bodyPr/>
                    <a:lstStyle/>
                    <a:p>
                      <a:pPr algn="ctr"/>
                      <a:r>
                        <a:rPr lang="en-US" sz="1700" dirty="0">
                          <a:latin typeface="Aptos Display" panose="020B0004020202020204" pitchFamily="34" charset="0"/>
                        </a:rPr>
                        <a:t>Dosing frequency</a:t>
                      </a:r>
                    </a:p>
                  </a:txBody>
                  <a:tcPr marL="88217" marR="88217" marT="44108" marB="44108" anchor="ctr"/>
                </a:tc>
                <a:extLst>
                  <a:ext uri="{0D108BD9-81ED-4DB2-BD59-A6C34878D82A}">
                    <a16:rowId xmlns:a16="http://schemas.microsoft.com/office/drawing/2014/main" val="1326152762"/>
                  </a:ext>
                </a:extLst>
              </a:tr>
              <a:tr h="652804">
                <a:tc>
                  <a:txBody>
                    <a:bodyPr/>
                    <a:lstStyle/>
                    <a:p>
                      <a:pPr algn="ctr"/>
                      <a:r>
                        <a:rPr lang="en-US" sz="1700">
                          <a:latin typeface="Aptos Display" panose="020B0004020202020204" pitchFamily="34" charset="0"/>
                        </a:rPr>
                        <a:t>Drug Acquisition, Cost and Margins</a:t>
                      </a:r>
                    </a:p>
                  </a:txBody>
                  <a:tcPr marL="88217" marR="88217" marT="44108" marB="44108" anchor="ctr"/>
                </a:tc>
                <a:tc>
                  <a:txBody>
                    <a:bodyPr/>
                    <a:lstStyle/>
                    <a:p>
                      <a:pPr algn="ctr"/>
                      <a:r>
                        <a:rPr lang="en-US" sz="1700">
                          <a:latin typeface="Aptos Display" panose="020B0004020202020204" pitchFamily="34" charset="0"/>
                        </a:rPr>
                        <a:t>Step Therapy Requirements</a:t>
                      </a:r>
                    </a:p>
                  </a:txBody>
                  <a:tcPr marL="88217" marR="88217" marT="44108" marB="44108" anchor="ctr"/>
                </a:tc>
                <a:tc>
                  <a:txBody>
                    <a:bodyPr/>
                    <a:lstStyle/>
                    <a:p>
                      <a:pPr algn="ctr"/>
                      <a:r>
                        <a:rPr lang="en-US" sz="1700">
                          <a:latin typeface="Aptos Display" panose="020B0004020202020204" pitchFamily="34" charset="0"/>
                        </a:rPr>
                        <a:t>Specialty Pharmacy Requirements</a:t>
                      </a:r>
                    </a:p>
                  </a:txBody>
                  <a:tcPr marL="88217" marR="88217" marT="44108" marB="44108" anchor="ctr"/>
                </a:tc>
                <a:tc>
                  <a:txBody>
                    <a:bodyPr/>
                    <a:lstStyle/>
                    <a:p>
                      <a:pPr algn="ctr"/>
                      <a:r>
                        <a:rPr lang="en-US" sz="1700" dirty="0">
                          <a:latin typeface="Aptos Display" panose="020B0004020202020204" pitchFamily="34" charset="0"/>
                        </a:rPr>
                        <a:t>Copay Assistance Options</a:t>
                      </a:r>
                    </a:p>
                  </a:txBody>
                  <a:tcPr marL="88217" marR="88217" marT="44108" marB="44108" anchor="ctr"/>
                </a:tc>
                <a:extLst>
                  <a:ext uri="{0D108BD9-81ED-4DB2-BD59-A6C34878D82A}">
                    <a16:rowId xmlns:a16="http://schemas.microsoft.com/office/drawing/2014/main" val="3976373356"/>
                  </a:ext>
                </a:extLst>
              </a:tr>
              <a:tr h="652804">
                <a:tc>
                  <a:txBody>
                    <a:bodyPr/>
                    <a:lstStyle/>
                    <a:p>
                      <a:pPr algn="ctr"/>
                      <a:r>
                        <a:rPr lang="en-US" sz="1700">
                          <a:latin typeface="Aptos Display" panose="020B0004020202020204" pitchFamily="34" charset="0"/>
                        </a:rPr>
                        <a:t>Inventory Management</a:t>
                      </a:r>
                    </a:p>
                  </a:txBody>
                  <a:tcPr marL="88217" marR="88217" marT="44108" marB="44108" anchor="ctr"/>
                </a:tc>
                <a:tc>
                  <a:txBody>
                    <a:bodyPr/>
                    <a:lstStyle/>
                    <a:p>
                      <a:pPr algn="ctr"/>
                      <a:r>
                        <a:rPr lang="en-US" sz="1700">
                          <a:latin typeface="Aptos Display" panose="020B0004020202020204" pitchFamily="34" charset="0"/>
                        </a:rPr>
                        <a:t>Specialty Pharmacy Requirements</a:t>
                      </a:r>
                    </a:p>
                  </a:txBody>
                  <a:tcPr marL="88217" marR="88217" marT="44108" marB="44108" anchor="ctr"/>
                </a:tc>
                <a:tc>
                  <a:txBody>
                    <a:bodyPr/>
                    <a:lstStyle/>
                    <a:p>
                      <a:pPr algn="ctr"/>
                      <a:r>
                        <a:rPr lang="en-US" sz="1700">
                          <a:latin typeface="Aptos Display" panose="020B0004020202020204" pitchFamily="34" charset="0"/>
                        </a:rPr>
                        <a:t>Out of Pocket Cost</a:t>
                      </a:r>
                    </a:p>
                  </a:txBody>
                  <a:tcPr marL="88217" marR="88217" marT="44108" marB="44108" anchor="ctr"/>
                </a:tc>
                <a:tc>
                  <a:txBody>
                    <a:bodyPr/>
                    <a:lstStyle/>
                    <a:p>
                      <a:pPr algn="ctr"/>
                      <a:r>
                        <a:rPr lang="en-US" sz="1700" dirty="0">
                          <a:latin typeface="Aptos Display" panose="020B0004020202020204" pitchFamily="34" charset="0"/>
                        </a:rPr>
                        <a:t>CPT Billing Code</a:t>
                      </a:r>
                    </a:p>
                  </a:txBody>
                  <a:tcPr marL="88217" marR="88217" marT="44108" marB="44108" anchor="ctr"/>
                </a:tc>
                <a:extLst>
                  <a:ext uri="{0D108BD9-81ED-4DB2-BD59-A6C34878D82A}">
                    <a16:rowId xmlns:a16="http://schemas.microsoft.com/office/drawing/2014/main" val="1688203779"/>
                  </a:ext>
                </a:extLst>
              </a:tr>
              <a:tr h="652804">
                <a:tc>
                  <a:txBody>
                    <a:bodyPr/>
                    <a:lstStyle/>
                    <a:p>
                      <a:pPr algn="ctr"/>
                      <a:r>
                        <a:rPr lang="en-US" sz="1700">
                          <a:latin typeface="Aptos Display" panose="020B0004020202020204" pitchFamily="34" charset="0"/>
                        </a:rPr>
                        <a:t>Communication</a:t>
                      </a:r>
                    </a:p>
                  </a:txBody>
                  <a:tcPr marL="88217" marR="88217" marT="44108" marB="44108" anchor="ctr"/>
                </a:tc>
                <a:tc>
                  <a:txBody>
                    <a:bodyPr/>
                    <a:lstStyle/>
                    <a:p>
                      <a:pPr algn="ctr"/>
                      <a:r>
                        <a:rPr lang="en-US" sz="1700">
                          <a:latin typeface="Aptos Display" panose="020B0004020202020204" pitchFamily="34" charset="0"/>
                        </a:rPr>
                        <a:t>PCP Referral Requirements</a:t>
                      </a:r>
                    </a:p>
                  </a:txBody>
                  <a:tcPr marL="88217" marR="88217" marT="44108" marB="4410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latin typeface="Aptos Display" panose="020B0004020202020204" pitchFamily="34" charset="0"/>
                        </a:rPr>
                        <a:t>Severity of Disease / Urgency to Treat</a:t>
                      </a:r>
                    </a:p>
                  </a:txBody>
                  <a:tcPr marL="88217" marR="88217" marT="44108" marB="44108" anchor="ctr"/>
                </a:tc>
                <a:tc>
                  <a:txBody>
                    <a:bodyPr/>
                    <a:lstStyle/>
                    <a:p>
                      <a:pPr algn="ctr"/>
                      <a:r>
                        <a:rPr lang="en-US" sz="1700" dirty="0">
                          <a:latin typeface="Aptos Display" panose="020B0004020202020204" pitchFamily="34" charset="0"/>
                        </a:rPr>
                        <a:t>New Indications</a:t>
                      </a:r>
                    </a:p>
                  </a:txBody>
                  <a:tcPr marL="88217" marR="88217" marT="44108" marB="44108" anchor="ctr"/>
                </a:tc>
                <a:extLst>
                  <a:ext uri="{0D108BD9-81ED-4DB2-BD59-A6C34878D82A}">
                    <a16:rowId xmlns:a16="http://schemas.microsoft.com/office/drawing/2014/main" val="2067093020"/>
                  </a:ext>
                </a:extLst>
              </a:tr>
            </a:tbl>
          </a:graphicData>
        </a:graphic>
      </p:graphicFrame>
    </p:spTree>
    <p:extLst>
      <p:ext uri="{BB962C8B-B14F-4D97-AF65-F5344CB8AC3E}">
        <p14:creationId xmlns:p14="http://schemas.microsoft.com/office/powerpoint/2010/main" val="2287316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6ED26D9A-4350-4647-B9D8-61B7A16F14B3}"/>
              </a:ext>
            </a:extLst>
          </p:cNvPr>
          <p:cNvSpPr/>
          <p:nvPr/>
        </p:nvSpPr>
        <p:spPr>
          <a:xfrm>
            <a:off x="5531122" y="2760716"/>
            <a:ext cx="1129759" cy="1189449"/>
          </a:xfrm>
          <a:custGeom>
            <a:avLst/>
            <a:gdLst>
              <a:gd name="connsiteX0" fmla="*/ 1567625 w 3135250"/>
              <a:gd name="connsiteY0" fmla="*/ 0 h 3300905"/>
              <a:gd name="connsiteX1" fmla="*/ 3135250 w 3135250"/>
              <a:gd name="connsiteY1" fmla="*/ 2702801 h 3300905"/>
              <a:gd name="connsiteX2" fmla="*/ 3070978 w 3135250"/>
              <a:gd name="connsiteY2" fmla="*/ 2761215 h 3300905"/>
              <a:gd name="connsiteX3" fmla="*/ 1567625 w 3135250"/>
              <a:gd name="connsiteY3" fmla="*/ 3300905 h 3300905"/>
              <a:gd name="connsiteX4" fmla="*/ 64272 w 3135250"/>
              <a:gd name="connsiteY4" fmla="*/ 2761215 h 3300905"/>
              <a:gd name="connsiteX5" fmla="*/ 0 w 3135250"/>
              <a:gd name="connsiteY5" fmla="*/ 2702801 h 3300905"/>
              <a:gd name="connsiteX6" fmla="*/ 1567625 w 3135250"/>
              <a:gd name="connsiteY6" fmla="*/ 0 h 330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5250" h="3300905">
                <a:moveTo>
                  <a:pt x="1567625" y="0"/>
                </a:moveTo>
                <a:lnTo>
                  <a:pt x="3135250" y="2702801"/>
                </a:lnTo>
                <a:lnTo>
                  <a:pt x="3070978" y="2761215"/>
                </a:lnTo>
                <a:cubicBezTo>
                  <a:pt x="2662440" y="3098371"/>
                  <a:pt x="2138685" y="3300905"/>
                  <a:pt x="1567625" y="3300905"/>
                </a:cubicBezTo>
                <a:cubicBezTo>
                  <a:pt x="996565" y="3300905"/>
                  <a:pt x="472810" y="3098371"/>
                  <a:pt x="64272" y="2761215"/>
                </a:cubicBezTo>
                <a:lnTo>
                  <a:pt x="0" y="2702801"/>
                </a:lnTo>
                <a:lnTo>
                  <a:pt x="156762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900">
              <a:solidFill>
                <a:prstClr val="white"/>
              </a:solidFill>
              <a:latin typeface="Trebuchet MS" panose="020B0603020202020204"/>
            </a:endParaRPr>
          </a:p>
        </p:txBody>
      </p:sp>
      <p:sp>
        <p:nvSpPr>
          <p:cNvPr id="36" name="Freeform 35">
            <a:extLst>
              <a:ext uri="{FF2B5EF4-FFF2-40B4-BE49-F238E27FC236}">
                <a16:creationId xmlns:a16="http://schemas.microsoft.com/office/drawing/2014/main" id="{D7AFF674-AE04-DD40-AD5C-CAAEAFFD7548}"/>
              </a:ext>
            </a:extLst>
          </p:cNvPr>
          <p:cNvSpPr/>
          <p:nvPr/>
        </p:nvSpPr>
        <p:spPr>
          <a:xfrm>
            <a:off x="6508123" y="4403533"/>
            <a:ext cx="1133795" cy="998704"/>
          </a:xfrm>
          <a:custGeom>
            <a:avLst/>
            <a:gdLst>
              <a:gd name="connsiteX0" fmla="*/ 1538949 w 3146451"/>
              <a:gd name="connsiteY0" fmla="*/ 0 h 2771556"/>
              <a:gd name="connsiteX1" fmla="*/ 3146451 w 3146451"/>
              <a:gd name="connsiteY1" fmla="*/ 2771556 h 2771556"/>
              <a:gd name="connsiteX2" fmla="*/ 69258 w 3146451"/>
              <a:gd name="connsiteY2" fmla="*/ 2771556 h 2771556"/>
              <a:gd name="connsiteX3" fmla="*/ 48016 w 3146451"/>
              <a:gd name="connsiteY3" fmla="*/ 2688945 h 2771556"/>
              <a:gd name="connsiteX4" fmla="*/ 0 w 3146451"/>
              <a:gd name="connsiteY4" fmla="*/ 2212634 h 2771556"/>
              <a:gd name="connsiteX5" fmla="*/ 1443469 w 3146451"/>
              <a:gd name="connsiteY5" fmla="*/ 34946 h 2771556"/>
              <a:gd name="connsiteX6" fmla="*/ 1538949 w 3146451"/>
              <a:gd name="connsiteY6" fmla="*/ 0 h 277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6451" h="2771556">
                <a:moveTo>
                  <a:pt x="1538949" y="0"/>
                </a:moveTo>
                <a:lnTo>
                  <a:pt x="3146451" y="2771556"/>
                </a:lnTo>
                <a:lnTo>
                  <a:pt x="69258" y="2771556"/>
                </a:lnTo>
                <a:lnTo>
                  <a:pt x="48016" y="2688945"/>
                </a:lnTo>
                <a:cubicBezTo>
                  <a:pt x="16533" y="2535092"/>
                  <a:pt x="0" y="2375794"/>
                  <a:pt x="0" y="2212634"/>
                </a:cubicBezTo>
                <a:cubicBezTo>
                  <a:pt x="0" y="1233675"/>
                  <a:pt x="595203" y="393732"/>
                  <a:pt x="1443469" y="34946"/>
                </a:cubicBezTo>
                <a:lnTo>
                  <a:pt x="153894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900">
              <a:solidFill>
                <a:prstClr val="white"/>
              </a:solidFill>
              <a:latin typeface="Trebuchet MS" panose="020B0603020202020204"/>
            </a:endParaRPr>
          </a:p>
        </p:txBody>
      </p:sp>
      <p:sp>
        <p:nvSpPr>
          <p:cNvPr id="35" name="Freeform 34">
            <a:extLst>
              <a:ext uri="{FF2B5EF4-FFF2-40B4-BE49-F238E27FC236}">
                <a16:creationId xmlns:a16="http://schemas.microsoft.com/office/drawing/2014/main" id="{B08BF6BB-D2AE-814E-BEEF-A18ADEA6DBCE}"/>
              </a:ext>
            </a:extLst>
          </p:cNvPr>
          <p:cNvSpPr/>
          <p:nvPr/>
        </p:nvSpPr>
        <p:spPr>
          <a:xfrm>
            <a:off x="4550086" y="4403533"/>
            <a:ext cx="1133793" cy="998704"/>
          </a:xfrm>
          <a:custGeom>
            <a:avLst/>
            <a:gdLst>
              <a:gd name="connsiteX0" fmla="*/ 1607502 w 3146450"/>
              <a:gd name="connsiteY0" fmla="*/ 0 h 2771556"/>
              <a:gd name="connsiteX1" fmla="*/ 1702981 w 3146450"/>
              <a:gd name="connsiteY1" fmla="*/ 34946 h 2771556"/>
              <a:gd name="connsiteX2" fmla="*/ 3146450 w 3146450"/>
              <a:gd name="connsiteY2" fmla="*/ 2212634 h 2771556"/>
              <a:gd name="connsiteX3" fmla="*/ 3098434 w 3146450"/>
              <a:gd name="connsiteY3" fmla="*/ 2688945 h 2771556"/>
              <a:gd name="connsiteX4" fmla="*/ 3077192 w 3146450"/>
              <a:gd name="connsiteY4" fmla="*/ 2771556 h 2771556"/>
              <a:gd name="connsiteX5" fmla="*/ 0 w 3146450"/>
              <a:gd name="connsiteY5" fmla="*/ 2771556 h 2771556"/>
              <a:gd name="connsiteX6" fmla="*/ 1607502 w 3146450"/>
              <a:gd name="connsiteY6" fmla="*/ 0 h 277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6450" h="2771556">
                <a:moveTo>
                  <a:pt x="1607502" y="0"/>
                </a:moveTo>
                <a:lnTo>
                  <a:pt x="1702981" y="34946"/>
                </a:lnTo>
                <a:cubicBezTo>
                  <a:pt x="2551247" y="393732"/>
                  <a:pt x="3146450" y="1233675"/>
                  <a:pt x="3146450" y="2212634"/>
                </a:cubicBezTo>
                <a:cubicBezTo>
                  <a:pt x="3146450" y="2375794"/>
                  <a:pt x="3129917" y="2535092"/>
                  <a:pt x="3098434" y="2688945"/>
                </a:cubicBezTo>
                <a:lnTo>
                  <a:pt x="3077192" y="2771556"/>
                </a:lnTo>
                <a:lnTo>
                  <a:pt x="0" y="2771556"/>
                </a:lnTo>
                <a:lnTo>
                  <a:pt x="160750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900">
              <a:solidFill>
                <a:prstClr val="white"/>
              </a:solidFill>
              <a:latin typeface="Trebuchet MS" panose="020B0603020202020204"/>
            </a:endParaRPr>
          </a:p>
        </p:txBody>
      </p:sp>
      <p:sp>
        <p:nvSpPr>
          <p:cNvPr id="34" name="Freeform 33">
            <a:extLst>
              <a:ext uri="{FF2B5EF4-FFF2-40B4-BE49-F238E27FC236}">
                <a16:creationId xmlns:a16="http://schemas.microsoft.com/office/drawing/2014/main" id="{4EA879D5-0B38-8B4E-9F35-3022F9787774}"/>
              </a:ext>
            </a:extLst>
          </p:cNvPr>
          <p:cNvSpPr/>
          <p:nvPr/>
        </p:nvSpPr>
        <p:spPr>
          <a:xfrm>
            <a:off x="5070288" y="1865469"/>
            <a:ext cx="2051427" cy="1791852"/>
          </a:xfrm>
          <a:custGeom>
            <a:avLst/>
            <a:gdLst>
              <a:gd name="connsiteX0" fmla="*/ 2363417 w 4726834"/>
              <a:gd name="connsiteY0" fmla="*/ 0 h 4128730"/>
              <a:gd name="connsiteX1" fmla="*/ 4726834 w 4726834"/>
              <a:gd name="connsiteY1" fmla="*/ 2363417 h 4128730"/>
              <a:gd name="connsiteX2" fmla="*/ 4034605 w 4726834"/>
              <a:gd name="connsiteY2" fmla="*/ 4034605 h 4128730"/>
              <a:gd name="connsiteX3" fmla="*/ 3931042 w 4726834"/>
              <a:gd name="connsiteY3" fmla="*/ 4128730 h 4128730"/>
              <a:gd name="connsiteX4" fmla="*/ 2363417 w 4726834"/>
              <a:gd name="connsiteY4" fmla="*/ 1425929 h 4128730"/>
              <a:gd name="connsiteX5" fmla="*/ 795792 w 4726834"/>
              <a:gd name="connsiteY5" fmla="*/ 4128730 h 4128730"/>
              <a:gd name="connsiteX6" fmla="*/ 692229 w 4726834"/>
              <a:gd name="connsiteY6" fmla="*/ 4034605 h 4128730"/>
              <a:gd name="connsiteX7" fmla="*/ 0 w 4726834"/>
              <a:gd name="connsiteY7" fmla="*/ 2363417 h 4128730"/>
              <a:gd name="connsiteX8" fmla="*/ 2363417 w 4726834"/>
              <a:gd name="connsiteY8" fmla="*/ 0 h 412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6834" h="4128730">
                <a:moveTo>
                  <a:pt x="2363417" y="0"/>
                </a:moveTo>
                <a:cubicBezTo>
                  <a:pt x="3668696" y="0"/>
                  <a:pt x="4726834" y="1058138"/>
                  <a:pt x="4726834" y="2363417"/>
                </a:cubicBezTo>
                <a:cubicBezTo>
                  <a:pt x="4726834" y="3016057"/>
                  <a:pt x="4462299" y="3606911"/>
                  <a:pt x="4034605" y="4034605"/>
                </a:cubicBezTo>
                <a:lnTo>
                  <a:pt x="3931042" y="4128730"/>
                </a:lnTo>
                <a:lnTo>
                  <a:pt x="2363417" y="1425929"/>
                </a:lnTo>
                <a:lnTo>
                  <a:pt x="795792" y="4128730"/>
                </a:lnTo>
                <a:lnTo>
                  <a:pt x="692229" y="4034605"/>
                </a:lnTo>
                <a:cubicBezTo>
                  <a:pt x="264535" y="3606911"/>
                  <a:pt x="0" y="3016057"/>
                  <a:pt x="0" y="2363417"/>
                </a:cubicBezTo>
                <a:cubicBezTo>
                  <a:pt x="0" y="1058138"/>
                  <a:pt x="1058138" y="0"/>
                  <a:pt x="236341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900">
              <a:solidFill>
                <a:prstClr val="white"/>
              </a:solidFill>
              <a:latin typeface="Trebuchet MS" panose="020B0603020202020204"/>
            </a:endParaRPr>
          </a:p>
        </p:txBody>
      </p:sp>
      <p:sp>
        <p:nvSpPr>
          <p:cNvPr id="33" name="Freeform 32">
            <a:extLst>
              <a:ext uri="{FF2B5EF4-FFF2-40B4-BE49-F238E27FC236}">
                <a16:creationId xmlns:a16="http://schemas.microsoft.com/office/drawing/2014/main" id="{B8DC094C-8630-0B4A-8C04-B9004DA67B29}"/>
              </a:ext>
            </a:extLst>
          </p:cNvPr>
          <p:cNvSpPr/>
          <p:nvPr/>
        </p:nvSpPr>
        <p:spPr>
          <a:xfrm>
            <a:off x="5206992" y="3852064"/>
            <a:ext cx="1778019" cy="1560288"/>
          </a:xfrm>
          <a:custGeom>
            <a:avLst/>
            <a:gdLst>
              <a:gd name="connsiteX0" fmla="*/ 653923 w 4443096"/>
              <a:gd name="connsiteY0" fmla="*/ 0 h 3899009"/>
              <a:gd name="connsiteX1" fmla="*/ 718195 w 4443096"/>
              <a:gd name="connsiteY1" fmla="*/ 58414 h 3899009"/>
              <a:gd name="connsiteX2" fmla="*/ 2221548 w 4443096"/>
              <a:gd name="connsiteY2" fmla="*/ 598104 h 3899009"/>
              <a:gd name="connsiteX3" fmla="*/ 3724901 w 4443096"/>
              <a:gd name="connsiteY3" fmla="*/ 58414 h 3899009"/>
              <a:gd name="connsiteX4" fmla="*/ 3789173 w 4443096"/>
              <a:gd name="connsiteY4" fmla="*/ 0 h 3899009"/>
              <a:gd name="connsiteX5" fmla="*/ 4443096 w 4443096"/>
              <a:gd name="connsiteY5" fmla="*/ 1127453 h 3899009"/>
              <a:gd name="connsiteX6" fmla="*/ 4347616 w 4443096"/>
              <a:gd name="connsiteY6" fmla="*/ 1162399 h 3899009"/>
              <a:gd name="connsiteX7" fmla="*/ 2904147 w 4443096"/>
              <a:gd name="connsiteY7" fmla="*/ 3340087 h 3899009"/>
              <a:gd name="connsiteX8" fmla="*/ 2952163 w 4443096"/>
              <a:gd name="connsiteY8" fmla="*/ 3816398 h 3899009"/>
              <a:gd name="connsiteX9" fmla="*/ 2973405 w 4443096"/>
              <a:gd name="connsiteY9" fmla="*/ 3899009 h 3899009"/>
              <a:gd name="connsiteX10" fmla="*/ 1469690 w 4443096"/>
              <a:gd name="connsiteY10" fmla="*/ 3899009 h 3899009"/>
              <a:gd name="connsiteX11" fmla="*/ 1490932 w 4443096"/>
              <a:gd name="connsiteY11" fmla="*/ 3816398 h 3899009"/>
              <a:gd name="connsiteX12" fmla="*/ 1538948 w 4443096"/>
              <a:gd name="connsiteY12" fmla="*/ 3340087 h 3899009"/>
              <a:gd name="connsiteX13" fmla="*/ 95479 w 4443096"/>
              <a:gd name="connsiteY13" fmla="*/ 1162399 h 3899009"/>
              <a:gd name="connsiteX14" fmla="*/ 0 w 4443096"/>
              <a:gd name="connsiteY14" fmla="*/ 1127453 h 3899009"/>
              <a:gd name="connsiteX15" fmla="*/ 653923 w 4443096"/>
              <a:gd name="connsiteY15" fmla="*/ 0 h 389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3096" h="3899009">
                <a:moveTo>
                  <a:pt x="653923" y="0"/>
                </a:moveTo>
                <a:lnTo>
                  <a:pt x="718195" y="58414"/>
                </a:lnTo>
                <a:cubicBezTo>
                  <a:pt x="1126733" y="395570"/>
                  <a:pt x="1650488" y="598104"/>
                  <a:pt x="2221548" y="598104"/>
                </a:cubicBezTo>
                <a:cubicBezTo>
                  <a:pt x="2792608" y="598104"/>
                  <a:pt x="3316363" y="395570"/>
                  <a:pt x="3724901" y="58414"/>
                </a:cubicBezTo>
                <a:lnTo>
                  <a:pt x="3789173" y="0"/>
                </a:lnTo>
                <a:lnTo>
                  <a:pt x="4443096" y="1127453"/>
                </a:lnTo>
                <a:lnTo>
                  <a:pt x="4347616" y="1162399"/>
                </a:lnTo>
                <a:cubicBezTo>
                  <a:pt x="3499350" y="1521185"/>
                  <a:pt x="2904147" y="2361128"/>
                  <a:pt x="2904147" y="3340087"/>
                </a:cubicBezTo>
                <a:cubicBezTo>
                  <a:pt x="2904147" y="3503247"/>
                  <a:pt x="2920680" y="3662545"/>
                  <a:pt x="2952163" y="3816398"/>
                </a:cubicBezTo>
                <a:lnTo>
                  <a:pt x="2973405" y="3899009"/>
                </a:lnTo>
                <a:lnTo>
                  <a:pt x="1469690" y="3899009"/>
                </a:lnTo>
                <a:lnTo>
                  <a:pt x="1490932" y="3816398"/>
                </a:lnTo>
                <a:cubicBezTo>
                  <a:pt x="1522415" y="3662545"/>
                  <a:pt x="1538948" y="3503247"/>
                  <a:pt x="1538948" y="3340087"/>
                </a:cubicBezTo>
                <a:cubicBezTo>
                  <a:pt x="1538948" y="2361128"/>
                  <a:pt x="943745" y="1521185"/>
                  <a:pt x="95479" y="1162399"/>
                </a:cubicBezTo>
                <a:lnTo>
                  <a:pt x="0" y="1127453"/>
                </a:lnTo>
                <a:lnTo>
                  <a:pt x="653923" y="0"/>
                </a:lnTo>
                <a:close/>
              </a:path>
            </a:pathLst>
          </a:cu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2400" dirty="0">
                <a:solidFill>
                  <a:srgbClr val="FF0000"/>
                </a:solidFill>
                <a:latin typeface="Aptos Display" panose="020B0004020202020204" pitchFamily="34" charset="0"/>
              </a:rPr>
              <a:t>Drug </a:t>
            </a:r>
          </a:p>
          <a:p>
            <a:pPr algn="ctr" defTabSz="457189"/>
            <a:r>
              <a:rPr lang="en-US" sz="2400" dirty="0">
                <a:solidFill>
                  <a:srgbClr val="FF0000"/>
                </a:solidFill>
                <a:latin typeface="Aptos Display" panose="020B0004020202020204" pitchFamily="34" charset="0"/>
              </a:rPr>
              <a:t>Paid</a:t>
            </a:r>
          </a:p>
        </p:txBody>
      </p:sp>
      <p:sp>
        <p:nvSpPr>
          <p:cNvPr id="32" name="Freeform 31">
            <a:extLst>
              <a:ext uri="{FF2B5EF4-FFF2-40B4-BE49-F238E27FC236}">
                <a16:creationId xmlns:a16="http://schemas.microsoft.com/office/drawing/2014/main" id="{0A015783-26CD-744F-9278-F4EAE7B82754}"/>
              </a:ext>
            </a:extLst>
          </p:cNvPr>
          <p:cNvSpPr/>
          <p:nvPr/>
        </p:nvSpPr>
        <p:spPr>
          <a:xfrm>
            <a:off x="3615925" y="4277404"/>
            <a:ext cx="2021369" cy="2051427"/>
          </a:xfrm>
          <a:custGeom>
            <a:avLst/>
            <a:gdLst>
              <a:gd name="connsiteX0" fmla="*/ 2363417 w 4657576"/>
              <a:gd name="connsiteY0" fmla="*/ 0 h 4726834"/>
              <a:gd name="connsiteX1" fmla="*/ 3066225 w 4657576"/>
              <a:gd name="connsiteY1" fmla="*/ 106255 h 4726834"/>
              <a:gd name="connsiteX2" fmla="*/ 3187886 w 4657576"/>
              <a:gd name="connsiteY2" fmla="*/ 150783 h 4726834"/>
              <a:gd name="connsiteX3" fmla="*/ 1580384 w 4657576"/>
              <a:gd name="connsiteY3" fmla="*/ 2922339 h 4726834"/>
              <a:gd name="connsiteX4" fmla="*/ 4657576 w 4657576"/>
              <a:gd name="connsiteY4" fmla="*/ 2922339 h 4726834"/>
              <a:gd name="connsiteX5" fmla="*/ 4620579 w 4657576"/>
              <a:gd name="connsiteY5" fmla="*/ 3066225 h 4726834"/>
              <a:gd name="connsiteX6" fmla="*/ 2363417 w 4657576"/>
              <a:gd name="connsiteY6" fmla="*/ 4726834 h 4726834"/>
              <a:gd name="connsiteX7" fmla="*/ 0 w 4657576"/>
              <a:gd name="connsiteY7" fmla="*/ 2363417 h 4726834"/>
              <a:gd name="connsiteX8" fmla="*/ 2363417 w 4657576"/>
              <a:gd name="connsiteY8" fmla="*/ 0 h 47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7576" h="4726834">
                <a:moveTo>
                  <a:pt x="2363417" y="0"/>
                </a:moveTo>
                <a:cubicBezTo>
                  <a:pt x="2608157" y="0"/>
                  <a:pt x="2844208" y="37200"/>
                  <a:pt x="3066225" y="106255"/>
                </a:cubicBezTo>
                <a:lnTo>
                  <a:pt x="3187886" y="150783"/>
                </a:lnTo>
                <a:lnTo>
                  <a:pt x="1580384" y="2922339"/>
                </a:lnTo>
                <a:lnTo>
                  <a:pt x="4657576" y="2922339"/>
                </a:lnTo>
                <a:lnTo>
                  <a:pt x="4620579" y="3066225"/>
                </a:lnTo>
                <a:cubicBezTo>
                  <a:pt x="4321344" y="4028298"/>
                  <a:pt x="3423956" y="4726834"/>
                  <a:pt x="2363417" y="4726834"/>
                </a:cubicBezTo>
                <a:cubicBezTo>
                  <a:pt x="1058138" y="4726834"/>
                  <a:pt x="0" y="3668696"/>
                  <a:pt x="0" y="2363417"/>
                </a:cubicBezTo>
                <a:cubicBezTo>
                  <a:pt x="0" y="1058138"/>
                  <a:pt x="1058138" y="0"/>
                  <a:pt x="236341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900">
              <a:solidFill>
                <a:prstClr val="white"/>
              </a:solidFill>
              <a:latin typeface="Trebuchet MS" panose="020B0603020202020204"/>
            </a:endParaRPr>
          </a:p>
        </p:txBody>
      </p:sp>
      <p:sp>
        <p:nvSpPr>
          <p:cNvPr id="31" name="Freeform 30">
            <a:extLst>
              <a:ext uri="{FF2B5EF4-FFF2-40B4-BE49-F238E27FC236}">
                <a16:creationId xmlns:a16="http://schemas.microsoft.com/office/drawing/2014/main" id="{30660E3B-942E-D54B-AA39-3014B57A4415}"/>
              </a:ext>
            </a:extLst>
          </p:cNvPr>
          <p:cNvSpPr/>
          <p:nvPr/>
        </p:nvSpPr>
        <p:spPr>
          <a:xfrm>
            <a:off x="6554709" y="4270993"/>
            <a:ext cx="2021369" cy="2051427"/>
          </a:xfrm>
          <a:custGeom>
            <a:avLst/>
            <a:gdLst>
              <a:gd name="connsiteX0" fmla="*/ 2294159 w 4657575"/>
              <a:gd name="connsiteY0" fmla="*/ 0 h 4726834"/>
              <a:gd name="connsiteX1" fmla="*/ 4657575 w 4657575"/>
              <a:gd name="connsiteY1" fmla="*/ 2363417 h 4726834"/>
              <a:gd name="connsiteX2" fmla="*/ 2294159 w 4657575"/>
              <a:gd name="connsiteY2" fmla="*/ 4726834 h 4726834"/>
              <a:gd name="connsiteX3" fmla="*/ 36997 w 4657575"/>
              <a:gd name="connsiteY3" fmla="*/ 3066225 h 4726834"/>
              <a:gd name="connsiteX4" fmla="*/ 0 w 4657575"/>
              <a:gd name="connsiteY4" fmla="*/ 2922339 h 4726834"/>
              <a:gd name="connsiteX5" fmla="*/ 3077193 w 4657575"/>
              <a:gd name="connsiteY5" fmla="*/ 2922339 h 4726834"/>
              <a:gd name="connsiteX6" fmla="*/ 1469691 w 4657575"/>
              <a:gd name="connsiteY6" fmla="*/ 150783 h 4726834"/>
              <a:gd name="connsiteX7" fmla="*/ 1591351 w 4657575"/>
              <a:gd name="connsiteY7" fmla="*/ 106255 h 4726834"/>
              <a:gd name="connsiteX8" fmla="*/ 2294159 w 4657575"/>
              <a:gd name="connsiteY8" fmla="*/ 0 h 47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7575" h="4726834">
                <a:moveTo>
                  <a:pt x="2294159" y="0"/>
                </a:moveTo>
                <a:cubicBezTo>
                  <a:pt x="3599439" y="0"/>
                  <a:pt x="4657575" y="1058138"/>
                  <a:pt x="4657575" y="2363417"/>
                </a:cubicBezTo>
                <a:cubicBezTo>
                  <a:pt x="4657575" y="3668696"/>
                  <a:pt x="3599439" y="4726834"/>
                  <a:pt x="2294159" y="4726834"/>
                </a:cubicBezTo>
                <a:cubicBezTo>
                  <a:pt x="1233620" y="4726834"/>
                  <a:pt x="336232" y="4028298"/>
                  <a:pt x="36997" y="3066225"/>
                </a:cubicBezTo>
                <a:lnTo>
                  <a:pt x="0" y="2922339"/>
                </a:lnTo>
                <a:lnTo>
                  <a:pt x="3077193" y="2922339"/>
                </a:lnTo>
                <a:lnTo>
                  <a:pt x="1469691" y="150783"/>
                </a:lnTo>
                <a:lnTo>
                  <a:pt x="1591351" y="106255"/>
                </a:lnTo>
                <a:cubicBezTo>
                  <a:pt x="1813368" y="37200"/>
                  <a:pt x="2049419" y="0"/>
                  <a:pt x="229415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900">
              <a:solidFill>
                <a:prstClr val="white"/>
              </a:solidFill>
              <a:latin typeface="Trebuchet MS" panose="020B0603020202020204"/>
            </a:endParaRPr>
          </a:p>
        </p:txBody>
      </p:sp>
      <p:sp>
        <p:nvSpPr>
          <p:cNvPr id="39" name="TextBox 38">
            <a:extLst>
              <a:ext uri="{FF2B5EF4-FFF2-40B4-BE49-F238E27FC236}">
                <a16:creationId xmlns:a16="http://schemas.microsoft.com/office/drawing/2014/main" id="{1FBA8881-59B3-7A4E-813F-50F1DA30EAF0}"/>
              </a:ext>
            </a:extLst>
          </p:cNvPr>
          <p:cNvSpPr txBox="1"/>
          <p:nvPr/>
        </p:nvSpPr>
        <p:spPr>
          <a:xfrm>
            <a:off x="5363526" y="2048154"/>
            <a:ext cx="1464951" cy="461665"/>
          </a:xfrm>
          <a:prstGeom prst="rect">
            <a:avLst/>
          </a:prstGeom>
          <a:noFill/>
          <a:ln>
            <a:noFill/>
          </a:ln>
        </p:spPr>
        <p:txBody>
          <a:bodyPr wrap="square" rtlCol="0">
            <a:spAutoFit/>
          </a:bodyPr>
          <a:lstStyle/>
          <a:p>
            <a:pPr algn="ctr" defTabSz="457189"/>
            <a:r>
              <a:rPr lang="en-US" sz="2400" dirty="0">
                <a:solidFill>
                  <a:prstClr val="white"/>
                </a:solidFill>
                <a:latin typeface="Aptos Display" panose="020B0004020202020204" pitchFamily="34" charset="0"/>
                <a:ea typeface="Roboto Medium" panose="02000000000000000000" pitchFamily="2" charset="0"/>
                <a:cs typeface="Poppins Medium" pitchFamily="2" charset="77"/>
              </a:rPr>
              <a:t>Patient</a:t>
            </a:r>
          </a:p>
        </p:txBody>
      </p:sp>
      <p:sp>
        <p:nvSpPr>
          <p:cNvPr id="40" name="TextBox 39">
            <a:extLst>
              <a:ext uri="{FF2B5EF4-FFF2-40B4-BE49-F238E27FC236}">
                <a16:creationId xmlns:a16="http://schemas.microsoft.com/office/drawing/2014/main" id="{72C0421C-1392-1C40-B8EE-D101AE4FFC3F}"/>
              </a:ext>
            </a:extLst>
          </p:cNvPr>
          <p:cNvSpPr txBox="1"/>
          <p:nvPr/>
        </p:nvSpPr>
        <p:spPr>
          <a:xfrm>
            <a:off x="7081887" y="5534780"/>
            <a:ext cx="1418555" cy="461665"/>
          </a:xfrm>
          <a:prstGeom prst="rect">
            <a:avLst/>
          </a:prstGeom>
          <a:noFill/>
          <a:ln>
            <a:noFill/>
          </a:ln>
        </p:spPr>
        <p:txBody>
          <a:bodyPr wrap="square" rtlCol="0">
            <a:spAutoFit/>
          </a:bodyPr>
          <a:lstStyle/>
          <a:p>
            <a:pPr algn="ctr" defTabSz="457189"/>
            <a:r>
              <a:rPr lang="en-US" sz="2400" dirty="0">
                <a:solidFill>
                  <a:prstClr val="white"/>
                </a:solidFill>
                <a:latin typeface="Aptos Display" panose="020B0004020202020204" pitchFamily="34" charset="0"/>
                <a:ea typeface="Roboto Medium" panose="02000000000000000000" pitchFamily="2" charset="0"/>
                <a:cs typeface="Poppins Medium" pitchFamily="2" charset="77"/>
              </a:rPr>
              <a:t>Payer</a:t>
            </a:r>
          </a:p>
        </p:txBody>
      </p:sp>
      <p:sp>
        <p:nvSpPr>
          <p:cNvPr id="41" name="TextBox 40">
            <a:extLst>
              <a:ext uri="{FF2B5EF4-FFF2-40B4-BE49-F238E27FC236}">
                <a16:creationId xmlns:a16="http://schemas.microsoft.com/office/drawing/2014/main" id="{0FD70B0A-910A-7F44-8036-1E7DDD04B2CF}"/>
              </a:ext>
            </a:extLst>
          </p:cNvPr>
          <p:cNvSpPr txBox="1"/>
          <p:nvPr/>
        </p:nvSpPr>
        <p:spPr>
          <a:xfrm>
            <a:off x="3787845" y="5521727"/>
            <a:ext cx="1419147" cy="461665"/>
          </a:xfrm>
          <a:prstGeom prst="rect">
            <a:avLst/>
          </a:prstGeom>
          <a:noFill/>
          <a:ln>
            <a:noFill/>
          </a:ln>
        </p:spPr>
        <p:txBody>
          <a:bodyPr wrap="square" rtlCol="0">
            <a:spAutoFit/>
          </a:bodyPr>
          <a:lstStyle/>
          <a:p>
            <a:pPr algn="ctr" defTabSz="457189"/>
            <a:r>
              <a:rPr lang="en-US" sz="2400" dirty="0">
                <a:solidFill>
                  <a:prstClr val="white"/>
                </a:solidFill>
                <a:latin typeface="Aptos Display" panose="020B0004020202020204" pitchFamily="34" charset="0"/>
                <a:ea typeface="Roboto Medium" panose="02000000000000000000" pitchFamily="2" charset="0"/>
                <a:cs typeface="Poppins Medium" pitchFamily="2" charset="77"/>
              </a:rPr>
              <a:t>Practice</a:t>
            </a:r>
          </a:p>
        </p:txBody>
      </p:sp>
      <p:sp>
        <p:nvSpPr>
          <p:cNvPr id="44" name="Rectangle 43">
            <a:extLst>
              <a:ext uri="{FF2B5EF4-FFF2-40B4-BE49-F238E27FC236}">
                <a16:creationId xmlns:a16="http://schemas.microsoft.com/office/drawing/2014/main" id="{8B3B2202-B9DC-BD45-AC14-7DD38E3B2FFE}"/>
              </a:ext>
            </a:extLst>
          </p:cNvPr>
          <p:cNvSpPr/>
          <p:nvPr/>
        </p:nvSpPr>
        <p:spPr>
          <a:xfrm>
            <a:off x="7385720" y="2231922"/>
            <a:ext cx="3385912" cy="738664"/>
          </a:xfrm>
          <a:prstGeom prst="rect">
            <a:avLst/>
          </a:prstGeom>
        </p:spPr>
        <p:txBody>
          <a:bodyPr wrap="square">
            <a:spAutoFit/>
          </a:bodyPr>
          <a:lstStyle/>
          <a:p>
            <a:pPr marL="142871" indent="-142871" defTabSz="457189">
              <a:buFont typeface="Arial" panose="020B0604020202020204" pitchFamily="34" charset="0"/>
              <a:buChar char="•"/>
            </a:pPr>
            <a:r>
              <a:rPr lang="en-US" sz="1400" dirty="0">
                <a:solidFill>
                  <a:srgbClr val="2C3C43"/>
                </a:solidFill>
                <a:latin typeface="Aptos Display" panose="020B0004020202020204" pitchFamily="34" charset="0"/>
                <a:ea typeface="Roboto Medium" panose="02000000000000000000" pitchFamily="2" charset="0"/>
                <a:cs typeface="Montserrat" charset="0"/>
              </a:rPr>
              <a:t>Active insurance verification</a:t>
            </a:r>
          </a:p>
          <a:p>
            <a:pPr marL="142871" indent="-142871" defTabSz="457189">
              <a:buFont typeface="Arial" panose="020B0604020202020204" pitchFamily="34" charset="0"/>
              <a:buChar char="•"/>
            </a:pPr>
            <a:r>
              <a:rPr lang="en-US" sz="1400" dirty="0">
                <a:solidFill>
                  <a:srgbClr val="2C3C43"/>
                </a:solidFill>
                <a:latin typeface="Aptos Display" panose="020B0004020202020204" pitchFamily="34" charset="0"/>
                <a:ea typeface="Roboto Medium" panose="02000000000000000000" pitchFamily="2" charset="0"/>
                <a:cs typeface="Montserrat" charset="0"/>
              </a:rPr>
              <a:t>Plan specific drug benefits</a:t>
            </a:r>
          </a:p>
          <a:p>
            <a:pPr marL="142871" indent="-142871" defTabSz="457189">
              <a:buFont typeface="Arial" panose="020B0604020202020204" pitchFamily="34" charset="0"/>
              <a:buChar char="•"/>
            </a:pPr>
            <a:r>
              <a:rPr lang="en-US" sz="1400" dirty="0">
                <a:solidFill>
                  <a:srgbClr val="2C3C43"/>
                </a:solidFill>
                <a:latin typeface="Aptos Display" panose="020B0004020202020204" pitchFamily="34" charset="0"/>
                <a:ea typeface="Roboto Medium" panose="02000000000000000000" pitchFamily="2" charset="0"/>
                <a:cs typeface="Montserrat" charset="0"/>
              </a:rPr>
              <a:t>Out-of-pocket costs, copay assistance</a:t>
            </a:r>
          </a:p>
        </p:txBody>
      </p:sp>
      <p:sp>
        <p:nvSpPr>
          <p:cNvPr id="65" name="CuadroTexto 350">
            <a:extLst>
              <a:ext uri="{FF2B5EF4-FFF2-40B4-BE49-F238E27FC236}">
                <a16:creationId xmlns:a16="http://schemas.microsoft.com/office/drawing/2014/main" id="{03F4D06E-598B-A44E-9BAA-BD431A6D5F95}"/>
              </a:ext>
            </a:extLst>
          </p:cNvPr>
          <p:cNvSpPr txBox="1"/>
          <p:nvPr/>
        </p:nvSpPr>
        <p:spPr>
          <a:xfrm>
            <a:off x="4044076" y="511095"/>
            <a:ext cx="4103880" cy="707886"/>
          </a:xfrm>
          <a:prstGeom prst="rect">
            <a:avLst/>
          </a:prstGeom>
          <a:noFill/>
        </p:spPr>
        <p:txBody>
          <a:bodyPr wrap="none" rtlCol="0">
            <a:spAutoFit/>
          </a:bodyPr>
          <a:lstStyle/>
          <a:p>
            <a:pPr algn="ctr" defTabSz="457189"/>
            <a:r>
              <a:rPr lang="en-US" sz="4000" dirty="0">
                <a:solidFill>
                  <a:srgbClr val="2C3C43"/>
                </a:solidFill>
                <a:latin typeface="Aptos Display" panose="020B0004020202020204" pitchFamily="34" charset="0"/>
                <a:ea typeface="Lato Heavy" charset="0"/>
                <a:cs typeface="Lato Heavy" charset="0"/>
              </a:rPr>
              <a:t>Complexity Drivers</a:t>
            </a:r>
          </a:p>
        </p:txBody>
      </p:sp>
      <p:sp>
        <p:nvSpPr>
          <p:cNvPr id="3" name="Rectangle 2">
            <a:extLst>
              <a:ext uri="{FF2B5EF4-FFF2-40B4-BE49-F238E27FC236}">
                <a16:creationId xmlns:a16="http://schemas.microsoft.com/office/drawing/2014/main" id="{223CF944-EA6F-EFC7-F3BF-D15FBA91F721}"/>
              </a:ext>
            </a:extLst>
          </p:cNvPr>
          <p:cNvSpPr/>
          <p:nvPr/>
        </p:nvSpPr>
        <p:spPr>
          <a:xfrm>
            <a:off x="1462053" y="5227687"/>
            <a:ext cx="3002072" cy="954107"/>
          </a:xfrm>
          <a:prstGeom prst="rect">
            <a:avLst/>
          </a:prstGeom>
        </p:spPr>
        <p:txBody>
          <a:bodyPr wrap="square">
            <a:spAutoFit/>
          </a:bodyPr>
          <a:lstStyle/>
          <a:p>
            <a:pPr marL="142871" indent="-142871" defTabSz="457189">
              <a:buFont typeface="Arial" panose="020B0604020202020204" pitchFamily="34" charset="0"/>
              <a:buChar char="•"/>
            </a:pPr>
            <a:r>
              <a:rPr lang="en-US" sz="1400" dirty="0">
                <a:solidFill>
                  <a:srgbClr val="2C3C43"/>
                </a:solidFill>
                <a:latin typeface="Aptos Display" panose="020B0004020202020204" pitchFamily="34" charset="0"/>
                <a:ea typeface="Roboto Medium" panose="02000000000000000000" pitchFamily="2" charset="0"/>
                <a:cs typeface="Montserrat" charset="0"/>
              </a:rPr>
              <a:t>Contracted rates</a:t>
            </a:r>
          </a:p>
          <a:p>
            <a:pPr marL="142871" indent="-142871" defTabSz="457189">
              <a:buFont typeface="Arial" panose="020B0604020202020204" pitchFamily="34" charset="0"/>
              <a:buChar char="•"/>
            </a:pPr>
            <a:r>
              <a:rPr lang="en-US" sz="1400" dirty="0">
                <a:solidFill>
                  <a:srgbClr val="2C3C43"/>
                </a:solidFill>
                <a:latin typeface="Aptos Display" panose="020B0004020202020204" pitchFamily="34" charset="0"/>
                <a:ea typeface="Roboto Medium" panose="02000000000000000000" pitchFamily="2" charset="0"/>
                <a:cs typeface="Montserrat" charset="0"/>
              </a:rPr>
              <a:t>Acquisition cost</a:t>
            </a:r>
          </a:p>
          <a:p>
            <a:pPr marL="142871" indent="-142871" defTabSz="457189">
              <a:buFont typeface="Arial" panose="020B0604020202020204" pitchFamily="34" charset="0"/>
              <a:buChar char="•"/>
            </a:pPr>
            <a:r>
              <a:rPr lang="en-US" sz="1400" dirty="0">
                <a:solidFill>
                  <a:srgbClr val="2C3C43"/>
                </a:solidFill>
                <a:latin typeface="Aptos Display" panose="020B0004020202020204" pitchFamily="34" charset="0"/>
                <a:ea typeface="Roboto Medium" panose="02000000000000000000" pitchFamily="2" charset="0"/>
                <a:cs typeface="Montserrat" charset="0"/>
              </a:rPr>
              <a:t>ASP updates</a:t>
            </a:r>
          </a:p>
          <a:p>
            <a:pPr marL="142871" indent="-142871" defTabSz="457189">
              <a:buFont typeface="Arial" panose="020B0604020202020204" pitchFamily="34" charset="0"/>
              <a:buChar char="•"/>
            </a:pPr>
            <a:r>
              <a:rPr lang="en-US" sz="1400" dirty="0">
                <a:solidFill>
                  <a:srgbClr val="2C3C43"/>
                </a:solidFill>
                <a:latin typeface="Aptos Display" panose="020B0004020202020204" pitchFamily="34" charset="0"/>
                <a:ea typeface="Roboto Medium" panose="02000000000000000000" pitchFamily="2" charset="0"/>
                <a:cs typeface="Montserrat" charset="0"/>
              </a:rPr>
              <a:t>Provider credentialing</a:t>
            </a:r>
          </a:p>
        </p:txBody>
      </p:sp>
      <p:sp>
        <p:nvSpPr>
          <p:cNvPr id="4" name="Rectangle 3">
            <a:extLst>
              <a:ext uri="{FF2B5EF4-FFF2-40B4-BE49-F238E27FC236}">
                <a16:creationId xmlns:a16="http://schemas.microsoft.com/office/drawing/2014/main" id="{60019C73-9CC9-EFE3-55ED-3BD61C9AE1D5}"/>
              </a:ext>
            </a:extLst>
          </p:cNvPr>
          <p:cNvSpPr/>
          <p:nvPr/>
        </p:nvSpPr>
        <p:spPr>
          <a:xfrm>
            <a:off x="8764508" y="5142364"/>
            <a:ext cx="3002072" cy="954107"/>
          </a:xfrm>
          <a:prstGeom prst="rect">
            <a:avLst/>
          </a:prstGeom>
        </p:spPr>
        <p:txBody>
          <a:bodyPr wrap="square">
            <a:spAutoFit/>
          </a:bodyPr>
          <a:lstStyle/>
          <a:p>
            <a:pPr marL="142871" indent="-142871" defTabSz="457189">
              <a:buFont typeface="Arial" panose="020B0604020202020204" pitchFamily="34" charset="0"/>
              <a:buChar char="•"/>
            </a:pPr>
            <a:r>
              <a:rPr lang="en-US" sz="1400" dirty="0">
                <a:solidFill>
                  <a:srgbClr val="2C3C43"/>
                </a:solidFill>
                <a:latin typeface="Aptos Display" panose="020B0004020202020204" pitchFamily="34" charset="0"/>
                <a:ea typeface="Roboto Medium" panose="02000000000000000000" pitchFamily="2" charset="0"/>
                <a:cs typeface="Montserrat" charset="0"/>
              </a:rPr>
              <a:t>Coverage policies</a:t>
            </a:r>
          </a:p>
          <a:p>
            <a:pPr marL="142871" indent="-142871" defTabSz="457189">
              <a:buFont typeface="Arial" panose="020B0604020202020204" pitchFamily="34" charset="0"/>
              <a:buChar char="•"/>
            </a:pPr>
            <a:r>
              <a:rPr lang="en-US" sz="1400" dirty="0">
                <a:solidFill>
                  <a:srgbClr val="2C3C43"/>
                </a:solidFill>
                <a:latin typeface="Aptos Display" panose="020B0004020202020204" pitchFamily="34" charset="0"/>
                <a:ea typeface="Roboto Medium" panose="02000000000000000000" pitchFamily="2" charset="0"/>
                <a:cs typeface="Montserrat" charset="0"/>
              </a:rPr>
              <a:t>Prior authorization requirements</a:t>
            </a:r>
          </a:p>
          <a:p>
            <a:pPr marL="142871" indent="-142871" defTabSz="457189">
              <a:buFont typeface="Arial" panose="020B0604020202020204" pitchFamily="34" charset="0"/>
              <a:buChar char="•"/>
            </a:pPr>
            <a:r>
              <a:rPr lang="en-US" sz="1400" dirty="0">
                <a:solidFill>
                  <a:srgbClr val="2C3C43"/>
                </a:solidFill>
                <a:latin typeface="Aptos Display" panose="020B0004020202020204" pitchFamily="34" charset="0"/>
                <a:ea typeface="Roboto Medium" panose="02000000000000000000" pitchFamily="2" charset="0"/>
                <a:cs typeface="Montserrat" charset="0"/>
              </a:rPr>
              <a:t>Step Therapy</a:t>
            </a:r>
          </a:p>
          <a:p>
            <a:pPr marL="142871" indent="-142871" defTabSz="457189">
              <a:buFont typeface="Arial" panose="020B0604020202020204" pitchFamily="34" charset="0"/>
              <a:buChar char="•"/>
            </a:pPr>
            <a:r>
              <a:rPr lang="en-US" sz="1400" dirty="0">
                <a:solidFill>
                  <a:srgbClr val="2C3C43"/>
                </a:solidFill>
                <a:latin typeface="Aptos Display" panose="020B0004020202020204" pitchFamily="34" charset="0"/>
                <a:ea typeface="Roboto Medium" panose="02000000000000000000" pitchFamily="2" charset="0"/>
                <a:cs typeface="Montserrat" charset="0"/>
              </a:rPr>
              <a:t>Claim setup nuances</a:t>
            </a:r>
          </a:p>
        </p:txBody>
      </p:sp>
    </p:spTree>
    <p:extLst>
      <p:ext uri="{BB962C8B-B14F-4D97-AF65-F5344CB8AC3E}">
        <p14:creationId xmlns:p14="http://schemas.microsoft.com/office/powerpoint/2010/main" val="196895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EDB3-AC46-36BB-7322-74E87B73938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A302DD7-FD4B-BF16-4B13-F68894194E42}"/>
              </a:ext>
            </a:extLst>
          </p:cNvPr>
          <p:cNvSpPr txBox="1"/>
          <p:nvPr/>
        </p:nvSpPr>
        <p:spPr>
          <a:xfrm>
            <a:off x="1157084" y="374427"/>
            <a:ext cx="10374517" cy="971512"/>
          </a:xfrm>
          <a:prstGeom prst="rect">
            <a:avLst/>
          </a:prstGeom>
        </p:spPr>
        <p:txBody>
          <a:bodyPr vert="horz" lIns="0" tIns="0" rIns="0" bIns="0" rtlCol="0" anchor="ctr">
            <a:normAutofit/>
          </a:bodyPr>
          <a:lstStyle/>
          <a:p>
            <a:pPr defTabSz="457189">
              <a:spcBef>
                <a:spcPct val="0"/>
              </a:spcBef>
              <a:spcAft>
                <a:spcPts val="600"/>
              </a:spcAft>
            </a:pPr>
            <a:endParaRPr lang="en-US" sz="3200" b="1" cap="all" spc="700" dirty="0">
              <a:solidFill>
                <a:prstClr val="black"/>
              </a:solidFill>
              <a:latin typeface="Aptos Display" panose="020B0004020202020204" pitchFamily="34" charset="0"/>
            </a:endParaRPr>
          </a:p>
        </p:txBody>
      </p:sp>
      <p:graphicFrame>
        <p:nvGraphicFramePr>
          <p:cNvPr id="9" name="Content Placeholder 2">
            <a:extLst>
              <a:ext uri="{FF2B5EF4-FFF2-40B4-BE49-F238E27FC236}">
                <a16:creationId xmlns:a16="http://schemas.microsoft.com/office/drawing/2014/main" id="{A79E9BFB-1324-B77B-29A9-69A3FFEE9DE4}"/>
              </a:ext>
            </a:extLst>
          </p:cNvPr>
          <p:cNvGraphicFramePr>
            <a:graphicFrameLocks noGrp="1"/>
          </p:cNvGraphicFramePr>
          <p:nvPr>
            <p:ph idx="1"/>
          </p:nvPr>
        </p:nvGraphicFramePr>
        <p:xfrm>
          <a:off x="579475" y="2062716"/>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F9BB63E-4489-A962-D9D0-B88AA24EEA7C}"/>
              </a:ext>
            </a:extLst>
          </p:cNvPr>
          <p:cNvSpPr txBox="1"/>
          <p:nvPr/>
        </p:nvSpPr>
        <p:spPr>
          <a:xfrm>
            <a:off x="473118" y="701041"/>
            <a:ext cx="10197495" cy="1099457"/>
          </a:xfrm>
          <a:prstGeom prst="rect">
            <a:avLst/>
          </a:prstGeom>
        </p:spPr>
        <p:txBody>
          <a:bodyPr vert="horz" lIns="91440" tIns="45720" rIns="91440" bIns="45720" rtlCol="0" anchor="t">
            <a:normAutofit/>
          </a:bodyPr>
          <a:lstStyle/>
          <a:p>
            <a:pPr defTabSz="457189">
              <a:spcBef>
                <a:spcPct val="0"/>
              </a:spcBef>
              <a:spcAft>
                <a:spcPts val="600"/>
              </a:spcAft>
            </a:pPr>
            <a:r>
              <a:rPr lang="en-US" sz="3600" dirty="0">
                <a:solidFill>
                  <a:prstClr val="black"/>
                </a:solidFill>
                <a:latin typeface="Aptos Display" panose="020B0004020202020204" pitchFamily="34" charset="0"/>
              </a:rPr>
              <a:t>Drug &amp; Payer Alignment</a:t>
            </a:r>
          </a:p>
        </p:txBody>
      </p:sp>
    </p:spTree>
    <p:extLst>
      <p:ext uri="{BB962C8B-B14F-4D97-AF65-F5344CB8AC3E}">
        <p14:creationId xmlns:p14="http://schemas.microsoft.com/office/powerpoint/2010/main" val="3040843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BEC8FA-C7AA-E039-D9C7-2ABD9A8110AA}"/>
            </a:ext>
          </a:extLst>
        </p:cNvPr>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F551CA9D-8514-FAAF-E3C2-5248A88CD471}"/>
              </a:ext>
            </a:extLst>
          </p:cNvPr>
          <p:cNvGraphicFramePr>
            <a:graphicFrameLocks noGrp="1"/>
          </p:cNvGraphicFramePr>
          <p:nvPr>
            <p:ph idx="1"/>
          </p:nvPr>
        </p:nvGraphicFramePr>
        <p:xfrm>
          <a:off x="579475" y="2062716"/>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350">
            <a:extLst>
              <a:ext uri="{FF2B5EF4-FFF2-40B4-BE49-F238E27FC236}">
                <a16:creationId xmlns:a16="http://schemas.microsoft.com/office/drawing/2014/main" id="{DD95548A-6D87-43A1-5385-21CDF9C41EED}"/>
              </a:ext>
            </a:extLst>
          </p:cNvPr>
          <p:cNvSpPr txBox="1"/>
          <p:nvPr/>
        </p:nvSpPr>
        <p:spPr>
          <a:xfrm>
            <a:off x="722053" y="606056"/>
            <a:ext cx="4877489" cy="707886"/>
          </a:xfrm>
          <a:prstGeom prst="rect">
            <a:avLst/>
          </a:prstGeom>
          <a:noFill/>
        </p:spPr>
        <p:txBody>
          <a:bodyPr wrap="none" rtlCol="0">
            <a:spAutoFit/>
          </a:bodyPr>
          <a:lstStyle/>
          <a:p>
            <a:pPr algn="ctr" defTabSz="457189"/>
            <a:r>
              <a:rPr lang="en-US" sz="4000" dirty="0">
                <a:solidFill>
                  <a:srgbClr val="2C3C43"/>
                </a:solidFill>
                <a:latin typeface="Aptos Display" panose="020B0004020202020204" pitchFamily="34" charset="0"/>
                <a:ea typeface="Lato Heavy" charset="0"/>
                <a:cs typeface="Lato Heavy" charset="0"/>
              </a:rPr>
              <a:t>Drug Approval Process</a:t>
            </a:r>
          </a:p>
        </p:txBody>
      </p:sp>
    </p:spTree>
    <p:extLst>
      <p:ext uri="{BB962C8B-B14F-4D97-AF65-F5344CB8AC3E}">
        <p14:creationId xmlns:p14="http://schemas.microsoft.com/office/powerpoint/2010/main" val="29100475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B exchange grow">
  <a:themeElements>
    <a:clrScheme name="AB">
      <a:dk1>
        <a:srgbClr val="3C289B"/>
      </a:dk1>
      <a:lt1>
        <a:sysClr val="window" lastClr="FFFFFF"/>
      </a:lt1>
      <a:dk2>
        <a:srgbClr val="464646"/>
      </a:dk2>
      <a:lt2>
        <a:srgbClr val="E6E6E6"/>
      </a:lt2>
      <a:accent1>
        <a:srgbClr val="3C289B"/>
      </a:accent1>
      <a:accent2>
        <a:srgbClr val="00B4E6"/>
      </a:accent2>
      <a:accent3>
        <a:srgbClr val="E6008C"/>
      </a:accent3>
      <a:accent4>
        <a:srgbClr val="00DC8C"/>
      </a:accent4>
      <a:accent5>
        <a:srgbClr val="F03200"/>
      </a:accent5>
      <a:accent6>
        <a:srgbClr val="FAEB1E"/>
      </a:accent6>
      <a:hlink>
        <a:srgbClr val="3C289B"/>
      </a:hlink>
      <a:folHlink>
        <a:srgbClr val="E6E6E6"/>
      </a:folHlink>
    </a:clrScheme>
    <a:fontScheme name="AB">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000" smtClean="0">
            <a:solidFill>
              <a:schemeClr val="tx2"/>
            </a:solidFill>
          </a:defRPr>
        </a:defPPr>
      </a:lstStyle>
    </a:txDef>
  </a:objectDefaults>
  <a:extraClrSchemeLst/>
  <a:custClrLst>
    <a:custClr name="Pine | 13 82 87">
      <a:srgbClr val="0D5257"/>
    </a:custClr>
    <a:custClr name="Teal | 39 153 137">
      <a:srgbClr val="279989"/>
    </a:custClr>
    <a:custClr name="Eggshell | 141 185 202">
      <a:srgbClr val="8DB9CA"/>
    </a:custClr>
    <a:custClr name="Mushroom | 121 110 101">
      <a:srgbClr val="796E65"/>
    </a:custClr>
    <a:custClr name="Cream | 245 225 164">
      <a:srgbClr val="F5E1A4"/>
    </a:custClr>
    <a:custClr name="Clementine | 255 164 0">
      <a:srgbClr val="FFA400"/>
    </a:custClr>
    <a:custClr name="Marshmallow | 241 189 200">
      <a:srgbClr val="F1BDC8"/>
    </a:custClr>
    <a:custClr name="Grape | 137 59 103">
      <a:srgbClr val="893B67"/>
    </a:custClr>
    <a:custClr name="Plum | 103 33 70">
      <a:srgbClr val="672146"/>
    </a:custClr>
  </a:custClrLst>
  <a:extLst>
    <a:ext uri="{05A4C25C-085E-4340-85A3-A5531E510DB2}">
      <thm15:themeFamily xmlns:thm15="http://schemas.microsoft.com/office/thememl/2012/main" name="201223_AB_PPT_16-9_Template" id="{473EA621-7291-CB48-8FD9-1142531C6066}" vid="{ADBED03F-530D-E549-BE04-50DB3E9E0ADA}"/>
    </a:ext>
  </a:extLst>
</a:theme>
</file>

<file path=ppt/theme/theme2.xml><?xml version="1.0" encoding="utf-8"?>
<a:theme xmlns:a="http://schemas.openxmlformats.org/drawingml/2006/main" name="Cencora PPT Core Master 16:9">
  <a:themeElements>
    <a:clrScheme name="Cencora 1">
      <a:dk1>
        <a:srgbClr val="461E96"/>
      </a:dk1>
      <a:lt1>
        <a:srgbClr val="FFFFFF"/>
      </a:lt1>
      <a:dk2>
        <a:srgbClr val="3B3B3B"/>
      </a:dk2>
      <a:lt2>
        <a:srgbClr val="F5F5F5"/>
      </a:lt2>
      <a:accent1>
        <a:srgbClr val="461E96"/>
      </a:accent1>
      <a:accent2>
        <a:srgbClr val="00B4E6"/>
      </a:accent2>
      <a:accent3>
        <a:srgbClr val="E6008C"/>
      </a:accent3>
      <a:accent4>
        <a:srgbClr val="00DC8C"/>
      </a:accent4>
      <a:accent5>
        <a:srgbClr val="FFA400"/>
      </a:accent5>
      <a:accent6>
        <a:srgbClr val="6E6E6E"/>
      </a:accent6>
      <a:hlink>
        <a:srgbClr val="0073BE"/>
      </a:hlink>
      <a:folHlink>
        <a:srgbClr val="3B3B3B"/>
      </a:folHlink>
    </a:clrScheme>
    <a:fontScheme name="Cencor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vert="horz" lIns="54864" tIns="54864" rIns="45720" bIns="36576" rtlCol="0" anchor="ctr" anchorCtr="0">
        <a:noAutofit/>
      </a:bodyPr>
      <a:lstStyle>
        <a:defPPr indent="0" algn="ctr" defTabSz="173736">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sz="1400" dirty="0" err="1" smtClean="0">
            <a:solidFill>
              <a:schemeClr val="tx2"/>
            </a:solidFill>
            <a:cs typeface="Arial" panose="020B0604020202020204" pitchFamily="34" charset="0"/>
          </a:defRPr>
        </a:defPPr>
      </a:lstStyle>
    </a:spDef>
    <a:lnDef>
      <a:spPr>
        <a:ln w="9525">
          <a:headEnd w="med" len="sm"/>
          <a:tailEnd type="none" w="med" len="sm"/>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t" anchorCtr="0">
        <a:noAutofit/>
      </a:bodyPr>
      <a:lstStyle>
        <a:defPPr algn="l">
          <a:defRPr dirty="0" smtClean="0"/>
        </a:defPPr>
      </a:lstStyle>
    </a:txDef>
  </a:objectDefaults>
  <a:extraClrSchemeLst/>
  <a:custClrLst>
    <a:custClr name="True Blue Dark">
      <a:srgbClr val="211359"/>
    </a:custClr>
    <a:custClr name="Core Blue Dark">
      <a:srgbClr val="0073BE"/>
    </a:custClr>
    <a:custClr name="Core Blue Light">
      <a:srgbClr val="80DEFF"/>
    </a:custClr>
    <a:custClr name="Core Blue Extra Light">
      <a:srgbClr val="B7E8FE"/>
    </a:custClr>
    <a:custClr name="Core Blue Ultra Light ">
      <a:srgbClr val="E7F7FF"/>
    </a:custClr>
    <a:custClr name="Core Gray Dark">
      <a:srgbClr val="1E1E1E"/>
    </a:custClr>
    <a:custClr name="Core Gray Light">
      <a:srgbClr val="CACACA"/>
    </a:custClr>
    <a:custClr name="Core Gray Extra Light">
      <a:srgbClr val="E8E8E8"/>
    </a:custClr>
    <a:custClr name="Core Green Dark">
      <a:srgbClr val="007F50"/>
    </a:custClr>
    <a:custClr name="Core Green Light">
      <a:srgbClr val="D8FEE7"/>
    </a:custClr>
    <a:custClr name="Core Red Dark">
      <a:srgbClr val="9E2305"/>
    </a:custClr>
    <a:custClr name="Core Red">
      <a:srgbClr val="E22F00"/>
    </a:custClr>
    <a:custClr name="Core Red Light">
      <a:srgbClr val="FCD9D1"/>
    </a:custClr>
    <a:custClr name="Core Yellow">
      <a:srgbClr val="FAEB1E"/>
    </a:custClr>
    <a:custClr name="Core Yellow Light">
      <a:srgbClr val="FFF8BA"/>
    </a:custClr>
    <a:custClr name="Core Magenta Dark">
      <a:srgbClr val="750748"/>
    </a:custClr>
    <a:custClr name="Core Magenta Light">
      <a:srgbClr val="FED0E2"/>
    </a:custClr>
  </a:custClrLst>
  <a:extLst>
    <a:ext uri="{05A4C25C-085E-4340-85A3-A5531E510DB2}">
      <thm15:themeFamily xmlns:thm15="http://schemas.microsoft.com/office/thememl/2012/main" name="230224_Cencora_PPT_Core_16_9.pptx" id="{C3D4B7B8-93E1-43F2-9F0C-BEFE4A71658D}" vid="{75446E5D-326C-4595-AFB6-D173817CC0B1}"/>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7F97B409F7244FBFABAEB6E3200BF2" ma:contentTypeVersion="19" ma:contentTypeDescription="Create a new document." ma:contentTypeScope="" ma:versionID="ff95f92677cc5e0c3f19ffe70cfaf083">
  <xsd:schema xmlns:xsd="http://www.w3.org/2001/XMLSchema" xmlns:xs="http://www.w3.org/2001/XMLSchema" xmlns:p="http://schemas.microsoft.com/office/2006/metadata/properties" xmlns:ns2="e1dbabf1-eebe-443b-855a-a1519157840e" xmlns:ns3="eab00432-e92e-437d-bd5f-93b106d6849f" targetNamespace="http://schemas.microsoft.com/office/2006/metadata/properties" ma:root="true" ma:fieldsID="1980f11e5efa697a0b109ee08b4f033b" ns2:_="" ns3:_="">
    <xsd:import namespace="e1dbabf1-eebe-443b-855a-a1519157840e"/>
    <xsd:import namespace="eab00432-e92e-437d-bd5f-93b106d684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dbabf1-eebe-443b-855a-a151915784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c8288c-6099-4289-a83d-50ac0de6e45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b00432-e92e-437d-bd5f-93b106d6849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0e290b0-99c1-44fd-873f-52a6249ac7a0}" ma:internalName="TaxCatchAll" ma:showField="CatchAllData" ma:web="eab00432-e92e-437d-bd5f-93b106d684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dbabf1-eebe-443b-855a-a1519157840e">
      <Terms xmlns="http://schemas.microsoft.com/office/infopath/2007/PartnerControls"/>
    </lcf76f155ced4ddcb4097134ff3c332f>
    <TaxCatchAll xmlns="eab00432-e92e-437d-bd5f-93b106d6849f" xsi:nil="true"/>
  </documentManagement>
</p:properties>
</file>

<file path=customXml/itemProps1.xml><?xml version="1.0" encoding="utf-8"?>
<ds:datastoreItem xmlns:ds="http://schemas.openxmlformats.org/officeDocument/2006/customXml" ds:itemID="{30C91DF3-2A36-499C-84B3-765275FB8BBA}"/>
</file>

<file path=customXml/itemProps2.xml><?xml version="1.0" encoding="utf-8"?>
<ds:datastoreItem xmlns:ds="http://schemas.openxmlformats.org/officeDocument/2006/customXml" ds:itemID="{E8687285-637B-454D-BEBF-56FDFE768B56}"/>
</file>

<file path=customXml/itemProps3.xml><?xml version="1.0" encoding="utf-8"?>
<ds:datastoreItem xmlns:ds="http://schemas.openxmlformats.org/officeDocument/2006/customXml" ds:itemID="{933178C4-FADE-48E3-8DBE-3AE1BA8833B8}"/>
</file>

<file path=docProps/app.xml><?xml version="1.0" encoding="utf-8"?>
<Properties xmlns="http://schemas.openxmlformats.org/officeDocument/2006/extended-properties" xmlns:vt="http://schemas.openxmlformats.org/officeDocument/2006/docPropsVTypes">
  <TotalTime>11</TotalTime>
  <Words>3225</Words>
  <Application>Microsoft Office PowerPoint</Application>
  <PresentationFormat>Widescreen</PresentationFormat>
  <Paragraphs>380</Paragraphs>
  <Slides>34</Slides>
  <Notes>19</Notes>
  <HiddenSlides>1</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34</vt:i4>
      </vt:variant>
    </vt:vector>
  </HeadingPairs>
  <TitlesOfParts>
    <vt:vector size="49" baseType="lpstr">
      <vt:lpstr>Aptos</vt:lpstr>
      <vt:lpstr>Aptos Black</vt:lpstr>
      <vt:lpstr>Aptos Display</vt:lpstr>
      <vt:lpstr>Arial</vt:lpstr>
      <vt:lpstr>MdFago</vt:lpstr>
      <vt:lpstr>Poppins SemiBold</vt:lpstr>
      <vt:lpstr>Roboto Medium</vt:lpstr>
      <vt:lpstr>Speedee</vt:lpstr>
      <vt:lpstr>Symbol</vt:lpstr>
      <vt:lpstr>Trebuchet MS</vt:lpstr>
      <vt:lpstr>Wingdings</vt:lpstr>
      <vt:lpstr>Wingdings 3</vt:lpstr>
      <vt:lpstr>AB exchange grow</vt:lpstr>
      <vt:lpstr>Cencora PPT Core Master 16:9</vt:lpstr>
      <vt:lpstr>Facet</vt:lpstr>
      <vt:lpstr>PowerPoint Presentation</vt:lpstr>
      <vt:lpstr>PowerPoint Presentation</vt:lpstr>
      <vt:lpstr>Ashley Nahrwold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Confidence</vt:lpstr>
      <vt:lpstr>Sample Practice Case Study</vt:lpstr>
      <vt:lpstr>PowerPoint Presentation</vt:lpstr>
      <vt:lpstr>PowerPoint Presentation</vt:lpstr>
      <vt:lpstr>PowerPoint Presentation</vt:lpstr>
      <vt:lpstr>Outsourcing Revenue Cycle Functions</vt:lpstr>
      <vt:lpstr>Process: Build a Strong Foundation</vt:lpstr>
      <vt:lpstr>Quick Guide for Clinic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the Loop: Post-Visit Processes</vt:lpstr>
      <vt:lpstr>Technology Toolkit</vt:lpstr>
      <vt:lpstr>Continuous Change = Continuous Monitoring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Jason Matlock</dc:creator>
  <cp:lastModifiedBy>Jason Matlock</cp:lastModifiedBy>
  <cp:revision>5</cp:revision>
  <dcterms:created xsi:type="dcterms:W3CDTF">2025-11-15T14:08:56Z</dcterms:created>
  <dcterms:modified xsi:type="dcterms:W3CDTF">2025-11-15T14:20:03Z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0x010100CB7F97B409F7244FBFABAEB6E3200BF2</vt:lpwstr>
  </property>
</Properties>
</file>