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1.xml" ContentType="application/vnd.openxmlformats-officedocument.presentationml.tags+xml"/>
  <Override PartName="/ppt/tags/tag2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10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2.xml" ContentType="application/vnd.openxmlformats-officedocument.presentationml.tags+xml"/>
  <Override PartName="/ppt/tags/tag2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5"/>
  </p:notesMasterIdLst>
  <p:sldIdLst>
    <p:sldId id="308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19A12B-676E-91D6-1B9A-8CF0113D7BE5}" name="Knight, Jaime" initials="JK" userId="S::a047658@amerisourcebergen.com::ec3ad8ac-86dc-4ec4-8f81-d1af8eea1058" providerId="AD"/>
  <p188:author id="{4D91A679-FA8D-5A21-47DE-E1F62C185818}" name="O'Brien, Lisa" initials="LO" userId="S::a076151@amerisourcebergen.com::a778a81e-65e8-48db-9102-4ee4c8caf446" providerId="AD"/>
  <p188:author id="{80C8209D-DA80-2478-D198-5A8240F20337}" name="McBride, Joseph" initials="JM" userId="S::a133141@amerisourcebergen.com::e9cd7ab1-85b7-4697-8ea0-d52b5bf85668" providerId="AD"/>
  <p188:author id="{0308A7C6-5750-C38F-D178-BB351A935B33}" name="Dong, Roger" initials="DR" userId="S::a145903@amerisourcebergen.com::7109332b-9a32-4590-a50e-aa6044cf5f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3" autoAdjust="0"/>
    <p:restoredTop sz="94660"/>
  </p:normalViewPr>
  <p:slideViewPr>
    <p:cSldViewPr snapToGrid="0">
      <p:cViewPr varScale="1">
        <p:scale>
          <a:sx n="52" d="100"/>
          <a:sy n="52" d="100"/>
        </p:scale>
        <p:origin x="6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1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1.xml"/><Relationship Id="rId5" Type="http://schemas.openxmlformats.org/officeDocument/2006/relationships/notesMaster" Target="notesMasters/notesMaster1.xml"/><Relationship Id="rId10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E4C9F-87AE-4909-B1D8-9C9D13057FA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52915-67F8-4CE7-B15F-90185CC5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8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1C2B-4E3F-AF59-A17F-E6F3E7D5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95A1D-5AC7-586A-E537-3BA56A810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F1FF8-C1BD-8C9F-B920-0F1FD4882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“For our final session of the day, we wanted to conduct a panel discussion on some of the topics most important to practice efficiency an effectiveness. </a:t>
            </a:r>
          </a:p>
          <a:p>
            <a:endParaRPr lang="en-US" dirty="0"/>
          </a:p>
          <a:p>
            <a:r>
              <a:rPr lang="en-US" dirty="0"/>
              <a:t>We’re planning on covering a wide range of topics, from patient assistance, to physician recruitment, to the adoption of AI, and more. </a:t>
            </a:r>
          </a:p>
          <a:p>
            <a:endParaRPr lang="en-US" dirty="0"/>
          </a:p>
          <a:p>
            <a:r>
              <a:rPr lang="en-US" dirty="0"/>
              <a:t>At this time I’ll ask the panel to join me on stage, and we’ll have everyone introduce themselves as we get started…”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B880D-D399-BCA1-D1D4-407490593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CF568-34AC-4C06-B2F8-CFB83873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4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Grad">
            <a:extLst>
              <a:ext uri="{FF2B5EF4-FFF2-40B4-BE49-F238E27FC236}">
                <a16:creationId xmlns:a16="http://schemas.microsoft.com/office/drawing/2014/main" id="{ECF204ED-9969-CB30-8854-EC5D614E29AB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id">
            <a:extLst>
              <a:ext uri="{FF2B5EF4-FFF2-40B4-BE49-F238E27FC236}">
                <a16:creationId xmlns:a16="http://schemas.microsoft.com/office/drawing/2014/main" id="{B2773529-9F0C-21C7-4152-AD5B4E1A25A7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3" name="Gerade Verbindung 46">
              <a:extLst>
                <a:ext uri="{FF2B5EF4-FFF2-40B4-BE49-F238E27FC236}">
                  <a16:creationId xmlns:a16="http://schemas.microsoft.com/office/drawing/2014/main" id="{79D28636-662F-C73E-26DD-E2B848F6BE4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CD2E19A3-75B9-0673-2748-77CA6109CEC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4">
              <a:extLst>
                <a:ext uri="{FF2B5EF4-FFF2-40B4-BE49-F238E27FC236}">
                  <a16:creationId xmlns:a16="http://schemas.microsoft.com/office/drawing/2014/main" id="{CB02BA5A-39D8-2058-9BE6-13D5FDA0D53D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5">
              <a:extLst>
                <a:ext uri="{FF2B5EF4-FFF2-40B4-BE49-F238E27FC236}">
                  <a16:creationId xmlns:a16="http://schemas.microsoft.com/office/drawing/2014/main" id="{60FA8041-836E-4694-CA78-E65C398ED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BADA37D5-550B-9255-E434-979804B24F0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285603D-56AE-34AA-A6CE-9AFF08AB34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21C324B-3CF5-D84C-821B-B777A572EC5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776C19F0-8267-B020-3B96-37F7D6A0241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BD9F8900-3054-FA28-F587-3C97FBA7BCFE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F0FE46CA-11C4-3AB6-0462-F6A82F4BDD6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1476E83-3A99-65E5-5FCD-C4A4441ADA6E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5B0A6C64-F97E-7E0D-33A4-85322E28EEC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3CE1CEC-2D4F-A09C-C1B9-3AE1CEE517D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D5EB2AC-A4CB-D8C9-9FA0-9FE6B2CA507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2E0C3AB6-658B-2CF3-CC30-5E72CDB9D40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122012D2-3855-16B8-9E74-F294A157EF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0AEFED3E-8CB0-1505-176F-D08E10BA71A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41F9B8B8-EE62-EE55-D43C-6DCECEF345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D99E02F8-2A41-311C-7CFD-E71A23DBF00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EBA476-004C-3269-E93E-3F1442EEDD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6FBF1CB-08C1-C35A-E70A-9FCC2E31949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5D86D0AD-4330-DC4B-8A57-028ACB9DC9F3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E7B3DAB2-AE9D-C349-0683-B829D168AC3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CE3FD796-E3F2-0302-32D9-5D9398A987C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51EF1B6F-F4A1-6D9B-667B-919B8ED709F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5D9A4999-F9E8-9FF7-D0D5-0EE7F8F4471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584A928D-51BA-44A0-5831-76B1B63675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13A10759-EC5A-6C92-6614-EC7AE5579D33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3E906A18-A04A-D071-C36E-D89BBC805AA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66AB0911-1C25-1223-DE04-78493CE3A3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C37DA12-6DB1-1BA6-D54F-441742BCD89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C9C345-A0A0-9E1C-2114-557712219E99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9F4252-FA89-4C75-C946-A37B3D28480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0F1CF08-DCC6-C82F-FE34-B6B51565A5D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046668-7A43-60D3-84C4-021CAD1846A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9AB167E8-54D1-8533-503B-61602123B7A0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812102C-DBC3-0A7B-DDC9-9C9BA38DB63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5A9C352-4817-5F6E-570B-556DDE0F4A6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0DC101D-17D7-5114-316F-143DF86D3775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4829976E-B8B2-844F-7A90-85BE5561F7C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FCB67E45-6477-0466-944E-F7902A14B0E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67D4B458-82ED-DE97-FD09-30C097F98CA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7CFD38C-8161-BD22-1588-178DF818451C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A6AC5E5-CDB7-D675-524D-6BDE1BFD1AC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FC82B-BCA0-9210-3363-A509C091D1F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ED89719A-FE76-2FCF-46AA-F92F83FAFBF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2DD9F9F-2A81-CB68-499B-194864D0224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82E16C6-DC16-D59F-4F4B-A03EC55069F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BFB82994-F997-644F-EAD7-C02FF8716B0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28BD3D64-49B8-49D3-A4B0-A8E52F79954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06901BE-AE4F-422F-0D3F-D6894F3045D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0E904D3D-FBEF-8406-88C4-B15180AADFC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F3329178-FA1E-CD34-A331-F03EDB87B0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ADE0207B-9E43-814D-7E78-C9D57D4547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91563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5D111A9-A2C4-B5CD-57E1-24B24BF154F3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04513086-925A-1E27-126C-221962EB8A48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A2DBDA3E-3B7B-BED3-6953-C255BCB28D1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04231736-E637-E39C-6456-CB80D72A07A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58A17E7D-0546-000F-1AE2-EF21DBD27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5585BDA9-05DA-BF36-ED00-AB88DF92352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868C220D-F06F-4DFC-7F7C-515BDB2B0E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D1614982-F0A2-194C-CF55-0348EE00884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032A600-5C92-4C5E-2816-6D07AF0C77D2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2B70185B-A22B-A694-1A17-AC251C4822D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CD1EAF72-8CAC-59AD-F4B0-0AA47A11D6D3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47E3099-F06D-2CD5-E177-B842ACCCB0C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1F95812-DC2F-C503-AB62-F5CDE33AFCC1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9F4AAFF-A315-7F8E-B5AE-D0B3A19319F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C4AF323A-9191-5AD2-0CFE-374342191DD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378A3BA-85C3-56C2-05BB-C89BA2A69B30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BCB5D5D8-B01D-B0F5-71D7-60692CF0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CCC05C50-C426-94BC-D6BD-5679D36A0D40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0686F2F-26F4-9A4E-67B5-61D66C266D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20E2D82F-19AD-6AD0-9AC5-55B7E343F9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5BA90A4D-4F21-E056-DC6F-9E348280FE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E9963C8-1F57-D299-A0D3-C6EB1B8A7A1F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04C67837-1489-9A0D-671A-1F0E4191638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6DFC84D-72FD-83A4-5C80-FA44135A409D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4A5209E1-6C2C-6249-8574-898B0ECBC905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9249C97A-70B2-E24D-3B58-64FADB39FF44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00EE3EF-8F03-95B7-95A1-6BD7B222586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062F6BD-0444-8A89-BBD5-0DFFE8620F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15FBFCB-AB39-4970-6B33-3063055F4EEF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8888B6A2-2AF3-CC27-53C9-B3CC20E257D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DC534B2B-AAD8-3752-204D-AF16CD26F0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7E67A2D5-1B49-F27B-C47C-3E43AB10E66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792215BB-7368-2357-7F1F-2463CE14316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5B5725E-46F9-1BDE-8EC0-47C230FD0D5F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4C3FF5F3-453A-D188-6E16-353EDF35A6E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8A3A27-2567-08C3-5CC7-BCAC52F099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092C785F-1E7A-65AA-385A-E54916256CB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0041571-9E4B-93E0-ABFE-3ECC0029586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5461053E-35C3-5EDA-DC75-08D5435E1D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BD53E7-2CFD-77D1-1069-D0ED9656A4F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0DFCB57E-D49F-0813-3AF9-53338B3C9C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6402578-60CE-1193-4EB9-D6A9CF38ACF2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07AA092-C5DF-F25F-431B-2739AFAF6DA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BD45C53-19EE-672C-1BEA-9F789AAF8102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05442EF-8D80-BB69-B2A5-7B18BF4C3DD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E2F0E1A-6BBE-1365-BD17-AA52E2AFA15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E45C1CB-32C5-7EDF-C0F8-6091ACD252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04C87A8-3BCE-6082-A87C-E7383E52975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9DFD88E-00FB-73C9-E44A-B8691714F1E0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7B478434-C263-CC42-2204-033DF93AC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1450155-3622-2F83-0899-A975C424023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18CD1F-35E1-DDD4-9E7A-8B3FD6AD5CA1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2EBBAE3-A7EE-9267-C882-BF09888ECC7E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81E025DA-8D58-E518-A53F-C23D3C84FB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6F7ED278-E94D-BC61-92C0-058A823C8D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93008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E5CEC4-5DAC-BE53-BB06-8919E1F0B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865" y="453185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2107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potlight Grad">
            <a:extLst>
              <a:ext uri="{FF2B5EF4-FFF2-40B4-BE49-F238E27FC236}">
                <a16:creationId xmlns:a16="http://schemas.microsoft.com/office/drawing/2014/main" id="{E4CE15E1-FB1F-F096-DFEF-B26EFE194F40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FA2EB00-0978-7710-7A0B-A2442502CC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26" y="453187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3653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11094297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11094297" cy="493818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8" name="Logo Lockup">
            <a:extLst>
              <a:ext uri="{FF2B5EF4-FFF2-40B4-BE49-F238E27FC236}">
                <a16:creationId xmlns:a16="http://schemas.microsoft.com/office/drawing/2014/main" id="{4E60961E-7D68-8705-6107-30201A045F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8400" y="381000"/>
            <a:ext cx="1706880" cy="379811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69" name="2023">
              <a:extLst>
                <a:ext uri="{FF2B5EF4-FFF2-40B4-BE49-F238E27FC236}">
                  <a16:creationId xmlns:a16="http://schemas.microsoft.com/office/drawing/2014/main" id="{840733AA-4BE4-52D1-BC95-B8C299401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0" name="exchange">
              <a:extLst>
                <a:ext uri="{FF2B5EF4-FFF2-40B4-BE49-F238E27FC236}">
                  <a16:creationId xmlns:a16="http://schemas.microsoft.com/office/drawing/2014/main" id="{A74F44D6-490C-01DF-181C-9BA90752A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1" name="grow.">
              <a:extLst>
                <a:ext uri="{FF2B5EF4-FFF2-40B4-BE49-F238E27FC236}">
                  <a16:creationId xmlns:a16="http://schemas.microsoft.com/office/drawing/2014/main" id="{E19C7143-2E88-D716-D14C-BEC0A9DD4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63483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446ABA2D-CD69-025C-63B7-FB5941E2F235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63CC2053-D26F-1A09-EC5F-40F09CFF97D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ECAA126C-3631-1D8E-91D5-30614D2DE00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D37153E-609D-76FB-E0A9-B96F729D65F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6B8C804A-3D3C-4FB7-7B2B-A5B1631680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65FDD9-DC01-9315-92F5-ADE28CE6BD4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E2CD018-007D-C7F5-8CEA-6EF75B05E6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CC789D7-2EF8-E7C1-3590-31166A200FF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3CA35A59-F430-B04E-386A-F9806371FB8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A8AD1C7A-EDE4-E574-FB2C-88F4363C548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75FE1BCD-C5CF-20EE-4B9C-885FEA87A826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6FB99C9-2D8F-7E6E-69FF-3BCC325E5E8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9B3B169-E6F0-A0BD-9B8C-95419947664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F14F4EF-6D98-05D1-BE74-68BF6458941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E0A690F-ABFD-EDD2-CE30-9CB472CEA6D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AC81C5B8-3066-7127-B324-F8C1B54F3EF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256407F4-415D-EC36-7B0D-317E1E6285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AA649B4A-E3F9-8AAB-03F2-0B0136C748C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156B5B86-A947-AB70-8F2E-CD3AD48D0D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8764E9BE-F472-A922-E562-0F87D83E7EB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06434AD-4A84-F86B-1A54-DCB4778D07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FF78F582-DCBC-38BA-BF2E-855C713CA45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7417605-21FA-6FD4-573F-3259A8D97A2D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8442E6-7097-B2AA-70C8-70CEFC964AE3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C9EEE4EC-6594-1727-68E8-9E7F5F4D19A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2B8441AA-615C-FE97-2A5C-A73E59164EB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8184389B-5467-CABF-214B-04846261ED8C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00ECDAB-0A70-53BB-F625-35B0DBB0D742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DF724ED-3E21-516D-0F80-954C1F4647C9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DAFA7EEE-DA4E-1134-B546-6DA96055988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F1ABEF9F-C8E7-1E1D-6913-B1BC9F3715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56F9207-0BAB-6FEF-7DAD-F6F4D20CCA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FF7CBE-AFE8-B984-686A-ED28B130250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DA6E0FB-B3D1-07D8-10F0-F4D88CD72FE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78F46D8-E620-19A4-2C54-9A518DC2520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C631130-7781-248E-7503-F734C6BF07B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9C30F47-A74C-E59A-2B35-E306768E44D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D2A1D81-56FD-0E35-1730-04538258FF4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54CDB369-4819-9F56-C751-298D0B4C14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7E14E3-3EFA-E2D9-ACCF-1D2C4641E2E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BA4F7D28-29EF-B5A4-30B0-5D6088F7F9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9BED50D0-FAE0-FEE9-71D2-B3F5DCEA662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D0E95CC-4BC4-3AD8-FC95-C314E3A8990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10FE85A-1E32-5AF8-0FAE-829224D8CDD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ABB1206-8A13-419E-89F3-BC9DCD184C3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841409E-A030-F9DF-28AA-C6E30A8B6D1D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AB87EF-7E1C-CE81-AE53-CC86C5EEB81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751BD71-9A2E-402B-D7BC-F136211045C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5EBBFA7E-C8F8-15E8-02A4-F2218837114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65132582-0C82-F949-94BF-B516387E8D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7DC4A0D-B619-5901-81C2-5DEB10EE48C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3FA2EB0E-A980-6AD9-9419-0B10DE370BDD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66F9D8C5-8439-9DC7-0DC7-CC80F9A93F1B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0B28F8E2-281B-C485-2B45-7367F0E4B2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6E2E3B79-0700-4CC2-F322-508698F290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3718560" cy="792480"/>
          </a:xfrm>
        </p:spPr>
        <p:txBody>
          <a:bodyPr/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3718560" cy="4938183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8240" y="320040"/>
            <a:ext cx="3048000" cy="646552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15840" y="0"/>
            <a:ext cx="73761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7845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86F1FFE-C807-EC98-9267-731A40A2D90E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4" name="Gerade Verbindung 46">
              <a:extLst>
                <a:ext uri="{FF2B5EF4-FFF2-40B4-BE49-F238E27FC236}">
                  <a16:creationId xmlns:a16="http://schemas.microsoft.com/office/drawing/2014/main" id="{CD15CA99-0EC3-2727-8BDB-1D2DBC9534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26">
              <a:extLst>
                <a:ext uri="{FF2B5EF4-FFF2-40B4-BE49-F238E27FC236}">
                  <a16:creationId xmlns:a16="http://schemas.microsoft.com/office/drawing/2014/main" id="{ACB18D08-80B9-EAFA-C03E-04471020F856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34">
              <a:extLst>
                <a:ext uri="{FF2B5EF4-FFF2-40B4-BE49-F238E27FC236}">
                  <a16:creationId xmlns:a16="http://schemas.microsoft.com/office/drawing/2014/main" id="{6B8145FC-7A70-4A9A-9A27-3E2E18F9ACE0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5">
              <a:extLst>
                <a:ext uri="{FF2B5EF4-FFF2-40B4-BE49-F238E27FC236}">
                  <a16:creationId xmlns:a16="http://schemas.microsoft.com/office/drawing/2014/main" id="{397E6963-FB08-EB26-64F7-185377AE83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3">
              <a:extLst>
                <a:ext uri="{FF2B5EF4-FFF2-40B4-BE49-F238E27FC236}">
                  <a16:creationId xmlns:a16="http://schemas.microsoft.com/office/drawing/2014/main" id="{5EA21B72-C5B4-BFFA-8E1E-D018998E9F35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150266C-4114-F278-853C-6CB3E1B68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A43708C9-B66B-8A76-23CF-F45B60A1FFB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1213C271-102D-00F4-97BA-A451D892DC6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5E1999D-F616-9A8B-A73C-A032CE779F2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A34812E0-4DEA-D650-771F-94C0B3148B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1399D417-7524-A017-58AC-8186A5329CA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AC8624E2-E01D-3A87-33D0-0EA3270C81DA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71EB1CEE-2720-74E3-37E0-AA7F2F6BF10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B33B59B-BDE3-E52C-75F5-EF55BA2157A5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5">
              <a:extLst>
                <a:ext uri="{FF2B5EF4-FFF2-40B4-BE49-F238E27FC236}">
                  <a16:creationId xmlns:a16="http://schemas.microsoft.com/office/drawing/2014/main" id="{B69D12A4-E355-0E0C-D92B-B09DECF7317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78A4A88-83A6-8FE2-99BE-0C055CE26E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4">
              <a:extLst>
                <a:ext uri="{FF2B5EF4-FFF2-40B4-BE49-F238E27FC236}">
                  <a16:creationId xmlns:a16="http://schemas.microsoft.com/office/drawing/2014/main" id="{08D37D49-6DB9-A8A8-6CC1-059D482F32A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E6EB02A5-4E84-3368-91A4-16DD08C36F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FE2086A-A1FB-DF3E-C0B9-275118244DA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1CC9C861-061B-253A-EBA5-778BAC614F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E16260D-15DE-2568-6AD9-734151F6CB2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836F143-F9A3-7307-40BC-F83D6D2C2DE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11A88215-E8B5-8168-622F-C89D419565F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C48D474F-3AED-6436-C469-C53BB804659A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93CACF6-DEF4-E2BE-34EE-825885FDB365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9529584-5303-CD71-0E48-3A2C9A4A530A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4151F17-4392-2CD8-4546-F15A759DCF50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7D7C4DA0-67F0-2E63-0F0E-31878C4D228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F363FB0D-22BA-7B47-E7CD-25227D125E1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063375BB-29E0-B42D-D282-548DE50770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2E1CEE30-B768-FF82-6059-826CD5573D9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3C37AB1F-29ED-671B-BE62-D07601EDE64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4D411397-2799-2ED1-9BD9-D640A217379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397D8F54-B355-FFE9-2414-E9AF0AB55BD5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591CA4AD-F4F9-3F13-4A9E-8E4EA82AFAD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1BE3D13-A831-4AF3-0DFA-B44EA88222B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11DEAF7-C62F-8FEE-A781-F57BBC8F3DB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30E72AF-09AF-BAB8-8D99-E7278AEB02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CDE3876-8C40-6431-0188-679EE3A313C9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377FAFCC-E85F-5FA9-18A5-305BE2F214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33E5F53-322A-3BB6-5A76-D64E9DEC420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BE009ED-F316-FD5D-731F-D38027913C9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FCCEE9F-FBC0-35B2-35FF-337F80955C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13215269-AFCF-DE39-670F-40143570CC7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CC3FA5-E356-3CB1-09C7-CDE2CCB8888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C0BECC58-386A-C487-D0FC-D0ECF581BF0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4B94247D-0DB6-96F2-D1A1-D37583980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0C661C4-99EC-D962-7D12-028BAE604F9A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5550C7-A4F7-BFF8-45FF-6C4A979E02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9377BD6-1903-17EB-A28C-F468A96FAF6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AAA652C-4321-C000-2530-B2DCD45B7D2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912335F7-0E4F-DFC4-BB5F-15FECCC19F98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33">
              <a:extLst>
                <a:ext uri="{FF2B5EF4-FFF2-40B4-BE49-F238E27FC236}">
                  <a16:creationId xmlns:a16="http://schemas.microsoft.com/office/drawing/2014/main" id="{98B33731-C00A-FBCC-1177-F5C360FF2A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ECF540BD-F0A5-2C4C-0475-63C032C41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81000"/>
            <a:ext cx="11460480" cy="792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6233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id">
            <a:extLst>
              <a:ext uri="{FF2B5EF4-FFF2-40B4-BE49-F238E27FC236}">
                <a16:creationId xmlns:a16="http://schemas.microsoft.com/office/drawing/2014/main" id="{BD286F98-4412-BCDE-8624-414C7888F5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8" name="Gerade Verbindung 46">
              <a:extLst>
                <a:ext uri="{FF2B5EF4-FFF2-40B4-BE49-F238E27FC236}">
                  <a16:creationId xmlns:a16="http://schemas.microsoft.com/office/drawing/2014/main" id="{12B38B5C-3EEC-6B37-FEC4-C4CE303EA5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6B789E5B-1F43-1009-2186-5516D69B76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4">
              <a:extLst>
                <a:ext uri="{FF2B5EF4-FFF2-40B4-BE49-F238E27FC236}">
                  <a16:creationId xmlns:a16="http://schemas.microsoft.com/office/drawing/2014/main" id="{45EDA632-FDAD-7EEB-ED18-72F2C16AA19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26F905DB-38C9-6996-9B46-856D52992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2F6C0BC-383C-7E50-AE23-AC3DC0852AC3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B18877AF-938A-21C7-F339-45A17DF1A7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53404D8-E0B9-D53C-C61A-A75ABF290066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B7AD226-7FF8-5D05-B810-DAB8106534A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C7CD7CC0-9FE7-9A68-D204-6F9A35488F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7223DABE-B5C5-2701-9EA8-BB42DA089D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9588CA0A-F16F-325C-26A9-8ABAC761CDB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61400D47-D1AF-73BD-5A30-406B66B04967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5335CBC3-F23D-DE26-5C48-113DF9DE259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01C1974-E73E-BE89-C4E3-5DDEE28B123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43E60519-748B-853F-76E5-99901CCE177C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D86D0A2-D557-A665-D952-94BCA9F598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>
              <a:extLst>
                <a:ext uri="{FF2B5EF4-FFF2-40B4-BE49-F238E27FC236}">
                  <a16:creationId xmlns:a16="http://schemas.microsoft.com/office/drawing/2014/main" id="{7776AFB9-90B1-3D49-21DF-31F157A3DE1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8F025BEE-5EC4-3D80-FD7F-AB0B74C98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BA5B7BB7-9373-B9B0-1577-6BF2A1D84D0C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4B10CE0E-FDDE-CE15-5F87-03EE79CC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047F013-B03C-E90E-1F3B-6519F4B883D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8E1A9588-5301-05FC-D542-5C365521C9C1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98592A2-C61A-7CA2-36D2-9EC2C89E5E71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FC9F9E7-A0C1-7725-F2A4-1EF3BB6A37B9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92C47DD1-0631-658A-61A0-1B68F26D407E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C25693-798D-1707-C091-C72D98BC645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284195-920D-C699-2146-EF608F3BF8C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B0908BC-0CDE-A7A1-861C-C567F55EC73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0692611-2DF6-F3A8-EBC9-47AB490FF9D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7B94B2B5-015E-9C9C-5AC2-76D0012F3B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F2FB1BFB-1907-54A9-80FD-022C0C766E72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03765894-3AFD-BBE7-F1EF-8F6A54D98B0C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184BD26A-1BBF-5E4F-5441-6D5C5C62B7C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D4FF71-CFDA-43A9-EAE4-036C4403DF6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0B39045F-7DC6-2946-2BF6-AC174C20F9E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E1CFB7B-CB11-5ED3-A174-25AE506AC0B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CEB8A63-CD35-5266-CE4C-CC7319D45B83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DA1AF14-6B46-F57A-93C7-ECAAB44D30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51A0FBF-0938-BDB2-FB3A-50338B9EB5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761A2C7-B32B-211F-04DD-F5D1E908B0D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A3DC579-2B35-31F8-9854-C1542DDF0219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7AC77F0-94D6-851E-E8AF-CD427220E964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101B9DDA-DDD3-AC1F-0EB6-356E09638B7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10905E-896A-0ADE-CDD2-A5219AE6778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394B727-3B87-42FD-D4D3-6FE7C0445A9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D49EBC0-440E-3C96-DAAA-DFC02F7A50AE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88B5193C-F5B8-5CE7-D824-5411C35ACFF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3A66ABC1-CE7C-5361-90CF-2E024829012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A426245-5BF1-7686-FA55-2C9D89E5E1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6DF1F4C-2169-E745-0DCC-7398D144880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EC3A6C5-79FA-9B1A-F337-95AB90D6FD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F662C672-8561-24E6-F9BB-58718303B902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8FEE5D3-67F1-866D-37FB-BA73835D3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3">
              <a:extLst>
                <a:ext uri="{FF2B5EF4-FFF2-40B4-BE49-F238E27FC236}">
                  <a16:creationId xmlns:a16="http://schemas.microsoft.com/office/drawing/2014/main" id="{8B2BB80B-F726-8F7B-2DE5-83AF3EECB7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potlight Grad">
            <a:extLst>
              <a:ext uri="{FF2B5EF4-FFF2-40B4-BE49-F238E27FC236}">
                <a16:creationId xmlns:a16="http://schemas.microsoft.com/office/drawing/2014/main" id="{53F5E8AA-5345-D820-3EB0-3F5BB0FEEE0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4" y="381000"/>
            <a:ext cx="11460056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8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54E1C7FF-B625-F6D1-259E-2970176FA165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F861AA0-7086-C4AC-43F3-C2B46F4A309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35D395EC-2027-66CD-62D8-57E6AF01597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5DDB5550-7E77-E93F-4630-DA101B9EF6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4216CB2D-37C6-532B-B06D-1BF68A35BC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A1D05789-CBF4-0FC6-BC5D-FDC0EBFFBAB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7731409-A1CD-4FB5-CBD2-9F7DC77631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DC4AD45E-D672-38E5-5ADB-B347AF32219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0A46F24F-4CC9-FDD8-AE4F-C6D2DD197AA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034FDD-8137-FF33-E892-EED71E108FA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8BE7FDC-2FDC-B5A1-DD59-405442369148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51D4BB2-F837-C8BC-4385-A12AF5905FF8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886949E-D264-CDF9-819B-49E5C5FF543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D37C8B5-0C99-C16F-E4E1-0F1B469ED12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9331554-E4FC-212C-5E14-82E2DCA559D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4913EDA6-A96A-48D8-223D-BF5BD4A266B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BE5C636C-65AF-1617-FA1C-B86BF9D691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A716410E-45F8-B8A3-2F0F-BC3A3B2F7A62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CCB43EC-2B35-E21B-A6A6-B3E01B845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175B4FD-1B98-CB60-BD71-57AC337027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70E685A-C732-D538-31CA-DC9A8D5783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390AE6C4-3306-9AFD-E2A4-02B540FFCA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2A14DD05-880D-BF30-3810-F461DB0A590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7601C6B0-B224-5126-DA0B-302E9EF9E2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6E5B912-F4B4-FB60-9636-104C79D876D1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1AED5DCA-D687-8EE0-94DB-2D16CE7EF2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26B983D-50C7-7ED8-707B-F05DB26A130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F6A0B01-5497-8B1E-F5F1-4BD5DFDBDA61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1EF6B145-4CD5-4D6F-ECB3-4F622C6CF01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76421B41-3204-EADE-526F-35E73E1A225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77976B20-CBDE-0381-8255-D58B46677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CDA6CE3-6FA3-810D-E6B9-018FF57DAD3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97F7496B-62A7-82FE-8937-1046B7AC232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2DC28548-D2DD-D79D-55B9-3326BBC9900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BAC57BD-3D6E-2DC4-6262-B9B5F05EFE4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D63C5A7A-2078-147B-CCE4-B79C597004F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04CA1DA-AFF8-845F-17C0-8A75ED47D31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05775C-525B-BCC8-F2AD-F83A1F3A668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F8152476-6373-3479-674B-9AAF978649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D60FA80C-9710-BFA8-FE73-DC5C95869CB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39D2BEB2-019C-EB67-733B-B9F1EC29248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3709229-39E1-BA3B-CEDB-A8BCBBE54AD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6AFB3F-9455-CE1B-6F6D-40386831D96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A74D8506-C422-0655-D817-2FEB162BE1E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87556D93-18F1-FB93-821A-210E1F05BB0B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9931388-35D8-93CC-D751-894675732D7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86088C6-FB22-2BEF-F297-165AB1C2FDA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C15AD175-6EEA-4DDD-78AD-4B3500A43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0951260F-ECF9-C3F0-D7AD-F96C8570920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672D64E-3317-4F72-EA15-E43A5768279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C28C31-D21F-F271-2E07-B87D7E1E4D0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A8B7D58-82B8-8EA0-765A-59897895AB6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693F5CC-632D-3DB5-DD09-2EF800848310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B002CEE7-9172-8379-21FA-434B328A6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4D90AF80-ED83-29D3-1819-40366D1056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81A89497-1F67-80C8-572E-F6E69A19341F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Gradient Rectangle">
            <a:extLst>
              <a:ext uri="{FF2B5EF4-FFF2-40B4-BE49-F238E27FC236}">
                <a16:creationId xmlns:a16="http://schemas.microsoft.com/office/drawing/2014/main" id="{48168C81-B130-5FB1-7636-E45E8797559F}"/>
              </a:ext>
            </a:extLst>
          </p:cNvPr>
          <p:cNvSpPr/>
          <p:nvPr userDrawn="1"/>
        </p:nvSpPr>
        <p:spPr>
          <a:xfrm>
            <a:off x="365761" y="1538817"/>
            <a:ext cx="11460057" cy="5319183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81000"/>
            <a:ext cx="11460480" cy="792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5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9A66EBE-F359-B030-E4C3-EF88FEA5B39F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5A945FD-5BB2-ABB2-8FB2-AD449F0C5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65CED372-5822-5B31-4000-89A4B81CEC1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B0E1C8BF-D436-D895-023C-6A7B6372DFC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9BF755A3-34FF-F4A1-5100-C83D000FC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D2974BD-7B9A-2CAC-E2B7-EB25BAFABA8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7B56D92-5335-B9A9-EA1F-846CCCF3F0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20663052-57A6-0906-75FB-70B117D74360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EE28E6FE-5119-CAED-13BB-DA45D41E3C66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5A666A10-7A41-436F-8643-603144EE901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27A41F87-4659-6C1C-5FCF-A0581035B4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D8BBDC43-096A-D91F-CF5F-668644019FC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05C2F0C-06CA-B691-1DE5-5E103A75A46D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B705A20-B47A-D2CB-D959-22B7A5E3A87C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F6CC635F-1010-FD93-0865-42B8BB0CC900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3B61F3B7-7112-6D7E-AF0D-7CD0CBA4DE82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5DF143D8-134D-559D-C7B2-F6B9777371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2108BF48-AC77-DF1D-B6D0-45D7CBE3BDE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CCEF7338-43FA-C32D-C177-6379169958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CCA7640-CBDB-0C17-635A-1E600DC18BA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41B1E67-A37B-4591-9079-F3C23E755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57E61ED-5F2E-4495-FFD6-A0239CFD05D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DCBC5A86-D433-326D-7E69-24CAC4527F6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1180F49A-0E0A-A391-A4B2-0F5F7E27BEA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04A4131C-A3D1-196C-5BAE-5167AD4F09B4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12DFD79-19E3-D85F-93BD-3171B7A469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48A937-B764-3DA9-6179-8845154812B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7A538EE8-A831-E913-465A-6FC89799937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680CDBC1-1D77-D1E6-4D45-DFBA387728E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38791D07-8BEF-BF50-D1FA-DD4BFE3917C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15415DF9-EBAD-F6E8-CD3B-562D1938AE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27B27100-9D37-7104-B1D3-35E36E82BBB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AF1DCDC-55A6-05FB-BA62-533EE1A1935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161E2550-0487-DC77-488A-8C360555DF9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F5848871-95A5-3B60-05DD-D4CF63C0C4D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21703E39-2172-2C66-E557-88A7C6945CAF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345D65-30C8-0C9E-989B-738E9F587F38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3A1CC55-64F3-0159-BE4E-357B5A7A41C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DB6E07F7-DF32-D8D1-9EB1-C983ABDFA0A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921C994-F289-1B49-4E96-963426B7CD28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FCD95C1-E8D1-C2DC-0C29-D455F1641D3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72BFEE90-80E4-91D1-7D16-22B4BBCD30E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68AAFA-CB73-BC39-C140-1430480D241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CD87E6DA-7222-B298-54E9-B7B8A506D176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2E639C4-8EB2-9A0A-EBC2-C5461B6C1AA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41B4452-D781-0CFE-B96C-A0AE5E8BD356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9000F1-0353-3D56-A3FC-783A154D76C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41664D-D01C-C672-DF76-18665020601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AA8D91B-6307-56A9-5A66-FC3D8A58B49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9B0D806-77FC-917C-D5F3-E871FF5F796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9FEE963-9A69-35F1-603C-BA5E5A6A74DA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940E1260-86B0-9A8A-7E48-F60767D2849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1B3ADD65-40E6-5643-7E85-D455306AFC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4309F8E0-FBBD-1803-AE61-4C34B77D8C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5D154274-522D-E16B-0A0E-F9ACF44D19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1"/>
            <a:ext cx="7376160" cy="791633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7376160" cy="49381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3440" y="0"/>
            <a:ext cx="37185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46817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7376160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7376160" cy="493818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8240" y="320040"/>
            <a:ext cx="3048000" cy="646552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3440" y="0"/>
            <a:ext cx="37185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300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8CA47BC-16E0-8D58-B0BD-572CE5551C5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620203" y="4404360"/>
            <a:ext cx="8951595" cy="1219200"/>
          </a:xfrm>
        </p:spPr>
        <p:txBody>
          <a:bodyPr lIns="0" tIns="0" rIns="0" bIns="0" anchor="ctr" anchorCtr="0">
            <a:noAutofit/>
          </a:bodyPr>
          <a:lstStyle>
            <a:lvl1pPr algn="r">
              <a:spcBef>
                <a:spcPts val="1200"/>
              </a:spcBef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en-US" dirty="0"/>
              <a:t> City, State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3A62C8-13E4-5B58-BDD3-25EAECC08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10784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6CE4DD3F-21BA-EEFB-3412-38C3E4BA606B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111FFD41-4D63-A487-CADF-CBFCB8323CB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7DC59391-43E3-83DA-4327-03E24282E90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1130D451-FE39-BE31-E382-A5001440261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7755524-81CE-91E6-4486-41E96F0312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850C613-A38F-DA2C-4071-B7614B13793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7A2AD046-1A5D-560C-007B-B2A55066B2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6CEA4B0-B4B9-B256-2999-80260C85D31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159693-C948-9F31-C4A9-39ED8B6CE11B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B3BAE00-F650-5E80-670A-4E5B25BFCEE8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3BABFC2-839B-47D3-1B58-5A98BE6F880B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40806B08-A751-DE91-EA4F-B8FF73DBCE86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E481D63F-E91E-94A6-AECF-CCA4876C6D63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0AAB55E-442D-888D-53E2-3D0A592D8058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3794AEC-F29F-E3EB-FEBD-13BD61E32E3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D23D2BCC-1B3A-7E86-A7F0-C59A0C615FF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1E0C1EC-1CFE-4F99-152E-3590AA901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7E1D21DD-2B5C-0B7E-A9EF-CF88EBB0FF6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8BD60A1-A81E-87D9-8CA5-B2154B733C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83EFC2F3-3F0D-5A40-022D-D2FB232D84B4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BAA147F-7A34-7225-E348-9EFC64272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0BD1D109-EAA6-3314-3BFA-5814FCA72455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C422B077-388F-8E6F-E298-66E23D2757B9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A3CD4ABA-858F-B289-F52E-BD302E1F5ED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415022C0-25B1-1469-4447-BF8800BE4E43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59D6960C-C56F-36E2-DB46-BD7BBCF2AB3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5D73E9F-2B1B-E65C-9633-67F476A08BD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85B3CFA-A176-A386-4D7A-80C077D3B53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6ABB4BD7-DE59-CEFE-6133-055E8E8217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3C12612-6DFF-9725-E075-EEF3F2388FA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57499B8B-91B5-AE13-C8A3-44B22E9E4A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54151A00-8A59-33C2-D23B-9A6DAB4DA90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A84C73F9-21AB-01C3-5778-8909F08C1AF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8790A85D-0B5A-FEA5-A11F-6B01105DAFB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95269A2-3AF8-D418-469E-3244D2B723E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2F155DD2-B5B9-45FE-C87B-EC6B1AE93E6B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B1A7835B-CDA9-DCCB-6FC6-A9C3DEA3493E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F4A46D3-4F67-2133-8BEF-80496A0110C8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39EA68DB-F7E2-4607-611C-4F005669A5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0499CB8C-96EC-B5E4-1629-D30A7984A30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855A6E0-1AAB-026F-C0B9-6E998BD7084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5C41B3D-3F4C-1D49-304F-6671B5E68B0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4A37EC-DE8C-D7A1-EB93-E1406754C441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1079D95-A6CB-7B9E-0D57-AD6562B138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D67E49C-648B-1128-98E7-49C16996B81F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0267392-0D84-470E-251C-231411C708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5388570-48F4-005B-B879-CB8491D56BA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85A2FA84-82F1-7233-63CC-D2C01E47AAE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BF58AA-A03F-E3BC-1CC5-4157AFB4F944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7E01CB0C-9575-E99F-99AA-766B1FD4DEB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3BA29C2-5E92-071F-9807-D76238F09914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4DF1957-C199-F805-AAA6-721A0DEC66A0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CF4316A6-B3D4-2223-825E-0C1DD7EF5D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E204B458-83A8-196C-EDA7-CD46D02077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95C8B8A3-F977-E290-8028-7AB476F87A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0" y="381000"/>
            <a:ext cx="7010400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5840" y="1538817"/>
            <a:ext cx="3291840" cy="4938183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008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3440" y="1538817"/>
            <a:ext cx="3352800" cy="4938183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5309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31330BDC-3238-5ED8-FE68-89C6347D99C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9E3F696D-2899-CBB2-9995-8D84B9829F8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90977305-7C85-5735-E53E-AD9F667D34F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C26C3A3-089A-1656-948D-44267D093B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21DB0159-0546-3C85-B2AB-777FEC0B92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9A1234-549B-2A01-6402-09F22080FC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5A25744-76BC-8513-267D-9AAE89831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407E1B-B578-8E33-02A7-6F3C1809633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081C343-8EED-70DA-67A0-6A3FF387EB3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BE979631-7584-3ACF-F32D-5639CBD98CF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4F8CB93-089E-8B48-A795-F64B0BA5869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A4797A5-CACD-9388-EE31-77CDDC4C0BA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F13C61DE-2680-E08E-E5F0-9B264402866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CA3B187-E36A-A727-39F7-BB3D9798DAF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4623176-A6D8-309A-FBC1-CF66D441B636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C832B201-EC4A-E081-F4CE-8EAF39C42E7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F3CC432-9376-CE47-0A2E-290A4D2D98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6E746DE3-929D-2483-0508-DC8F22B2D39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4ADB3FBD-ECC2-E423-6886-780D27498A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AC370F1B-EF72-1F7B-A507-A89A3536C687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92F9314-1107-C619-1E16-CE89A19AFA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E88351BA-3BB2-87C0-B77B-E63565558CCA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F827B74-6238-0265-32F4-8212F2CB96B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37F52A19-0DB2-FC5F-0685-02DB7962FFD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3EE06C89-080E-7549-0001-8107104E85F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6BFCFA2-3093-AC9C-AC87-547FF8ECEB2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158C399-E774-E7BF-EEDD-4AF42ADFC2B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E2E1600-1D0D-50F8-2126-1F576F6F371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7D0FD95-8498-F9D6-0460-AF8C5360ECD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5E603A8-4211-D73C-C1DC-30645CE148B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41955293-15D9-45BD-BD76-662E1274EE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24BD1DB-D21E-4D67-876F-9CDFCFF3379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D4D9427E-D8F2-DFB8-D2D0-BB1BDEAAC6E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77BAEA3-E00B-A9FE-D43D-28AF435B9560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732B7AAA-BFE0-F9FC-B907-7FEB549746A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65D96189-B61A-78C9-51A4-5CDED8B8EDA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062F907-C32C-C9DE-2939-246210458A86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E960F57-EEAB-F7A7-B14D-B4F1C1F4392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D42A7C7E-FCFC-4ECB-F641-7D88242480C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23DF08-0A32-3811-7825-D36B095DB95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0CAB472-08EC-8C90-6DF4-909F6E836BE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CB8C7D12-90E0-5646-9FA8-C5CC8A31B8E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94BC1496-B11A-A2B6-3332-220C93BFCA03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3EC4F6D7-0947-2A65-109B-479DD436BC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FE0031FA-CC28-67D5-4A73-0041CA5F14C3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E3096AF-CDC7-9F83-C8A3-E54AA51DB1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E0B6EA45-0D1D-1711-DB98-0D661125742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B248135B-DD24-FC76-58BD-3A4D26A752A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BDC58BE-1275-2F7A-9B83-12342E2AB59C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B25E8CFE-8505-BC45-F143-E32A8AADD88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47E5BB3A-A059-B973-F7AD-054FC4B9796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8A18B48-DA67-145F-EECD-7CCAAC8F87E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36B1955-C9B3-6C68-310B-0934C236F1B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5C013DD-FFB8-FD74-B7D8-B5106C29F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C412F854-A5FE-1350-DC50-3A0E51B7F6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0" y="381000"/>
            <a:ext cx="7010400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5840" y="1538817"/>
            <a:ext cx="3291840" cy="4938183"/>
          </a:xfrm>
        </p:spPr>
        <p:txBody>
          <a:bodyPr/>
          <a:lstStyle>
            <a:lvl1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008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3440" y="1538817"/>
            <a:ext cx="3352800" cy="4938183"/>
          </a:xfrm>
        </p:spPr>
        <p:txBody>
          <a:bodyPr/>
          <a:lstStyle>
            <a:lvl1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99975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potlight Grad">
            <a:extLst>
              <a:ext uri="{FF2B5EF4-FFF2-40B4-BE49-F238E27FC236}">
                <a16:creationId xmlns:a16="http://schemas.microsoft.com/office/drawing/2014/main" id="{133B8004-12C6-A796-AF9C-C29373493273}"/>
              </a:ext>
            </a:extLst>
          </p:cNvPr>
          <p:cNvSpPr/>
          <p:nvPr userDrawn="1"/>
        </p:nvSpPr>
        <p:spPr>
          <a:xfrm>
            <a:off x="365760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4" name="Grid">
            <a:extLst>
              <a:ext uri="{FF2B5EF4-FFF2-40B4-BE49-F238E27FC236}">
                <a16:creationId xmlns:a16="http://schemas.microsoft.com/office/drawing/2014/main" id="{F2908AB9-4BEF-1988-8F28-CFA91EE6DA86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257B674F-946F-B409-6CF4-513707AEC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D73A2D3B-A4B4-4A20-4E58-530102E0D822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74D1AEB-F35D-9C0F-D626-8FAF128758E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FB21DD11-A8BB-8E1D-9DEA-1E0A12C7DA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B70E2D1-91B0-AC0E-246F-D82B09ACFA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41E0154F-19BA-3195-3A3C-68923B0A49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ED8D4BE-8193-12A9-BC8A-B5E8634B6FB4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347AE2A-A4DC-F843-9D16-F5456891D56D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03790D3-1DB1-F112-32F2-0E51C3C38141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2240423F-563C-3BED-1C7D-D13BE774A0C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176864D1-A051-092C-AE57-7322DE439CE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1C5A1ACC-A021-D8EB-7772-CC18F248DB1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F36C756-E3A8-76C2-37D7-45C33032DF6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6F1D292-7721-F53A-FDE0-79AEA9FA06D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A73F030B-4DD4-ADF7-5B45-3DA9F2CC852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EA01CE98-59EE-8F47-0CDA-F1B3F0C02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4BCEFF3F-036B-83E4-F940-AA984A3D324F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B1BD494-5727-21FF-17E3-953B5E256C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3BE6FA7-6818-7825-F589-850629C83736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4FBD0712-F605-A133-09D8-6485491412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34B8BF79-0FC4-913E-AAA3-A5BD9D223A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EB1FF38-DC8F-8355-EB9B-DA488906FFF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315E42D-B50D-BBC9-C2EB-33ED0D359EF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5754622-93EC-5BFC-C4F6-565D80753A7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A87636E-9AE3-D5A9-B1E3-53D2529362B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5B0A8E0-CB19-55D7-F085-478EDA74100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0059661-FCFA-17D0-6DE1-7CE890D9C7A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C120C0E-BEC6-71BF-F62A-E04C5A96FC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247E4F60-2678-6663-57BC-D9C825B7146B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51226534-FA0F-3443-B234-69DC25DE06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0974122B-09B9-C898-C54D-E47CDE2A6B7A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914428CB-84B8-DB0B-FF79-B7B937648850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99D8062B-6281-0473-DB63-54347A087EB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6EEBE816-5C3C-8061-9117-4A8BFBEED70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AB9E9F-3AA4-511B-AAE5-CACBE861A6A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9196556-9C69-0FE9-FF37-EC9D9B33293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8A3507C-B366-DC3E-0068-39317C916ED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5C5BEB5-96D0-232E-1183-2ED9C1ECF32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CB19BB-5122-3F9E-CD8F-DBFC19E1E9A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8214A563-7155-0EE4-331B-F3823B0593B8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7D553C3F-54E4-E754-8AB9-24EAB60E5A17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2F5C408-F17B-2E9C-1625-B4D4FBF1D15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ED86A15-BB2F-97FF-9E49-9CC39714FB1D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1983961-2829-A4E5-6865-77F05D33514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313FBC1-E6BF-AB83-64FC-F04CE5B6B74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5499623-B7DC-D039-9E60-2AC84A7BD666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68EFD60C-CCE7-EEF5-F39D-59BD0ACB2749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7DD0DA5C-6613-FF48-2515-406AE816A79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6F4084E-509A-36C0-05F3-9F58E18507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49AAB7C-18B0-0E01-C8D2-9CDCB3327D2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DAF2D08-9614-F2EF-A7DD-1106AE9A411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EECDA8-6AC2-CFF1-F875-3DCD37A47035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94040EFC-A60D-965E-F9CE-E465F05A3E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FE6BB049-6D77-DD40-A298-D40068563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8" y="746760"/>
            <a:ext cx="7375313" cy="5730240"/>
          </a:xfrm>
        </p:spPr>
        <p:txBody>
          <a:bodyPr bIns="91440" anchor="t" anchorCtr="0"/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2303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AEAE7081-31F9-E478-A0F5-3E926C5127DB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B5DBDFC4-5C0A-A8F4-5C7D-90B644B94AB7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15465169-49F0-6EF1-3B95-8A742B17F39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B36F71E5-2F3F-9D7C-D208-FAB64DB41FD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8F4E5A1-7277-6B1A-7183-ED9E26042F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9539462-D064-6F76-EF6E-1A5CD38E49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BB414A5-6DED-6C84-D07C-6E91E8798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E3083E-3292-6511-1111-1E374CFC5E9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9B35FDC8-8945-A3F1-93E5-17E8E4860EF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088ABCF8-ECB5-A324-C59C-4BB129AFD04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60E81E5-3F57-64C6-AAED-FC23CED2961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B5194E90-E948-16D3-B528-12015EA7A9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76259F3-E7CF-7AEA-D6AC-74A2F3D08FD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0AAC1669-8389-435A-9DA7-CF63A766AEC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3FDB275-B131-8435-221B-0F52E8462D2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5BE64196-27C7-0CFE-97EB-026F779C88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C7BCD85F-C91A-57DD-12E7-36D6C30F58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9B8E53CD-B091-0E1E-A4A4-43D4A6DB1551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DF113E9E-EF4F-9B53-265F-935239DF94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25A346E-133F-130B-94B9-5AF3F2B6A79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F7734D1-1273-B122-E92F-FF04E0C68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ABEF25B-730D-4E74-576E-B80F97AB6D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5A4D4E8-E590-3A72-DD51-AEDE3AFC0D2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5565124-A5F2-EA15-02B3-1F1EA3EF351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1854434-2557-4298-E9AE-957C611A2977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1B91DF4-118B-6CF9-990B-31516598CE0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C1A16BA4-67A2-30A3-D2D2-387C51402A4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6D3717D7-176F-D3E4-7FBF-87110664CBC5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8F8C1FB5-7F13-9BC1-764E-488109C4A8D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A04C9AB-388C-EA93-C378-773A2A7C2319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440ABD2-2FA4-949A-829D-C616E19305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D1582A77-85B1-BA68-3699-8865499BDC47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7892A5AB-4531-A42E-0DE6-52EAE5DE7BF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57A73F4-0DE5-B667-D445-205296C29B34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5262A72A-4D07-FC0F-47AF-C06185F0615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D903504-D34F-E4BB-4896-C61D330122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1052FE6-DCE9-B4D2-84A2-2F17D7D0A82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9A20B2-95BB-B6DE-1EB3-B205015A4E5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8BD8005-F12F-8B3A-3936-322573B61CD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FBDC29E-50F9-AEE5-6D5A-ACC76485B4BB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D8AEE5B-53AD-27CA-1E26-7B0B4D01ED1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6346D14-019F-8BFC-11AF-96B408E60C4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FBF605B6-9D69-3575-05EA-0AA9835637D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29DA869-0690-08D2-264F-F2C34D58880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B468BEFB-2069-F3BA-1982-C4F4AD1E3B88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BC88D47D-3505-E0F1-12A1-9809F3C3443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8CB3E242-1371-D7B0-78E6-635D76283AD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BC821D-633D-886A-2045-E369915C674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147BEFC-8871-04B4-4FDA-F4BB96317BF8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C5BEEE2B-1253-C395-CF9C-4F79FE1696E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A62B8F4-2CBF-B8A9-92E9-EE6F56E9DB4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DD08549E-7BE1-9BB6-EEFB-2FA7BDDB22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0E6B108-C476-E781-B981-14248DF08B4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075BC1C-E682-441F-FC4E-FAEDE9570D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E92243E-831B-442A-0C6F-4400B3DE04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B4229A30-2111-CC92-8363-E6D619F3A7D2}"/>
              </a:ext>
            </a:extLst>
          </p:cNvPr>
          <p:cNvSpPr/>
          <p:nvPr userDrawn="1"/>
        </p:nvSpPr>
        <p:spPr>
          <a:xfrm>
            <a:off x="365760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7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vari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05AA5585-5590-4DF7-83B4-4D4515FD9E42}"/>
              </a:ext>
            </a:extLst>
          </p:cNvPr>
          <p:cNvGrpSpPr/>
          <p:nvPr userDrawn="1"/>
        </p:nvGrpSpPr>
        <p:grpSpPr>
          <a:xfrm>
            <a:off x="-1269388" y="-785378"/>
            <a:ext cx="13565229" cy="8671108"/>
            <a:chOff x="928687" y="242887"/>
            <a:chExt cx="7286625" cy="4657725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294650-34D9-4B6B-9802-2A6366EDB8B2}"/>
                </a:ext>
              </a:extLst>
            </p:cNvPr>
            <p:cNvSpPr/>
            <p:nvPr/>
          </p:nvSpPr>
          <p:spPr>
            <a:xfrm>
              <a:off x="928687" y="1505520"/>
              <a:ext cx="1367218" cy="1956625"/>
            </a:xfrm>
            <a:custGeom>
              <a:avLst/>
              <a:gdLst>
                <a:gd name="connsiteX0" fmla="*/ 1367218 w 1367218"/>
                <a:gd name="connsiteY0" fmla="*/ 327946 h 1956625"/>
                <a:gd name="connsiteX1" fmla="*/ 897731 w 1367218"/>
                <a:gd name="connsiteY1" fmla="*/ 453771 h 1956625"/>
                <a:gd name="connsiteX2" fmla="*/ 1275779 w 1367218"/>
                <a:gd name="connsiteY2" fmla="*/ 1864805 h 1956625"/>
                <a:gd name="connsiteX3" fmla="*/ 932974 w 1367218"/>
                <a:gd name="connsiteY3" fmla="*/ 1956626 h 1956625"/>
                <a:gd name="connsiteX4" fmla="*/ 554927 w 1367218"/>
                <a:gd name="connsiteY4" fmla="*/ 545592 h 1956625"/>
                <a:gd name="connsiteX5" fmla="*/ 87821 w 1367218"/>
                <a:gd name="connsiteY5" fmla="*/ 670751 h 1956625"/>
                <a:gd name="connsiteX6" fmla="*/ 0 w 1367218"/>
                <a:gd name="connsiteY6" fmla="*/ 342805 h 1956625"/>
                <a:gd name="connsiteX7" fmla="*/ 1279303 w 1367218"/>
                <a:gd name="connsiteY7" fmla="*/ 0 h 1956625"/>
                <a:gd name="connsiteX8" fmla="*/ 1367218 w 1367218"/>
                <a:gd name="connsiteY8" fmla="*/ 327946 h 195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18" h="1956625">
                  <a:moveTo>
                    <a:pt x="1367218" y="327946"/>
                  </a:moveTo>
                  <a:lnTo>
                    <a:pt x="897731" y="453771"/>
                  </a:lnTo>
                  <a:lnTo>
                    <a:pt x="1275779" y="1864805"/>
                  </a:lnTo>
                  <a:lnTo>
                    <a:pt x="932974" y="1956626"/>
                  </a:lnTo>
                  <a:lnTo>
                    <a:pt x="554927" y="545592"/>
                  </a:lnTo>
                  <a:lnTo>
                    <a:pt x="87821" y="670751"/>
                  </a:lnTo>
                  <a:lnTo>
                    <a:pt x="0" y="342805"/>
                  </a:lnTo>
                  <a:lnTo>
                    <a:pt x="1279303" y="0"/>
                  </a:lnTo>
                  <a:lnTo>
                    <a:pt x="1367218" y="3279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235E4C-3CCD-4110-A744-316CFC2077F9}"/>
                </a:ext>
              </a:extLst>
            </p:cNvPr>
            <p:cNvSpPr/>
            <p:nvPr/>
          </p:nvSpPr>
          <p:spPr>
            <a:xfrm>
              <a:off x="2334672" y="1385791"/>
              <a:ext cx="1626012" cy="1824799"/>
            </a:xfrm>
            <a:custGeom>
              <a:avLst/>
              <a:gdLst>
                <a:gd name="connsiteX0" fmla="*/ 1421702 w 1626012"/>
                <a:gd name="connsiteY0" fmla="*/ 751237 h 1824799"/>
                <a:gd name="connsiteX1" fmla="*/ 1626013 w 1626012"/>
                <a:gd name="connsiteY1" fmla="*/ 1513904 h 1824799"/>
                <a:gd name="connsiteX2" fmla="*/ 1305592 w 1626012"/>
                <a:gd name="connsiteY2" fmla="*/ 1599724 h 1824799"/>
                <a:gd name="connsiteX3" fmla="*/ 1111853 w 1626012"/>
                <a:gd name="connsiteY3" fmla="*/ 876872 h 1824799"/>
                <a:gd name="connsiteX4" fmla="*/ 797338 w 1626012"/>
                <a:gd name="connsiteY4" fmla="*/ 686943 h 1824799"/>
                <a:gd name="connsiteX5" fmla="*/ 606647 w 1626012"/>
                <a:gd name="connsiteY5" fmla="*/ 1068229 h 1824799"/>
                <a:gd name="connsiteX6" fmla="*/ 786384 w 1626012"/>
                <a:gd name="connsiteY6" fmla="*/ 1738979 h 1824799"/>
                <a:gd name="connsiteX7" fmla="*/ 465963 w 1626012"/>
                <a:gd name="connsiteY7" fmla="*/ 1824800 h 1824799"/>
                <a:gd name="connsiteX8" fmla="*/ 0 w 1626012"/>
                <a:gd name="connsiteY8" fmla="*/ 85820 h 1824799"/>
                <a:gd name="connsiteX9" fmla="*/ 320421 w 1626012"/>
                <a:gd name="connsiteY9" fmla="*/ 0 h 1824799"/>
                <a:gd name="connsiteX10" fmla="*/ 490823 w 1626012"/>
                <a:gd name="connsiteY10" fmla="*/ 635984 h 1824799"/>
                <a:gd name="connsiteX11" fmla="*/ 814388 w 1626012"/>
                <a:gd name="connsiteY11" fmla="*/ 362903 h 1824799"/>
                <a:gd name="connsiteX12" fmla="*/ 1421702 w 1626012"/>
                <a:gd name="connsiteY12" fmla="*/ 751237 h 182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012" h="1824799">
                  <a:moveTo>
                    <a:pt x="1421702" y="751237"/>
                  </a:moveTo>
                  <a:lnTo>
                    <a:pt x="1626013" y="1513904"/>
                  </a:lnTo>
                  <a:lnTo>
                    <a:pt x="1305592" y="1599724"/>
                  </a:lnTo>
                  <a:lnTo>
                    <a:pt x="1111853" y="876872"/>
                  </a:lnTo>
                  <a:cubicBezTo>
                    <a:pt x="1066610" y="707993"/>
                    <a:pt x="941451" y="648272"/>
                    <a:pt x="797338" y="686943"/>
                  </a:cubicBezTo>
                  <a:cubicBezTo>
                    <a:pt x="640842" y="728853"/>
                    <a:pt x="548735" y="852107"/>
                    <a:pt x="606647" y="1068229"/>
                  </a:cubicBezTo>
                  <a:lnTo>
                    <a:pt x="786384" y="1738979"/>
                  </a:lnTo>
                  <a:lnTo>
                    <a:pt x="465963" y="1824800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490823" y="635984"/>
                  </a:lnTo>
                  <a:cubicBezTo>
                    <a:pt x="535400" y="504253"/>
                    <a:pt x="647986" y="407480"/>
                    <a:pt x="814388" y="362903"/>
                  </a:cubicBezTo>
                  <a:cubicBezTo>
                    <a:pt x="1077754" y="292227"/>
                    <a:pt x="1333214" y="420815"/>
                    <a:pt x="1421702" y="75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7A0AD72-8BAF-4F85-A1F1-88DC8FA05140}"/>
                </a:ext>
              </a:extLst>
            </p:cNvPr>
            <p:cNvSpPr/>
            <p:nvPr/>
          </p:nvSpPr>
          <p:spPr>
            <a:xfrm>
              <a:off x="3927605" y="1258918"/>
              <a:ext cx="1521075" cy="1491229"/>
            </a:xfrm>
            <a:custGeom>
              <a:avLst/>
              <a:gdLst>
                <a:gd name="connsiteX0" fmla="*/ 1188272 w 1521075"/>
                <a:gd name="connsiteY0" fmla="*/ 0 h 1491229"/>
                <a:gd name="connsiteX1" fmla="*/ 1521075 w 1521075"/>
                <a:gd name="connsiteY1" fmla="*/ 1242060 h 1491229"/>
                <a:gd name="connsiteX2" fmla="*/ 1200654 w 1521075"/>
                <a:gd name="connsiteY2" fmla="*/ 1327976 h 1491229"/>
                <a:gd name="connsiteX3" fmla="*/ 1161411 w 1521075"/>
                <a:gd name="connsiteY3" fmla="*/ 1181386 h 1491229"/>
                <a:gd name="connsiteX4" fmla="*/ 805081 w 1521075"/>
                <a:gd name="connsiteY4" fmla="*/ 1471232 h 1491229"/>
                <a:gd name="connsiteX5" fmla="*/ 25745 w 1521075"/>
                <a:gd name="connsiteY5" fmla="*/ 977170 h 1491229"/>
                <a:gd name="connsiteX6" fmla="*/ 453704 w 1521075"/>
                <a:gd name="connsiteY6" fmla="*/ 159639 h 1491229"/>
                <a:gd name="connsiteX7" fmla="*/ 907189 w 1521075"/>
                <a:gd name="connsiteY7" fmla="*/ 232505 h 1491229"/>
                <a:gd name="connsiteX8" fmla="*/ 867946 w 1521075"/>
                <a:gd name="connsiteY8" fmla="*/ 85916 h 1491229"/>
                <a:gd name="connsiteX9" fmla="*/ 1188272 w 1521075"/>
                <a:gd name="connsiteY9" fmla="*/ 0 h 1491229"/>
                <a:gd name="connsiteX10" fmla="*/ 1034252 w 1521075"/>
                <a:gd name="connsiteY10" fmla="*/ 706850 h 1491229"/>
                <a:gd name="connsiteX11" fmla="*/ 595055 w 1521075"/>
                <a:gd name="connsiteY11" fmla="*/ 449104 h 1491229"/>
                <a:gd name="connsiteX12" fmla="*/ 346071 w 1521075"/>
                <a:gd name="connsiteY12" fmla="*/ 891254 h 1491229"/>
                <a:gd name="connsiteX13" fmla="*/ 782697 w 1521075"/>
                <a:gd name="connsiteY13" fmla="*/ 1149668 h 1491229"/>
                <a:gd name="connsiteX14" fmla="*/ 1034252 w 1521075"/>
                <a:gd name="connsiteY14" fmla="*/ 706850 h 149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1075" h="1491229">
                  <a:moveTo>
                    <a:pt x="1188272" y="0"/>
                  </a:moveTo>
                  <a:lnTo>
                    <a:pt x="1521075" y="1242060"/>
                  </a:lnTo>
                  <a:lnTo>
                    <a:pt x="1200654" y="1327976"/>
                  </a:lnTo>
                  <a:lnTo>
                    <a:pt x="1161411" y="1181386"/>
                  </a:lnTo>
                  <a:cubicBezTo>
                    <a:pt x="1101880" y="1317117"/>
                    <a:pt x="986437" y="1422654"/>
                    <a:pt x="805081" y="1471232"/>
                  </a:cubicBezTo>
                  <a:cubicBezTo>
                    <a:pt x="474659" y="1559719"/>
                    <a:pt x="124901" y="1347311"/>
                    <a:pt x="25745" y="977170"/>
                  </a:cubicBezTo>
                  <a:cubicBezTo>
                    <a:pt x="-73410" y="607028"/>
                    <a:pt x="123281" y="248126"/>
                    <a:pt x="453704" y="159639"/>
                  </a:cubicBezTo>
                  <a:cubicBezTo>
                    <a:pt x="635060" y="111062"/>
                    <a:pt x="787841" y="144685"/>
                    <a:pt x="907189" y="232505"/>
                  </a:cubicBezTo>
                  <a:lnTo>
                    <a:pt x="867946" y="85916"/>
                  </a:lnTo>
                  <a:lnTo>
                    <a:pt x="1188272" y="0"/>
                  </a:lnTo>
                  <a:close/>
                  <a:moveTo>
                    <a:pt x="1034252" y="706850"/>
                  </a:moveTo>
                  <a:cubicBezTo>
                    <a:pt x="978341" y="498158"/>
                    <a:pt x="793841" y="395859"/>
                    <a:pt x="595055" y="449104"/>
                  </a:cubicBezTo>
                  <a:cubicBezTo>
                    <a:pt x="398840" y="501682"/>
                    <a:pt x="290159" y="682562"/>
                    <a:pt x="346071" y="891254"/>
                  </a:cubicBezTo>
                  <a:cubicBezTo>
                    <a:pt x="401983" y="1099947"/>
                    <a:pt x="586482" y="1202246"/>
                    <a:pt x="782697" y="1149668"/>
                  </a:cubicBezTo>
                  <a:cubicBezTo>
                    <a:pt x="981484" y="1096423"/>
                    <a:pt x="1090164" y="915543"/>
                    <a:pt x="1034252" y="706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061A2F-11D6-41CB-B3F6-B722A9FEB6A2}"/>
                </a:ext>
              </a:extLst>
            </p:cNvPr>
            <p:cNvSpPr/>
            <p:nvPr/>
          </p:nvSpPr>
          <p:spPr>
            <a:xfrm>
              <a:off x="5349429" y="957811"/>
              <a:ext cx="1492853" cy="1480683"/>
            </a:xfrm>
            <a:custGeom>
              <a:avLst/>
              <a:gdLst>
                <a:gd name="connsiteX0" fmla="*/ 1288542 w 1492853"/>
                <a:gd name="connsiteY0" fmla="*/ 407121 h 1480683"/>
                <a:gd name="connsiteX1" fmla="*/ 1492853 w 1492853"/>
                <a:gd name="connsiteY1" fmla="*/ 1169787 h 1480683"/>
                <a:gd name="connsiteX2" fmla="*/ 1172433 w 1492853"/>
                <a:gd name="connsiteY2" fmla="*/ 1255608 h 1480683"/>
                <a:gd name="connsiteX3" fmla="*/ 978694 w 1492853"/>
                <a:gd name="connsiteY3" fmla="*/ 532755 h 1480683"/>
                <a:gd name="connsiteX4" fmla="*/ 664178 w 1492853"/>
                <a:gd name="connsiteY4" fmla="*/ 342827 h 1480683"/>
                <a:gd name="connsiteX5" fmla="*/ 473488 w 1492853"/>
                <a:gd name="connsiteY5" fmla="*/ 724113 h 1480683"/>
                <a:gd name="connsiteX6" fmla="*/ 653225 w 1492853"/>
                <a:gd name="connsiteY6" fmla="*/ 1394863 h 1480683"/>
                <a:gd name="connsiteX7" fmla="*/ 332804 w 1492853"/>
                <a:gd name="connsiteY7" fmla="*/ 1480683 h 1480683"/>
                <a:gd name="connsiteX8" fmla="*/ 0 w 1492853"/>
                <a:gd name="connsiteY8" fmla="*/ 238623 h 1480683"/>
                <a:gd name="connsiteX9" fmla="*/ 320421 w 1492853"/>
                <a:gd name="connsiteY9" fmla="*/ 152803 h 1480683"/>
                <a:gd name="connsiteX10" fmla="*/ 357664 w 1492853"/>
                <a:gd name="connsiteY10" fmla="*/ 291868 h 1480683"/>
                <a:gd name="connsiteX11" fmla="*/ 681228 w 1492853"/>
                <a:gd name="connsiteY11" fmla="*/ 18786 h 1480683"/>
                <a:gd name="connsiteX12" fmla="*/ 1288542 w 1492853"/>
                <a:gd name="connsiteY12" fmla="*/ 407121 h 148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83">
                  <a:moveTo>
                    <a:pt x="1288542" y="407121"/>
                  </a:moveTo>
                  <a:lnTo>
                    <a:pt x="1492853" y="1169787"/>
                  </a:lnTo>
                  <a:lnTo>
                    <a:pt x="1172433" y="1255608"/>
                  </a:lnTo>
                  <a:lnTo>
                    <a:pt x="978694" y="532755"/>
                  </a:lnTo>
                  <a:cubicBezTo>
                    <a:pt x="933450" y="363877"/>
                    <a:pt x="808291" y="304155"/>
                    <a:pt x="664178" y="342827"/>
                  </a:cubicBezTo>
                  <a:cubicBezTo>
                    <a:pt x="507682" y="384737"/>
                    <a:pt x="415576" y="507990"/>
                    <a:pt x="473488" y="724113"/>
                  </a:cubicBezTo>
                  <a:lnTo>
                    <a:pt x="653225" y="1394863"/>
                  </a:lnTo>
                  <a:lnTo>
                    <a:pt x="332804" y="1480683"/>
                  </a:lnTo>
                  <a:lnTo>
                    <a:pt x="0" y="238623"/>
                  </a:lnTo>
                  <a:lnTo>
                    <a:pt x="320421" y="152803"/>
                  </a:lnTo>
                  <a:lnTo>
                    <a:pt x="357664" y="291868"/>
                  </a:lnTo>
                  <a:cubicBezTo>
                    <a:pt x="402241" y="160137"/>
                    <a:pt x="514826" y="63363"/>
                    <a:pt x="681228" y="18786"/>
                  </a:cubicBezTo>
                  <a:cubicBezTo>
                    <a:pt x="944499" y="-51889"/>
                    <a:pt x="1199959" y="76698"/>
                    <a:pt x="1288542" y="407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E20DE-672A-4AE0-B504-7EFFD6EF1923}"/>
                </a:ext>
              </a:extLst>
            </p:cNvPr>
            <p:cNvSpPr/>
            <p:nvPr/>
          </p:nvSpPr>
          <p:spPr>
            <a:xfrm>
              <a:off x="6599872" y="242887"/>
              <a:ext cx="1611058" cy="1824704"/>
            </a:xfrm>
            <a:custGeom>
              <a:avLst/>
              <a:gdLst>
                <a:gd name="connsiteX0" fmla="*/ 1238536 w 1611058"/>
                <a:gd name="connsiteY0" fmla="*/ 1617726 h 1824704"/>
                <a:gd name="connsiteX1" fmla="*/ 635317 w 1611058"/>
                <a:gd name="connsiteY1" fmla="*/ 1175004 h 1824704"/>
                <a:gd name="connsiteX2" fmla="*/ 786384 w 1611058"/>
                <a:gd name="connsiteY2" fmla="*/ 1738884 h 1824704"/>
                <a:gd name="connsiteX3" fmla="*/ 465963 w 1611058"/>
                <a:gd name="connsiteY3" fmla="*/ 1824704 h 1824704"/>
                <a:gd name="connsiteX4" fmla="*/ 0 w 1611058"/>
                <a:gd name="connsiteY4" fmla="*/ 85820 h 1824704"/>
                <a:gd name="connsiteX5" fmla="*/ 320421 w 1611058"/>
                <a:gd name="connsiteY5" fmla="*/ 0 h 1824704"/>
                <a:gd name="connsiteX6" fmla="*/ 599980 w 1611058"/>
                <a:gd name="connsiteY6" fmla="*/ 1043369 h 1824704"/>
                <a:gd name="connsiteX7" fmla="*/ 880777 w 1611058"/>
                <a:gd name="connsiteY7" fmla="*/ 382334 h 1824704"/>
                <a:gd name="connsiteX8" fmla="*/ 1263301 w 1611058"/>
                <a:gd name="connsiteY8" fmla="*/ 279845 h 1824704"/>
                <a:gd name="connsiteX9" fmla="*/ 928402 w 1611058"/>
                <a:gd name="connsiteY9" fmla="*/ 1027176 h 1824704"/>
                <a:gd name="connsiteX10" fmla="*/ 1611058 w 1611058"/>
                <a:gd name="connsiteY10" fmla="*/ 1517904 h 1824704"/>
                <a:gd name="connsiteX11" fmla="*/ 1238536 w 1611058"/>
                <a:gd name="connsiteY11" fmla="*/ 1617726 h 182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1058" h="1824704">
                  <a:moveTo>
                    <a:pt x="1238536" y="1617726"/>
                  </a:moveTo>
                  <a:lnTo>
                    <a:pt x="635317" y="1175004"/>
                  </a:lnTo>
                  <a:lnTo>
                    <a:pt x="786384" y="1738884"/>
                  </a:lnTo>
                  <a:lnTo>
                    <a:pt x="465963" y="1824704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599980" y="1043369"/>
                  </a:lnTo>
                  <a:lnTo>
                    <a:pt x="880777" y="382334"/>
                  </a:lnTo>
                  <a:lnTo>
                    <a:pt x="1263301" y="279845"/>
                  </a:lnTo>
                  <a:lnTo>
                    <a:pt x="928402" y="1027176"/>
                  </a:lnTo>
                  <a:lnTo>
                    <a:pt x="1611058" y="1517904"/>
                  </a:lnTo>
                  <a:lnTo>
                    <a:pt x="1238536" y="1617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13EB4D-3D77-4270-B518-88EBA748CD07}"/>
                </a:ext>
              </a:extLst>
            </p:cNvPr>
            <p:cNvSpPr/>
            <p:nvPr/>
          </p:nvSpPr>
          <p:spPr>
            <a:xfrm>
              <a:off x="3734180" y="2860737"/>
              <a:ext cx="1291780" cy="2035778"/>
            </a:xfrm>
            <a:custGeom>
              <a:avLst/>
              <a:gdLst>
                <a:gd name="connsiteX0" fmla="*/ 1291781 w 1291780"/>
                <a:gd name="connsiteY0" fmla="*/ 0 h 2035778"/>
                <a:gd name="connsiteX1" fmla="*/ 1172528 w 1291780"/>
                <a:gd name="connsiteY1" fmla="*/ 1363218 h 2035778"/>
                <a:gd name="connsiteX2" fmla="*/ 649796 w 1291780"/>
                <a:gd name="connsiteY2" fmla="*/ 2035778 h 2035778"/>
                <a:gd name="connsiteX3" fmla="*/ 569881 w 1291780"/>
                <a:gd name="connsiteY3" fmla="*/ 1737646 h 2035778"/>
                <a:gd name="connsiteX4" fmla="*/ 831437 w 1291780"/>
                <a:gd name="connsiteY4" fmla="*/ 1411986 h 2035778"/>
                <a:gd name="connsiteX5" fmla="*/ 0 w 1291780"/>
                <a:gd name="connsiteY5" fmla="*/ 346138 h 2035778"/>
                <a:gd name="connsiteX6" fmla="*/ 350234 w 1291780"/>
                <a:gd name="connsiteY6" fmla="*/ 252317 h 2035778"/>
                <a:gd name="connsiteX7" fmla="*/ 896779 w 1291780"/>
                <a:gd name="connsiteY7" fmla="*/ 1000411 h 2035778"/>
                <a:gd name="connsiteX8" fmla="*/ 948880 w 1291780"/>
                <a:gd name="connsiteY8" fmla="*/ 91821 h 2035778"/>
                <a:gd name="connsiteX9" fmla="*/ 1291781 w 1291780"/>
                <a:gd name="connsiteY9" fmla="*/ 0 h 20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780" h="2035778">
                  <a:moveTo>
                    <a:pt x="1291781" y="0"/>
                  </a:moveTo>
                  <a:lnTo>
                    <a:pt x="1172528" y="1363218"/>
                  </a:lnTo>
                  <a:cubicBezTo>
                    <a:pt x="1139190" y="1755553"/>
                    <a:pt x="970026" y="1968627"/>
                    <a:pt x="649796" y="2035778"/>
                  </a:cubicBezTo>
                  <a:lnTo>
                    <a:pt x="569881" y="1737646"/>
                  </a:lnTo>
                  <a:cubicBezTo>
                    <a:pt x="746950" y="1692878"/>
                    <a:pt x="816388" y="1594390"/>
                    <a:pt x="831437" y="1411986"/>
                  </a:cubicBezTo>
                  <a:lnTo>
                    <a:pt x="0" y="346138"/>
                  </a:lnTo>
                  <a:lnTo>
                    <a:pt x="350234" y="252317"/>
                  </a:lnTo>
                  <a:lnTo>
                    <a:pt x="896779" y="1000411"/>
                  </a:lnTo>
                  <a:lnTo>
                    <a:pt x="948880" y="91821"/>
                  </a:lnTo>
                  <a:lnTo>
                    <a:pt x="12917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6FFBEB-0F60-4026-9EB1-7A08121A7EC6}"/>
                </a:ext>
              </a:extLst>
            </p:cNvPr>
            <p:cNvSpPr/>
            <p:nvPr/>
          </p:nvSpPr>
          <p:spPr>
            <a:xfrm>
              <a:off x="5205381" y="2616074"/>
              <a:ext cx="1362337" cy="1359895"/>
            </a:xfrm>
            <a:custGeom>
              <a:avLst/>
              <a:gdLst>
                <a:gd name="connsiteX0" fmla="*/ 24224 w 1362337"/>
                <a:gd name="connsiteY0" fmla="*/ 855692 h 1359895"/>
                <a:gd name="connsiteX1" fmla="*/ 504284 w 1362337"/>
                <a:gd name="connsiteY1" fmla="*/ 24160 h 1359895"/>
                <a:gd name="connsiteX2" fmla="*/ 1338293 w 1362337"/>
                <a:gd name="connsiteY2" fmla="*/ 503553 h 1359895"/>
                <a:gd name="connsiteX3" fmla="*/ 855757 w 1362337"/>
                <a:gd name="connsiteY3" fmla="*/ 1335752 h 1359895"/>
                <a:gd name="connsiteX4" fmla="*/ 24224 w 1362337"/>
                <a:gd name="connsiteY4" fmla="*/ 855692 h 1359895"/>
                <a:gd name="connsiteX5" fmla="*/ 1017872 w 1362337"/>
                <a:gd name="connsiteY5" fmla="*/ 589468 h 1359895"/>
                <a:gd name="connsiteX6" fmla="*/ 588199 w 1362337"/>
                <a:gd name="connsiteY6" fmla="*/ 337151 h 1359895"/>
                <a:gd name="connsiteX7" fmla="*/ 344645 w 1362337"/>
                <a:gd name="connsiteY7" fmla="*/ 769872 h 1359895"/>
                <a:gd name="connsiteX8" fmla="*/ 771842 w 1362337"/>
                <a:gd name="connsiteY8" fmla="*/ 1022856 h 1359895"/>
                <a:gd name="connsiteX9" fmla="*/ 1017872 w 1362337"/>
                <a:gd name="connsiteY9" fmla="*/ 589468 h 13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337" h="1359895">
                  <a:moveTo>
                    <a:pt x="24224" y="855692"/>
                  </a:moveTo>
                  <a:cubicBezTo>
                    <a:pt x="-74931" y="485551"/>
                    <a:pt x="139191" y="121981"/>
                    <a:pt x="504284" y="24160"/>
                  </a:cubicBezTo>
                  <a:cubicBezTo>
                    <a:pt x="869473" y="-73662"/>
                    <a:pt x="1239138" y="133411"/>
                    <a:pt x="1338293" y="503553"/>
                  </a:cubicBezTo>
                  <a:cubicBezTo>
                    <a:pt x="1437448" y="873694"/>
                    <a:pt x="1220850" y="1237930"/>
                    <a:pt x="855757" y="1335752"/>
                  </a:cubicBezTo>
                  <a:cubicBezTo>
                    <a:pt x="490568" y="1433669"/>
                    <a:pt x="123379" y="1225834"/>
                    <a:pt x="24224" y="855692"/>
                  </a:cubicBezTo>
                  <a:close/>
                  <a:moveTo>
                    <a:pt x="1017872" y="589468"/>
                  </a:moveTo>
                  <a:cubicBezTo>
                    <a:pt x="963961" y="388300"/>
                    <a:pt x="779462" y="285907"/>
                    <a:pt x="588199" y="337151"/>
                  </a:cubicBezTo>
                  <a:cubicBezTo>
                    <a:pt x="399414" y="387729"/>
                    <a:pt x="290733" y="568609"/>
                    <a:pt x="344645" y="769872"/>
                  </a:cubicBezTo>
                  <a:cubicBezTo>
                    <a:pt x="398557" y="971040"/>
                    <a:pt x="583056" y="1073434"/>
                    <a:pt x="771842" y="1022856"/>
                  </a:cubicBezTo>
                  <a:cubicBezTo>
                    <a:pt x="963199" y="971611"/>
                    <a:pt x="1071784" y="790732"/>
                    <a:pt x="1017872" y="58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30C7BD-660E-4A4F-9C02-E23F4F169DBF}"/>
                </a:ext>
              </a:extLst>
            </p:cNvPr>
            <p:cNvSpPr/>
            <p:nvPr/>
          </p:nvSpPr>
          <p:spPr>
            <a:xfrm>
              <a:off x="6583488" y="2132551"/>
              <a:ext cx="1492853" cy="1480641"/>
            </a:xfrm>
            <a:custGeom>
              <a:avLst/>
              <a:gdLst>
                <a:gd name="connsiteX0" fmla="*/ 1160050 w 1492853"/>
                <a:gd name="connsiteY0" fmla="*/ 0 h 1480641"/>
                <a:gd name="connsiteX1" fmla="*/ 1492853 w 1492853"/>
                <a:gd name="connsiteY1" fmla="*/ 1242060 h 1480641"/>
                <a:gd name="connsiteX2" fmla="*/ 1172433 w 1492853"/>
                <a:gd name="connsiteY2" fmla="*/ 1327976 h 1480641"/>
                <a:gd name="connsiteX3" fmla="*/ 1135189 w 1492853"/>
                <a:gd name="connsiteY3" fmla="*/ 1188815 h 1480641"/>
                <a:gd name="connsiteX4" fmla="*/ 811625 w 1492853"/>
                <a:gd name="connsiteY4" fmla="*/ 1461897 h 1480641"/>
                <a:gd name="connsiteX5" fmla="*/ 204311 w 1492853"/>
                <a:gd name="connsiteY5" fmla="*/ 1073468 h 1480641"/>
                <a:gd name="connsiteX6" fmla="*/ 0 w 1492853"/>
                <a:gd name="connsiteY6" fmla="*/ 310801 h 1480641"/>
                <a:gd name="connsiteX7" fmla="*/ 320421 w 1492853"/>
                <a:gd name="connsiteY7" fmla="*/ 224980 h 1480641"/>
                <a:gd name="connsiteX8" fmla="*/ 514159 w 1492853"/>
                <a:gd name="connsiteY8" fmla="*/ 947833 h 1480641"/>
                <a:gd name="connsiteX9" fmla="*/ 828675 w 1492853"/>
                <a:gd name="connsiteY9" fmla="*/ 1137761 h 1480641"/>
                <a:gd name="connsiteX10" fmla="*/ 1019366 w 1492853"/>
                <a:gd name="connsiteY10" fmla="*/ 756476 h 1480641"/>
                <a:gd name="connsiteX11" fmla="*/ 839629 w 1492853"/>
                <a:gd name="connsiteY11" fmla="*/ 85725 h 1480641"/>
                <a:gd name="connsiteX12" fmla="*/ 1160050 w 1492853"/>
                <a:gd name="connsiteY12" fmla="*/ 0 h 148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41">
                  <a:moveTo>
                    <a:pt x="1160050" y="0"/>
                  </a:moveTo>
                  <a:lnTo>
                    <a:pt x="1492853" y="1242060"/>
                  </a:lnTo>
                  <a:lnTo>
                    <a:pt x="1172433" y="1327976"/>
                  </a:lnTo>
                  <a:lnTo>
                    <a:pt x="1135189" y="1188815"/>
                  </a:lnTo>
                  <a:cubicBezTo>
                    <a:pt x="1090613" y="1320546"/>
                    <a:pt x="978122" y="1417320"/>
                    <a:pt x="811625" y="1461897"/>
                  </a:cubicBezTo>
                  <a:cubicBezTo>
                    <a:pt x="548354" y="1532477"/>
                    <a:pt x="292894" y="1403890"/>
                    <a:pt x="204311" y="1073468"/>
                  </a:cubicBezTo>
                  <a:lnTo>
                    <a:pt x="0" y="310801"/>
                  </a:lnTo>
                  <a:lnTo>
                    <a:pt x="320421" y="224980"/>
                  </a:lnTo>
                  <a:lnTo>
                    <a:pt x="514159" y="947833"/>
                  </a:lnTo>
                  <a:cubicBezTo>
                    <a:pt x="559403" y="1116711"/>
                    <a:pt x="684562" y="1176433"/>
                    <a:pt x="828675" y="1137761"/>
                  </a:cubicBezTo>
                  <a:cubicBezTo>
                    <a:pt x="985171" y="1095851"/>
                    <a:pt x="1077278" y="972598"/>
                    <a:pt x="1019366" y="756476"/>
                  </a:cubicBezTo>
                  <a:lnTo>
                    <a:pt x="839629" y="85725"/>
                  </a:lnTo>
                  <a:lnTo>
                    <a:pt x="1160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7" name="Freihandform 5">
            <a:extLst>
              <a:ext uri="{FF2B5EF4-FFF2-40B4-BE49-F238E27FC236}">
                <a16:creationId xmlns:a16="http://schemas.microsoft.com/office/drawing/2014/main" id="{C1AD5077-01EA-4FFB-9C7C-3D1063BFBA07}"/>
              </a:ext>
            </a:extLst>
          </p:cNvPr>
          <p:cNvSpPr/>
          <p:nvPr userDrawn="1"/>
        </p:nvSpPr>
        <p:spPr>
          <a:xfrm rot="4500000">
            <a:off x="-383005" y="3"/>
            <a:ext cx="8937519" cy="6858000"/>
          </a:xfrm>
          <a:custGeom>
            <a:avLst/>
            <a:gdLst>
              <a:gd name="connsiteX0" fmla="*/ 0 w 6703139"/>
              <a:gd name="connsiteY0" fmla="*/ 5143500 h 5143500"/>
              <a:gd name="connsiteX1" fmla="*/ 1378197 w 6703139"/>
              <a:gd name="connsiteY1" fmla="*/ 0 h 5143500"/>
              <a:gd name="connsiteX2" fmla="*/ 6703139 w 6703139"/>
              <a:gd name="connsiteY2" fmla="*/ 0 h 5143500"/>
              <a:gd name="connsiteX3" fmla="*/ 5324943 w 670313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3139" h="5143500">
                <a:moveTo>
                  <a:pt x="0" y="5143500"/>
                </a:moveTo>
                <a:lnTo>
                  <a:pt x="1378197" y="0"/>
                </a:lnTo>
                <a:lnTo>
                  <a:pt x="6703139" y="0"/>
                </a:lnTo>
                <a:lnTo>
                  <a:pt x="5324943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67000"/>
                </a:schemeClr>
              </a:gs>
              <a:gs pos="40000">
                <a:schemeClr val="accent3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err="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7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85" y="1478280"/>
            <a:ext cx="11459633" cy="1950720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90000"/>
              </a:lnSpc>
              <a:defRPr sz="4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186" y="3611880"/>
            <a:ext cx="11459633" cy="97536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667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5597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n Tr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386418"/>
            <a:ext cx="5505451" cy="2123545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8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25D1A9-5D82-9E4A-3323-DC43367C2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958" y="403167"/>
            <a:ext cx="1521127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8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556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84" y="2207685"/>
            <a:ext cx="5505451" cy="207644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084" y="4284134"/>
            <a:ext cx="5505451" cy="1636183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1202175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384301"/>
            <a:ext cx="5505451" cy="212566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8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350208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54">
          <p15:clr>
            <a:srgbClr val="A4A3A4"/>
          </p15:clr>
        </p15:guide>
        <p15:guide id="7" orient="horz" pos="556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3" y="385232"/>
            <a:ext cx="4379384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1524000"/>
            <a:ext cx="4379384" cy="4851400"/>
          </a:xfrm>
        </p:spPr>
        <p:txBody>
          <a:bodyPr/>
          <a:lstStyle>
            <a:lvl1pPr marL="355591" indent="-355591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BF73-E2DE-C440-B323-DD258A17935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9AA7A31-11C3-4325-4863-51210229A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2" y="0"/>
            <a:ext cx="6623049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9047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id">
            <a:extLst>
              <a:ext uri="{FF2B5EF4-FFF2-40B4-BE49-F238E27FC236}">
                <a16:creationId xmlns:a16="http://schemas.microsoft.com/office/drawing/2014/main" id="{35219CD8-DC18-8163-A771-479BB2FFFC4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6" name="Gerade Verbindung 46">
              <a:extLst>
                <a:ext uri="{FF2B5EF4-FFF2-40B4-BE49-F238E27FC236}">
                  <a16:creationId xmlns:a16="http://schemas.microsoft.com/office/drawing/2014/main" id="{94D63696-B8A3-7AFF-D6BD-81CDBB6B9E8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61381B36-841F-6961-B364-1CCCD3DD2D9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4">
              <a:extLst>
                <a:ext uri="{FF2B5EF4-FFF2-40B4-BE49-F238E27FC236}">
                  <a16:creationId xmlns:a16="http://schemas.microsoft.com/office/drawing/2014/main" id="{59E6A306-5F0D-DEB5-0495-D6ADC41B18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C85DA300-B6BA-3394-E47D-E954A4042E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794D1DD-FCCF-1B35-46DD-450D5FD63D67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3DC2B7E2-F927-9BD9-8DE7-30483CD335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1A960F6B-275C-6308-F029-B47A290F61E1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6C34F7F2-B68C-C38F-DA80-1D25E127349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A146D02C-3986-BB01-3A59-D93DA863A24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4AE74B0-F455-D935-899A-E8CA7E162B2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320B1CAD-880C-B26A-AF55-D26F42339A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4D9945C-8315-D102-30EA-9450ADB01A76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B414058-23FF-F29D-C4FF-78C82E968F2F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4B6A7A4D-3383-788E-522B-46A54578109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A2D12F9E-200A-7D96-7BE9-6C20D0F0123B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B3AB23CC-F43C-7EB6-1500-52DE112CC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4591310E-21B1-DFD2-2E3E-A82FDF71E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A6E0B5F4-A001-715F-8582-0492453E45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12967B5-E902-FC86-7654-97AA11949EE0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EF49EE1-D73C-413A-D077-301612389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6837133-7AC8-0FB5-B8A6-6E416DFB413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1180401E-F5AD-961E-B5E8-FF7B3061797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497FCD67-FCCE-7C55-01C2-A3A35910242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641419C2-E7C8-9C3E-DDAF-0FC843CAD0B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81BB86D4-9D17-7800-2AB0-7CA850C7F9A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DCE1B964-2A17-F8F9-37E3-1AEAA37A774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F73B121B-2BF2-1172-85D6-B4FC3D4E68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BF872D7C-F340-59E1-2D66-01BAD8F01EF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4BC18EA9-5AAE-0D59-4940-540E794C320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11B1C740-4256-7493-79BE-D87401EAC0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4551A78-5308-B21B-7DF9-45145E35967F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2677E3-780C-8DE5-7566-0D7E249848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5484E4A0-1807-2D8F-7BE5-880F5B9DF80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39059A3-A6FF-4722-5C1F-8B8A88E9D7F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3DAD09A0-88C0-DA23-0330-9117FA730BB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4A1914C-8360-6387-3C2B-9F03DF632E9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7753EC4-72C6-B9BC-57D1-6D06B86A6D2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4E86E12-3939-808B-331B-C78D895F33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9F352A8F-E6C1-C0F8-8E21-FEAF24174A3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C81BCF-0F87-AB28-975A-FFD025DFC92E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80D04A-9955-4681-E226-E846D11D8A8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9242F1E-09E6-7C5C-B712-8F97BCDC951A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90C0798-6B4E-351B-F95A-2625EE4E70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187916C5-ED33-0527-C065-720708FA0B4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43FF41F3-C31D-B36C-1A77-CFFFB43A663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D20ED604-1817-A58B-A81F-3E93873381C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F068F2A-897A-FEFD-8ADC-D6DE46EDC765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AE647D20-5690-C082-7AF9-CC09C6942A15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7B04C619-ED50-9074-8C01-33ABEF1C8F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AAA97544-88B8-FF37-7C3E-4A6416E4D1A7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76EA7488-17B4-FBB5-6EAE-AA088A629B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329F1EA3-CD37-A358-A265-560E75BDA35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4BC1BF34-4179-BC5F-EBCF-640367C06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D50DF43D-8EE5-8F04-5EB4-15E0DCDA1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potlight Grad">
            <a:extLst>
              <a:ext uri="{FF2B5EF4-FFF2-40B4-BE49-F238E27FC236}">
                <a16:creationId xmlns:a16="http://schemas.microsoft.com/office/drawing/2014/main" id="{0A65CF29-76FC-71FD-5611-C9DE3141C1C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53924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11880"/>
            <a:ext cx="7315200" cy="67056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133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22695C-3DE9-6C70-2A5A-51B1A15DBB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72503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-column text slide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0"/>
            <a:ext cx="11011832" cy="416305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0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ingle line headline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51858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9C808-7F0F-184D-850C-998E2BF6855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940478"/>
            <a:ext cx="11000316" cy="32606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372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3EA8-8834-B047-B344-C02DD53CDA9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1528235"/>
            <a:ext cx="11000316" cy="51858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13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8401"/>
            <a:ext cx="11000316" cy="417700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9AA-1E73-B740-BD2C-98C8557B127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52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2865970"/>
            <a:ext cx="3422400" cy="326450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D2B-3E2F-7E45-85FA-18C42162E43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94499" y="6190393"/>
            <a:ext cx="240000" cy="144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2865969"/>
            <a:ext cx="3420533" cy="3267604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1" y="2865969"/>
            <a:ext cx="3420535" cy="3267604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2197100"/>
            <a:ext cx="34224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2197100"/>
            <a:ext cx="3420533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1" y="2197100"/>
            <a:ext cx="3420535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1174165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E88E-3AEB-FD4E-AAC0-1D662C36ACE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68184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05384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129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1929954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4850-15A5-444A-B960-14A6357FE7B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2998" y="4580386"/>
            <a:ext cx="2466785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20198" y="4580386"/>
            <a:ext cx="2466785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27798" y="3908384"/>
            <a:ext cx="246678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4580386"/>
            <a:ext cx="2481600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4580386"/>
            <a:ext cx="2481600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Footnote, 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A406FA-DD1B-8C88-FC6B-F08C1B2F55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4" y="2201334"/>
            <a:ext cx="8151283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 Verbindung 26">
            <a:extLst>
              <a:ext uri="{FF2B5EF4-FFF2-40B4-BE49-F238E27FC236}">
                <a16:creationId xmlns:a16="http://schemas.microsoft.com/office/drawing/2014/main" id="{53CD9D1C-E7AF-AA5C-1258-C1363AD6A7BB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707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3"/>
            <a:ext cx="5308599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3236384"/>
            <a:ext cx="5308600" cy="3139016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E00-3D78-0C40-9980-EA7FDDC81042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334" y="0"/>
            <a:ext cx="5672665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4" y="2201334"/>
            <a:ext cx="530859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463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09B1B6-A69D-36C7-9316-A879AD2763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8800" y="0"/>
            <a:ext cx="55922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4" y="385233"/>
            <a:ext cx="5314951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3" y="3236384"/>
            <a:ext cx="5314951" cy="3139016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60B6-38FF-1549-AD25-BDE29E67055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9334" y="2201334"/>
            <a:ext cx="531494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511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2209800"/>
            <a:ext cx="4363333" cy="416560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F98E-521E-594E-8136-A030565736F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48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83327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2459566"/>
            <a:ext cx="7315200" cy="62907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152987"/>
            <a:ext cx="7315200" cy="44365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33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57331-1E84-EF50-BB15-0AB72BF92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53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951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951" y="2209800"/>
            <a:ext cx="4363333" cy="420213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A16B-8A8C-FA48-8551-7AF90D6BA15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65447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1749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8DA1-ACF9-5040-A32C-8B823685B030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3693584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84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567" y="3246968"/>
            <a:ext cx="3422400" cy="312843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08286" y="3246968"/>
            <a:ext cx="3420533" cy="312843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21565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EE1B24-57C1-3D96-B16F-E18D568C6B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08286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" name="Gerade Verbindung 26">
            <a:extLst>
              <a:ext uri="{FF2B5EF4-FFF2-40B4-BE49-F238E27FC236}">
                <a16:creationId xmlns:a16="http://schemas.microsoft.com/office/drawing/2014/main" id="{40C3CE4E-C317-8CBF-3FB6-926BC6E4D7F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rgbClr val="E22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082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84F7-1809-454D-A920-4BDFF92B6461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0"/>
            <a:ext cx="27474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299" y="385232"/>
            <a:ext cx="8163985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300" y="3246969"/>
            <a:ext cx="3902400" cy="313542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31884" y="3246969"/>
            <a:ext cx="3902400" cy="313542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70298" y="2209800"/>
            <a:ext cx="8163985" cy="940312"/>
          </a:xfrm>
        </p:spPr>
        <p:txBody>
          <a:bodyPr/>
          <a:lstStyle>
            <a:lvl1pPr>
              <a:defRPr sz="18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5617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742">
          <p15:clr>
            <a:srgbClr val="A4A3A4"/>
          </p15:clr>
        </p15:guide>
        <p15:guide id="16" pos="358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3234267"/>
            <a:ext cx="3422400" cy="313204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382D-6520-084B-B5DF-8F224A4E046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3234267"/>
            <a:ext cx="3420533" cy="313204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0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9F737FA-3821-ED26-DBFD-6A1006BD35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753" y="0"/>
            <a:ext cx="377824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5187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8A6B156-3CFB-B5EC-C3DC-551B85E467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12191999" cy="4288367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5174989"/>
            <a:ext cx="3422400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5174989"/>
            <a:ext cx="3420533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1" y="5174989"/>
            <a:ext cx="3420535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1" y="4576234"/>
            <a:ext cx="3422400" cy="598756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4576233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1" y="4576233"/>
            <a:ext cx="342053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8945C-B23E-6D60-F62C-5583C6BD82A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2BBAC6D-CB15-4C4D-BFCC-B3BEA8624F2F}" type="datetime1">
              <a:rPr lang="en-US" smtClean="0"/>
              <a:t>11/15/2025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C5F13F3-79FC-182F-372C-23F3474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-5400000">
            <a:off x="-323674" y="4854539"/>
            <a:ext cx="12763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59595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14pt/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385232"/>
            <a:ext cx="11000316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5" y="2216491"/>
            <a:ext cx="3416300" cy="4148628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3DF6-8260-454F-9C2E-7B67378ECFF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1" y="2197101"/>
            <a:ext cx="7213599" cy="418529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80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77778A-6302-0949-5FE4-F95753DA7409}"/>
              </a:ext>
            </a:extLst>
          </p:cNvPr>
          <p:cNvSpPr/>
          <p:nvPr userDrawn="1"/>
        </p:nvSpPr>
        <p:spPr>
          <a:xfrm>
            <a:off x="8411634" y="0"/>
            <a:ext cx="37803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385233"/>
            <a:ext cx="7203015" cy="139634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236384"/>
            <a:ext cx="34163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6" indent="-153596">
              <a:defRPr sz="1467">
                <a:solidFill>
                  <a:schemeClr val="tx2"/>
                </a:solidFill>
              </a:defRPr>
            </a:lvl2pPr>
            <a:lvl3pPr marL="307192" indent="-153596">
              <a:defRPr sz="1467">
                <a:solidFill>
                  <a:schemeClr val="tx2"/>
                </a:solidFill>
              </a:defRPr>
            </a:lvl3pPr>
            <a:lvl4pPr marL="460788" indent="-153596">
              <a:defRPr sz="1467">
                <a:solidFill>
                  <a:schemeClr val="tx2"/>
                </a:solidFill>
              </a:defRPr>
            </a:lvl4pPr>
            <a:lvl5pPr marL="614385" indent="-153596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E67E-BF82-424A-9803-54EFB912AF6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4953A92-4F1A-9C5D-0A0A-8E7E2F985E6A}"/>
              </a:ext>
            </a:extLst>
          </p:cNvPr>
          <p:cNvSpPr>
            <a:spLocks noGrp="1"/>
          </p:cNvSpPr>
          <p:nvPr>
            <p:ph idx="14"/>
          </p:nvPr>
        </p:nvSpPr>
        <p:spPr bwMode="white">
          <a:xfrm>
            <a:off x="8727017" y="2199217"/>
            <a:ext cx="3100915" cy="4176184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0">
              <a:spcBef>
                <a:spcPts val="1600"/>
              </a:spcBef>
              <a:buNone/>
              <a:defRPr sz="2400">
                <a:solidFill>
                  <a:schemeClr val="tx2"/>
                </a:solidFill>
              </a:defRPr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231A5E-CB55-3DE0-6B31-34184F7768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1" y="2199217"/>
            <a:ext cx="7212367" cy="79712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  <a:latin typeface="+mn-lt"/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47600B-8851-AE98-BB0C-E81BB2CCFC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8567" y="3236384"/>
            <a:ext cx="34290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6" indent="-153596">
              <a:defRPr sz="1467">
                <a:solidFill>
                  <a:schemeClr val="tx2"/>
                </a:solidFill>
              </a:defRPr>
            </a:lvl2pPr>
            <a:lvl3pPr marL="307192" indent="-153596">
              <a:defRPr sz="1467">
                <a:solidFill>
                  <a:schemeClr val="tx2"/>
                </a:solidFill>
              </a:defRPr>
            </a:lvl3pPr>
            <a:lvl4pPr marL="460788" indent="-153596">
              <a:defRPr sz="1467">
                <a:solidFill>
                  <a:schemeClr val="tx2"/>
                </a:solidFill>
              </a:defRPr>
            </a:lvl4pPr>
            <a:lvl5pPr marL="614385" indent="-153596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896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pos="4123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8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D2B6A932-DEB3-44F2-95F4-CFDC42FEA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56DC64-EE53-A445-A159-51AACA98E31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08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 right           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CD2E7F-4CEE-BBAD-AF97-2389B4F590F0}"/>
              </a:ext>
            </a:extLst>
          </p:cNvPr>
          <p:cNvSpPr/>
          <p:nvPr userDrawn="1"/>
        </p:nvSpPr>
        <p:spPr>
          <a:xfrm>
            <a:off x="8411634" y="0"/>
            <a:ext cx="37803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2450552"/>
            <a:ext cx="7207251" cy="2192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C4AB22-0FFC-F443-B0FC-661DCCF24A0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9D50D3-B26A-1071-9DCD-04E617CD9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1634" y="0"/>
            <a:ext cx="378036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456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893713"/>
            <a:ext cx="7315200" cy="58328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2545224"/>
            <a:ext cx="7315200" cy="38976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33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57331-1E84-EF50-BB15-0AB72BF92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CA177B9-956A-DC6D-C7F4-C9E184C255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133" y="3683001"/>
            <a:ext cx="7340600" cy="624353"/>
          </a:xfrm>
        </p:spPr>
        <p:txBody>
          <a:bodyPr anchor="ctr" anchorCtr="0"/>
          <a:lstStyle>
            <a:lvl1pPr>
              <a:buNone/>
              <a:defRPr sz="48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F8C4883-A661-D2C6-F8F4-D9386D6E02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134" y="4340225"/>
            <a:ext cx="7357533" cy="362039"/>
          </a:xfrm>
        </p:spPr>
        <p:txBody>
          <a:bodyPr anchor="ctr" anchorCtr="0"/>
          <a:lstStyle>
            <a:lvl1pPr>
              <a:buNone/>
              <a:defRPr sz="2133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3228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A1F824-6FC4-822D-0410-863E12D17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A7C20B-8615-8A4E-BF8A-BF4909C13EBD}" type="datetime1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48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 b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C0AA-438E-7C4C-ACE7-76A91BAC472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6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B390E-CDD0-E687-5509-EDBF66E1B3E7}"/>
              </a:ext>
            </a:extLst>
          </p:cNvPr>
          <p:cNvSpPr/>
          <p:nvPr userDrawn="1"/>
        </p:nvSpPr>
        <p:spPr>
          <a:xfrm>
            <a:off x="558800" y="480484"/>
            <a:ext cx="5759999" cy="45600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4" y="582085"/>
            <a:ext cx="205403" cy="409808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“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A9ED97-B6F5-2C48-98DD-11F2D877F5C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43DE40A-320D-E99D-937C-2543D79BD4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487" y="5329768"/>
            <a:ext cx="5314949" cy="361949"/>
          </a:xfrm>
        </p:spPr>
        <p:txBody>
          <a:bodyPr anchor="t" anchorCtr="0"/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6A9635-F033-0A5F-F58E-11169787E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1488" y="582083"/>
            <a:ext cx="8902613" cy="4747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890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8BCDE655-144F-BE09-4828-0D03D5C63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35200" y="3973732"/>
            <a:ext cx="2780477" cy="704533"/>
          </a:xfrm>
        </p:spPr>
        <p:txBody>
          <a:bodyPr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3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32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id">
            <a:extLst>
              <a:ext uri="{FF2B5EF4-FFF2-40B4-BE49-F238E27FC236}">
                <a16:creationId xmlns:a16="http://schemas.microsoft.com/office/drawing/2014/main" id="{672F2420-CDCD-1469-6621-8515768FAC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9" name="Gerade Verbindung 46">
              <a:extLst>
                <a:ext uri="{FF2B5EF4-FFF2-40B4-BE49-F238E27FC236}">
                  <a16:creationId xmlns:a16="http://schemas.microsoft.com/office/drawing/2014/main" id="{DECD2E9E-8FCE-5876-4F1E-4B4537E63CA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22D32AD1-8F0B-12E1-BE75-5D863A0F34D4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4">
              <a:extLst>
                <a:ext uri="{FF2B5EF4-FFF2-40B4-BE49-F238E27FC236}">
                  <a16:creationId xmlns:a16="http://schemas.microsoft.com/office/drawing/2014/main" id="{4147041E-B417-3A4F-EDFE-761EF9F62B3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B69EC9DF-032C-9E5F-E276-135AB6A94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CE07CC6-78AA-D4F6-D74D-47F8DFFA3CA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5045087-F732-CD46-1E6F-E2780F02E3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090F391C-F1B9-43C3-BC99-AAFF502B3B3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8AC4109B-64CA-609C-C741-C8D87909496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5868773-1388-6768-40C5-B09A3658C3B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C033596A-F18F-1AC8-ECDC-8FAD327E6E55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59284698-C2B4-2966-78FD-30CF03B0FD5F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2334BCF-FED1-6388-375C-7AC5AD7643A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64CF52A8-F7CA-005F-FE07-BB24E24AA022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7FE48FF-35CA-5C32-CD59-6ABDAF19761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379DC100-0FDE-516B-554E-2A5AE6C9BFB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A34DA41-3D58-FD3E-C8CC-7FE010096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4">
              <a:extLst>
                <a:ext uri="{FF2B5EF4-FFF2-40B4-BE49-F238E27FC236}">
                  <a16:creationId xmlns:a16="http://schemas.microsoft.com/office/drawing/2014/main" id="{464B3DD4-0A70-CF47-A399-8E106EBA72F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87449B54-0C49-9BEF-D6BD-9F5B75447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AAF6114-88BE-4C15-DC3D-6944F3688D3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AE75AD7D-5BD4-50BF-4DBD-9949EA6C1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B5C8FA33-91A8-6127-6621-CF18B5C7434B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1CAE6E0-75D7-A22A-4429-DF2AEDCF3A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43A31591-5E5A-D1B2-1C2F-AF6710858DC6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53575A66-4D1B-D4F3-E5C6-4D775242BB3C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530946C2-F4FE-5272-5618-65257F0E52AC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A1B5D83B-9B32-BD1E-A2DA-7BF0D12FA88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F5A9885F-2000-2612-27CC-C8A13DA796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7CC70B44-CE29-4C1F-74F7-63C589DB578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5">
              <a:extLst>
                <a:ext uri="{FF2B5EF4-FFF2-40B4-BE49-F238E27FC236}">
                  <a16:creationId xmlns:a16="http://schemas.microsoft.com/office/drawing/2014/main" id="{D99D1EEE-3922-0F73-A9F6-F364EC4F6AE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9523B1D1-E094-CE08-8AF4-333B7D001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93D41E4-1422-EA0A-800F-36755E4FAD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ABC79AE-6806-A6D3-AF79-2B1B8166B1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A13BD3B-C81E-CD0F-4537-98AD2AD5F76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2FCBC2E9-8323-3064-05B5-9FE3667465C2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083B9E3-1A40-FF3E-B9E4-8BA95BB8C5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D23C71F6-DCC8-9BCF-4260-851F98F58D0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CF50B2F-BF7B-CF2C-6E9F-A0C202F2342C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5F5BC93-4E12-1012-BF51-DA202ACF059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3BAEEEF-B67A-3FA3-D771-A8A0608CE7B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C5FB6A1-1400-2ECF-2C80-773E316C5FF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D7B8001-14BD-0BEF-89EA-AFBE9F124F9A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353443-A2D2-4AA0-ED84-215F02AE2BE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4D7AB3F-9312-6AE2-FCA6-F00AB8262B7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9D42F910-D4AB-9513-768D-5DF7F417D15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8181321-C768-D15E-4E8B-C058FD6AB6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5A061-01A4-46CC-9396-6820C21423F2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67A37C-27DD-B508-A64F-DCC2E199145F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7FA0CFF-CFAA-E2A5-25E4-72684AC49F57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6BCAB6F-06DC-BDAB-542B-4C0A30A86DD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E4E0D894-6438-F8BC-7928-DDCF6DCE6A8C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024119A2-6312-71EC-3941-2D14C015D454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A149E8E-8112-1DDE-DEAB-3404C4210DD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33">
              <a:extLst>
                <a:ext uri="{FF2B5EF4-FFF2-40B4-BE49-F238E27FC236}">
                  <a16:creationId xmlns:a16="http://schemas.microsoft.com/office/drawing/2014/main" id="{695E69E8-3E40-5F15-FEEB-EDDF66F1D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EF3369EF-8945-318B-3522-759AED31C3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potlight Grad">
            <a:extLst>
              <a:ext uri="{FF2B5EF4-FFF2-40B4-BE49-F238E27FC236}">
                <a16:creationId xmlns:a16="http://schemas.microsoft.com/office/drawing/2014/main" id="{8A0F08BB-5946-8093-FA89-EDE0AC8C8C9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53924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11880"/>
            <a:ext cx="7315200" cy="67056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133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EB26EE-4F4A-CA8F-6999-63BF17E35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74536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EB5F7E07-ED0E-596F-9A69-736E285AB843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F9B7624-8A24-5A2C-DF29-20482A7CED2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08D8E177-6A3C-64FA-C481-8067118A6DCB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1667620B-778B-E358-9764-2E2D6270EFC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94455FF3-08AD-BBD1-7248-45A39767A3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20F2C43D-F5EE-E9CE-9AC6-E4633D5EF90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B7EFA8-9C7B-0314-19A1-0FFDE6C30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D26C97D1-C26C-0241-591A-71A58754F98B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3103446-2367-BDB4-A736-82885119079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4302DF0-8362-7CAB-7448-2C6EA5B1F639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BE2E2C2-3C78-6EA0-F613-4A0A62ECE75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52F27102-CE23-1B91-4332-B303A943B3E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B9C21B2F-86FA-4893-7EA0-65D1B2CE6E5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D167F972-6B7E-741F-FB96-AFEB7A99CF7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2D69DB5D-A217-79C4-477A-4F06D126AC2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084846D2-2D0A-1AB5-CBBD-D4C5A3DBA4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738BFE16-9C22-624F-B444-513D7A0193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4">
              <a:extLst>
                <a:ext uri="{FF2B5EF4-FFF2-40B4-BE49-F238E27FC236}">
                  <a16:creationId xmlns:a16="http://schemas.microsoft.com/office/drawing/2014/main" id="{B45B2841-8ACD-96E3-EF85-1B5066AC7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833F34A1-584C-23BB-55A9-C752AC6F19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14B15A1-C997-6BFC-67EB-D2615D58C1CD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F7B100E-83B4-B824-5FE0-D1BE4B765A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184BF9E-890B-8202-E185-6542DFD7F4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9BF7DE-5EAA-62ED-16FB-CF7437C1FD5E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C9CFA75-4706-099B-6542-71F9980F9FC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0222E694-5729-8140-53BF-1D83431D5070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734FBEDA-BD1F-3229-8970-4BBDE121C6CB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2E18C53F-04BE-C005-D5FA-938A2FB5F40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218BCA0D-86BD-854F-1897-1792020EF90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6125C84-A60A-7473-94F4-269BBA3BBB6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B0E6DEDF-81B3-8C9E-5F1C-AA013214CA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2F507F62-E85F-4A93-8416-CD286AC3A0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63F0664-D509-8B4D-C6AE-28909BD741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8A2A4DB-5926-782F-6DFD-BC9FDEE5162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D12E27B0-0FC4-E8CB-FE38-B4A3BF42D8A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C16B6222-5718-F114-7F8C-5E8B712CEB5F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15D6B52-1C65-8B02-A9A2-E9F0C34FCC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A749D1B-D34C-C50D-9CAF-E1D829D152F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AE2A6C35-28D6-B081-8767-0DFE0B5346FD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496B445-7507-F431-AC0B-2E1E5313C79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45E49827-DD7F-EF9A-DD17-5A9195C2D75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65BB790-A4BC-3D5D-E97D-3C330E46F6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FED730C-6689-E3D2-0792-CEB671C6E11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56F9A64E-64EC-5589-999C-D61B9CFD05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F6F79A3-18D3-E025-96E7-CD4DB51417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978227-5B89-6FBF-8566-AB654FAAA8C2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6E13316-614C-6204-1997-EF54C7E04D02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9CC231F-027C-2094-347C-098CED93214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44BBD376-CC67-3EA3-6B00-789FA853B41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461E205-338F-6ECD-5FFC-440B75D429B9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D20627E4-77C8-34AF-2960-630B11CC93F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74D31D66-B51D-268A-074B-E84AF6AB299E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1DD6A09-D053-987B-A1B5-9E2556F0F8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D7171C4-C2F4-22F9-28EC-44FFAC95FA4C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C73549E9-0938-0A4D-B030-14D1916657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B0007A77-496A-5FA0-0422-B378511888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E3597AE9-D202-29B6-04D0-A89BF80841E0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F1901EC-E131-AC00-7C85-7A2141501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8858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Photo Grad">
            <a:extLst>
              <a:ext uri="{FF2B5EF4-FFF2-40B4-BE49-F238E27FC236}">
                <a16:creationId xmlns:a16="http://schemas.microsoft.com/office/drawing/2014/main" id="{1170A228-20DD-4BC0-2F55-1688F61ADE36}"/>
              </a:ext>
            </a:extLst>
          </p:cNvPr>
          <p:cNvSpPr/>
          <p:nvPr userDrawn="1"/>
        </p:nvSpPr>
        <p:spPr>
          <a:xfrm flipV="1">
            <a:off x="0" y="1173480"/>
            <a:ext cx="10302240" cy="5684520"/>
          </a:xfrm>
          <a:prstGeom prst="rect">
            <a:avLst/>
          </a:prstGeom>
          <a:gradFill>
            <a:gsLst>
              <a:gs pos="0">
                <a:srgbClr val="8D9E9E">
                  <a:alpha val="50000"/>
                </a:srgbClr>
              </a:gs>
              <a:gs pos="45000">
                <a:srgbClr val="8D9E9E">
                  <a:alpha val="0"/>
                </a:srgb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6" name="Grid">
            <a:extLst>
              <a:ext uri="{FF2B5EF4-FFF2-40B4-BE49-F238E27FC236}">
                <a16:creationId xmlns:a16="http://schemas.microsoft.com/office/drawing/2014/main" id="{25C809C1-94FA-D526-DFA3-8A964F53C43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8DE09A4-2292-0448-6B47-40756EE5EFE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D93BAFA2-CB1E-9956-C336-3686AF7F528A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F22BE3E-0880-E93F-AFA4-55236767C27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B224A676-6807-CD50-818D-9CF85414B8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DB677930-8D3E-8B33-850D-342D919DE7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E5618C0-D089-DE75-9AF4-8FAE7F5A37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B34573B-ED70-9456-C01C-FB93359B747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725197-82A1-3787-F5FD-B2D8AC32E568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D3C3DAC8-C2EF-C5F7-4BD8-24C866227B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110080E-400D-5C2B-FBCE-00E58D1EAB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064CC594-E764-5AF1-6F7A-AC3E0CE4CBF7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F47C2B5B-CC21-3A8C-16AE-A0DAEC81048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64CCB9D-B4FC-FC35-2CB7-27CA727D3A81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C162BC8E-7C4D-7946-835C-9CA01C859BD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9038BCC-0B3C-8539-0A39-7FC8699A10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4070D4A3-263B-E495-08D7-EC4BA00F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7F805286-382B-50D8-5B92-C601E03C1F2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598413D1-AD3A-060C-7D9D-123CDFE43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06A07B9D-C8A5-2F99-6FBD-1AD81C54E74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115A18F-E440-C5C2-4646-9C10F99FE1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BFF692-F469-D4F1-B3BD-559E3894C58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2FE4C5F-11D1-887F-D495-1A54E3B463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423FFC7-0816-1A54-D87F-667853E2053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59598BD-80A0-86BB-55B7-35AE8A15958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BBC911A-39B9-3852-A32D-0AE66B36DFF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545DEF7-83BE-D38E-2E53-AFA969C3F27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AEEDB8DF-62EB-7C9E-FB3E-EFF1C694242A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8A70587-A7CE-6432-91BD-7D1F79BA477E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EA8FA131-DC96-D960-AC90-E93DB49A7AF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899C6DC0-693C-7700-AC31-D4038F0E9A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48A3402A-2632-61E7-334D-9FE98D2C60E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DDE1F2F-E332-A99A-4E23-A2E8C05CFAC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471BD3-9B18-68AB-226B-2058D9A6C47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2C09B5C-CE95-20D9-A454-A540E839A51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EDB1AE48-06CE-F694-036E-1727A7F7233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15F9FF4-7F44-6985-CC3A-938374E0364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80BABA1-F077-DABE-7EC2-67C149756BE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A782AD8-0177-DE82-DADF-0CF70AA488F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40C0D37-56E1-8370-303F-52BB8DA0519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918B6B3D-9CD2-34FE-DE85-11522372126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C7091A8-5467-0F16-04AB-295BD845AB9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CA834326-71CE-422C-0150-A2B6801697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D22D2109-8A35-208F-EFCD-FAE6799C45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8DD8C2F-756B-9F3F-6DCA-43BECFB6A0F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C0C2E56B-05F0-EC02-1D42-CA4625AB4858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1210BE9-A8FC-A3C0-42A2-50AE75234E00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04ADFCCF-D3E9-8F14-1B88-5B40B779366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E67EEB43-D512-2E6B-E8C1-00FFE2B522C6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C294438-D099-2766-F6FE-7BB8DED37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8413B10-5011-F896-8DE0-48D27070C2E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935BB69E-7265-5E3D-68BF-1D8B4419DBE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6AE08DE5-F423-3225-1A37-2AFEB5EF7FA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A109A3B3-B819-739D-5A8D-6A78CA7EA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A12AECD2-A8D2-86C3-EF65-6FB84FD76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CB3EF295-B9F9-C39B-8A06-90B896EFDAE0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14" name="AB Logo">
            <a:extLst>
              <a:ext uri="{FF2B5EF4-FFF2-40B4-BE49-F238E27FC236}">
                <a16:creationId xmlns:a16="http://schemas.microsoft.com/office/drawing/2014/main" id="{B620FDEC-6970-2C23-31C6-33719C52A9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" y="6263101"/>
            <a:ext cx="2682240" cy="2748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69" name="Logo Lockup">
            <a:extLst>
              <a:ext uri="{FF2B5EF4-FFF2-40B4-BE49-F238E27FC236}">
                <a16:creationId xmlns:a16="http://schemas.microsoft.com/office/drawing/2014/main" id="{F920C663-7DEE-4051-BC02-54FD82E8EF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520" y="381000"/>
            <a:ext cx="1706880" cy="379811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70" name="2023">
              <a:extLst>
                <a:ext uri="{FF2B5EF4-FFF2-40B4-BE49-F238E27FC236}">
                  <a16:creationId xmlns:a16="http://schemas.microsoft.com/office/drawing/2014/main" id="{7AB1285D-0CBD-7670-7F68-036852DF9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1" name="exchange">
              <a:extLst>
                <a:ext uri="{FF2B5EF4-FFF2-40B4-BE49-F238E27FC236}">
                  <a16:creationId xmlns:a16="http://schemas.microsoft.com/office/drawing/2014/main" id="{E211C4B0-1237-22B1-7D0A-3446EE84A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2" name="grow.">
              <a:extLst>
                <a:ext uri="{FF2B5EF4-FFF2-40B4-BE49-F238E27FC236}">
                  <a16:creationId xmlns:a16="http://schemas.microsoft.com/office/drawing/2014/main" id="{02DCE296-F572-D69C-536A-C87D4EA71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026652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83AB2E5C-B457-66E0-18CF-B6944F55921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FA3E1F1F-9D90-5EB2-CFA3-EA986960522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5B2C439E-D64A-152C-B511-C7302F07A488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4">
              <a:extLst>
                <a:ext uri="{FF2B5EF4-FFF2-40B4-BE49-F238E27FC236}">
                  <a16:creationId xmlns:a16="http://schemas.microsoft.com/office/drawing/2014/main" id="{E2841667-643F-B1FC-CCB2-2E77D5E083D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5">
              <a:extLst>
                <a:ext uri="{FF2B5EF4-FFF2-40B4-BE49-F238E27FC236}">
                  <a16:creationId xmlns:a16="http://schemas.microsoft.com/office/drawing/2014/main" id="{79C79D92-EEA2-F033-50AA-2F39E5A782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440CA4A4-496C-3DA8-06C6-AD4A091BA0F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5E664FB-BC87-403B-F373-DA31EC31F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1C7A46CA-8A84-5C03-FC89-D31649AEDBA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4FC9B5-2C0B-E18B-A542-8D69A8C3700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4918E0F-DDD6-459A-F2C5-88ADEFBBA8B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E6F40AB1-ABD3-12E6-90C3-DD146EB7921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5B4C6347-47E1-A4B0-AE47-44021400626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159D7034-8EEF-E013-500F-EF007F371A4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E7F0FDE0-C676-2796-7AEE-AEAF21803F3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9B2590C-314D-F34B-D275-0E6568A4185E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9374E3E4-1885-87C3-DC1A-2FFC0BF074E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5849FE94-EA84-F50D-0E7E-3F76B31BB5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9AB6BD15-B9D5-2B8C-D4CB-8CE91B8F8E1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E596FED-921C-159C-20D6-37081C527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ACCAE21-81BA-65AF-84EB-090C24FE755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E791CCF1-FCC0-2CD4-94E9-C6808B12C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73CB3CE-12E0-AB13-B1BA-7400D01ECE8C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F6260AA-3937-1E28-D6A4-634EBCBBEB2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22EE95F-FC30-93D8-731A-2CE3B265AB89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E8C2F91B-FB58-1D16-9EB2-94DA915DE6F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11E63BF-1EB1-7B1B-745B-8D169F4F06A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88CBC665-9ACC-CEAE-A82F-A60A23BC224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B36AA594-EEFD-6706-3939-F0E405CA611C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C3DA4FC5-6874-5983-091D-3CD0CFB55FC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9885761C-3853-6F06-A9F6-128A36B1C5B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14350A39-39D4-81D0-AE24-6792E25FBE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6590D2D-B6E8-D04C-0F71-2D3C34122266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774273B-8F0D-7A6F-BBD9-130629DFEC0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C43F183-ABA7-CE10-FD12-079385BA2C05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25CA2EF-8155-1695-ABCF-515845141E2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E705E09-BC53-CC15-722D-609B6855EA3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6647A28-C614-F80E-36B5-F5E0AF195E9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97D0429-0E9A-3EF0-CE90-B07CD7049F4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A0982B-4C6F-E084-366C-FD54981F0A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8B6D1875-891E-CC16-61A4-B4911EC06B3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EA46062-5238-E1BB-EB0D-04F2BB312D0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F20E08-6357-3AA3-F181-5BD6BEC19A0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FCBC6DFD-B6DE-444B-DBA2-7A647F0990FD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2EFACFB-E0A6-EBE2-A492-C30943BB028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DC8261-AB53-0343-B9CF-DA4656ED1CC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1CF70B46-8EFF-CA56-348A-7D667E81B52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1CB0798F-1904-0BA7-9C79-AD7D5B29D59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496C0064-1AB7-CB96-D4D3-F597DF0EDAA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12ECA50-03F8-AC87-2548-D4A26D0D8992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37D35977-6982-9676-B67E-FCCA51072BB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1129206-8C6D-1158-A406-225A4593D28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4F251245-EE2D-DDAA-7A3E-04B1C6665C3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D2C6E4-2A49-28B0-6029-7588BE01E78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F999F554-DB5C-A065-EB3D-A45BE21792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EBD93F7A-D897-DD55-EBA4-2922EABD19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B Logo">
            <a:extLst>
              <a:ext uri="{FF2B5EF4-FFF2-40B4-BE49-F238E27FC236}">
                <a16:creationId xmlns:a16="http://schemas.microsoft.com/office/drawing/2014/main" id="{7D85092D-5602-6B4D-22B6-8900EEB368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" y="6263101"/>
            <a:ext cx="2682240" cy="274859"/>
          </a:xfrm>
          <a:prstGeom prst="rect">
            <a:avLst/>
          </a:prstGeom>
        </p:spPr>
      </p:pic>
      <p:sp>
        <p:nvSpPr>
          <p:cNvPr id="2" name="Spotlight Grad">
            <a:extLst>
              <a:ext uri="{FF2B5EF4-FFF2-40B4-BE49-F238E27FC236}">
                <a16:creationId xmlns:a16="http://schemas.microsoft.com/office/drawing/2014/main" id="{3C5F342F-C323-91CD-D141-FCABC8406292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16" name="Logo Lockup">
            <a:extLst>
              <a:ext uri="{FF2B5EF4-FFF2-40B4-BE49-F238E27FC236}">
                <a16:creationId xmlns:a16="http://schemas.microsoft.com/office/drawing/2014/main" id="{CBC5CDBF-305D-CD7F-3C33-DA3309FA60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520" y="381000"/>
            <a:ext cx="1706880" cy="379811"/>
            <a:chOff x="1215152" y="1794510"/>
            <a:chExt cx="6722532" cy="1495881"/>
          </a:xfrm>
          <a:solidFill>
            <a:schemeClr val="bg1"/>
          </a:solidFill>
        </p:grpSpPr>
        <p:pic>
          <p:nvPicPr>
            <p:cNvPr id="17" name="2023">
              <a:extLst>
                <a:ext uri="{FF2B5EF4-FFF2-40B4-BE49-F238E27FC236}">
                  <a16:creationId xmlns:a16="http://schemas.microsoft.com/office/drawing/2014/main" id="{5BF1B9B2-EEAB-EB62-6C3E-8066E3C16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8" name="exchange">
              <a:extLst>
                <a:ext uri="{FF2B5EF4-FFF2-40B4-BE49-F238E27FC236}">
                  <a16:creationId xmlns:a16="http://schemas.microsoft.com/office/drawing/2014/main" id="{42ACD356-48BD-7EF1-91CB-5A396B926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9" name="grow.">
              <a:extLst>
                <a:ext uri="{FF2B5EF4-FFF2-40B4-BE49-F238E27FC236}">
                  <a16:creationId xmlns:a16="http://schemas.microsoft.com/office/drawing/2014/main" id="{53037395-3A22-402E-854F-73102744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3170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id">
            <a:extLst>
              <a:ext uri="{FF2B5EF4-FFF2-40B4-BE49-F238E27FC236}">
                <a16:creationId xmlns:a16="http://schemas.microsoft.com/office/drawing/2014/main" id="{7740DBF8-8AA1-048F-FD47-74A3E9BDE161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4" name="Gerade Verbindung 46">
              <a:extLst>
                <a:ext uri="{FF2B5EF4-FFF2-40B4-BE49-F238E27FC236}">
                  <a16:creationId xmlns:a16="http://schemas.microsoft.com/office/drawing/2014/main" id="{B8594F20-F43A-DE5F-4B3F-08E6034863E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6">
              <a:extLst>
                <a:ext uri="{FF2B5EF4-FFF2-40B4-BE49-F238E27FC236}">
                  <a16:creationId xmlns:a16="http://schemas.microsoft.com/office/drawing/2014/main" id="{9C89C887-203D-CF78-A381-DAA2716822E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34">
              <a:extLst>
                <a:ext uri="{FF2B5EF4-FFF2-40B4-BE49-F238E27FC236}">
                  <a16:creationId xmlns:a16="http://schemas.microsoft.com/office/drawing/2014/main" id="{D74CC45F-13FF-B51B-6701-945BB8C14C3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35">
              <a:extLst>
                <a:ext uri="{FF2B5EF4-FFF2-40B4-BE49-F238E27FC236}">
                  <a16:creationId xmlns:a16="http://schemas.microsoft.com/office/drawing/2014/main" id="{C6B3F9A6-2D48-C8D5-92F8-D7869472D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33">
              <a:extLst>
                <a:ext uri="{FF2B5EF4-FFF2-40B4-BE49-F238E27FC236}">
                  <a16:creationId xmlns:a16="http://schemas.microsoft.com/office/drawing/2014/main" id="{A86C20A0-959B-9865-EBD0-63BC916B201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33">
              <a:extLst>
                <a:ext uri="{FF2B5EF4-FFF2-40B4-BE49-F238E27FC236}">
                  <a16:creationId xmlns:a16="http://schemas.microsoft.com/office/drawing/2014/main" id="{8F0F6082-C99C-9D98-DB62-E08CAA6655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33">
              <a:extLst>
                <a:ext uri="{FF2B5EF4-FFF2-40B4-BE49-F238E27FC236}">
                  <a16:creationId xmlns:a16="http://schemas.microsoft.com/office/drawing/2014/main" id="{EBB5960D-C7AE-C776-7350-566159F51B4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3">
              <a:extLst>
                <a:ext uri="{FF2B5EF4-FFF2-40B4-BE49-F238E27FC236}">
                  <a16:creationId xmlns:a16="http://schemas.microsoft.com/office/drawing/2014/main" id="{7B998735-C592-F580-A733-234339FF754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3">
              <a:extLst>
                <a:ext uri="{FF2B5EF4-FFF2-40B4-BE49-F238E27FC236}">
                  <a16:creationId xmlns:a16="http://schemas.microsoft.com/office/drawing/2014/main" id="{587095CD-A6FB-1DC9-DA35-04454BD2703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3">
              <a:extLst>
                <a:ext uri="{FF2B5EF4-FFF2-40B4-BE49-F238E27FC236}">
                  <a16:creationId xmlns:a16="http://schemas.microsoft.com/office/drawing/2014/main" id="{91C932B6-245F-3D80-1079-6A597F33D4F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33">
              <a:extLst>
                <a:ext uri="{FF2B5EF4-FFF2-40B4-BE49-F238E27FC236}">
                  <a16:creationId xmlns:a16="http://schemas.microsoft.com/office/drawing/2014/main" id="{5B02D5CC-CD52-F0DD-D801-BADEB8ACBB9B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33">
              <a:extLst>
                <a:ext uri="{FF2B5EF4-FFF2-40B4-BE49-F238E27FC236}">
                  <a16:creationId xmlns:a16="http://schemas.microsoft.com/office/drawing/2014/main" id="{BA91B516-9D4D-0CE6-B699-92DD5507446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3">
              <a:extLst>
                <a:ext uri="{FF2B5EF4-FFF2-40B4-BE49-F238E27FC236}">
                  <a16:creationId xmlns:a16="http://schemas.microsoft.com/office/drawing/2014/main" id="{E22513A4-4FDC-CB3D-1734-5B04746373B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33">
              <a:extLst>
                <a:ext uri="{FF2B5EF4-FFF2-40B4-BE49-F238E27FC236}">
                  <a16:creationId xmlns:a16="http://schemas.microsoft.com/office/drawing/2014/main" id="{2AAFC281-FCF8-2400-5D66-3FEC2D6ACDAF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35">
              <a:extLst>
                <a:ext uri="{FF2B5EF4-FFF2-40B4-BE49-F238E27FC236}">
                  <a16:creationId xmlns:a16="http://schemas.microsoft.com/office/drawing/2014/main" id="{3CBD69C6-5D0E-0C2A-2F58-A1067BB9F378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35">
              <a:extLst>
                <a:ext uri="{FF2B5EF4-FFF2-40B4-BE49-F238E27FC236}">
                  <a16:creationId xmlns:a16="http://schemas.microsoft.com/office/drawing/2014/main" id="{BAEFC6B3-FF0D-A777-F926-3F902F8EFA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34">
              <a:extLst>
                <a:ext uri="{FF2B5EF4-FFF2-40B4-BE49-F238E27FC236}">
                  <a16:creationId xmlns:a16="http://schemas.microsoft.com/office/drawing/2014/main" id="{CC37A5A3-9C47-EB99-1BAF-9CBBB2BA467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35">
              <a:extLst>
                <a:ext uri="{FF2B5EF4-FFF2-40B4-BE49-F238E27FC236}">
                  <a16:creationId xmlns:a16="http://schemas.microsoft.com/office/drawing/2014/main" id="{AF634355-5FF7-B500-90FC-9CE7DBE5A0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33">
              <a:extLst>
                <a:ext uri="{FF2B5EF4-FFF2-40B4-BE49-F238E27FC236}">
                  <a16:creationId xmlns:a16="http://schemas.microsoft.com/office/drawing/2014/main" id="{43CB3AAB-3FB8-319D-5796-5D25E7D0F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33">
              <a:extLst>
                <a:ext uri="{FF2B5EF4-FFF2-40B4-BE49-F238E27FC236}">
                  <a16:creationId xmlns:a16="http://schemas.microsoft.com/office/drawing/2014/main" id="{A522AA51-A444-06DA-A61E-39D327C618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33">
              <a:extLst>
                <a:ext uri="{FF2B5EF4-FFF2-40B4-BE49-F238E27FC236}">
                  <a16:creationId xmlns:a16="http://schemas.microsoft.com/office/drawing/2014/main" id="{172AEAA0-D346-925D-5CEC-95EF2A5C812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33">
              <a:extLst>
                <a:ext uri="{FF2B5EF4-FFF2-40B4-BE49-F238E27FC236}">
                  <a16:creationId xmlns:a16="http://schemas.microsoft.com/office/drawing/2014/main" id="{8BC1D934-23B7-CFD2-16C3-7B14DB24A0E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33">
              <a:extLst>
                <a:ext uri="{FF2B5EF4-FFF2-40B4-BE49-F238E27FC236}">
                  <a16:creationId xmlns:a16="http://schemas.microsoft.com/office/drawing/2014/main" id="{6F4F05AD-F818-EC2C-3672-BA9377457A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33">
              <a:extLst>
                <a:ext uri="{FF2B5EF4-FFF2-40B4-BE49-F238E27FC236}">
                  <a16:creationId xmlns:a16="http://schemas.microsoft.com/office/drawing/2014/main" id="{2969BF7A-5374-D797-B1D5-B8D18892F76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33">
              <a:extLst>
                <a:ext uri="{FF2B5EF4-FFF2-40B4-BE49-F238E27FC236}">
                  <a16:creationId xmlns:a16="http://schemas.microsoft.com/office/drawing/2014/main" id="{9E6AE4DC-3F5C-A975-8C85-B37ECA27F56D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33">
              <a:extLst>
                <a:ext uri="{FF2B5EF4-FFF2-40B4-BE49-F238E27FC236}">
                  <a16:creationId xmlns:a16="http://schemas.microsoft.com/office/drawing/2014/main" id="{ECB809AA-3CE0-F2EF-F1D9-535CC168B20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33">
              <a:extLst>
                <a:ext uri="{FF2B5EF4-FFF2-40B4-BE49-F238E27FC236}">
                  <a16:creationId xmlns:a16="http://schemas.microsoft.com/office/drawing/2014/main" id="{FEB95EA9-184E-CADE-7232-73E16EAE1FB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33">
              <a:extLst>
                <a:ext uri="{FF2B5EF4-FFF2-40B4-BE49-F238E27FC236}">
                  <a16:creationId xmlns:a16="http://schemas.microsoft.com/office/drawing/2014/main" id="{569AF394-863C-AA00-0875-50F6C3032C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35">
              <a:extLst>
                <a:ext uri="{FF2B5EF4-FFF2-40B4-BE49-F238E27FC236}">
                  <a16:creationId xmlns:a16="http://schemas.microsoft.com/office/drawing/2014/main" id="{7421FCCC-4473-40EA-20DA-FD088C29B7B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35">
              <a:extLst>
                <a:ext uri="{FF2B5EF4-FFF2-40B4-BE49-F238E27FC236}">
                  <a16:creationId xmlns:a16="http://schemas.microsoft.com/office/drawing/2014/main" id="{05BA2428-E290-E99C-6FAF-5DB93E7CC8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26">
              <a:extLst>
                <a:ext uri="{FF2B5EF4-FFF2-40B4-BE49-F238E27FC236}">
                  <a16:creationId xmlns:a16="http://schemas.microsoft.com/office/drawing/2014/main" id="{E00EE382-A83D-AE1B-6414-A1D375514F9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26">
              <a:extLst>
                <a:ext uri="{FF2B5EF4-FFF2-40B4-BE49-F238E27FC236}">
                  <a16:creationId xmlns:a16="http://schemas.microsoft.com/office/drawing/2014/main" id="{02F0C47D-31F3-16C1-FC9D-915768071FA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26">
              <a:extLst>
                <a:ext uri="{FF2B5EF4-FFF2-40B4-BE49-F238E27FC236}">
                  <a16:creationId xmlns:a16="http://schemas.microsoft.com/office/drawing/2014/main" id="{E2AB21A2-5238-E718-7731-6A8309486F6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26">
              <a:extLst>
                <a:ext uri="{FF2B5EF4-FFF2-40B4-BE49-F238E27FC236}">
                  <a16:creationId xmlns:a16="http://schemas.microsoft.com/office/drawing/2014/main" id="{1E8C2600-6D1D-8E64-86FA-C469FE230A3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26">
              <a:extLst>
                <a:ext uri="{FF2B5EF4-FFF2-40B4-BE49-F238E27FC236}">
                  <a16:creationId xmlns:a16="http://schemas.microsoft.com/office/drawing/2014/main" id="{6EC617AA-725C-7970-7977-4B72015F245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26">
              <a:extLst>
                <a:ext uri="{FF2B5EF4-FFF2-40B4-BE49-F238E27FC236}">
                  <a16:creationId xmlns:a16="http://schemas.microsoft.com/office/drawing/2014/main" id="{3C1742DB-C111-42DC-BF53-CE49D06EAF0D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26">
              <a:extLst>
                <a:ext uri="{FF2B5EF4-FFF2-40B4-BE49-F238E27FC236}">
                  <a16:creationId xmlns:a16="http://schemas.microsoft.com/office/drawing/2014/main" id="{B2A291B3-AEC8-DA9E-32A5-2792A780DC2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26">
              <a:extLst>
                <a:ext uri="{FF2B5EF4-FFF2-40B4-BE49-F238E27FC236}">
                  <a16:creationId xmlns:a16="http://schemas.microsoft.com/office/drawing/2014/main" id="{2F8C930C-6769-A8AF-694E-E3FFBDC00A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26">
              <a:extLst>
                <a:ext uri="{FF2B5EF4-FFF2-40B4-BE49-F238E27FC236}">
                  <a16:creationId xmlns:a16="http://schemas.microsoft.com/office/drawing/2014/main" id="{9541A5CD-0BFB-2F71-3AC9-195A0A462F3A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26">
              <a:extLst>
                <a:ext uri="{FF2B5EF4-FFF2-40B4-BE49-F238E27FC236}">
                  <a16:creationId xmlns:a16="http://schemas.microsoft.com/office/drawing/2014/main" id="{DBDB1D33-04AB-C4FB-0037-58DDE5276A2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26">
              <a:extLst>
                <a:ext uri="{FF2B5EF4-FFF2-40B4-BE49-F238E27FC236}">
                  <a16:creationId xmlns:a16="http://schemas.microsoft.com/office/drawing/2014/main" id="{A1C1FF35-C874-6F55-6BB6-19111FAA55FE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26">
              <a:extLst>
                <a:ext uri="{FF2B5EF4-FFF2-40B4-BE49-F238E27FC236}">
                  <a16:creationId xmlns:a16="http://schemas.microsoft.com/office/drawing/2014/main" id="{D85332A5-122E-B5AB-F8B7-ABD1F981CD8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26">
              <a:extLst>
                <a:ext uri="{FF2B5EF4-FFF2-40B4-BE49-F238E27FC236}">
                  <a16:creationId xmlns:a16="http://schemas.microsoft.com/office/drawing/2014/main" id="{826139D9-A2CD-6C17-628F-2DC26EF65FC1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26">
              <a:extLst>
                <a:ext uri="{FF2B5EF4-FFF2-40B4-BE49-F238E27FC236}">
                  <a16:creationId xmlns:a16="http://schemas.microsoft.com/office/drawing/2014/main" id="{4D4869C1-01B7-B0BD-56AA-6A389EC0B46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26">
              <a:extLst>
                <a:ext uri="{FF2B5EF4-FFF2-40B4-BE49-F238E27FC236}">
                  <a16:creationId xmlns:a16="http://schemas.microsoft.com/office/drawing/2014/main" id="{8A4613E0-F311-66FE-53C0-6D28335DA89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26">
              <a:extLst>
                <a:ext uri="{FF2B5EF4-FFF2-40B4-BE49-F238E27FC236}">
                  <a16:creationId xmlns:a16="http://schemas.microsoft.com/office/drawing/2014/main" id="{9699C6D7-DBBB-67E1-3940-518A61010A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26">
              <a:extLst>
                <a:ext uri="{FF2B5EF4-FFF2-40B4-BE49-F238E27FC236}">
                  <a16:creationId xmlns:a16="http://schemas.microsoft.com/office/drawing/2014/main" id="{861F4DA6-7EE9-1988-8594-237A395333D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26">
              <a:extLst>
                <a:ext uri="{FF2B5EF4-FFF2-40B4-BE49-F238E27FC236}">
                  <a16:creationId xmlns:a16="http://schemas.microsoft.com/office/drawing/2014/main" id="{1C83C509-F3F8-B95F-8529-8026993BDC8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26">
              <a:extLst>
                <a:ext uri="{FF2B5EF4-FFF2-40B4-BE49-F238E27FC236}">
                  <a16:creationId xmlns:a16="http://schemas.microsoft.com/office/drawing/2014/main" id="{2C832C72-97BC-4593-648A-EFA7B8D8519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26">
              <a:extLst>
                <a:ext uri="{FF2B5EF4-FFF2-40B4-BE49-F238E27FC236}">
                  <a16:creationId xmlns:a16="http://schemas.microsoft.com/office/drawing/2014/main" id="{619C5CA5-028B-AFC1-68FE-75D26AFE006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26">
              <a:extLst>
                <a:ext uri="{FF2B5EF4-FFF2-40B4-BE49-F238E27FC236}">
                  <a16:creationId xmlns:a16="http://schemas.microsoft.com/office/drawing/2014/main" id="{DE7F2AD3-B593-C61E-62B2-3F81803822E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26">
              <a:extLst>
                <a:ext uri="{FF2B5EF4-FFF2-40B4-BE49-F238E27FC236}">
                  <a16:creationId xmlns:a16="http://schemas.microsoft.com/office/drawing/2014/main" id="{A7C5AD17-3850-43C6-7906-0F495EBE9DA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33">
              <a:extLst>
                <a:ext uri="{FF2B5EF4-FFF2-40B4-BE49-F238E27FC236}">
                  <a16:creationId xmlns:a16="http://schemas.microsoft.com/office/drawing/2014/main" id="{28BC8FBC-F355-F1D1-FF61-C33F8ADB0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33">
              <a:extLst>
                <a:ext uri="{FF2B5EF4-FFF2-40B4-BE49-F238E27FC236}">
                  <a16:creationId xmlns:a16="http://schemas.microsoft.com/office/drawing/2014/main" id="{1B6EC7B3-9596-0233-CDEF-C9C06DA82F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potlight Grad">
            <a:extLst>
              <a:ext uri="{FF2B5EF4-FFF2-40B4-BE49-F238E27FC236}">
                <a16:creationId xmlns:a16="http://schemas.microsoft.com/office/drawing/2014/main" id="{8AC1366F-D72B-383B-FFA3-CD5DF37E3A2B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05D3C0-3CBB-43F7-AB00-F2E6841CD63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1520" y="2575560"/>
            <a:ext cx="11094720" cy="3901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Title Placeholder 34">
            <a:extLst>
              <a:ext uri="{FF2B5EF4-FFF2-40B4-BE49-F238E27FC236}">
                <a16:creationId xmlns:a16="http://schemas.microsoft.com/office/drawing/2014/main" id="{CE310480-7690-4AB0-A3F2-690CD671456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1539240"/>
            <a:ext cx="11094720" cy="6705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3C9991-D8AB-D4F0-09E5-17CA5BFE439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07622" y="365653"/>
            <a:ext cx="1521127" cy="216000"/>
          </a:xfrm>
          <a:prstGeom prst="rect">
            <a:avLst/>
          </a:prstGeom>
        </p:spPr>
      </p:pic>
    </p:spTree>
    <p:custDataLst>
      <p:tags r:id="rId27"/>
    </p:custDataLst>
    <p:extLst>
      <p:ext uri="{BB962C8B-B14F-4D97-AF65-F5344CB8AC3E}">
        <p14:creationId xmlns:p14="http://schemas.microsoft.com/office/powerpoint/2010/main" val="234265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914377" rtl="0" eaLnBrk="1" latinLnBrk="0" hangingPunct="1">
        <a:lnSpc>
          <a:spcPct val="90000"/>
        </a:lnSpc>
        <a:spcBef>
          <a:spcPts val="1600"/>
        </a:spcBef>
        <a:spcAft>
          <a:spcPts val="0"/>
        </a:spcAft>
        <a:buFont typeface="Arial" panose="020B0604020202020204" pitchFamily="34" charset="0"/>
        <a:buChar char="•"/>
        <a:defRPr sz="1467" kern="1200">
          <a:solidFill>
            <a:schemeClr val="bg1"/>
          </a:solidFill>
          <a:latin typeface="+mn-lt"/>
          <a:ea typeface="+mn-ea"/>
          <a:cs typeface="+mn-cs"/>
        </a:defRPr>
      </a:lvl1pPr>
      <a:lvl2pPr marL="535504" indent="-23282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2pPr>
      <a:lvl3pPr marL="761981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3pPr>
      <a:lvl4pPr marL="992693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4pPr>
      <a:lvl5pPr marL="1219170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tabLst/>
        <a:defRPr sz="1467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587">
          <p15:clr>
            <a:srgbClr val="F26B43"/>
          </p15:clr>
        </p15:guide>
        <p15:guide id="10" pos="2966">
          <p15:clr>
            <a:srgbClr val="F26B43"/>
          </p15:clr>
        </p15:guide>
        <p15:guide id="16" orient="horz" pos="3060">
          <p15:clr>
            <a:srgbClr val="F26B43"/>
          </p15:clr>
        </p15:guide>
        <p15:guide id="17" orient="horz" pos="180">
          <p15:clr>
            <a:srgbClr val="F26B43"/>
          </p15:clr>
        </p15:guide>
        <p15:guide id="18" orient="horz" pos="727">
          <p15:clr>
            <a:srgbClr val="F26B43"/>
          </p15:clr>
        </p15:guide>
        <p15:guide id="19" pos="173">
          <p15:clr>
            <a:srgbClr val="F26B43"/>
          </p15:clr>
        </p15:guide>
        <p15:guide id="20" orient="horz" pos="554">
          <p15:clr>
            <a:srgbClr val="F26B43"/>
          </p15:clr>
        </p15:guide>
        <p15:guide id="21" pos="346">
          <p15:clr>
            <a:srgbClr val="F26B43"/>
          </p15:clr>
        </p15:guide>
        <p15:guide id="22" orient="horz" pos="1044">
          <p15:clr>
            <a:srgbClr val="F26B43"/>
          </p15:clr>
        </p15:guide>
        <p15:guide id="23" orient="horz" pos="1217">
          <p15:clr>
            <a:srgbClr val="F26B43"/>
          </p15:clr>
        </p15:guide>
        <p15:guide id="24" orient="horz" pos="1534">
          <p15:clr>
            <a:srgbClr val="F26B43"/>
          </p15:clr>
        </p15:guide>
        <p15:guide id="25" orient="horz" pos="1706">
          <p15:clr>
            <a:srgbClr val="F26B43"/>
          </p15:clr>
        </p15:guide>
        <p15:guide id="26" orient="horz" pos="2023">
          <p15:clr>
            <a:srgbClr val="F26B43"/>
          </p15:clr>
        </p15:guide>
        <p15:guide id="27" orient="horz" pos="2196">
          <p15:clr>
            <a:srgbClr val="F26B43"/>
          </p15:clr>
        </p15:guide>
        <p15:guide id="28" orient="horz" pos="2513">
          <p15:clr>
            <a:srgbClr val="F26B43"/>
          </p15:clr>
        </p15:guide>
        <p15:guide id="29" orient="horz" pos="268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0" y="2197303"/>
            <a:ext cx="11007067" cy="41626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26499" y="5773573"/>
            <a:ext cx="57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029881-6A0F-6B4F-87C5-6CF4FD0536DE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-5400000">
            <a:off x="-850724" y="4327489"/>
            <a:ext cx="23304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-5400000">
            <a:off x="194499" y="6190393"/>
            <a:ext cx="240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3E599-F341-E6FB-8FD8-3642C1C2C9F9}"/>
              </a:ext>
            </a:extLst>
          </p:cNvPr>
          <p:cNvGrpSpPr/>
          <p:nvPr userDrawn="1"/>
        </p:nvGrpSpPr>
        <p:grpSpPr>
          <a:xfrm>
            <a:off x="-297264" y="381000"/>
            <a:ext cx="180000" cy="5994400"/>
            <a:chOff x="-222948" y="285750"/>
            <a:chExt cx="135000" cy="4495800"/>
          </a:xfrm>
        </p:grpSpPr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F014380B-B247-3C19-55EC-29FE8AFA3398}"/>
                </a:ext>
              </a:extLst>
            </p:cNvPr>
            <p:cNvCxnSpPr/>
            <p:nvPr userDrawn="1"/>
          </p:nvCxnSpPr>
          <p:spPr>
            <a:xfrm rot="5400000">
              <a:off x="-155448" y="291275"/>
              <a:ext cx="0" cy="135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24E514B9-DF2A-C1C8-FDC3-9E9096DABE97}"/>
                </a:ext>
              </a:extLst>
            </p:cNvPr>
            <p:cNvCxnSpPr/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6">
              <a:extLst>
                <a:ext uri="{FF2B5EF4-FFF2-40B4-BE49-F238E27FC236}">
                  <a16:creationId xmlns:a16="http://schemas.microsoft.com/office/drawing/2014/main" id="{B51CEF24-ED73-F5F0-ABFC-270A3F0A0611}"/>
                </a:ext>
              </a:extLst>
            </p:cNvPr>
            <p:cNvCxnSpPr/>
            <p:nvPr userDrawn="1"/>
          </p:nvCxnSpPr>
          <p:spPr>
            <a:xfrm rot="5400000">
              <a:off x="-155448" y="107874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C74BFCDF-A0EC-6337-6BCA-2A3E2E43398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22948" y="1647977"/>
              <a:ext cx="13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6">
              <a:extLst>
                <a:ext uri="{FF2B5EF4-FFF2-40B4-BE49-F238E27FC236}">
                  <a16:creationId xmlns:a16="http://schemas.microsoft.com/office/drawing/2014/main" id="{A2D5ED5D-B006-80EB-A2B3-BE728F5A395B}"/>
                </a:ext>
              </a:extLst>
            </p:cNvPr>
            <p:cNvCxnSpPr/>
            <p:nvPr userDrawn="1"/>
          </p:nvCxnSpPr>
          <p:spPr>
            <a:xfrm rot="5400000">
              <a:off x="-155448" y="47140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F41AF-C805-8322-2C4B-B3FCB75C8872}"/>
              </a:ext>
            </a:extLst>
          </p:cNvPr>
          <p:cNvGrpSpPr/>
          <p:nvPr userDrawn="1"/>
        </p:nvGrpSpPr>
        <p:grpSpPr>
          <a:xfrm>
            <a:off x="563418" y="-286175"/>
            <a:ext cx="11272983" cy="180000"/>
            <a:chOff x="422563" y="-214631"/>
            <a:chExt cx="8454737" cy="135000"/>
          </a:xfrm>
        </p:grpSpPr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D37C5A85-B31D-318E-4C07-8048D1DA5CCB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2256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>
              <a:extLst>
                <a:ext uri="{FF2B5EF4-FFF2-40B4-BE49-F238E27FC236}">
                  <a16:creationId xmlns:a16="http://schemas.microsoft.com/office/drawing/2014/main" id="{2BCCFB81-69B7-8346-864E-5366735F10A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7780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02DBC1B0-E232-F552-FCDA-7F688C780E89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2046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>
              <a:extLst>
                <a:ext uri="{FF2B5EF4-FFF2-40B4-BE49-F238E27FC236}">
                  <a16:creationId xmlns:a16="http://schemas.microsoft.com/office/drawing/2014/main" id="{70E1CC2D-ED14-D1BB-B1B7-C6531FBAA8E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189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>
              <a:extLst>
                <a:ext uri="{FF2B5EF4-FFF2-40B4-BE49-F238E27FC236}">
                  <a16:creationId xmlns:a16="http://schemas.microsoft.com/office/drawing/2014/main" id="{2E3DA46C-93D2-C6AA-777D-BC9A57D56244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4639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6">
              <a:extLst>
                <a:ext uri="{FF2B5EF4-FFF2-40B4-BE49-F238E27FC236}">
                  <a16:creationId xmlns:a16="http://schemas.microsoft.com/office/drawing/2014/main" id="{6496A83B-264C-4A56-AF51-D67E8050388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1327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BC3615BB-F686-22B4-8074-AFE8EEB50D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8990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>
              <a:extLst>
                <a:ext uri="{FF2B5EF4-FFF2-40B4-BE49-F238E27FC236}">
                  <a16:creationId xmlns:a16="http://schemas.microsoft.com/office/drawing/2014/main" id="{E565313F-550C-6BF2-C3D9-5870EA0E21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3462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6">
              <a:extLst>
                <a:ext uri="{FF2B5EF4-FFF2-40B4-BE49-F238E27FC236}">
                  <a16:creationId xmlns:a16="http://schemas.microsoft.com/office/drawing/2014/main" id="{3DE5CFCC-50F7-2656-5FFC-DB7D7BBA54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087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6">
              <a:extLst>
                <a:ext uri="{FF2B5EF4-FFF2-40B4-BE49-F238E27FC236}">
                  <a16:creationId xmlns:a16="http://schemas.microsoft.com/office/drawing/2014/main" id="{E6EE0F70-9A94-FD21-2E37-02966DD51D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45791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BE912B43-2A12-0DCA-B73E-183B29EB1C8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7279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6">
              <a:extLst>
                <a:ext uri="{FF2B5EF4-FFF2-40B4-BE49-F238E27FC236}">
                  <a16:creationId xmlns:a16="http://schemas.microsoft.com/office/drawing/2014/main" id="{0E706BDE-1724-7727-C6AD-4A2BD7A453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87730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CA920068-3439-2042-AC33-0A6C3C13A81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33861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6">
              <a:extLst>
                <a:ext uri="{FF2B5EF4-FFF2-40B4-BE49-F238E27FC236}">
                  <a16:creationId xmlns:a16="http://schemas.microsoft.com/office/drawing/2014/main" id="{32A354DE-EB23-DFB0-CAC3-B79DEC59A0D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07141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6">
              <a:extLst>
                <a:ext uri="{FF2B5EF4-FFF2-40B4-BE49-F238E27FC236}">
                  <a16:creationId xmlns:a16="http://schemas.microsoft.com/office/drawing/2014/main" id="{CA82FE88-E7BD-339F-BDE7-11775A9B57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79826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6">
              <a:extLst>
                <a:ext uri="{FF2B5EF4-FFF2-40B4-BE49-F238E27FC236}">
                  <a16:creationId xmlns:a16="http://schemas.microsoft.com/office/drawing/2014/main" id="{B4FECB16-7243-EDDF-2826-64FAABD129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1263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6">
              <a:extLst>
                <a:ext uri="{FF2B5EF4-FFF2-40B4-BE49-F238E27FC236}">
                  <a16:creationId xmlns:a16="http://schemas.microsoft.com/office/drawing/2014/main" id="{CAC5BE04-A659-E55A-42E5-6BB6F4B030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559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6">
              <a:extLst>
                <a:ext uri="{FF2B5EF4-FFF2-40B4-BE49-F238E27FC236}">
                  <a16:creationId xmlns:a16="http://schemas.microsoft.com/office/drawing/2014/main" id="{692773A5-9797-1BC9-F6AD-D876002A60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8416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6">
              <a:extLst>
                <a:ext uri="{FF2B5EF4-FFF2-40B4-BE49-F238E27FC236}">
                  <a16:creationId xmlns:a16="http://schemas.microsoft.com/office/drawing/2014/main" id="{54CD8802-F1C0-5E48-1CD9-C8DBBB84A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929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D830314D-3F6A-911E-3D98-3FAE0FBEF7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43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2B343094-6903-DDB2-8A38-61CCCC353A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4811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E3072879-DD66-EFA7-DE91-B8480A7A73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2124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8E72BE0-36F8-DE29-64CD-2DA8F6E198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7279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21528C26-4EF5-5468-0B3C-5EB341B98B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43758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6897DD67-8625-5463-9D0F-68B102E27470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62865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6">
              <a:extLst>
                <a:ext uri="{FF2B5EF4-FFF2-40B4-BE49-F238E27FC236}">
                  <a16:creationId xmlns:a16="http://schemas.microsoft.com/office/drawing/2014/main" id="{88807430-15C5-C677-A7DF-CCE08D8FB9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52975" y="-214631"/>
              <a:ext cx="0" cy="135000"/>
            </a:xfrm>
            <a:prstGeom prst="line">
              <a:avLst/>
            </a:prstGeom>
            <a:ln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26">
            <a:extLst>
              <a:ext uri="{FF2B5EF4-FFF2-40B4-BE49-F238E27FC236}">
                <a16:creationId xmlns:a16="http://schemas.microsoft.com/office/drawing/2014/main" id="{3C309FA3-9C14-0523-9777-A9FC9B6CD9A4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84011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26">
            <a:extLst>
              <a:ext uri="{FF2B5EF4-FFF2-40B4-BE49-F238E27FC236}">
                <a16:creationId xmlns:a16="http://schemas.microsoft.com/office/drawing/2014/main" id="{CFD1FEE1-241E-2FDD-2388-54B7FB943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3241" y="323577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26">
            <a:extLst>
              <a:ext uri="{FF2B5EF4-FFF2-40B4-BE49-F238E27FC236}">
                <a16:creationId xmlns:a16="http://schemas.microsoft.com/office/drawing/2014/main" id="{2F8A83F3-9470-A305-4C13-4319CB5A5D8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3913112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26">
            <a:extLst>
              <a:ext uri="{FF2B5EF4-FFF2-40B4-BE49-F238E27FC236}">
                <a16:creationId xmlns:a16="http://schemas.microsoft.com/office/drawing/2014/main" id="{3C85B89D-43D8-6607-7698-D77E43AE413D}"/>
              </a:ext>
            </a:extLst>
          </p:cNvPr>
          <p:cNvCxnSpPr/>
          <p:nvPr userDrawn="1"/>
        </p:nvCxnSpPr>
        <p:spPr>
          <a:xfrm rot="5400000">
            <a:off x="-207264" y="4490385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26">
            <a:extLst>
              <a:ext uri="{FF2B5EF4-FFF2-40B4-BE49-F238E27FC236}">
                <a16:creationId xmlns:a16="http://schemas.microsoft.com/office/drawing/2014/main" id="{79A2B01F-B8BA-C6FA-7C0C-6A66F047A1EC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26">
            <a:extLst>
              <a:ext uri="{FF2B5EF4-FFF2-40B4-BE49-F238E27FC236}">
                <a16:creationId xmlns:a16="http://schemas.microsoft.com/office/drawing/2014/main" id="{74A7CD2C-DFD7-CADD-D9E8-A1378CD7914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42883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26">
            <a:extLst>
              <a:ext uri="{FF2B5EF4-FFF2-40B4-BE49-F238E27FC236}">
                <a16:creationId xmlns:a16="http://schemas.microsoft.com/office/drawing/2014/main" id="{4F6A8E1D-C553-223E-FD75-6B9897D018BA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6">
            <a:extLst>
              <a:ext uri="{FF2B5EF4-FFF2-40B4-BE49-F238E27FC236}">
                <a16:creationId xmlns:a16="http://schemas.microsoft.com/office/drawing/2014/main" id="{86BC5DDB-3141-5D2A-E345-34F745D61A0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600572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6">
            <a:extLst>
              <a:ext uri="{FF2B5EF4-FFF2-40B4-BE49-F238E27FC236}">
                <a16:creationId xmlns:a16="http://schemas.microsoft.com/office/drawing/2014/main" id="{16D806CC-EAEE-54D4-2790-1BE7A40A9FB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239737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6">
            <a:extLst>
              <a:ext uri="{FF2B5EF4-FFF2-40B4-BE49-F238E27FC236}">
                <a16:creationId xmlns:a16="http://schemas.microsoft.com/office/drawing/2014/main" id="{0ED6559F-11C0-4A54-B8F8-E61A2BA33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3519416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1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hf hdr="0"/>
  <p:txStyles>
    <p:titleStyle>
      <a:lvl1pPr marL="0" marR="0" indent="0" algn="l" defTabSz="91437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33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230394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460788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691183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921577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264">
          <p15:clr>
            <a:srgbClr val="A4A3A4"/>
          </p15:clr>
        </p15:guide>
        <p15:guide id="3" pos="396">
          <p15:clr>
            <a:srgbClr val="F26B43"/>
          </p15:clr>
        </p15:guide>
        <p15:guide id="4" pos="674">
          <p15:clr>
            <a:srgbClr val="547EBF"/>
          </p15:clr>
        </p15:guide>
        <p15:guide id="5" pos="842">
          <p15:clr>
            <a:srgbClr val="547EBF"/>
          </p15:clr>
        </p15:guide>
        <p15:guide id="6" pos="1120">
          <p15:clr>
            <a:srgbClr val="547EBF"/>
          </p15:clr>
        </p15:guide>
        <p15:guide id="7" pos="1288">
          <p15:clr>
            <a:srgbClr val="547EBF"/>
          </p15:clr>
        </p15:guide>
        <p15:guide id="8" pos="1564">
          <p15:clr>
            <a:srgbClr val="547EBF"/>
          </p15:clr>
        </p15:guide>
        <p15:guide id="9" pos="1736">
          <p15:clr>
            <a:srgbClr val="547EBF"/>
          </p15:clr>
        </p15:guide>
        <p15:guide id="10" pos="2008">
          <p15:clr>
            <a:srgbClr val="547EBF"/>
          </p15:clr>
        </p15:guide>
        <p15:guide id="11" pos="2182">
          <p15:clr>
            <a:srgbClr val="547EBF"/>
          </p15:clr>
        </p15:guide>
        <p15:guide id="12" orient="horz" pos="180">
          <p15:clr>
            <a:srgbClr val="F26B43"/>
          </p15:clr>
        </p15:guide>
        <p15:guide id="13" orient="horz" pos="226">
          <p15:clr>
            <a:srgbClr val="A4A3A4"/>
          </p15:clr>
        </p15:guide>
        <p15:guide id="14" orient="horz" pos="722">
          <p15:clr>
            <a:srgbClr val="A4A3A4"/>
          </p15:clr>
        </p15:guide>
        <p15:guide id="15" orient="horz" pos="1038">
          <p15:clr>
            <a:srgbClr val="A4A3A4"/>
          </p15:clr>
        </p15:guide>
        <p15:guide id="16" pos="2464">
          <p15:clr>
            <a:srgbClr val="547EBF"/>
          </p15:clr>
        </p15:guide>
        <p15:guide id="17" pos="2631">
          <p15:clr>
            <a:srgbClr val="547EBF"/>
          </p15:clr>
        </p15:guide>
        <p15:guide id="18" pos="2906">
          <p15:clr>
            <a:srgbClr val="547EBF"/>
          </p15:clr>
        </p15:guide>
        <p15:guide id="19" pos="3080">
          <p15:clr>
            <a:srgbClr val="547EBF"/>
          </p15:clr>
        </p15:guide>
        <p15:guide id="20" pos="3356">
          <p15:clr>
            <a:srgbClr val="547EBF"/>
          </p15:clr>
        </p15:guide>
        <p15:guide id="21" pos="3522">
          <p15:clr>
            <a:srgbClr val="547EBF"/>
          </p15:clr>
        </p15:guide>
        <p15:guide id="22" pos="3800">
          <p15:clr>
            <a:srgbClr val="547EBF"/>
          </p15:clr>
        </p15:guide>
        <p15:guide id="23" pos="3973">
          <p15:clr>
            <a:srgbClr val="547EBF"/>
          </p15:clr>
        </p15:guide>
        <p15:guide id="24" pos="5591">
          <p15:clr>
            <a:srgbClr val="F26B43"/>
          </p15:clr>
        </p15:guide>
        <p15:guide id="25" pos="4249">
          <p15:clr>
            <a:srgbClr val="547EBF"/>
          </p15:clr>
        </p15:guide>
        <p15:guide id="26" pos="4422">
          <p15:clr>
            <a:srgbClr val="547EBF"/>
          </p15:clr>
        </p15:guide>
        <p15:guide id="27" pos="4698">
          <p15:clr>
            <a:srgbClr val="547EBF"/>
          </p15:clr>
        </p15:guide>
        <p15:guide id="28" pos="4867">
          <p15:clr>
            <a:srgbClr val="547EBF"/>
          </p15:clr>
        </p15:guide>
        <p15:guide id="29" pos="5148">
          <p15:clr>
            <a:srgbClr val="547EBF"/>
          </p15:clr>
        </p15:guide>
        <p15:guide id="30" pos="5314">
          <p15:clr>
            <a:srgbClr val="547EBF"/>
          </p15:clr>
        </p15:guide>
        <p15:guide id="31" pos="2994">
          <p15:clr>
            <a:srgbClr val="A4A3A4"/>
          </p15:clr>
        </p15:guide>
        <p15:guide id="32" orient="horz" pos="1341">
          <p15:clr>
            <a:srgbClr val="A4A3A4"/>
          </p15:clr>
        </p15:guide>
        <p15:guide id="33" orient="horz" pos="1528">
          <p15:clr>
            <a:srgbClr val="A4A3A4"/>
          </p15:clr>
        </p15:guide>
        <p15:guide id="34" orient="horz" pos="1847">
          <p15:clr>
            <a:srgbClr val="A4A3A4"/>
          </p15:clr>
        </p15:guide>
        <p15:guide id="35" orient="horz" pos="2162">
          <p15:clr>
            <a:srgbClr val="A4A3A4"/>
          </p15:clr>
        </p15:guide>
        <p15:guide id="36" orient="horz" pos="1210">
          <p15:clr>
            <a:srgbClr val="A4A3A4"/>
          </p15:clr>
        </p15:guide>
        <p15:guide id="37" orient="horz" pos="2026">
          <p15:clr>
            <a:srgbClr val="A4A3A4"/>
          </p15:clr>
        </p15:guide>
        <p15:guide id="38" orient="horz" pos="636">
          <p15:clr>
            <a:srgbClr val="A4A3A4"/>
          </p15:clr>
        </p15:guide>
        <p15:guide id="39" orient="horz" pos="1701">
          <p15:clr>
            <a:srgbClr val="A4A3A4"/>
          </p15:clr>
        </p15:guide>
        <p15:guide id="40" orient="horz" pos="2518">
          <p15:clr>
            <a:srgbClr val="A4A3A4"/>
          </p15:clr>
        </p15:guide>
        <p15:guide id="41" orient="horz" pos="2689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31CE2-2582-C3E8-33DE-4AD944801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and blue gradient&#10;&#10;AI-generated content may be incorrect.">
            <a:extLst>
              <a:ext uri="{FF2B5EF4-FFF2-40B4-BE49-F238E27FC236}">
                <a16:creationId xmlns:a16="http://schemas.microsoft.com/office/drawing/2014/main" id="{F837340A-2568-9F45-A39F-409AFFF27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94436EF-B7B3-D2DA-D441-F577CD56F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958" y="403167"/>
            <a:ext cx="1521127" cy="216000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3EC6702-6B9A-28D3-F820-4830BC1D5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" y="1740338"/>
            <a:ext cx="4275520" cy="19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CB1920-1A9C-BB58-39DF-077ACD51AA19}"/>
              </a:ext>
            </a:extLst>
          </p:cNvPr>
          <p:cNvSpPr txBox="1"/>
          <p:nvPr/>
        </p:nvSpPr>
        <p:spPr>
          <a:xfrm>
            <a:off x="448735" y="2555348"/>
            <a:ext cx="3657600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spcBef>
                <a:spcPts val="4000"/>
              </a:spcBef>
            </a:pPr>
            <a:r>
              <a:rPr lang="en-US" sz="2667" b="1" dirty="0">
                <a:solidFill>
                  <a:prstClr val="white"/>
                </a:solidFill>
                <a:latin typeface="Arial"/>
              </a:rPr>
              <a:t>Aamer Hayat</a:t>
            </a:r>
            <a:br>
              <a:rPr lang="en-US" sz="1600" dirty="0">
                <a:solidFill>
                  <a:prstClr val="white"/>
                </a:solidFill>
                <a:latin typeface="Arial"/>
              </a:rPr>
            </a:br>
            <a:r>
              <a:rPr lang="en-US" sz="1600" dirty="0">
                <a:solidFill>
                  <a:prstClr val="white"/>
                </a:solidFill>
                <a:latin typeface="Arial"/>
              </a:rPr>
              <a:t>Northern California Retina</a:t>
            </a:r>
            <a:br>
              <a:rPr lang="en-US" sz="1600" dirty="0">
                <a:solidFill>
                  <a:prstClr val="white"/>
                </a:solidFill>
                <a:latin typeface="Arial"/>
              </a:rPr>
            </a:br>
            <a:r>
              <a:rPr lang="en-US" sz="1600" dirty="0">
                <a:solidFill>
                  <a:prstClr val="white"/>
                </a:solidFill>
                <a:latin typeface="Arial"/>
              </a:rPr>
              <a:t>Vitreous Associates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6C368-49E2-3303-27BA-DF33071F19FE}"/>
              </a:ext>
            </a:extLst>
          </p:cNvPr>
          <p:cNvSpPr txBox="1"/>
          <p:nvPr/>
        </p:nvSpPr>
        <p:spPr>
          <a:xfrm>
            <a:off x="2144647" y="5789813"/>
            <a:ext cx="36576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spcBef>
                <a:spcPts val="4000"/>
              </a:spcBef>
              <a:defRPr/>
            </a:pPr>
            <a:r>
              <a:rPr lang="en-US" sz="2667" b="1" dirty="0">
                <a:solidFill>
                  <a:prstClr val="white"/>
                </a:solidFill>
                <a:latin typeface="Arial"/>
              </a:rPr>
              <a:t>Eli Tallman</a:t>
            </a:r>
            <a:br>
              <a:rPr lang="en-US" sz="1600" dirty="0">
                <a:solidFill>
                  <a:prstClr val="white"/>
                </a:solidFill>
                <a:latin typeface="Arial"/>
              </a:rPr>
            </a:br>
            <a:r>
              <a:rPr lang="en-US" sz="1600" dirty="0" err="1">
                <a:solidFill>
                  <a:prstClr val="white"/>
                </a:solidFill>
                <a:latin typeface="Arial"/>
              </a:rPr>
              <a:t>EyeSouth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 Partners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EC12B-6D6A-43AF-2F21-0A818EE103CF}"/>
              </a:ext>
            </a:extLst>
          </p:cNvPr>
          <p:cNvSpPr txBox="1"/>
          <p:nvPr/>
        </p:nvSpPr>
        <p:spPr>
          <a:xfrm>
            <a:off x="8083551" y="2555347"/>
            <a:ext cx="36576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spcBef>
                <a:spcPts val="4000"/>
              </a:spcBef>
              <a:defRPr/>
            </a:pPr>
            <a:r>
              <a:rPr lang="en-US" sz="2667" b="1" dirty="0">
                <a:solidFill>
                  <a:prstClr val="white"/>
                </a:solidFill>
                <a:latin typeface="Arial"/>
              </a:rPr>
              <a:t>Jeff Brockette</a:t>
            </a:r>
            <a:br>
              <a:rPr lang="en-US" sz="1600" dirty="0">
                <a:solidFill>
                  <a:prstClr val="white"/>
                </a:solidFill>
                <a:latin typeface="Arial"/>
              </a:rPr>
            </a:br>
            <a:r>
              <a:rPr lang="en-US" sz="1600" dirty="0">
                <a:solidFill>
                  <a:prstClr val="white"/>
                </a:solidFill>
                <a:latin typeface="Arial"/>
              </a:rPr>
              <a:t>Texas Retina Associates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3C7C2-4926-71C2-5AB2-E202C76C80EC}"/>
              </a:ext>
            </a:extLst>
          </p:cNvPr>
          <p:cNvSpPr txBox="1"/>
          <p:nvPr/>
        </p:nvSpPr>
        <p:spPr>
          <a:xfrm>
            <a:off x="4266143" y="2555347"/>
            <a:ext cx="36576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spcBef>
                <a:spcPts val="4000"/>
              </a:spcBef>
              <a:defRPr/>
            </a:pPr>
            <a:r>
              <a:rPr lang="en-US" sz="2667" b="1" dirty="0">
                <a:solidFill>
                  <a:prstClr val="white"/>
                </a:solidFill>
                <a:latin typeface="Arial"/>
              </a:rPr>
              <a:t>Andy Laverghetta</a:t>
            </a:r>
            <a:br>
              <a:rPr lang="en-US" sz="1600" dirty="0">
                <a:solidFill>
                  <a:prstClr val="white"/>
                </a:solidFill>
                <a:latin typeface="Arial"/>
              </a:rPr>
            </a:br>
            <a:r>
              <a:rPr lang="en-US" sz="1600" dirty="0" err="1">
                <a:solidFill>
                  <a:prstClr val="white"/>
                </a:solidFill>
                <a:latin typeface="Arial"/>
              </a:rPr>
              <a:t>SouthEastern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 Retina Associates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4EF96-55D8-0C4C-9692-6B69156DAF67}"/>
              </a:ext>
            </a:extLst>
          </p:cNvPr>
          <p:cNvSpPr txBox="1"/>
          <p:nvPr/>
        </p:nvSpPr>
        <p:spPr>
          <a:xfrm>
            <a:off x="6355648" y="5789814"/>
            <a:ext cx="36576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spcBef>
                <a:spcPts val="4000"/>
              </a:spcBef>
              <a:defRPr/>
            </a:pPr>
            <a:r>
              <a:rPr lang="en-US" sz="2667" b="1" dirty="0">
                <a:solidFill>
                  <a:prstClr val="white"/>
                </a:solidFill>
                <a:latin typeface="Arial"/>
              </a:rPr>
              <a:t>Sherri White</a:t>
            </a:r>
            <a:br>
              <a:rPr lang="en-US" sz="1600" dirty="0">
                <a:solidFill>
                  <a:prstClr val="white"/>
                </a:solidFill>
                <a:latin typeface="Arial"/>
              </a:rPr>
            </a:br>
            <a:r>
              <a:rPr lang="en-US" sz="1600" dirty="0">
                <a:solidFill>
                  <a:prstClr val="white"/>
                </a:solidFill>
                <a:latin typeface="Arial"/>
              </a:rPr>
              <a:t>Retina Associates of Western NY</a:t>
            </a:r>
          </a:p>
        </p:txBody>
      </p:sp>
      <p:pic>
        <p:nvPicPr>
          <p:cNvPr id="13" name="Picture 12" descr="A person in a suit&#10;&#10;AI-generated content may be incorrect.">
            <a:extLst>
              <a:ext uri="{FF2B5EF4-FFF2-40B4-BE49-F238E27FC236}">
                <a16:creationId xmlns:a16="http://schemas.microsoft.com/office/drawing/2014/main" id="{F7E1A202-FD6A-A8F0-2B45-AED7A3AE0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9" b="21261"/>
          <a:stretch>
            <a:fillRect/>
          </a:stretch>
        </p:blipFill>
        <p:spPr>
          <a:xfrm>
            <a:off x="1363135" y="655144"/>
            <a:ext cx="1828800" cy="1828800"/>
          </a:xfrm>
          <a:prstGeom prst="ellipse">
            <a:avLst/>
          </a:prstGeom>
          <a:ln w="127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EDB895D-6D52-D412-8F87-C96C5784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78" r="4278"/>
          <a:stretch>
            <a:fillRect/>
          </a:stretch>
        </p:blipFill>
        <p:spPr>
          <a:xfrm>
            <a:off x="5180543" y="655144"/>
            <a:ext cx="1828800" cy="1828800"/>
          </a:xfrm>
          <a:prstGeom prst="ellipse">
            <a:avLst/>
          </a:prstGeom>
          <a:ln w="127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erson in a suit&#10;&#10;AI-generated content may be incorrect.">
            <a:extLst>
              <a:ext uri="{FF2B5EF4-FFF2-40B4-BE49-F238E27FC236}">
                <a16:creationId xmlns:a16="http://schemas.microsoft.com/office/drawing/2014/main" id="{577A03F2-40C5-6D69-1036-3106C8ECD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" t="5084" r="4328" b="19049"/>
          <a:stretch>
            <a:fillRect/>
          </a:stretch>
        </p:blipFill>
        <p:spPr>
          <a:xfrm>
            <a:off x="8997951" y="655144"/>
            <a:ext cx="1828800" cy="1828800"/>
          </a:xfrm>
          <a:prstGeom prst="ellipse">
            <a:avLst/>
          </a:prstGeom>
          <a:ln w="127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erson in a white shirt&#10;&#10;AI-generated content may be incorrect.">
            <a:extLst>
              <a:ext uri="{FF2B5EF4-FFF2-40B4-BE49-F238E27FC236}">
                <a16:creationId xmlns:a16="http://schemas.microsoft.com/office/drawing/2014/main" id="{FFA66A26-1CA6-D167-71CC-AECDB7DA36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87" t="2541" r="9099" b="14345"/>
          <a:stretch>
            <a:fillRect/>
          </a:stretch>
        </p:blipFill>
        <p:spPr>
          <a:xfrm>
            <a:off x="3059047" y="3797771"/>
            <a:ext cx="1828800" cy="1828800"/>
          </a:xfrm>
          <a:prstGeom prst="ellipse">
            <a:avLst/>
          </a:prstGeom>
          <a:ln w="127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erson in a black dress&#10;&#10;AI-generated content may be incorrect.">
            <a:extLst>
              <a:ext uri="{FF2B5EF4-FFF2-40B4-BE49-F238E27FC236}">
                <a16:creationId xmlns:a16="http://schemas.microsoft.com/office/drawing/2014/main" id="{FA2E91BE-7089-3D84-3491-079F21413D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61" t="2295" r="12886" b="20653"/>
          <a:stretch>
            <a:fillRect/>
          </a:stretch>
        </p:blipFill>
        <p:spPr>
          <a:xfrm>
            <a:off x="7270048" y="3797771"/>
            <a:ext cx="1828800" cy="1828800"/>
          </a:xfrm>
          <a:prstGeom prst="ellipse">
            <a:avLst/>
          </a:prstGeom>
          <a:ln w="127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B exchange grow">
  <a:themeElements>
    <a:clrScheme name="AB">
      <a:dk1>
        <a:srgbClr val="3C289B"/>
      </a:dk1>
      <a:lt1>
        <a:sysClr val="window" lastClr="FFFFFF"/>
      </a:lt1>
      <a:dk2>
        <a:srgbClr val="464646"/>
      </a:dk2>
      <a:lt2>
        <a:srgbClr val="E6E6E6"/>
      </a:lt2>
      <a:accent1>
        <a:srgbClr val="3C289B"/>
      </a:accent1>
      <a:accent2>
        <a:srgbClr val="00B4E6"/>
      </a:accent2>
      <a:accent3>
        <a:srgbClr val="E6008C"/>
      </a:accent3>
      <a:accent4>
        <a:srgbClr val="00DC8C"/>
      </a:accent4>
      <a:accent5>
        <a:srgbClr val="F03200"/>
      </a:accent5>
      <a:accent6>
        <a:srgbClr val="FAEB1E"/>
      </a:accent6>
      <a:hlink>
        <a:srgbClr val="3C289B"/>
      </a:hlink>
      <a:folHlink>
        <a:srgbClr val="E6E6E6"/>
      </a:folHlink>
    </a:clrScheme>
    <a:fontScheme name="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000" smtClean="0">
            <a:solidFill>
              <a:schemeClr val="tx2"/>
            </a:solidFill>
          </a:defRPr>
        </a:defPPr>
      </a:lstStyle>
    </a:txDef>
  </a:objectDefaults>
  <a:extraClrSchemeLst/>
  <a:custClrLst>
    <a:custClr name="Pine | 13 82 87">
      <a:srgbClr val="0D5257"/>
    </a:custClr>
    <a:custClr name="Teal | 39 153 137">
      <a:srgbClr val="279989"/>
    </a:custClr>
    <a:custClr name="Eggshell | 141 185 202">
      <a:srgbClr val="8DB9CA"/>
    </a:custClr>
    <a:custClr name="Mushroom | 121 110 101">
      <a:srgbClr val="796E65"/>
    </a:custClr>
    <a:custClr name="Cream | 245 225 164">
      <a:srgbClr val="F5E1A4"/>
    </a:custClr>
    <a:custClr name="Clementine | 255 164 0">
      <a:srgbClr val="FFA400"/>
    </a:custClr>
    <a:custClr name="Marshmallow | 241 189 200">
      <a:srgbClr val="F1BDC8"/>
    </a:custClr>
    <a:custClr name="Grape | 137 59 103">
      <a:srgbClr val="893B67"/>
    </a:custClr>
    <a:custClr name="Plum | 103 33 70">
      <a:srgbClr val="672146"/>
    </a:custClr>
  </a:custClrLst>
  <a:extLst>
    <a:ext uri="{05A4C25C-085E-4340-85A3-A5531E510DB2}">
      <thm15:themeFamily xmlns:thm15="http://schemas.microsoft.com/office/thememl/2012/main" name="201223_AB_PPT_16-9_Template" id="{473EA621-7291-CB48-8FD9-1142531C6066}" vid="{ADBED03F-530D-E549-BE04-50DB3E9E0ADA}"/>
    </a:ext>
  </a:extLst>
</a:theme>
</file>

<file path=ppt/theme/theme2.xml><?xml version="1.0" encoding="utf-8"?>
<a:theme xmlns:a="http://schemas.openxmlformats.org/drawingml/2006/main" name="Cencora PPT Core Master 16:9">
  <a:themeElements>
    <a:clrScheme name="Cencora 1">
      <a:dk1>
        <a:srgbClr val="461E96"/>
      </a:dk1>
      <a:lt1>
        <a:srgbClr val="FFFFFF"/>
      </a:lt1>
      <a:dk2>
        <a:srgbClr val="3B3B3B"/>
      </a:dk2>
      <a:lt2>
        <a:srgbClr val="F5F5F5"/>
      </a:lt2>
      <a:accent1>
        <a:srgbClr val="461E96"/>
      </a:accent1>
      <a:accent2>
        <a:srgbClr val="00B4E6"/>
      </a:accent2>
      <a:accent3>
        <a:srgbClr val="E6008C"/>
      </a:accent3>
      <a:accent4>
        <a:srgbClr val="00DC8C"/>
      </a:accent4>
      <a:accent5>
        <a:srgbClr val="FFA400"/>
      </a:accent5>
      <a:accent6>
        <a:srgbClr val="6E6E6E"/>
      </a:accent6>
      <a:hlink>
        <a:srgbClr val="0073BE"/>
      </a:hlink>
      <a:folHlink>
        <a:srgbClr val="3B3B3B"/>
      </a:folHlink>
    </a:clrScheme>
    <a:fontScheme name="Cenco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vert="horz" lIns="54864" tIns="54864" rIns="45720" bIns="36576" rtlCol="0" anchor="ctr" anchorCtr="0">
        <a:noAutofit/>
      </a:bodyPr>
      <a:lstStyle>
        <a:defPPr indent="0" algn="ctr" defTabSz="173736">
          <a:lnSpc>
            <a:spcPct val="10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tabLst>
            <a:tab pos="173736" algn="l"/>
            <a:tab pos="347472" algn="l"/>
            <a:tab pos="521208" algn="l"/>
            <a:tab pos="694944" algn="l"/>
          </a:tabLst>
          <a:defRPr sz="1400" dirty="0" err="1" smtClean="0">
            <a:solidFill>
              <a:schemeClr val="tx2"/>
            </a:solidFill>
            <a:cs typeface="Arial" panose="020B0604020202020204" pitchFamily="34" charset="0"/>
          </a:defRPr>
        </a:defPPr>
      </a:lstStyle>
    </a:spDef>
    <a:lnDef>
      <a:spPr>
        <a:ln w="9525">
          <a:headEnd w="med" len="sm"/>
          <a:tailEnd type="non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defRPr dirty="0" smtClean="0"/>
        </a:defPPr>
      </a:lstStyle>
    </a:txDef>
  </a:objectDefaults>
  <a:extraClrSchemeLst/>
  <a:custClrLst>
    <a:custClr name="True Blue Dark">
      <a:srgbClr val="211359"/>
    </a:custClr>
    <a:custClr name="Core Blue Dark">
      <a:srgbClr val="0073BE"/>
    </a:custClr>
    <a:custClr name="Core Blue Light">
      <a:srgbClr val="80DEFF"/>
    </a:custClr>
    <a:custClr name="Core Blue Extra Light">
      <a:srgbClr val="B7E8FE"/>
    </a:custClr>
    <a:custClr name="Core Blue Ultra Light ">
      <a:srgbClr val="E7F7FF"/>
    </a:custClr>
    <a:custClr name="Core Gray Dark">
      <a:srgbClr val="1E1E1E"/>
    </a:custClr>
    <a:custClr name="Core Gray Light">
      <a:srgbClr val="CACACA"/>
    </a:custClr>
    <a:custClr name="Core Gray Extra Light">
      <a:srgbClr val="E8E8E8"/>
    </a:custClr>
    <a:custClr name="Core Green Dark">
      <a:srgbClr val="007F50"/>
    </a:custClr>
    <a:custClr name="Core Green Light">
      <a:srgbClr val="D8FEE7"/>
    </a:custClr>
    <a:custClr name="Core Red Dark">
      <a:srgbClr val="9E2305"/>
    </a:custClr>
    <a:custClr name="Core Red">
      <a:srgbClr val="E22F00"/>
    </a:custClr>
    <a:custClr name="Core Red Light">
      <a:srgbClr val="FCD9D1"/>
    </a:custClr>
    <a:custClr name="Core Yellow">
      <a:srgbClr val="FAEB1E"/>
    </a:custClr>
    <a:custClr name="Core Yellow Light">
      <a:srgbClr val="FFF8BA"/>
    </a:custClr>
    <a:custClr name="Core Magenta Dark">
      <a:srgbClr val="750748"/>
    </a:custClr>
    <a:custClr name="Core Magenta Light">
      <a:srgbClr val="FED0E2"/>
    </a:custClr>
  </a:custClrLst>
  <a:extLst>
    <a:ext uri="{05A4C25C-085E-4340-85A3-A5531E510DB2}">
      <thm15:themeFamily xmlns:thm15="http://schemas.microsoft.com/office/thememl/2012/main" name="230224_Cencora_PPT_Core_16_9.pptx" id="{C3D4B7B8-93E1-43F2-9F0C-BEFE4A71658D}" vid="{75446E5D-326C-4595-AFB6-D173817CC0B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F97B409F7244FBFABAEB6E3200BF2" ma:contentTypeVersion="19" ma:contentTypeDescription="Create a new document." ma:contentTypeScope="" ma:versionID="ff95f92677cc5e0c3f19ffe70cfaf083">
  <xsd:schema xmlns:xsd="http://www.w3.org/2001/XMLSchema" xmlns:xs="http://www.w3.org/2001/XMLSchema" xmlns:p="http://schemas.microsoft.com/office/2006/metadata/properties" xmlns:ns2="e1dbabf1-eebe-443b-855a-a1519157840e" xmlns:ns3="eab00432-e92e-437d-bd5f-93b106d6849f" targetNamespace="http://schemas.microsoft.com/office/2006/metadata/properties" ma:root="true" ma:fieldsID="1980f11e5efa697a0b109ee08b4f033b" ns2:_="" ns3:_="">
    <xsd:import namespace="e1dbabf1-eebe-443b-855a-a1519157840e"/>
    <xsd:import namespace="eab00432-e92e-437d-bd5f-93b106d684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abf1-eebe-443b-855a-a15191578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c8288c-6099-4289-a83d-50ac0de6e4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00432-e92e-437d-bd5f-93b106d6849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0e290b0-99c1-44fd-873f-52a6249ac7a0}" ma:internalName="TaxCatchAll" ma:showField="CatchAllData" ma:web="eab00432-e92e-437d-bd5f-93b106d684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dbabf1-eebe-443b-855a-a1519157840e">
      <Terms xmlns="http://schemas.microsoft.com/office/infopath/2007/PartnerControls"/>
    </lcf76f155ced4ddcb4097134ff3c332f>
    <TaxCatchAll xmlns="eab00432-e92e-437d-bd5f-93b106d6849f" xsi:nil="true"/>
  </documentManagement>
</p:properties>
</file>

<file path=customXml/itemProps1.xml><?xml version="1.0" encoding="utf-8"?>
<ds:datastoreItem xmlns:ds="http://schemas.openxmlformats.org/officeDocument/2006/customXml" ds:itemID="{B14606AC-2726-4B3B-AC15-73B34E6D1FC1}"/>
</file>

<file path=customXml/itemProps2.xml><?xml version="1.0" encoding="utf-8"?>
<ds:datastoreItem xmlns:ds="http://schemas.openxmlformats.org/officeDocument/2006/customXml" ds:itemID="{2A71BA99-EDEF-4B9E-995F-6BB8C35E6C45}"/>
</file>

<file path=customXml/itemProps3.xml><?xml version="1.0" encoding="utf-8"?>
<ds:datastoreItem xmlns:ds="http://schemas.openxmlformats.org/officeDocument/2006/customXml" ds:itemID="{793AE898-021A-4161-803D-74A26DA5E0CD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115</Words>
  <Application>Microsoft Office PowerPoint</Application>
  <PresentationFormat>Widescreen</PresentationFormat>
  <Paragraphs>15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Aptos</vt:lpstr>
      <vt:lpstr>Arial</vt:lpstr>
      <vt:lpstr>MdFago</vt:lpstr>
      <vt:lpstr>Speedee</vt:lpstr>
      <vt:lpstr>Symbol</vt:lpstr>
      <vt:lpstr>AB exchange grow</vt:lpstr>
      <vt:lpstr>Cencora PPT Core Master 16:9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Matlock</dc:creator>
  <cp:lastModifiedBy>Jason Matlock</cp:lastModifiedBy>
  <cp:revision>10</cp:revision>
  <dcterms:created xsi:type="dcterms:W3CDTF">2025-11-15T14:08:56Z</dcterms:created>
  <dcterms:modified xsi:type="dcterms:W3CDTF">2025-11-15T14:24:34Z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0x010100CB7F97B409F7244FBFABAEB6E3200BF2</vt:lpwstr>
  </property>
</Properties>
</file>