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3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8.xml" ContentType="application/vnd.openxmlformats-officedocument.presentationml.tags+xml"/>
  <Override PartName="/ppt/tags/tag18.xml" ContentType="application/vnd.openxmlformats-officedocument.presentationml.tags+xml"/>
  <Override PartName="/ppt/tags/tag12.xml" ContentType="application/vnd.openxmlformats-officedocument.presentationml.tags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19.xml" ContentType="application/vnd.openxmlformats-officedocument.presentationml.tags+xml"/>
  <Override PartName="/ppt/tags/tag27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5" r:id="rId3"/>
    <p:sldMasterId id="2147483744" r:id="rId4"/>
  </p:sldMasterIdLst>
  <p:notesMasterIdLst>
    <p:notesMasterId r:id="rId16"/>
  </p:notesMasterIdLst>
  <p:sldIdLst>
    <p:sldId id="309" r:id="rId5"/>
    <p:sldId id="2147483506" r:id="rId6"/>
    <p:sldId id="313" r:id="rId7"/>
    <p:sldId id="314" r:id="rId8"/>
    <p:sldId id="2147474855" r:id="rId9"/>
    <p:sldId id="2147474856" r:id="rId10"/>
    <p:sldId id="2147474857" r:id="rId11"/>
    <p:sldId id="2147474858" r:id="rId12"/>
    <p:sldId id="2147474859" r:id="rId13"/>
    <p:sldId id="2147474860" r:id="rId14"/>
    <p:sldId id="21474748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19A12B-676E-91D6-1B9A-8CF0113D7BE5}" name="Knight, Jaime" initials="JK" userId="S::a047658@amerisourcebergen.com::ec3ad8ac-86dc-4ec4-8f81-d1af8eea1058" providerId="AD"/>
  <p188:author id="{4D91A679-FA8D-5A21-47DE-E1F62C185818}" name="O'Brien, Lisa" initials="LO" userId="S::a076151@amerisourcebergen.com::a778a81e-65e8-48db-9102-4ee4c8caf446" providerId="AD"/>
  <p188:author id="{80C8209D-DA80-2478-D198-5A8240F20337}" name="McBride, Joseph" initials="JM" userId="S::a133141@amerisourcebergen.com::e9cd7ab1-85b7-4697-8ea0-d52b5bf85668" providerId="AD"/>
  <p188:author id="{0308A7C6-5750-C38F-D178-BB351A935B33}" name="Dong, Roger" initials="DR" userId="S::a145903@amerisourcebergen.com::7109332b-9a32-4590-a50e-aa6044cf5f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3" autoAdjust="0"/>
    <p:restoredTop sz="94660"/>
  </p:normalViewPr>
  <p:slideViewPr>
    <p:cSldViewPr snapToGrid="0">
      <p:cViewPr varScale="1">
        <p:scale>
          <a:sx n="52" d="100"/>
          <a:sy n="52" d="100"/>
        </p:scale>
        <p:origin x="64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E4C9F-87AE-4909-B1D8-9C9D13057FA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52915-67F8-4CE7-B15F-90185CC5F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8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0D06-FA3F-EF22-A748-64341CBE8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F96B4-4031-8186-0F9A-A584F936A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25675" y="457200"/>
            <a:ext cx="2438400" cy="137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5331C-76ED-AA58-5BB0-E31ED98E6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1813-9982-F573-4E47-C3F6F2A93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CF568-34AC-4C06-B2F8-CFB83873D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4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E0715-AF7F-DAAF-2AED-8D9744C71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458B8-A6A6-2A19-EED7-B46DC5258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25675" y="457200"/>
            <a:ext cx="2438400" cy="137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DEAE7-7E12-1DE5-DA9A-11F06AC2C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1230A-7F83-DA17-B929-5A06A0004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C61B-9EBE-40C9-B0E4-227F473431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3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85B35-DF55-DFCA-C118-01C45B7F2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F123F2-0278-5CA9-4331-88894A311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25675" y="457200"/>
            <a:ext cx="2438400" cy="137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9FA6BD-4414-14CD-8924-55D03E452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8956E-57CA-A5A9-7882-9103C41CD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C61B-9EBE-40C9-B0E4-227F473431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5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DD4D7-A8CF-2763-DF8B-3BD35BE6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718A9-E646-B1CD-740C-5C5F449932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25675" y="457200"/>
            <a:ext cx="2438400" cy="137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21951D-EA51-603E-305C-508945BE4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1F815-C185-17D6-D9B0-3ECB616B9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C61B-9EBE-40C9-B0E4-227F473431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6EBC4-DBB6-D8BE-BD9C-8E5D26D85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FAFB0C-6074-7956-2A2E-DA1201A0E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25675" y="457200"/>
            <a:ext cx="2438400" cy="137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6924B-AC03-F33C-1906-408D0965A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FF4FC-9469-2333-1CF5-3A629E35C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C61B-9EBE-40C9-B0E4-227F473431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8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181C0-E1AF-17C1-6AEE-9CDAFB53F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52191-9DEF-D352-0F62-116A97105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25675" y="457200"/>
            <a:ext cx="2438400" cy="137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7D3DC-068B-7EB6-7E25-766FF3DEA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8439C-ECCE-68D0-E140-91133D01E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C61B-9EBE-40C9-B0E4-227F473431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4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59F73-17CC-20FB-C7B0-DC2ECBA5F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9E6C8-5B0C-BF7B-C974-FB33DF914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25675" y="457200"/>
            <a:ext cx="2438400" cy="137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D7B631-7B8E-1C17-5E91-31403CB2C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0D89A-9B7F-3789-B954-73EA1F470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C61B-9EBE-40C9-B0E4-227F473431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8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8B336-DB08-60B3-C063-847FDE1A1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67440-CAE8-22A4-EFE1-95EB94F45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25675" y="457200"/>
            <a:ext cx="2438400" cy="137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13A8F-8F7D-3FC3-D4B7-28A4E17B5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1FEFA-9B46-AAC4-1C30-17C3B2356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C61B-9EBE-40C9-B0E4-227F473431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5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2CDFB-E68C-69D7-2944-F5FF23DED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8A137-1A55-502D-496C-2B8AEADCD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25675" y="457200"/>
            <a:ext cx="2438400" cy="137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A95809-6ED7-44E6-6597-4F32BA812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F204-C3F5-1738-4603-717F4D396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C61B-9EBE-40C9-B0E4-227F473431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6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5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svg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Relationship Id="rId4" Type="http://schemas.openxmlformats.org/officeDocument/2006/relationships/image" Target="../media/image2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Grad">
            <a:extLst>
              <a:ext uri="{FF2B5EF4-FFF2-40B4-BE49-F238E27FC236}">
                <a16:creationId xmlns:a16="http://schemas.microsoft.com/office/drawing/2014/main" id="{ECF204ED-9969-CB30-8854-EC5D614E29AB}"/>
              </a:ext>
            </a:extLst>
          </p:cNvPr>
          <p:cNvSpPr/>
          <p:nvPr userDrawn="1"/>
        </p:nvSpPr>
        <p:spPr>
          <a:xfrm>
            <a:off x="0" y="0"/>
            <a:ext cx="12188952" cy="283464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id">
            <a:extLst>
              <a:ext uri="{FF2B5EF4-FFF2-40B4-BE49-F238E27FC236}">
                <a16:creationId xmlns:a16="http://schemas.microsoft.com/office/drawing/2014/main" id="{B2773529-9F0C-21C7-4152-AD5B4E1A25A7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13" name="Gerade Verbindung 46">
              <a:extLst>
                <a:ext uri="{FF2B5EF4-FFF2-40B4-BE49-F238E27FC236}">
                  <a16:creationId xmlns:a16="http://schemas.microsoft.com/office/drawing/2014/main" id="{79D28636-662F-C73E-26DD-E2B848F6BE4F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26">
              <a:extLst>
                <a:ext uri="{FF2B5EF4-FFF2-40B4-BE49-F238E27FC236}">
                  <a16:creationId xmlns:a16="http://schemas.microsoft.com/office/drawing/2014/main" id="{CD2E19A3-75B9-0673-2748-77CA6109CEC5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4">
              <a:extLst>
                <a:ext uri="{FF2B5EF4-FFF2-40B4-BE49-F238E27FC236}">
                  <a16:creationId xmlns:a16="http://schemas.microsoft.com/office/drawing/2014/main" id="{CB02BA5A-39D8-2058-9BE6-13D5FDA0D53D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5">
              <a:extLst>
                <a:ext uri="{FF2B5EF4-FFF2-40B4-BE49-F238E27FC236}">
                  <a16:creationId xmlns:a16="http://schemas.microsoft.com/office/drawing/2014/main" id="{60FA8041-836E-4694-CA78-E65C398ED7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BADA37D5-550B-9255-E434-979804B24F0F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5285603D-56AE-34AA-A6CE-9AFF08AB34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721C324B-3CF5-D84C-821B-B777A572EC5E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776C19F0-8267-B020-3B96-37F7D6A02419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BD9F8900-3054-FA28-F587-3C97FBA7BCFE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F0FE46CA-11C4-3AB6-0462-F6A82F4BDD60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F1476E83-3A99-65E5-5FCD-C4A4441ADA6E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3">
              <a:extLst>
                <a:ext uri="{FF2B5EF4-FFF2-40B4-BE49-F238E27FC236}">
                  <a16:creationId xmlns:a16="http://schemas.microsoft.com/office/drawing/2014/main" id="{5B0A6C64-F97E-7E0D-33A4-85322E28EEC8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F3CE1CEC-2D4F-A09C-C1B9-3AE1CEE517D9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5D5EB2AC-A4CB-D8C9-9FA0-9FE6B2CA507A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5">
              <a:extLst>
                <a:ext uri="{FF2B5EF4-FFF2-40B4-BE49-F238E27FC236}">
                  <a16:creationId xmlns:a16="http://schemas.microsoft.com/office/drawing/2014/main" id="{2E0C3AB6-658B-2CF3-CC30-5E72CDB9D409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5">
              <a:extLst>
                <a:ext uri="{FF2B5EF4-FFF2-40B4-BE49-F238E27FC236}">
                  <a16:creationId xmlns:a16="http://schemas.microsoft.com/office/drawing/2014/main" id="{122012D2-3855-16B8-9E74-F294A157EF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4">
              <a:extLst>
                <a:ext uri="{FF2B5EF4-FFF2-40B4-BE49-F238E27FC236}">
                  <a16:creationId xmlns:a16="http://schemas.microsoft.com/office/drawing/2014/main" id="{0AEFED3E-8CB0-1505-176F-D08E10BA71AA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5">
              <a:extLst>
                <a:ext uri="{FF2B5EF4-FFF2-40B4-BE49-F238E27FC236}">
                  <a16:creationId xmlns:a16="http://schemas.microsoft.com/office/drawing/2014/main" id="{41F9B8B8-EE62-EE55-D43C-6DCECEF34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D99E02F8-2A41-311C-7CFD-E71A23DBF005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4CEBA476-004C-3269-E93E-3F1442EEDD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C6FBF1CB-08C1-C35A-E70A-9FCC2E319498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5D86D0AD-4330-DC4B-8A57-028ACB9DC9F3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3">
              <a:extLst>
                <a:ext uri="{FF2B5EF4-FFF2-40B4-BE49-F238E27FC236}">
                  <a16:creationId xmlns:a16="http://schemas.microsoft.com/office/drawing/2014/main" id="{E7B3DAB2-AE9D-C349-0683-B829D168AC3A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3">
              <a:extLst>
                <a:ext uri="{FF2B5EF4-FFF2-40B4-BE49-F238E27FC236}">
                  <a16:creationId xmlns:a16="http://schemas.microsoft.com/office/drawing/2014/main" id="{CE3FD796-E3F2-0302-32D9-5D9398A987C6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3">
              <a:extLst>
                <a:ext uri="{FF2B5EF4-FFF2-40B4-BE49-F238E27FC236}">
                  <a16:creationId xmlns:a16="http://schemas.microsoft.com/office/drawing/2014/main" id="{51EF1B6F-F4A1-6D9B-667B-919B8ED709F2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33">
              <a:extLst>
                <a:ext uri="{FF2B5EF4-FFF2-40B4-BE49-F238E27FC236}">
                  <a16:creationId xmlns:a16="http://schemas.microsoft.com/office/drawing/2014/main" id="{5D9A4999-F9E8-9FF7-D0D5-0EE7F8F44711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33">
              <a:extLst>
                <a:ext uri="{FF2B5EF4-FFF2-40B4-BE49-F238E27FC236}">
                  <a16:creationId xmlns:a16="http://schemas.microsoft.com/office/drawing/2014/main" id="{584A928D-51BA-44A0-5831-76B1B63675D9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33">
              <a:extLst>
                <a:ext uri="{FF2B5EF4-FFF2-40B4-BE49-F238E27FC236}">
                  <a16:creationId xmlns:a16="http://schemas.microsoft.com/office/drawing/2014/main" id="{13A10759-EC5A-6C92-6614-EC7AE5579D33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35">
              <a:extLst>
                <a:ext uri="{FF2B5EF4-FFF2-40B4-BE49-F238E27FC236}">
                  <a16:creationId xmlns:a16="http://schemas.microsoft.com/office/drawing/2014/main" id="{3E906A18-A04A-D071-C36E-D89BBC805AA3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35">
              <a:extLst>
                <a:ext uri="{FF2B5EF4-FFF2-40B4-BE49-F238E27FC236}">
                  <a16:creationId xmlns:a16="http://schemas.microsoft.com/office/drawing/2014/main" id="{66AB0911-1C25-1223-DE04-78493CE3A3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2C37DA12-6DB1-1BA6-D54F-441742BCD895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89C9C345-A0A0-9E1C-2114-557712219E99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3B9F4252-FA89-4C75-C946-A37B3D28480A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10F1CF08-DCC6-C82F-FE34-B6B51565A5D0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2D046668-7A43-60D3-84C4-021CAD1846A6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9AB167E8-54D1-8533-503B-61602123B7A0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B812102C-DBC3-0A7B-DDC9-9C9BA38DB63B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55A9C352-4817-5F6E-570B-556DDE0F4A6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20DC101D-17D7-5114-316F-143DF86D3775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4829976E-B8B2-844F-7A90-85BE5561F7C0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FCB67E45-6477-0466-944E-F7902A14B0E5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67D4B458-82ED-DE97-FD09-30C097F98CA2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D7CFD38C-8161-BD22-1588-178DF818451C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5A6AC5E5-CDB7-D675-524D-6BDE1BFD1AC5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592FC82B-BCA0-9210-3363-A509C091D1F7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ED89719A-FE76-2FCF-46AA-F92F83FAFBF5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6">
              <a:extLst>
                <a:ext uri="{FF2B5EF4-FFF2-40B4-BE49-F238E27FC236}">
                  <a16:creationId xmlns:a16="http://schemas.microsoft.com/office/drawing/2014/main" id="{A2DD9F9F-2A81-CB68-499B-194864D02244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6">
              <a:extLst>
                <a:ext uri="{FF2B5EF4-FFF2-40B4-BE49-F238E27FC236}">
                  <a16:creationId xmlns:a16="http://schemas.microsoft.com/office/drawing/2014/main" id="{682E16C6-DC16-D59F-4F4B-A03EC55069FE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26">
              <a:extLst>
                <a:ext uri="{FF2B5EF4-FFF2-40B4-BE49-F238E27FC236}">
                  <a16:creationId xmlns:a16="http://schemas.microsoft.com/office/drawing/2014/main" id="{BFB82994-F997-644F-EAD7-C02FF8716B00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26">
              <a:extLst>
                <a:ext uri="{FF2B5EF4-FFF2-40B4-BE49-F238E27FC236}">
                  <a16:creationId xmlns:a16="http://schemas.microsoft.com/office/drawing/2014/main" id="{28BD3D64-49B8-49D3-A4B0-A8E52F799542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26">
              <a:extLst>
                <a:ext uri="{FF2B5EF4-FFF2-40B4-BE49-F238E27FC236}">
                  <a16:creationId xmlns:a16="http://schemas.microsoft.com/office/drawing/2014/main" id="{C06901BE-AE4F-422F-0D3F-D6894F3045D3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26">
              <a:extLst>
                <a:ext uri="{FF2B5EF4-FFF2-40B4-BE49-F238E27FC236}">
                  <a16:creationId xmlns:a16="http://schemas.microsoft.com/office/drawing/2014/main" id="{0E904D3D-FBEF-8406-88C4-B15180AADFC9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33">
              <a:extLst>
                <a:ext uri="{FF2B5EF4-FFF2-40B4-BE49-F238E27FC236}">
                  <a16:creationId xmlns:a16="http://schemas.microsoft.com/office/drawing/2014/main" id="{F3329178-FA1E-CD34-A331-F03EDB87B0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33">
              <a:extLst>
                <a:ext uri="{FF2B5EF4-FFF2-40B4-BE49-F238E27FC236}">
                  <a16:creationId xmlns:a16="http://schemas.microsoft.com/office/drawing/2014/main" id="{ADE0207B-9E43-814D-7E78-C9D57D4547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915631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>
            <a:extLst>
              <a:ext uri="{FF2B5EF4-FFF2-40B4-BE49-F238E27FC236}">
                <a16:creationId xmlns:a16="http://schemas.microsoft.com/office/drawing/2014/main" id="{15D111A9-A2C4-B5CD-57E1-24B24BF154F3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5" name="Gerade Verbindung 46">
              <a:extLst>
                <a:ext uri="{FF2B5EF4-FFF2-40B4-BE49-F238E27FC236}">
                  <a16:creationId xmlns:a16="http://schemas.microsoft.com/office/drawing/2014/main" id="{04513086-925A-1E27-126C-221962EB8A48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26">
              <a:extLst>
                <a:ext uri="{FF2B5EF4-FFF2-40B4-BE49-F238E27FC236}">
                  <a16:creationId xmlns:a16="http://schemas.microsoft.com/office/drawing/2014/main" id="{A2DBDA3E-3B7B-BED3-6953-C255BCB28D19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34">
              <a:extLst>
                <a:ext uri="{FF2B5EF4-FFF2-40B4-BE49-F238E27FC236}">
                  <a16:creationId xmlns:a16="http://schemas.microsoft.com/office/drawing/2014/main" id="{04231736-E637-E39C-6456-CB80D72A07AB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35">
              <a:extLst>
                <a:ext uri="{FF2B5EF4-FFF2-40B4-BE49-F238E27FC236}">
                  <a16:creationId xmlns:a16="http://schemas.microsoft.com/office/drawing/2014/main" id="{58A17E7D-0546-000F-1AE2-EF21DBD272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3">
              <a:extLst>
                <a:ext uri="{FF2B5EF4-FFF2-40B4-BE49-F238E27FC236}">
                  <a16:creationId xmlns:a16="http://schemas.microsoft.com/office/drawing/2014/main" id="{5585BDA9-05DA-BF36-ED00-AB88DF923520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33">
              <a:extLst>
                <a:ext uri="{FF2B5EF4-FFF2-40B4-BE49-F238E27FC236}">
                  <a16:creationId xmlns:a16="http://schemas.microsoft.com/office/drawing/2014/main" id="{868C220D-F06F-4DFC-7F7C-515BDB2B0E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3">
              <a:extLst>
                <a:ext uri="{FF2B5EF4-FFF2-40B4-BE49-F238E27FC236}">
                  <a16:creationId xmlns:a16="http://schemas.microsoft.com/office/drawing/2014/main" id="{D1614982-F0A2-194C-CF55-0348EE00884C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F032A600-5C92-4C5E-2816-6D07AF0C77D2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2B70185B-A22B-A694-1A17-AC251C4822D5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CD1EAF72-8CAC-59AD-F4B0-0AA47A11D6D3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C47E3099-F06D-2CD5-E177-B842ACCCB0C5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61F95812-DC2F-C503-AB62-F5CDE33AFCC1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C9F4AAFF-A315-7F8E-B5AE-D0B3A19319F5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C4AF323A-9191-5AD2-0CFE-374342191DDB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5">
              <a:extLst>
                <a:ext uri="{FF2B5EF4-FFF2-40B4-BE49-F238E27FC236}">
                  <a16:creationId xmlns:a16="http://schemas.microsoft.com/office/drawing/2014/main" id="{7378A3BA-85C3-56C2-05BB-C89BA2A69B30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5">
              <a:extLst>
                <a:ext uri="{FF2B5EF4-FFF2-40B4-BE49-F238E27FC236}">
                  <a16:creationId xmlns:a16="http://schemas.microsoft.com/office/drawing/2014/main" id="{BCB5D5D8-B01D-B0F5-71D7-60692CF0CE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4">
              <a:extLst>
                <a:ext uri="{FF2B5EF4-FFF2-40B4-BE49-F238E27FC236}">
                  <a16:creationId xmlns:a16="http://schemas.microsoft.com/office/drawing/2014/main" id="{CCC05C50-C426-94BC-D6BD-5679D36A0D40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5">
              <a:extLst>
                <a:ext uri="{FF2B5EF4-FFF2-40B4-BE49-F238E27FC236}">
                  <a16:creationId xmlns:a16="http://schemas.microsoft.com/office/drawing/2014/main" id="{A0686F2F-26F4-9A4E-67B5-61D66C266D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20E2D82F-19AD-6AD0-9AC5-55B7E343F9C3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5BA90A4D-4F21-E056-DC6F-9E348280FE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0E9963C8-1F57-D299-A0D3-C6EB1B8A7A1F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04C67837-1489-9A0D-671A-1F0E41916384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3">
              <a:extLst>
                <a:ext uri="{FF2B5EF4-FFF2-40B4-BE49-F238E27FC236}">
                  <a16:creationId xmlns:a16="http://schemas.microsoft.com/office/drawing/2014/main" id="{76DFC84D-72FD-83A4-5C80-FA44135A409D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4A5209E1-6C2C-6249-8574-898B0ECBC905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9249C97A-70B2-E24D-3B58-64FADB39FF44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700EE3EF-8F03-95B7-95A1-6BD7B2225869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4062F6BD-0444-8A89-BBD5-0DFFE8620F1F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A15FBFCB-AB39-4970-6B33-3063055F4EEF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5">
              <a:extLst>
                <a:ext uri="{FF2B5EF4-FFF2-40B4-BE49-F238E27FC236}">
                  <a16:creationId xmlns:a16="http://schemas.microsoft.com/office/drawing/2014/main" id="{8888B6A2-2AF3-CC27-53C9-B3CC20E257D1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5">
              <a:extLst>
                <a:ext uri="{FF2B5EF4-FFF2-40B4-BE49-F238E27FC236}">
                  <a16:creationId xmlns:a16="http://schemas.microsoft.com/office/drawing/2014/main" id="{DC534B2B-AAD8-3752-204D-AF16CD26F0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26">
              <a:extLst>
                <a:ext uri="{FF2B5EF4-FFF2-40B4-BE49-F238E27FC236}">
                  <a16:creationId xmlns:a16="http://schemas.microsoft.com/office/drawing/2014/main" id="{7E67A2D5-1B49-F27B-C47C-3E43AB10E669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26">
              <a:extLst>
                <a:ext uri="{FF2B5EF4-FFF2-40B4-BE49-F238E27FC236}">
                  <a16:creationId xmlns:a16="http://schemas.microsoft.com/office/drawing/2014/main" id="{792215BB-7368-2357-7F1F-2463CE14316D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6">
              <a:extLst>
                <a:ext uri="{FF2B5EF4-FFF2-40B4-BE49-F238E27FC236}">
                  <a16:creationId xmlns:a16="http://schemas.microsoft.com/office/drawing/2014/main" id="{15B5725E-46F9-1BDE-8EC0-47C230FD0D5F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6">
              <a:extLst>
                <a:ext uri="{FF2B5EF4-FFF2-40B4-BE49-F238E27FC236}">
                  <a16:creationId xmlns:a16="http://schemas.microsoft.com/office/drawing/2014/main" id="{4C3FF5F3-453A-D188-6E16-353EDF35A6EC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6">
              <a:extLst>
                <a:ext uri="{FF2B5EF4-FFF2-40B4-BE49-F238E27FC236}">
                  <a16:creationId xmlns:a16="http://schemas.microsoft.com/office/drawing/2014/main" id="{B58A3A27-2567-08C3-5CC7-BCAC52F09905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092C785F-1E7A-65AA-385A-E54916256CB1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E0041571-9E4B-93E0-ABFE-3ECC00295860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5461053E-35C3-5EDA-DC75-08D5435E1DE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A6BD53E7-2CFD-77D1-1069-D0ED9656A4F4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0DFCB57E-D49F-0813-3AF9-53338B3C9CAA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A6402578-60CE-1193-4EB9-D6A9CF38ACF2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C07AA092-C5DF-F25F-431B-2739AFAF6DA8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7BD45C53-19EE-672C-1BEA-9F789AAF8102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C05442EF-8D80-BB69-B2A5-7B18BF4C3DD6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0E2F0E1A-6BBE-1365-BD17-AA52E2AFA150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2E45C1CB-32C5-7EDF-C0F8-6091ACD25253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004C87A8-3BCE-6082-A87C-E7383E529757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A9DFD88E-00FB-73C9-E44A-B8691714F1E0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7B478434-C263-CC42-2204-033DF93AC56C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61450155-3622-2F83-0899-A975C424023F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8718CD1F-35E1-DDD4-9E7A-8B3FD6AD5CA1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B2EBBAE3-A7EE-9267-C882-BF09888ECC7E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3">
              <a:extLst>
                <a:ext uri="{FF2B5EF4-FFF2-40B4-BE49-F238E27FC236}">
                  <a16:creationId xmlns:a16="http://schemas.microsoft.com/office/drawing/2014/main" id="{81E025DA-8D58-E518-A53F-C23D3C84FB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33">
              <a:extLst>
                <a:ext uri="{FF2B5EF4-FFF2-40B4-BE49-F238E27FC236}">
                  <a16:creationId xmlns:a16="http://schemas.microsoft.com/office/drawing/2014/main" id="{6F7ED278-E94D-BC61-92C0-058A823C8D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5D1755-C327-B238-74D9-EB8F4ECB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DB0E9-2BDA-F469-1DB9-9215414CC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368" y="2575984"/>
            <a:ext cx="11093873" cy="3901016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93008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id">
            <a:extLst>
              <a:ext uri="{FF2B5EF4-FFF2-40B4-BE49-F238E27FC236}">
                <a16:creationId xmlns:a16="http://schemas.microsoft.com/office/drawing/2014/main" id="{D6950C4A-47AF-4313-29E8-5A5B95B7A280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12" name="Gerade Verbindung 46">
              <a:extLst>
                <a:ext uri="{FF2B5EF4-FFF2-40B4-BE49-F238E27FC236}">
                  <a16:creationId xmlns:a16="http://schemas.microsoft.com/office/drawing/2014/main" id="{20BBACAA-1B38-56A0-8A62-5BBA0C77B8D2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26">
              <a:extLst>
                <a:ext uri="{FF2B5EF4-FFF2-40B4-BE49-F238E27FC236}">
                  <a16:creationId xmlns:a16="http://schemas.microsoft.com/office/drawing/2014/main" id="{BA1AE3A7-D5C4-132F-3ED7-2A752A86612D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4">
              <a:extLst>
                <a:ext uri="{FF2B5EF4-FFF2-40B4-BE49-F238E27FC236}">
                  <a16:creationId xmlns:a16="http://schemas.microsoft.com/office/drawing/2014/main" id="{CFA40FF4-ED99-70BD-9656-5A66A1BA72FF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5">
              <a:extLst>
                <a:ext uri="{FF2B5EF4-FFF2-40B4-BE49-F238E27FC236}">
                  <a16:creationId xmlns:a16="http://schemas.microsoft.com/office/drawing/2014/main" id="{75F97ABD-B52A-1009-1A83-6E1AC48E5F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810D969E-99B9-8FF8-0FFB-537527102889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FDB797F6-3BA2-A245-DA70-D98B4AC1E8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495158F1-8A67-5B1C-9920-F6DF36FCD1B9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3E1ECD1A-4BFF-3B11-47D2-906D6C7996C9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CE0089DC-7CCB-17B0-8A43-CED075B4390A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8302A6FE-E91E-697B-95CF-87A28079DE2E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04FA113E-5AB5-DB3C-EB46-55A79EBFAC3A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CD4EA53D-1B8C-9DCA-FD42-FEBDBF459AF0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DA988DE3-26FA-2EF0-C335-1A081A21152D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40F79069-C576-3693-A756-56A7848052C2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5">
              <a:extLst>
                <a:ext uri="{FF2B5EF4-FFF2-40B4-BE49-F238E27FC236}">
                  <a16:creationId xmlns:a16="http://schemas.microsoft.com/office/drawing/2014/main" id="{203F87DB-3FAE-7C65-8F5B-53C40C7F990A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5">
              <a:extLst>
                <a:ext uri="{FF2B5EF4-FFF2-40B4-BE49-F238E27FC236}">
                  <a16:creationId xmlns:a16="http://schemas.microsoft.com/office/drawing/2014/main" id="{3668EC75-FD5B-218D-13D2-EC1E4A08AC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4">
              <a:extLst>
                <a:ext uri="{FF2B5EF4-FFF2-40B4-BE49-F238E27FC236}">
                  <a16:creationId xmlns:a16="http://schemas.microsoft.com/office/drawing/2014/main" id="{F5E25BC0-66FF-80AF-8E5A-8B10214FE68D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5">
              <a:extLst>
                <a:ext uri="{FF2B5EF4-FFF2-40B4-BE49-F238E27FC236}">
                  <a16:creationId xmlns:a16="http://schemas.microsoft.com/office/drawing/2014/main" id="{7A724D7B-DE2C-E603-56EF-70B41B6DE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AAF7593A-B5AF-3F9A-A099-AA6289D7F8F3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FB7073DC-75B8-8EAF-A8E5-DF6BC75852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51391394-A4EB-FEB9-97A5-6682FD3B54D3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7228020B-FF54-A3FC-693B-8FF0941B4B36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97BE7183-FF7A-84C6-43C3-E5C64E3356BF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2C460848-AF72-BD79-8776-5B3BC9B1366E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0DDFECE1-80CD-264E-5485-7038DBC21479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B094A0E7-049A-34A8-C445-A07250167515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3">
              <a:extLst>
                <a:ext uri="{FF2B5EF4-FFF2-40B4-BE49-F238E27FC236}">
                  <a16:creationId xmlns:a16="http://schemas.microsoft.com/office/drawing/2014/main" id="{C286CF93-4BC6-44DB-62D2-F7C5DA15BBEF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3">
              <a:extLst>
                <a:ext uri="{FF2B5EF4-FFF2-40B4-BE49-F238E27FC236}">
                  <a16:creationId xmlns:a16="http://schemas.microsoft.com/office/drawing/2014/main" id="{9EC8150A-29FB-A5C2-ABF7-3A8AFB546272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5">
              <a:extLst>
                <a:ext uri="{FF2B5EF4-FFF2-40B4-BE49-F238E27FC236}">
                  <a16:creationId xmlns:a16="http://schemas.microsoft.com/office/drawing/2014/main" id="{4FB3C46D-FDFD-239F-E542-DEFCB3F6527D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35">
              <a:extLst>
                <a:ext uri="{FF2B5EF4-FFF2-40B4-BE49-F238E27FC236}">
                  <a16:creationId xmlns:a16="http://schemas.microsoft.com/office/drawing/2014/main" id="{B621A9B3-ABA7-EDF0-506D-62C777EF34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94D1E730-B69A-B8BB-AEEC-6618CE3E232C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2E67FFE2-9B65-7821-8D56-877F7D7DB19B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AC3CA94A-B646-C269-589B-CA42AB27BBAD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F5ACD9BF-AED4-42EB-CD63-E53A49176E01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D9196337-A1C3-159C-84D9-A4E71C4C1656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72D90F07-AA6D-30EF-F023-1560A70727AB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AD3C3F53-D624-6D35-1720-797C4F35EA26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5A74CE35-5947-B9E7-34F8-46664D955CE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5CACB1B7-2E80-6F4B-319B-CCFE717EBAC0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58DD5524-5C7A-526B-94D0-05108E276831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BB23F86F-1163-B94A-6986-06280B00C381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E2AD7F77-DD44-307B-D1D6-2AC40480FEEF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41181034-AD35-BD0B-EAAB-66FC06154DB7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6CD8F690-8E10-D48F-B346-086EC0157471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05F42756-C3D2-6E29-B5EC-A056C980FCE7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F13D7AA9-1B1B-CBE8-B334-F7888C80D1EB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823643F0-143A-28CB-FA91-A8670568FBC0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37C0A862-1FB3-8F78-8A0F-B549D99008A1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A8544438-2A81-C3DB-09A9-5C63D1F2A718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B168FFD6-0D76-9C16-389C-3EF0FCA53FF6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6">
              <a:extLst>
                <a:ext uri="{FF2B5EF4-FFF2-40B4-BE49-F238E27FC236}">
                  <a16:creationId xmlns:a16="http://schemas.microsoft.com/office/drawing/2014/main" id="{84CC6140-A705-4CE8-3A2D-07D6335E3067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6">
              <a:extLst>
                <a:ext uri="{FF2B5EF4-FFF2-40B4-BE49-F238E27FC236}">
                  <a16:creationId xmlns:a16="http://schemas.microsoft.com/office/drawing/2014/main" id="{22B78796-B9EE-5489-E791-3D8C59D7684F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33">
              <a:extLst>
                <a:ext uri="{FF2B5EF4-FFF2-40B4-BE49-F238E27FC236}">
                  <a16:creationId xmlns:a16="http://schemas.microsoft.com/office/drawing/2014/main" id="{70F8B0E3-A5FD-7A1B-0AEB-7F18556458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33">
              <a:extLst>
                <a:ext uri="{FF2B5EF4-FFF2-40B4-BE49-F238E27FC236}">
                  <a16:creationId xmlns:a16="http://schemas.microsoft.com/office/drawing/2014/main" id="{E7CF737D-6FBE-0565-0319-8D507CBE2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DB0E9-2BDA-F469-1DB9-9215414CC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368" y="2575984"/>
            <a:ext cx="11093873" cy="3901016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D1755-C327-B238-74D9-EB8F4ECB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33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E5CEC4-5DAC-BE53-BB06-8919E1F0BA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865" y="453185"/>
            <a:ext cx="1521127" cy="2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2107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id">
            <a:extLst>
              <a:ext uri="{FF2B5EF4-FFF2-40B4-BE49-F238E27FC236}">
                <a16:creationId xmlns:a16="http://schemas.microsoft.com/office/drawing/2014/main" id="{D6950C4A-47AF-4313-29E8-5A5B95B7A280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12" name="Gerade Verbindung 46">
              <a:extLst>
                <a:ext uri="{FF2B5EF4-FFF2-40B4-BE49-F238E27FC236}">
                  <a16:creationId xmlns:a16="http://schemas.microsoft.com/office/drawing/2014/main" id="{20BBACAA-1B38-56A0-8A62-5BBA0C77B8D2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26">
              <a:extLst>
                <a:ext uri="{FF2B5EF4-FFF2-40B4-BE49-F238E27FC236}">
                  <a16:creationId xmlns:a16="http://schemas.microsoft.com/office/drawing/2014/main" id="{BA1AE3A7-D5C4-132F-3ED7-2A752A86612D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4">
              <a:extLst>
                <a:ext uri="{FF2B5EF4-FFF2-40B4-BE49-F238E27FC236}">
                  <a16:creationId xmlns:a16="http://schemas.microsoft.com/office/drawing/2014/main" id="{CFA40FF4-ED99-70BD-9656-5A66A1BA72FF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5">
              <a:extLst>
                <a:ext uri="{FF2B5EF4-FFF2-40B4-BE49-F238E27FC236}">
                  <a16:creationId xmlns:a16="http://schemas.microsoft.com/office/drawing/2014/main" id="{75F97ABD-B52A-1009-1A83-6E1AC48E5F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810D969E-99B9-8FF8-0FFB-537527102889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FDB797F6-3BA2-A245-DA70-D98B4AC1E8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495158F1-8A67-5B1C-9920-F6DF36FCD1B9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3E1ECD1A-4BFF-3B11-47D2-906D6C7996C9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CE0089DC-7CCB-17B0-8A43-CED075B4390A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8302A6FE-E91E-697B-95CF-87A28079DE2E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04FA113E-5AB5-DB3C-EB46-55A79EBFAC3A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CD4EA53D-1B8C-9DCA-FD42-FEBDBF459AF0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DA988DE3-26FA-2EF0-C335-1A081A21152D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40F79069-C576-3693-A756-56A7848052C2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5">
              <a:extLst>
                <a:ext uri="{FF2B5EF4-FFF2-40B4-BE49-F238E27FC236}">
                  <a16:creationId xmlns:a16="http://schemas.microsoft.com/office/drawing/2014/main" id="{203F87DB-3FAE-7C65-8F5B-53C40C7F990A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5">
              <a:extLst>
                <a:ext uri="{FF2B5EF4-FFF2-40B4-BE49-F238E27FC236}">
                  <a16:creationId xmlns:a16="http://schemas.microsoft.com/office/drawing/2014/main" id="{3668EC75-FD5B-218D-13D2-EC1E4A08AC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4">
              <a:extLst>
                <a:ext uri="{FF2B5EF4-FFF2-40B4-BE49-F238E27FC236}">
                  <a16:creationId xmlns:a16="http://schemas.microsoft.com/office/drawing/2014/main" id="{F5E25BC0-66FF-80AF-8E5A-8B10214FE68D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5">
              <a:extLst>
                <a:ext uri="{FF2B5EF4-FFF2-40B4-BE49-F238E27FC236}">
                  <a16:creationId xmlns:a16="http://schemas.microsoft.com/office/drawing/2014/main" id="{7A724D7B-DE2C-E603-56EF-70B41B6DE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AAF7593A-B5AF-3F9A-A099-AA6289D7F8F3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FB7073DC-75B8-8EAF-A8E5-DF6BC75852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51391394-A4EB-FEB9-97A5-6682FD3B54D3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7228020B-FF54-A3FC-693B-8FF0941B4B36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97BE7183-FF7A-84C6-43C3-E5C64E3356BF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2C460848-AF72-BD79-8776-5B3BC9B1366E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0DDFECE1-80CD-264E-5485-7038DBC21479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B094A0E7-049A-34A8-C445-A07250167515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3">
              <a:extLst>
                <a:ext uri="{FF2B5EF4-FFF2-40B4-BE49-F238E27FC236}">
                  <a16:creationId xmlns:a16="http://schemas.microsoft.com/office/drawing/2014/main" id="{C286CF93-4BC6-44DB-62D2-F7C5DA15BBEF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3">
              <a:extLst>
                <a:ext uri="{FF2B5EF4-FFF2-40B4-BE49-F238E27FC236}">
                  <a16:creationId xmlns:a16="http://schemas.microsoft.com/office/drawing/2014/main" id="{9EC8150A-29FB-A5C2-ABF7-3A8AFB546272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5">
              <a:extLst>
                <a:ext uri="{FF2B5EF4-FFF2-40B4-BE49-F238E27FC236}">
                  <a16:creationId xmlns:a16="http://schemas.microsoft.com/office/drawing/2014/main" id="{4FB3C46D-FDFD-239F-E542-DEFCB3F6527D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35">
              <a:extLst>
                <a:ext uri="{FF2B5EF4-FFF2-40B4-BE49-F238E27FC236}">
                  <a16:creationId xmlns:a16="http://schemas.microsoft.com/office/drawing/2014/main" id="{B621A9B3-ABA7-EDF0-506D-62C777EF34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94D1E730-B69A-B8BB-AEEC-6618CE3E232C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2E67FFE2-9B65-7821-8D56-877F7D7DB19B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AC3CA94A-B646-C269-589B-CA42AB27BBAD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F5ACD9BF-AED4-42EB-CD63-E53A49176E01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D9196337-A1C3-159C-84D9-A4E71C4C1656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72D90F07-AA6D-30EF-F023-1560A70727AB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AD3C3F53-D624-6D35-1720-797C4F35EA26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5A74CE35-5947-B9E7-34F8-46664D955CE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5CACB1B7-2E80-6F4B-319B-CCFE717EBAC0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58DD5524-5C7A-526B-94D0-05108E276831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BB23F86F-1163-B94A-6986-06280B00C381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E2AD7F77-DD44-307B-D1D6-2AC40480FEEF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41181034-AD35-BD0B-EAAB-66FC06154DB7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6CD8F690-8E10-D48F-B346-086EC0157471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05F42756-C3D2-6E29-B5EC-A056C980FCE7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F13D7AA9-1B1B-CBE8-B334-F7888C80D1EB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823643F0-143A-28CB-FA91-A8670568FBC0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37C0A862-1FB3-8F78-8A0F-B549D99008A1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A8544438-2A81-C3DB-09A9-5C63D1F2A718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B168FFD6-0D76-9C16-389C-3EF0FCA53FF6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6">
              <a:extLst>
                <a:ext uri="{FF2B5EF4-FFF2-40B4-BE49-F238E27FC236}">
                  <a16:creationId xmlns:a16="http://schemas.microsoft.com/office/drawing/2014/main" id="{84CC6140-A705-4CE8-3A2D-07D6335E3067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6">
              <a:extLst>
                <a:ext uri="{FF2B5EF4-FFF2-40B4-BE49-F238E27FC236}">
                  <a16:creationId xmlns:a16="http://schemas.microsoft.com/office/drawing/2014/main" id="{22B78796-B9EE-5489-E791-3D8C59D7684F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33">
              <a:extLst>
                <a:ext uri="{FF2B5EF4-FFF2-40B4-BE49-F238E27FC236}">
                  <a16:creationId xmlns:a16="http://schemas.microsoft.com/office/drawing/2014/main" id="{70F8B0E3-A5FD-7A1B-0AEB-7F18556458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33">
              <a:extLst>
                <a:ext uri="{FF2B5EF4-FFF2-40B4-BE49-F238E27FC236}">
                  <a16:creationId xmlns:a16="http://schemas.microsoft.com/office/drawing/2014/main" id="{E7CF737D-6FBE-0565-0319-8D507CBE2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potlight Grad">
            <a:extLst>
              <a:ext uri="{FF2B5EF4-FFF2-40B4-BE49-F238E27FC236}">
                <a16:creationId xmlns:a16="http://schemas.microsoft.com/office/drawing/2014/main" id="{E4CE15E1-FB1F-F096-DFEF-B26EFE194F40}"/>
              </a:ext>
            </a:extLst>
          </p:cNvPr>
          <p:cNvSpPr/>
          <p:nvPr userDrawn="1"/>
        </p:nvSpPr>
        <p:spPr>
          <a:xfrm>
            <a:off x="365760" y="1173480"/>
            <a:ext cx="7680960" cy="487680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DB0E9-2BDA-F469-1DB9-9215414CC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368" y="2575984"/>
            <a:ext cx="11093873" cy="3901016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D1755-C327-B238-74D9-EB8F4ECB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33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FA2EB00-0978-7710-7A0B-A2442502CC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126" y="453187"/>
            <a:ext cx="1521127" cy="2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636538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>
            <a:extLst>
              <a:ext uri="{FF2B5EF4-FFF2-40B4-BE49-F238E27FC236}">
                <a16:creationId xmlns:a16="http://schemas.microsoft.com/office/drawing/2014/main" id="{FA1B9178-DA5C-4A45-7A9F-98D24D075F8A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5" name="Gerade Verbindung 46">
              <a:extLst>
                <a:ext uri="{FF2B5EF4-FFF2-40B4-BE49-F238E27FC236}">
                  <a16:creationId xmlns:a16="http://schemas.microsoft.com/office/drawing/2014/main" id="{C51B08D8-1176-E62D-A10E-FB28689C187C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26">
              <a:extLst>
                <a:ext uri="{FF2B5EF4-FFF2-40B4-BE49-F238E27FC236}">
                  <a16:creationId xmlns:a16="http://schemas.microsoft.com/office/drawing/2014/main" id="{181B925F-62B4-B44B-D104-3105ED261300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34">
              <a:extLst>
                <a:ext uri="{FF2B5EF4-FFF2-40B4-BE49-F238E27FC236}">
                  <a16:creationId xmlns:a16="http://schemas.microsoft.com/office/drawing/2014/main" id="{5351F384-F3D2-CB89-233E-458327DC5708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5">
              <a:extLst>
                <a:ext uri="{FF2B5EF4-FFF2-40B4-BE49-F238E27FC236}">
                  <a16:creationId xmlns:a16="http://schemas.microsoft.com/office/drawing/2014/main" id="{5BAB29B5-67F6-EFA0-C7E4-9FB472BAD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D70634EF-144C-20A3-A4AD-B5F48A50F1B8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54F8F58B-14E3-B2FE-16D7-9C4C35F30E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AF5D3CAB-9963-6C10-639F-AB04D1B953B8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AD971938-052E-A925-6360-A2FB2FCEB9B0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01D49A2F-2666-A4F2-BF5C-1BBFC485C900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5BA34920-F5CB-F28E-568B-BBD6718827D7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62213322-9CA9-FC4E-9B00-027A4BCBDD3C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A228C6CF-1888-25FB-9722-586A4130E0AC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92D2246B-7F81-36F0-3DB6-01E813133D64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4B07B0CF-AED1-5642-EB22-50CFDA45B4FD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5">
              <a:extLst>
                <a:ext uri="{FF2B5EF4-FFF2-40B4-BE49-F238E27FC236}">
                  <a16:creationId xmlns:a16="http://schemas.microsoft.com/office/drawing/2014/main" id="{0F9FEE78-2341-7B3C-8A51-548415C01303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5">
              <a:extLst>
                <a:ext uri="{FF2B5EF4-FFF2-40B4-BE49-F238E27FC236}">
                  <a16:creationId xmlns:a16="http://schemas.microsoft.com/office/drawing/2014/main" id="{3388EA72-C54D-DD64-F0DB-F420CE3731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4">
              <a:extLst>
                <a:ext uri="{FF2B5EF4-FFF2-40B4-BE49-F238E27FC236}">
                  <a16:creationId xmlns:a16="http://schemas.microsoft.com/office/drawing/2014/main" id="{675F87B8-D92D-D7EB-4F2F-26766074D029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5">
              <a:extLst>
                <a:ext uri="{FF2B5EF4-FFF2-40B4-BE49-F238E27FC236}">
                  <a16:creationId xmlns:a16="http://schemas.microsoft.com/office/drawing/2014/main" id="{E64D2C0D-A50F-A500-BBE5-6A30261398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90C4A0D7-F5B2-A0A7-8069-9AC046F4D83A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E2AF96A4-EB0E-9A04-A68F-79D1C378CD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E9250802-3351-94D1-7573-F33E7F1A6FA4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B34C5AAA-4D0D-E0EB-2523-AB5C2F39F98A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33CDA4E8-2203-E5B4-FD0E-45E16F8CE14B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E376157C-BC10-4CC6-F754-80D8793314EF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5418AF75-AA56-B1F2-F73E-D7DEB9EB85D1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69730BC0-C533-AC3A-8E62-B93EAC83095F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642D960F-2785-3AE7-3AD2-6136315C6BBD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DABDE10F-A982-193B-08DA-283E5F673E24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5">
              <a:extLst>
                <a:ext uri="{FF2B5EF4-FFF2-40B4-BE49-F238E27FC236}">
                  <a16:creationId xmlns:a16="http://schemas.microsoft.com/office/drawing/2014/main" id="{8FBC5AED-5D3A-8CC7-63CF-6E2A507F87D5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5">
              <a:extLst>
                <a:ext uri="{FF2B5EF4-FFF2-40B4-BE49-F238E27FC236}">
                  <a16:creationId xmlns:a16="http://schemas.microsoft.com/office/drawing/2014/main" id="{280EADFD-2702-AEBB-F6F3-6D25C60605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B357606E-8792-167E-D813-6EF3E64C36C4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98B50717-675B-CCF1-7A35-6DEF20461AAA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888A70C9-0A72-DCBF-320E-4610262CECC1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B59127BC-33E1-7BD1-2D8F-30D215AFC8FC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57D1F386-CA5B-3F5B-43A8-BC82F253139E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6787CE2F-3C04-524D-1D72-425E1CCAB22F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803CE9D5-63F9-438E-A56D-01921451D239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325E7B88-B14E-9722-BE97-C6A0772AC50F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04387835-0973-9EE9-A7F5-54654B24ED00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5EC87174-CD7D-4FD7-E5A9-9776B071835C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65E91331-5EC6-99E6-E6ED-E159983A3F56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E5E19E04-3D82-CC33-D9D3-2166C598BE19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FB096479-5F01-4EE1-E560-3C2B5B07A5E7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FF55E280-729A-E13D-9F3F-9DE6AF9A4AE1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197E10AE-B7BB-F0AB-0AC7-D72F8F0DD47E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AAFAA7EE-D768-F523-7EA4-DE7CC5F7ECAA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676BF075-D5E6-3AAA-3B44-756ED5FD5F2A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85F019E1-3D3D-7002-3B98-58B167E1EDEB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B6A2722A-FFFF-B515-E471-B8618A654169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9DDF3219-F882-5738-A981-77FF5007B743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CDCC877C-F565-C27A-B85B-0CDF97A2070C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59F5E319-556D-DCAF-A966-8C1FA98C5A76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33">
              <a:extLst>
                <a:ext uri="{FF2B5EF4-FFF2-40B4-BE49-F238E27FC236}">
                  <a16:creationId xmlns:a16="http://schemas.microsoft.com/office/drawing/2014/main" id="{E40AC7CB-46F3-25E3-7B35-E8702FEABF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33">
              <a:extLst>
                <a:ext uri="{FF2B5EF4-FFF2-40B4-BE49-F238E27FC236}">
                  <a16:creationId xmlns:a16="http://schemas.microsoft.com/office/drawing/2014/main" id="{989A3059-AA51-F844-38E5-F1DDA9DA4B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5D1755-C327-B238-74D9-EB8F4ECB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1000"/>
            <a:ext cx="11094297" cy="792480"/>
          </a:xfrm>
        </p:spPr>
        <p:txBody>
          <a:bodyPr/>
          <a:lstStyle>
            <a:lvl1pPr>
              <a:defRPr sz="29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DB0E9-2BDA-F469-1DB9-9215414CC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520" y="1538817"/>
            <a:ext cx="11094297" cy="493818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8" name="Logo Lockup">
            <a:extLst>
              <a:ext uri="{FF2B5EF4-FFF2-40B4-BE49-F238E27FC236}">
                <a16:creationId xmlns:a16="http://schemas.microsoft.com/office/drawing/2014/main" id="{4E60961E-7D68-8705-6107-30201A045F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58400" y="381000"/>
            <a:ext cx="1706880" cy="379811"/>
            <a:chOff x="1215152" y="1794510"/>
            <a:chExt cx="6722532" cy="1495881"/>
          </a:xfrm>
          <a:solidFill>
            <a:schemeClr val="accent1"/>
          </a:solidFill>
        </p:grpSpPr>
        <p:pic>
          <p:nvPicPr>
            <p:cNvPr id="69" name="2023">
              <a:extLst>
                <a:ext uri="{FF2B5EF4-FFF2-40B4-BE49-F238E27FC236}">
                  <a16:creationId xmlns:a16="http://schemas.microsoft.com/office/drawing/2014/main" id="{840733AA-4BE4-52D1-BC95-B8C299401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40637" y="2033972"/>
              <a:ext cx="1688211" cy="592074"/>
            </a:xfrm>
            <a:prstGeom prst="rect">
              <a:avLst/>
            </a:prstGeom>
          </p:spPr>
        </p:pic>
        <p:pic>
          <p:nvPicPr>
            <p:cNvPr id="70" name="exchange">
              <a:extLst>
                <a:ext uri="{FF2B5EF4-FFF2-40B4-BE49-F238E27FC236}">
                  <a16:creationId xmlns:a16="http://schemas.microsoft.com/office/drawing/2014/main" id="{A74F44D6-490C-01DF-181C-9BA90752A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5152" y="1794510"/>
              <a:ext cx="4928616" cy="1072134"/>
            </a:xfrm>
            <a:prstGeom prst="rect">
              <a:avLst/>
            </a:prstGeom>
          </p:spPr>
        </p:pic>
        <p:pic>
          <p:nvPicPr>
            <p:cNvPr id="71" name="grow.">
              <a:extLst>
                <a:ext uri="{FF2B5EF4-FFF2-40B4-BE49-F238E27FC236}">
                  <a16:creationId xmlns:a16="http://schemas.microsoft.com/office/drawing/2014/main" id="{E19C7143-2E88-D716-D14C-BEC0A9DD4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09518" y="2858337"/>
              <a:ext cx="1328166" cy="43205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7634834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>
            <a:extLst>
              <a:ext uri="{FF2B5EF4-FFF2-40B4-BE49-F238E27FC236}">
                <a16:creationId xmlns:a16="http://schemas.microsoft.com/office/drawing/2014/main" id="{446ABA2D-CD69-025C-63B7-FB5941E2F235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5" name="Gerade Verbindung 46">
              <a:extLst>
                <a:ext uri="{FF2B5EF4-FFF2-40B4-BE49-F238E27FC236}">
                  <a16:creationId xmlns:a16="http://schemas.microsoft.com/office/drawing/2014/main" id="{63CC2053-D26F-1A09-EC5F-40F09CFF97D0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26">
              <a:extLst>
                <a:ext uri="{FF2B5EF4-FFF2-40B4-BE49-F238E27FC236}">
                  <a16:creationId xmlns:a16="http://schemas.microsoft.com/office/drawing/2014/main" id="{ECAA126C-3631-1D8E-91D5-30614D2DE00F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34">
              <a:extLst>
                <a:ext uri="{FF2B5EF4-FFF2-40B4-BE49-F238E27FC236}">
                  <a16:creationId xmlns:a16="http://schemas.microsoft.com/office/drawing/2014/main" id="{5D37153E-609D-76FB-E0A9-B96F729D65F8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5">
              <a:extLst>
                <a:ext uri="{FF2B5EF4-FFF2-40B4-BE49-F238E27FC236}">
                  <a16:creationId xmlns:a16="http://schemas.microsoft.com/office/drawing/2014/main" id="{6B8C804A-3D3C-4FB7-7B2B-A5B163168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E165FDD9-DC01-9315-92F5-ADE28CE6BD42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CE2CD018-007D-C7F5-8CEA-6EF75B05E6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5CC789D7-2EF8-E7C1-3590-31166A200FF3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3CA35A59-F430-B04E-386A-F9806371FB89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A8AD1C7A-EDE4-E574-FB2C-88F4363C5483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75FE1BCD-C5CF-20EE-4B9C-885FEA87A826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86FB99C9-2D8F-7E6E-69FF-3BCC325E5E8C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A9B3B169-E6F0-A0BD-9B8C-954199476649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CF14F4EF-6D98-05D1-BE74-68BF64589414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4E0A690F-ABFD-EDD2-CE30-9CB472CEA6DC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5">
              <a:extLst>
                <a:ext uri="{FF2B5EF4-FFF2-40B4-BE49-F238E27FC236}">
                  <a16:creationId xmlns:a16="http://schemas.microsoft.com/office/drawing/2014/main" id="{AC81C5B8-3066-7127-B324-F8C1B54F3EFF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5">
              <a:extLst>
                <a:ext uri="{FF2B5EF4-FFF2-40B4-BE49-F238E27FC236}">
                  <a16:creationId xmlns:a16="http://schemas.microsoft.com/office/drawing/2014/main" id="{256407F4-415D-EC36-7B0D-317E1E6285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4">
              <a:extLst>
                <a:ext uri="{FF2B5EF4-FFF2-40B4-BE49-F238E27FC236}">
                  <a16:creationId xmlns:a16="http://schemas.microsoft.com/office/drawing/2014/main" id="{AA649B4A-E3F9-8AAB-03F2-0B0136C748C8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5">
              <a:extLst>
                <a:ext uri="{FF2B5EF4-FFF2-40B4-BE49-F238E27FC236}">
                  <a16:creationId xmlns:a16="http://schemas.microsoft.com/office/drawing/2014/main" id="{156B5B86-A947-AB70-8F2E-CD3AD48D0D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8764E9BE-F472-A922-E562-0F87D83E7EB1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C06434AD-4A84-F86B-1A54-DCB4778D07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FF78F582-DCBC-38BA-BF2E-855C713CA453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47417605-21FA-6FD4-573F-3259A8D97A2D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0F8442E6-7097-B2AA-70C8-70CEFC964AE3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C9EEE4EC-6594-1727-68E8-9E7F5F4D19A2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2B8441AA-615C-FE97-2A5C-A73E59164EB8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8184389B-5467-CABF-214B-04846261ED8C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900ECDAB-0A70-53BB-F625-35B0DBB0D742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9DF724ED-3E21-516D-0F80-954C1F4647C9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5">
              <a:extLst>
                <a:ext uri="{FF2B5EF4-FFF2-40B4-BE49-F238E27FC236}">
                  <a16:creationId xmlns:a16="http://schemas.microsoft.com/office/drawing/2014/main" id="{DAFA7EEE-DA4E-1134-B546-6DA960559883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5">
              <a:extLst>
                <a:ext uri="{FF2B5EF4-FFF2-40B4-BE49-F238E27FC236}">
                  <a16:creationId xmlns:a16="http://schemas.microsoft.com/office/drawing/2014/main" id="{F1ABEF9F-C8E7-1E1D-6913-B1BC9F3715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456F9207-0BAB-6FEF-7DAD-F6F4D20CCAD4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B1FF7CBE-AFE8-B984-686A-ED28B130250D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CDA6E0FB-B3D1-07D8-10F0-F4D88CD72FEA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C78F46D8-E620-19A4-2C54-9A518DC2520C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7C631130-7781-248E-7503-F734C6BF07B1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89C30F47-A74C-E59A-2B35-E306768E44D7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2D2A1D81-56FD-0E35-1730-04538258FF4F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54CDB369-4819-9F56-C751-298D0B4C14D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3B7E14E3-3EFA-E2D9-ACCF-1D2C4641E2E7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BA4F7D28-29EF-B5A4-30B0-5D6088F7F9AA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9BED50D0-FAE0-FEE9-71D2-B3F5DCEA6624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0D0E95CC-4BC4-3AD8-FC95-C314E3A8990F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D10FE85A-1E32-5AF8-0FAE-829224D8CDDB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3ABB1206-8A13-419E-89F3-BC9DCD184C35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3841409E-A030-F9DF-28AA-C6E30A8B6D1D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87AB87EF-7E1C-CE81-AE53-CC86C5EEB818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B751BD71-9A2E-402B-D7BC-F136211045C8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5EBBFA7E-C8F8-15E8-02A4-F2218837114E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65132582-0C82-F949-94BF-B516387E8D3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57DC4A0D-B619-5901-81C2-5DEB10EE48C3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3FA2EB0E-A980-6AD9-9419-0B10DE370BDD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66F9D8C5-8439-9DC7-0DC7-CC80F9A93F1B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33">
              <a:extLst>
                <a:ext uri="{FF2B5EF4-FFF2-40B4-BE49-F238E27FC236}">
                  <a16:creationId xmlns:a16="http://schemas.microsoft.com/office/drawing/2014/main" id="{0B28F8E2-281B-C485-2B45-7367F0E4B2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33">
              <a:extLst>
                <a:ext uri="{FF2B5EF4-FFF2-40B4-BE49-F238E27FC236}">
                  <a16:creationId xmlns:a16="http://schemas.microsoft.com/office/drawing/2014/main" id="{6E2E3B79-0700-4CC2-F322-508698F290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5D1755-C327-B238-74D9-EB8F4ECB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1000"/>
            <a:ext cx="3718560" cy="792480"/>
          </a:xfrm>
        </p:spPr>
        <p:txBody>
          <a:bodyPr/>
          <a:lstStyle>
            <a:lvl1pPr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DB0E9-2BDA-F469-1DB9-9215414CC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520" y="1538817"/>
            <a:ext cx="3718560" cy="493818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 Lockup">
            <a:extLst>
              <a:ext uri="{FF2B5EF4-FFF2-40B4-BE49-F238E27FC236}">
                <a16:creationId xmlns:a16="http://schemas.microsoft.com/office/drawing/2014/main" id="{8729F275-0ABC-21A3-5853-CA3C315819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78240" y="320040"/>
            <a:ext cx="3048000" cy="646552"/>
            <a:chOff x="1215152" y="1828655"/>
            <a:chExt cx="6722532" cy="1426027"/>
          </a:xfrm>
          <a:solidFill>
            <a:schemeClr val="bg1"/>
          </a:solidFill>
        </p:grpSpPr>
        <p:pic>
          <p:nvPicPr>
            <p:cNvPr id="10" name="connect.">
              <a:extLst>
                <a:ext uri="{FF2B5EF4-FFF2-40B4-BE49-F238E27FC236}">
                  <a16:creationId xmlns:a16="http://schemas.microsoft.com/office/drawing/2014/main" id="{B822B917-D8B6-3543-44BD-FB558958B6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88260" y="2868514"/>
              <a:ext cx="2249424" cy="386168"/>
            </a:xfrm>
            <a:prstGeom prst="rect">
              <a:avLst/>
            </a:prstGeom>
          </p:spPr>
        </p:pic>
        <p:pic>
          <p:nvPicPr>
            <p:cNvPr id="11" name="2023">
              <a:extLst>
                <a:ext uri="{FF2B5EF4-FFF2-40B4-BE49-F238E27FC236}">
                  <a16:creationId xmlns:a16="http://schemas.microsoft.com/office/drawing/2014/main" id="{792E3E9A-1320-C0CC-F650-8BD320E12E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40637" y="2068117"/>
              <a:ext cx="1688211" cy="592074"/>
            </a:xfrm>
            <a:prstGeom prst="rect">
              <a:avLst/>
            </a:prstGeom>
          </p:spPr>
        </p:pic>
        <p:pic>
          <p:nvPicPr>
            <p:cNvPr id="12" name="exchange">
              <a:extLst>
                <a:ext uri="{FF2B5EF4-FFF2-40B4-BE49-F238E27FC236}">
                  <a16:creationId xmlns:a16="http://schemas.microsoft.com/office/drawing/2014/main" id="{943CF1B1-ED82-85E6-4C12-451A02043A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15152" y="1828655"/>
              <a:ext cx="4928616" cy="1072134"/>
            </a:xfrm>
            <a:prstGeom prst="rect">
              <a:avLst/>
            </a:prstGeom>
          </p:spPr>
        </p:pic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DBB7C9-1346-0D1C-EFDE-6E4462A2D4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5840" y="0"/>
            <a:ext cx="7376160" cy="6858000"/>
          </a:xfrm>
          <a:solidFill>
            <a:schemeClr val="bg2">
              <a:lumMod val="50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7845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>
            <a:extLst>
              <a:ext uri="{FF2B5EF4-FFF2-40B4-BE49-F238E27FC236}">
                <a16:creationId xmlns:a16="http://schemas.microsoft.com/office/drawing/2014/main" id="{186F1FFE-C807-EC98-9267-731A40A2D90E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4" name="Gerade Verbindung 46">
              <a:extLst>
                <a:ext uri="{FF2B5EF4-FFF2-40B4-BE49-F238E27FC236}">
                  <a16:creationId xmlns:a16="http://schemas.microsoft.com/office/drawing/2014/main" id="{CD15CA99-0EC3-2727-8BDB-1D2DBC9534FD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26">
              <a:extLst>
                <a:ext uri="{FF2B5EF4-FFF2-40B4-BE49-F238E27FC236}">
                  <a16:creationId xmlns:a16="http://schemas.microsoft.com/office/drawing/2014/main" id="{ACB18D08-80B9-EAFA-C03E-04471020F856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34">
              <a:extLst>
                <a:ext uri="{FF2B5EF4-FFF2-40B4-BE49-F238E27FC236}">
                  <a16:creationId xmlns:a16="http://schemas.microsoft.com/office/drawing/2014/main" id="{6B8145FC-7A70-4A9A-9A27-3E2E18F9ACE0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35">
              <a:extLst>
                <a:ext uri="{FF2B5EF4-FFF2-40B4-BE49-F238E27FC236}">
                  <a16:creationId xmlns:a16="http://schemas.microsoft.com/office/drawing/2014/main" id="{397E6963-FB08-EB26-64F7-185377AE83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33">
              <a:extLst>
                <a:ext uri="{FF2B5EF4-FFF2-40B4-BE49-F238E27FC236}">
                  <a16:creationId xmlns:a16="http://schemas.microsoft.com/office/drawing/2014/main" id="{5EA21B72-C5B4-BFFA-8E1E-D018998E9F35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3">
              <a:extLst>
                <a:ext uri="{FF2B5EF4-FFF2-40B4-BE49-F238E27FC236}">
                  <a16:creationId xmlns:a16="http://schemas.microsoft.com/office/drawing/2014/main" id="{1150266C-4114-F278-853C-6CB3E1B68C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33">
              <a:extLst>
                <a:ext uri="{FF2B5EF4-FFF2-40B4-BE49-F238E27FC236}">
                  <a16:creationId xmlns:a16="http://schemas.microsoft.com/office/drawing/2014/main" id="{A43708C9-B66B-8A76-23CF-F45B60A1FFB5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3">
              <a:extLst>
                <a:ext uri="{FF2B5EF4-FFF2-40B4-BE49-F238E27FC236}">
                  <a16:creationId xmlns:a16="http://schemas.microsoft.com/office/drawing/2014/main" id="{1213C271-102D-00F4-97BA-A451D892DC65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65E1999D-F616-9A8B-A73C-A032CE779F25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A34812E0-4DEA-D650-771F-94C0B3148BFD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1399D417-7524-A017-58AC-8186A5329CA1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AC8624E2-E01D-3A87-33D0-0EA3270C81DA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71EB1CEE-2720-74E3-37E0-AA7F2F6BF106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CB33B59B-BDE3-E52C-75F5-EF55BA2157A5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5">
              <a:extLst>
                <a:ext uri="{FF2B5EF4-FFF2-40B4-BE49-F238E27FC236}">
                  <a16:creationId xmlns:a16="http://schemas.microsoft.com/office/drawing/2014/main" id="{B69D12A4-E355-0E0C-D92B-B09DECF73179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5">
              <a:extLst>
                <a:ext uri="{FF2B5EF4-FFF2-40B4-BE49-F238E27FC236}">
                  <a16:creationId xmlns:a16="http://schemas.microsoft.com/office/drawing/2014/main" id="{778A4A88-83A6-8FE2-99BE-0C055CE26E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4">
              <a:extLst>
                <a:ext uri="{FF2B5EF4-FFF2-40B4-BE49-F238E27FC236}">
                  <a16:creationId xmlns:a16="http://schemas.microsoft.com/office/drawing/2014/main" id="{08D37D49-6DB9-A8A8-6CC1-059D482F32A3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5">
              <a:extLst>
                <a:ext uri="{FF2B5EF4-FFF2-40B4-BE49-F238E27FC236}">
                  <a16:creationId xmlns:a16="http://schemas.microsoft.com/office/drawing/2014/main" id="{E6EB02A5-4E84-3368-91A4-16DD08C36F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2FE2086A-A1FB-DF3E-C0B9-275118244DAF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1CC9C861-061B-253A-EBA5-778BAC614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0E16260D-15DE-2568-6AD9-734151F6CB28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0836F143-F9A3-7307-40BC-F83D6D2C2DEC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11A88215-E8B5-8168-622F-C89D419565FF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3">
              <a:extLst>
                <a:ext uri="{FF2B5EF4-FFF2-40B4-BE49-F238E27FC236}">
                  <a16:creationId xmlns:a16="http://schemas.microsoft.com/office/drawing/2014/main" id="{C48D474F-3AED-6436-C469-C53BB804659A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193CACF6-DEF4-E2BE-34EE-825885FDB365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19529584-5303-CD71-0E48-3A2C9A4A530A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C4151F17-4392-2CD8-4546-F15A759DCF50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7D7C4DA0-67F0-2E63-0F0E-31878C4D2280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5">
              <a:extLst>
                <a:ext uri="{FF2B5EF4-FFF2-40B4-BE49-F238E27FC236}">
                  <a16:creationId xmlns:a16="http://schemas.microsoft.com/office/drawing/2014/main" id="{F363FB0D-22BA-7B47-E7CD-25227D125E1A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5">
              <a:extLst>
                <a:ext uri="{FF2B5EF4-FFF2-40B4-BE49-F238E27FC236}">
                  <a16:creationId xmlns:a16="http://schemas.microsoft.com/office/drawing/2014/main" id="{063375BB-29E0-B42D-D282-548DE50770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26">
              <a:extLst>
                <a:ext uri="{FF2B5EF4-FFF2-40B4-BE49-F238E27FC236}">
                  <a16:creationId xmlns:a16="http://schemas.microsoft.com/office/drawing/2014/main" id="{2E1CEE30-B768-FF82-6059-826CD5573D94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26">
              <a:extLst>
                <a:ext uri="{FF2B5EF4-FFF2-40B4-BE49-F238E27FC236}">
                  <a16:creationId xmlns:a16="http://schemas.microsoft.com/office/drawing/2014/main" id="{3C37AB1F-29ED-671B-BE62-D07601EDE64B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26">
              <a:extLst>
                <a:ext uri="{FF2B5EF4-FFF2-40B4-BE49-F238E27FC236}">
                  <a16:creationId xmlns:a16="http://schemas.microsoft.com/office/drawing/2014/main" id="{4D411397-2799-2ED1-9BD9-D640A2173793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6">
              <a:extLst>
                <a:ext uri="{FF2B5EF4-FFF2-40B4-BE49-F238E27FC236}">
                  <a16:creationId xmlns:a16="http://schemas.microsoft.com/office/drawing/2014/main" id="{397D8F54-B355-FFE9-2414-E9AF0AB55BD5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6">
              <a:extLst>
                <a:ext uri="{FF2B5EF4-FFF2-40B4-BE49-F238E27FC236}">
                  <a16:creationId xmlns:a16="http://schemas.microsoft.com/office/drawing/2014/main" id="{591CA4AD-F4F9-3F13-4A9E-8E4EA82AFAD5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6">
              <a:extLst>
                <a:ext uri="{FF2B5EF4-FFF2-40B4-BE49-F238E27FC236}">
                  <a16:creationId xmlns:a16="http://schemas.microsoft.com/office/drawing/2014/main" id="{91BE3D13-A831-4AF3-0DFA-B44EA88222B3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E11DEAF7-C62F-8FEE-A781-F57BBC8F3DBF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930E72AF-09AF-BAB8-8D99-E7278AEB02A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CCDE3876-8C40-6431-0188-679EE3A313C9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377FAFCC-E85F-5FA9-18A5-305BE2F2144A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533E5F53-322A-3BB6-5A76-D64E9DEC4206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BBE009ED-F316-FD5D-731F-D38027913C9B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BFCCEE9F-FBC0-35B2-35FF-337F80955C30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13215269-AFCF-DE39-670F-40143570CC7E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73CC3FA5-E356-3CB1-09C7-CDE2CCB88880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C0BECC58-386A-C487-D0FC-D0ECF581BF0B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4B94247D-0DB6-96F2-D1A1-D375839807DB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10C661C4-99EC-D962-7D12-028BAE604F9A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225550C7-A4F7-BFF8-45FF-6C4A979E02EA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59377BD6-1903-17EB-A28C-F468A96FAF66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7AAA652C-4321-C000-2530-B2DCD45B7D25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912335F7-0E4F-DFC4-BB5F-15FECCC19F98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33">
              <a:extLst>
                <a:ext uri="{FF2B5EF4-FFF2-40B4-BE49-F238E27FC236}">
                  <a16:creationId xmlns:a16="http://schemas.microsoft.com/office/drawing/2014/main" id="{98B33731-C00A-FBCC-1177-F5C360FF2A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3">
              <a:extLst>
                <a:ext uri="{FF2B5EF4-FFF2-40B4-BE49-F238E27FC236}">
                  <a16:creationId xmlns:a16="http://schemas.microsoft.com/office/drawing/2014/main" id="{ECF540BD-F0A5-2C4C-0475-63C032C41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064DF2-08B3-1450-F497-E2D69913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81000"/>
            <a:ext cx="11460480" cy="792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6233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id">
            <a:extLst>
              <a:ext uri="{FF2B5EF4-FFF2-40B4-BE49-F238E27FC236}">
                <a16:creationId xmlns:a16="http://schemas.microsoft.com/office/drawing/2014/main" id="{BD286F98-4412-BCDE-8624-414C7888F55C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8" name="Gerade Verbindung 46">
              <a:extLst>
                <a:ext uri="{FF2B5EF4-FFF2-40B4-BE49-F238E27FC236}">
                  <a16:creationId xmlns:a16="http://schemas.microsoft.com/office/drawing/2014/main" id="{12B38B5C-3EEC-6B37-FEC4-C4CE303EA5FD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6">
              <a:extLst>
                <a:ext uri="{FF2B5EF4-FFF2-40B4-BE49-F238E27FC236}">
                  <a16:creationId xmlns:a16="http://schemas.microsoft.com/office/drawing/2014/main" id="{6B789E5B-1F43-1009-2186-5516D69B762D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34">
              <a:extLst>
                <a:ext uri="{FF2B5EF4-FFF2-40B4-BE49-F238E27FC236}">
                  <a16:creationId xmlns:a16="http://schemas.microsoft.com/office/drawing/2014/main" id="{45EDA632-FDAD-7EEB-ED18-72F2C16AA199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5">
              <a:extLst>
                <a:ext uri="{FF2B5EF4-FFF2-40B4-BE49-F238E27FC236}">
                  <a16:creationId xmlns:a16="http://schemas.microsoft.com/office/drawing/2014/main" id="{26F905DB-38C9-6996-9B46-856D529923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22F6C0BC-383C-7E50-AE23-AC3DC0852AC3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B18877AF-938A-21C7-F339-45A17DF1A7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753404D8-E0B9-D53C-C61A-A75ABF290066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9B7AD226-7FF8-5D05-B810-DAB8106534A1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C7CD7CC0-9FE7-9A68-D204-6F9A35488F5D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7223DABE-B5C5-2701-9EA8-BB42DA089DFD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9588CA0A-F16F-325C-26A9-8ABAC761CDBA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61400D47-D1AF-73BD-5A30-406B66B04967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5335CBC3-F23D-DE26-5C48-113DF9DE259E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801C1974-E73E-BE89-C4E3-5DDEE28B1233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5">
              <a:extLst>
                <a:ext uri="{FF2B5EF4-FFF2-40B4-BE49-F238E27FC236}">
                  <a16:creationId xmlns:a16="http://schemas.microsoft.com/office/drawing/2014/main" id="{43E60519-748B-853F-76E5-99901CCE177C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5">
              <a:extLst>
                <a:ext uri="{FF2B5EF4-FFF2-40B4-BE49-F238E27FC236}">
                  <a16:creationId xmlns:a16="http://schemas.microsoft.com/office/drawing/2014/main" id="{1D86D0A2-D557-A665-D952-94BCA9F598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4">
              <a:extLst>
                <a:ext uri="{FF2B5EF4-FFF2-40B4-BE49-F238E27FC236}">
                  <a16:creationId xmlns:a16="http://schemas.microsoft.com/office/drawing/2014/main" id="{7776AFB9-90B1-3D49-21DF-31F157A3DE18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5">
              <a:extLst>
                <a:ext uri="{FF2B5EF4-FFF2-40B4-BE49-F238E27FC236}">
                  <a16:creationId xmlns:a16="http://schemas.microsoft.com/office/drawing/2014/main" id="{8F025BEE-5EC4-3D80-FD7F-AB0B74C98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BA5B7BB7-9373-B9B0-1577-6BF2A1D84D0C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3">
              <a:extLst>
                <a:ext uri="{FF2B5EF4-FFF2-40B4-BE49-F238E27FC236}">
                  <a16:creationId xmlns:a16="http://schemas.microsoft.com/office/drawing/2014/main" id="{4B10CE0E-FDDE-CE15-5F87-03EE79CC96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F047F013-B03C-E90E-1F3B-6519F4B883DD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8E1A9588-5301-05FC-D542-5C365521C9C1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298592A2-C61A-7CA2-36D2-9EC2C89E5E71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2FC9F9E7-A0C1-7725-F2A4-1EF3BB6A37B9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92C47DD1-0631-658A-61A0-1B68F26D407E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E7C25693-798D-1707-C091-C72D98BC6455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97284195-920D-C699-2146-EF608F3BF8CD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4B0908BC-0CDE-A7A1-861C-C567F55EC731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C0692611-2DF6-F3A8-EBC9-47AB490FF9DD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5">
              <a:extLst>
                <a:ext uri="{FF2B5EF4-FFF2-40B4-BE49-F238E27FC236}">
                  <a16:creationId xmlns:a16="http://schemas.microsoft.com/office/drawing/2014/main" id="{7B94B2B5-015E-9C9C-5AC2-76D0012F3B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6">
              <a:extLst>
                <a:ext uri="{FF2B5EF4-FFF2-40B4-BE49-F238E27FC236}">
                  <a16:creationId xmlns:a16="http://schemas.microsoft.com/office/drawing/2014/main" id="{F2FB1BFB-1907-54A9-80FD-022C0C766E72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6">
              <a:extLst>
                <a:ext uri="{FF2B5EF4-FFF2-40B4-BE49-F238E27FC236}">
                  <a16:creationId xmlns:a16="http://schemas.microsoft.com/office/drawing/2014/main" id="{03765894-3AFD-BBE7-F1EF-8F6A54D98B0C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184BD26A-1BBF-5E4F-5441-6D5C5C62B7CB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B1D4FF71-CFDA-43A9-EAE4-036C4403DF6E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0B39045F-7DC6-2946-2BF6-AC174C20F9E0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BE1CFB7B-CB11-5ED3-A174-25AE506AC0BB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6CEB8A63-CD35-5266-CE4C-CC7319D45B83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EDA1AF14-6B46-F57A-93C7-ECAAB44D307E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B51A0FBF-0938-BDB2-FB3A-50338B9EB5C0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2761A2C7-B32B-211F-04DD-F5D1E908B0D0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CA3DC579-2B35-31F8-9854-C1542DDF0219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57AC77F0-94D6-851E-E8AF-CD427220E964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101B9DDA-DDD3-AC1F-0EB6-356E09638B75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3110905E-896A-0ADE-CDD2-A5219AE67785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D394B727-3B87-42FD-D4D3-6FE7C0445A9C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3D49EBC0-440E-3C96-DAAA-DFC02F7A50AE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88B5193C-F5B8-5CE7-D824-5411C35ACFFD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3A66ABC1-CE7C-5361-90CF-2E024829012B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9A426245-5BF1-7686-FA55-2C9D89E5E125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E6DF1F4C-2169-E745-0DCC-7398D144880F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DEC3A6C5-79FA-9B1A-F337-95AB90D6FDFE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F662C672-8561-24E6-F9BB-58718303B902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33">
              <a:extLst>
                <a:ext uri="{FF2B5EF4-FFF2-40B4-BE49-F238E27FC236}">
                  <a16:creationId xmlns:a16="http://schemas.microsoft.com/office/drawing/2014/main" id="{38FEE5D3-67F1-866D-37FB-BA73835D35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33">
              <a:extLst>
                <a:ext uri="{FF2B5EF4-FFF2-40B4-BE49-F238E27FC236}">
                  <a16:creationId xmlns:a16="http://schemas.microsoft.com/office/drawing/2014/main" id="{8B2BB80B-F726-8F7B-2DE5-83AF3EECB7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Grad">
            <a:extLst>
              <a:ext uri="{FF2B5EF4-FFF2-40B4-BE49-F238E27FC236}">
                <a16:creationId xmlns:a16="http://schemas.microsoft.com/office/drawing/2014/main" id="{53FD0BD6-F27E-FBFF-4A31-EF0229A117AC}"/>
              </a:ext>
            </a:extLst>
          </p:cNvPr>
          <p:cNvSpPr/>
          <p:nvPr userDrawn="1"/>
        </p:nvSpPr>
        <p:spPr>
          <a:xfrm>
            <a:off x="0" y="0"/>
            <a:ext cx="12188952" cy="283464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potlight Grad">
            <a:extLst>
              <a:ext uri="{FF2B5EF4-FFF2-40B4-BE49-F238E27FC236}">
                <a16:creationId xmlns:a16="http://schemas.microsoft.com/office/drawing/2014/main" id="{53F5E8AA-5345-D820-3EB0-3F5BB0FEEE0F}"/>
              </a:ext>
            </a:extLst>
          </p:cNvPr>
          <p:cNvSpPr/>
          <p:nvPr userDrawn="1"/>
        </p:nvSpPr>
        <p:spPr>
          <a:xfrm>
            <a:off x="365760" y="1173480"/>
            <a:ext cx="7680960" cy="487680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D1755-C327-B238-74D9-EB8F4ECB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4" y="381000"/>
            <a:ext cx="11460056" cy="792480"/>
          </a:xfrm>
        </p:spPr>
        <p:txBody>
          <a:bodyPr/>
          <a:lstStyle>
            <a:lvl1pPr>
              <a:defRPr sz="2933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8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>
            <a:extLst>
              <a:ext uri="{FF2B5EF4-FFF2-40B4-BE49-F238E27FC236}">
                <a16:creationId xmlns:a16="http://schemas.microsoft.com/office/drawing/2014/main" id="{54E1C7FF-B625-F6D1-259E-2970176FA165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7" name="Gerade Verbindung 46">
              <a:extLst>
                <a:ext uri="{FF2B5EF4-FFF2-40B4-BE49-F238E27FC236}">
                  <a16:creationId xmlns:a16="http://schemas.microsoft.com/office/drawing/2014/main" id="{7F861AA0-7086-C4AC-43F3-C2B46F4A3096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6">
              <a:extLst>
                <a:ext uri="{FF2B5EF4-FFF2-40B4-BE49-F238E27FC236}">
                  <a16:creationId xmlns:a16="http://schemas.microsoft.com/office/drawing/2014/main" id="{35D395EC-2027-66CD-62D8-57E6AF015979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4">
              <a:extLst>
                <a:ext uri="{FF2B5EF4-FFF2-40B4-BE49-F238E27FC236}">
                  <a16:creationId xmlns:a16="http://schemas.microsoft.com/office/drawing/2014/main" id="{5DDB5550-7E77-E93F-4630-DA101B9EF652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35">
              <a:extLst>
                <a:ext uri="{FF2B5EF4-FFF2-40B4-BE49-F238E27FC236}">
                  <a16:creationId xmlns:a16="http://schemas.microsoft.com/office/drawing/2014/main" id="{4216CB2D-37C6-532B-B06D-1BF68A35BC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3">
              <a:extLst>
                <a:ext uri="{FF2B5EF4-FFF2-40B4-BE49-F238E27FC236}">
                  <a16:creationId xmlns:a16="http://schemas.microsoft.com/office/drawing/2014/main" id="{A1D05789-CBF4-0FC6-BC5D-FDC0EBFFBABE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A7731409-A1CD-4FB5-CBD2-9F7DC77631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DC4AD45E-D672-38E5-5ADB-B347AF32219E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0A46F24F-4CC9-FDD8-AE4F-C6D2DD197AA5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9F034FDD-8137-FF33-E892-EED71E108FA5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58BE7FDC-2FDC-B5A1-DD59-405442369148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651D4BB2-F837-C8BC-4385-A12AF5905FF8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2886949E-D264-CDF9-819B-49E5C5FF5432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CD37C8B5-0C99-C16F-E4E1-0F1B469ED12E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79331554-E4FC-212C-5E14-82E2DCA559D9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5">
              <a:extLst>
                <a:ext uri="{FF2B5EF4-FFF2-40B4-BE49-F238E27FC236}">
                  <a16:creationId xmlns:a16="http://schemas.microsoft.com/office/drawing/2014/main" id="{4913EDA6-A96A-48D8-223D-BF5BD4A266B3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5">
              <a:extLst>
                <a:ext uri="{FF2B5EF4-FFF2-40B4-BE49-F238E27FC236}">
                  <a16:creationId xmlns:a16="http://schemas.microsoft.com/office/drawing/2014/main" id="{BE5C636C-65AF-1617-FA1C-B86BF9D691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4">
              <a:extLst>
                <a:ext uri="{FF2B5EF4-FFF2-40B4-BE49-F238E27FC236}">
                  <a16:creationId xmlns:a16="http://schemas.microsoft.com/office/drawing/2014/main" id="{A716410E-45F8-B8A3-2F0F-BC3A3B2F7A62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5">
              <a:extLst>
                <a:ext uri="{FF2B5EF4-FFF2-40B4-BE49-F238E27FC236}">
                  <a16:creationId xmlns:a16="http://schemas.microsoft.com/office/drawing/2014/main" id="{8CCB43EC-2B35-E21B-A6A6-B3E01B8453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B175B4FD-1B98-CB60-BD71-57AC337027C3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970E685A-C732-D538-31CA-DC9A8D5783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3">
              <a:extLst>
                <a:ext uri="{FF2B5EF4-FFF2-40B4-BE49-F238E27FC236}">
                  <a16:creationId xmlns:a16="http://schemas.microsoft.com/office/drawing/2014/main" id="{390AE6C4-3306-9AFD-E2A4-02B540FFCACD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2A14DD05-880D-BF30-3810-F461DB0A590C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7601C6B0-B224-5126-DA0B-302E9EF9E21E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76E5B912-F4B4-FB60-9636-104C79D876D1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1AED5DCA-D687-8EE0-94DB-2D16CE7EF2A7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826B983D-50C7-7ED8-707B-F05DB26A1303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9F6A0B01-5497-8B1E-F5F1-4BD5DFDBDA61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1EF6B145-4CD5-4D6F-ECB3-4F622C6CF01C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5">
              <a:extLst>
                <a:ext uri="{FF2B5EF4-FFF2-40B4-BE49-F238E27FC236}">
                  <a16:creationId xmlns:a16="http://schemas.microsoft.com/office/drawing/2014/main" id="{76421B41-3204-EADE-526F-35E73E1A2254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77976B20-CBDE-0381-8255-D58B466779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6">
              <a:extLst>
                <a:ext uri="{FF2B5EF4-FFF2-40B4-BE49-F238E27FC236}">
                  <a16:creationId xmlns:a16="http://schemas.microsoft.com/office/drawing/2014/main" id="{8CDA6CE3-6FA3-810D-E6B9-018FF57DAD33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6">
              <a:extLst>
                <a:ext uri="{FF2B5EF4-FFF2-40B4-BE49-F238E27FC236}">
                  <a16:creationId xmlns:a16="http://schemas.microsoft.com/office/drawing/2014/main" id="{97F7496B-62A7-82FE-8937-1046B7AC232E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6">
              <a:extLst>
                <a:ext uri="{FF2B5EF4-FFF2-40B4-BE49-F238E27FC236}">
                  <a16:creationId xmlns:a16="http://schemas.microsoft.com/office/drawing/2014/main" id="{2DC28548-D2DD-D79D-55B9-3326BBC9900B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EBAC57BD-3D6E-2DC4-6262-B9B5F05EFE40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D63C5A7A-2078-147B-CCE4-B79C597004F1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F04CA1DA-AFF8-845F-17C0-8A75ED47D319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2B05775C-525B-BCC8-F2AD-F83A1F3A668B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F8152476-6373-3479-674B-9AAF978649C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D60FA80C-9710-BFA8-FE73-DC5C95869CB0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39D2BEB2-019C-EB67-733B-B9F1EC29248D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33709229-39E1-BA3B-CEDB-A8BCBBE54AD3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AD6AFB3F-9455-CE1B-6F6D-40386831D962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A74D8506-C422-0655-D817-2FEB162BE1EB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87556D93-18F1-FB93-821A-210E1F05BB0B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D9931388-35D8-93CC-D751-894675732D77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D86088C6-FB22-2BEF-F297-165AB1C2FDA4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C15AD175-6EEA-4DDD-78AD-4B3500A437DB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0951260F-ECF9-C3F0-D7AD-F96C8570920E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A672D64E-3317-4F72-EA15-E43A5768279B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96C28C31-D21F-F271-2E07-B87D7E1E4D0B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2A8B7D58-82B8-8EA0-765A-59897895AB69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F693F5CC-632D-3DB5-DD09-2EF800848310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33">
              <a:extLst>
                <a:ext uri="{FF2B5EF4-FFF2-40B4-BE49-F238E27FC236}">
                  <a16:creationId xmlns:a16="http://schemas.microsoft.com/office/drawing/2014/main" id="{B002CEE7-9172-8379-21FA-434B328A69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33">
              <a:extLst>
                <a:ext uri="{FF2B5EF4-FFF2-40B4-BE49-F238E27FC236}">
                  <a16:creationId xmlns:a16="http://schemas.microsoft.com/office/drawing/2014/main" id="{4D90AF80-ED83-29D3-1819-40366D1056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Grad">
            <a:extLst>
              <a:ext uri="{FF2B5EF4-FFF2-40B4-BE49-F238E27FC236}">
                <a16:creationId xmlns:a16="http://schemas.microsoft.com/office/drawing/2014/main" id="{81A89497-1F67-80C8-572E-F6E69A19341F}"/>
              </a:ext>
            </a:extLst>
          </p:cNvPr>
          <p:cNvSpPr/>
          <p:nvPr userDrawn="1"/>
        </p:nvSpPr>
        <p:spPr>
          <a:xfrm>
            <a:off x="0" y="0"/>
            <a:ext cx="12188952" cy="283464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Gradient Rectangle">
            <a:extLst>
              <a:ext uri="{FF2B5EF4-FFF2-40B4-BE49-F238E27FC236}">
                <a16:creationId xmlns:a16="http://schemas.microsoft.com/office/drawing/2014/main" id="{48168C81-B130-5FB1-7636-E45E8797559F}"/>
              </a:ext>
            </a:extLst>
          </p:cNvPr>
          <p:cNvSpPr/>
          <p:nvPr userDrawn="1"/>
        </p:nvSpPr>
        <p:spPr>
          <a:xfrm>
            <a:off x="365761" y="1538817"/>
            <a:ext cx="11460057" cy="5319183"/>
          </a:xfrm>
          <a:prstGeom prst="rect">
            <a:avLst/>
          </a:prstGeom>
          <a:gradFill>
            <a:gsLst>
              <a:gs pos="3300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64DF2-08B3-1450-F497-E2D69913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81000"/>
            <a:ext cx="11460480" cy="792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5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>
            <a:extLst>
              <a:ext uri="{FF2B5EF4-FFF2-40B4-BE49-F238E27FC236}">
                <a16:creationId xmlns:a16="http://schemas.microsoft.com/office/drawing/2014/main" id="{F9A66EBE-F359-B030-E4C3-EF88FEA5B39F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5" name="Gerade Verbindung 46">
              <a:extLst>
                <a:ext uri="{FF2B5EF4-FFF2-40B4-BE49-F238E27FC236}">
                  <a16:creationId xmlns:a16="http://schemas.microsoft.com/office/drawing/2014/main" id="{A5A945FD-5BB2-ABB2-8FB2-AD449F0C5E1A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26">
              <a:extLst>
                <a:ext uri="{FF2B5EF4-FFF2-40B4-BE49-F238E27FC236}">
                  <a16:creationId xmlns:a16="http://schemas.microsoft.com/office/drawing/2014/main" id="{65CED372-5822-5B31-4000-89A4B81CEC1F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34">
              <a:extLst>
                <a:ext uri="{FF2B5EF4-FFF2-40B4-BE49-F238E27FC236}">
                  <a16:creationId xmlns:a16="http://schemas.microsoft.com/office/drawing/2014/main" id="{B0E1C8BF-D436-D895-023C-6A7B6372DFCB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5">
              <a:extLst>
                <a:ext uri="{FF2B5EF4-FFF2-40B4-BE49-F238E27FC236}">
                  <a16:creationId xmlns:a16="http://schemas.microsoft.com/office/drawing/2014/main" id="{9BF755A3-34FF-F4A1-5100-C83D000FC1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6D2974BD-7B9A-2CAC-E2B7-EB25BAFABA8F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E7B56D92-5335-B9A9-EA1F-846CCCF3F0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20663052-57A6-0906-75FB-70B117D74360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EE28E6FE-5119-CAED-13BB-DA45D41E3C66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5A666A10-7A41-436F-8643-603144EE9015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27A41F87-4659-6C1C-5FCF-A0581035B419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D8BBDC43-096A-D91F-CF5F-668644019FC3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A05C2F0C-06CA-B691-1DE5-5E103A75A46D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CB705A20-B47A-D2CB-D959-22B7A5E3A87C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F6CC635F-1010-FD93-0865-42B8BB0CC900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5">
              <a:extLst>
                <a:ext uri="{FF2B5EF4-FFF2-40B4-BE49-F238E27FC236}">
                  <a16:creationId xmlns:a16="http://schemas.microsoft.com/office/drawing/2014/main" id="{3B61F3B7-7112-6D7E-AF0D-7CD0CBA4DE82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5">
              <a:extLst>
                <a:ext uri="{FF2B5EF4-FFF2-40B4-BE49-F238E27FC236}">
                  <a16:creationId xmlns:a16="http://schemas.microsoft.com/office/drawing/2014/main" id="{5DF143D8-134D-559D-C7B2-F6B9777371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4">
              <a:extLst>
                <a:ext uri="{FF2B5EF4-FFF2-40B4-BE49-F238E27FC236}">
                  <a16:creationId xmlns:a16="http://schemas.microsoft.com/office/drawing/2014/main" id="{2108BF48-AC77-DF1D-B6D0-45D7CBE3BDE3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5">
              <a:extLst>
                <a:ext uri="{FF2B5EF4-FFF2-40B4-BE49-F238E27FC236}">
                  <a16:creationId xmlns:a16="http://schemas.microsoft.com/office/drawing/2014/main" id="{CCEF7338-43FA-C32D-C177-6379169958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1CCA7640-CBDB-0C17-635A-1E600DC18BAB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541B1E67-A37B-4591-9079-F3C23E7554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E57E61ED-5F2E-4495-FFD6-A0239CFD05D0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DCBC5A86-D433-326D-7E69-24CAC4527F64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1180F49A-0E0A-A391-A4B2-0F5F7E27BEAE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04A4131C-A3D1-196C-5BAE-5167AD4F09B4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912DFD79-19E3-D85F-93BD-3171B7A469A7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4C48A937-B764-3DA9-6179-8845154812B5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7A538EE8-A831-E913-465A-6FC897999377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680CDBC1-1D77-D1E6-4D45-DFBA387728EC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5">
              <a:extLst>
                <a:ext uri="{FF2B5EF4-FFF2-40B4-BE49-F238E27FC236}">
                  <a16:creationId xmlns:a16="http://schemas.microsoft.com/office/drawing/2014/main" id="{38791D07-8BEF-BF50-D1FA-DD4BFE3917C5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5">
              <a:extLst>
                <a:ext uri="{FF2B5EF4-FFF2-40B4-BE49-F238E27FC236}">
                  <a16:creationId xmlns:a16="http://schemas.microsoft.com/office/drawing/2014/main" id="{15415DF9-EBAD-F6E8-CD3B-562D1938AE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27B27100-9D37-7104-B1D3-35E36E82BBB9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9AF1DCDC-55A6-05FB-BA62-533EE1A19352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161E2550-0487-DC77-488A-8C360555DF9C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F5848871-95A5-3B60-05DD-D4CF63C0C4DD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21703E39-2172-2C66-E557-88A7C6945CAF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A3345D65-30C8-0C9E-989B-738E9F587F38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63A1CC55-64F3-0159-BE4E-357B5A7A41C0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DB6E07F7-DF32-D8D1-9EB1-C983ABDFA0A9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A921C994-F289-1B49-4E96-963426B7CD28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DFCD95C1-E8D1-C2DC-0C29-D455F1641D34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72BFEE90-80E4-91D1-7D16-22B4BBCD30E3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3168AAFA-CB73-BC39-C140-1430480D2418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CD87E6DA-7222-B298-54E9-B7B8A506D176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62E639C4-8EB2-9A0A-EBC2-C5461B6C1AAD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241B4452-D781-0CFE-B96C-A0AE5E8BD356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FC9000F1-0353-3D56-A3FC-783A154D76C8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8B41664D-D01C-C672-DF76-18665020601C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9AA8D91B-6307-56A9-5A66-FC3D8A58B493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09B0D806-77FC-917C-D5F3-E871FF5F7968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99FEE963-9A69-35F1-603C-BA5E5A6A74DA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940E1260-86B0-9A8A-7E48-F60767D2849E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1B3ADD65-40E6-5643-7E85-D455306AFC43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33">
              <a:extLst>
                <a:ext uri="{FF2B5EF4-FFF2-40B4-BE49-F238E27FC236}">
                  <a16:creationId xmlns:a16="http://schemas.microsoft.com/office/drawing/2014/main" id="{4309F8E0-FBBD-1803-AE61-4C34B77D8C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33">
              <a:extLst>
                <a:ext uri="{FF2B5EF4-FFF2-40B4-BE49-F238E27FC236}">
                  <a16:creationId xmlns:a16="http://schemas.microsoft.com/office/drawing/2014/main" id="{5D154274-522D-E16B-0A0E-F9ACF44D19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5D1755-C327-B238-74D9-EB8F4ECB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1001"/>
            <a:ext cx="7376160" cy="791633"/>
          </a:xfrm>
        </p:spPr>
        <p:txBody>
          <a:bodyPr/>
          <a:lstStyle>
            <a:lvl1pPr>
              <a:defRPr sz="29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DB0E9-2BDA-F469-1DB9-9215414CC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520" y="1538817"/>
            <a:ext cx="7376160" cy="4938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DBB7C9-1346-0D1C-EFDE-6E4462A2D4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73440" y="0"/>
            <a:ext cx="3718560" cy="6858000"/>
          </a:xfrm>
          <a:solidFill>
            <a:schemeClr val="bg2">
              <a:lumMod val="50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46817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Pic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>
            <a:extLst>
              <a:ext uri="{FF2B5EF4-FFF2-40B4-BE49-F238E27FC236}">
                <a16:creationId xmlns:a16="http://schemas.microsoft.com/office/drawing/2014/main" id="{FA1B9178-DA5C-4A45-7A9F-98D24D075F8A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5" name="Gerade Verbindung 46">
              <a:extLst>
                <a:ext uri="{FF2B5EF4-FFF2-40B4-BE49-F238E27FC236}">
                  <a16:creationId xmlns:a16="http://schemas.microsoft.com/office/drawing/2014/main" id="{C51B08D8-1176-E62D-A10E-FB28689C187C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26">
              <a:extLst>
                <a:ext uri="{FF2B5EF4-FFF2-40B4-BE49-F238E27FC236}">
                  <a16:creationId xmlns:a16="http://schemas.microsoft.com/office/drawing/2014/main" id="{181B925F-62B4-B44B-D104-3105ED261300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34">
              <a:extLst>
                <a:ext uri="{FF2B5EF4-FFF2-40B4-BE49-F238E27FC236}">
                  <a16:creationId xmlns:a16="http://schemas.microsoft.com/office/drawing/2014/main" id="{5351F384-F3D2-CB89-233E-458327DC5708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5">
              <a:extLst>
                <a:ext uri="{FF2B5EF4-FFF2-40B4-BE49-F238E27FC236}">
                  <a16:creationId xmlns:a16="http://schemas.microsoft.com/office/drawing/2014/main" id="{5BAB29B5-67F6-EFA0-C7E4-9FB472BAD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D70634EF-144C-20A3-A4AD-B5F48A50F1B8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54F8F58B-14E3-B2FE-16D7-9C4C35F30E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AF5D3CAB-9963-6C10-639F-AB04D1B953B8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AD971938-052E-A925-6360-A2FB2FCEB9B0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01D49A2F-2666-A4F2-BF5C-1BBFC485C900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5BA34920-F5CB-F28E-568B-BBD6718827D7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62213322-9CA9-FC4E-9B00-027A4BCBDD3C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A228C6CF-1888-25FB-9722-586A4130E0AC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92D2246B-7F81-36F0-3DB6-01E813133D64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4B07B0CF-AED1-5642-EB22-50CFDA45B4FD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5">
              <a:extLst>
                <a:ext uri="{FF2B5EF4-FFF2-40B4-BE49-F238E27FC236}">
                  <a16:creationId xmlns:a16="http://schemas.microsoft.com/office/drawing/2014/main" id="{0F9FEE78-2341-7B3C-8A51-548415C01303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5">
              <a:extLst>
                <a:ext uri="{FF2B5EF4-FFF2-40B4-BE49-F238E27FC236}">
                  <a16:creationId xmlns:a16="http://schemas.microsoft.com/office/drawing/2014/main" id="{3388EA72-C54D-DD64-F0DB-F420CE3731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4">
              <a:extLst>
                <a:ext uri="{FF2B5EF4-FFF2-40B4-BE49-F238E27FC236}">
                  <a16:creationId xmlns:a16="http://schemas.microsoft.com/office/drawing/2014/main" id="{675F87B8-D92D-D7EB-4F2F-26766074D029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5">
              <a:extLst>
                <a:ext uri="{FF2B5EF4-FFF2-40B4-BE49-F238E27FC236}">
                  <a16:creationId xmlns:a16="http://schemas.microsoft.com/office/drawing/2014/main" id="{E64D2C0D-A50F-A500-BBE5-6A30261398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90C4A0D7-F5B2-A0A7-8069-9AC046F4D83A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E2AF96A4-EB0E-9A04-A68F-79D1C378CD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E9250802-3351-94D1-7573-F33E7F1A6FA4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B34C5AAA-4D0D-E0EB-2523-AB5C2F39F98A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33CDA4E8-2203-E5B4-FD0E-45E16F8CE14B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E376157C-BC10-4CC6-F754-80D8793314EF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5418AF75-AA56-B1F2-F73E-D7DEB9EB85D1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69730BC0-C533-AC3A-8E62-B93EAC83095F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642D960F-2785-3AE7-3AD2-6136315C6BBD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DABDE10F-A982-193B-08DA-283E5F673E24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5">
              <a:extLst>
                <a:ext uri="{FF2B5EF4-FFF2-40B4-BE49-F238E27FC236}">
                  <a16:creationId xmlns:a16="http://schemas.microsoft.com/office/drawing/2014/main" id="{8FBC5AED-5D3A-8CC7-63CF-6E2A507F87D5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5">
              <a:extLst>
                <a:ext uri="{FF2B5EF4-FFF2-40B4-BE49-F238E27FC236}">
                  <a16:creationId xmlns:a16="http://schemas.microsoft.com/office/drawing/2014/main" id="{280EADFD-2702-AEBB-F6F3-6D25C60605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B357606E-8792-167E-D813-6EF3E64C36C4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98B50717-675B-CCF1-7A35-6DEF20461AAA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888A70C9-0A72-DCBF-320E-4610262CECC1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B59127BC-33E1-7BD1-2D8F-30D215AFC8FC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57D1F386-CA5B-3F5B-43A8-BC82F253139E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6787CE2F-3C04-524D-1D72-425E1CCAB22F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803CE9D5-63F9-438E-A56D-01921451D239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325E7B88-B14E-9722-BE97-C6A0772AC50F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04387835-0973-9EE9-A7F5-54654B24ED00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5EC87174-CD7D-4FD7-E5A9-9776B071835C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65E91331-5EC6-99E6-E6ED-E159983A3F56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E5E19E04-3D82-CC33-D9D3-2166C598BE19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FB096479-5F01-4EE1-E560-3C2B5B07A5E7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FF55E280-729A-E13D-9F3F-9DE6AF9A4AE1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197E10AE-B7BB-F0AB-0AC7-D72F8F0DD47E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AAFAA7EE-D768-F523-7EA4-DE7CC5F7ECAA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676BF075-D5E6-3AAA-3B44-756ED5FD5F2A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85F019E1-3D3D-7002-3B98-58B167E1EDEB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B6A2722A-FFFF-B515-E471-B8618A654169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9DDF3219-F882-5738-A981-77FF5007B743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CDCC877C-F565-C27A-B85B-0CDF97A2070C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59F5E319-556D-DCAF-A966-8C1FA98C5A76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33">
              <a:extLst>
                <a:ext uri="{FF2B5EF4-FFF2-40B4-BE49-F238E27FC236}">
                  <a16:creationId xmlns:a16="http://schemas.microsoft.com/office/drawing/2014/main" id="{E40AC7CB-46F3-25E3-7B35-E8702FEABF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33">
              <a:extLst>
                <a:ext uri="{FF2B5EF4-FFF2-40B4-BE49-F238E27FC236}">
                  <a16:creationId xmlns:a16="http://schemas.microsoft.com/office/drawing/2014/main" id="{989A3059-AA51-F844-38E5-F1DDA9DA4B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5D1755-C327-B238-74D9-EB8F4ECB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1000"/>
            <a:ext cx="7376160" cy="792480"/>
          </a:xfrm>
        </p:spPr>
        <p:txBody>
          <a:bodyPr/>
          <a:lstStyle>
            <a:lvl1pPr>
              <a:defRPr sz="29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DB0E9-2BDA-F469-1DB9-9215414CC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520" y="1538817"/>
            <a:ext cx="7376160" cy="493818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 Lockup">
            <a:extLst>
              <a:ext uri="{FF2B5EF4-FFF2-40B4-BE49-F238E27FC236}">
                <a16:creationId xmlns:a16="http://schemas.microsoft.com/office/drawing/2014/main" id="{8729F275-0ABC-21A3-5853-CA3C315819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78240" y="320040"/>
            <a:ext cx="3048000" cy="646552"/>
            <a:chOff x="1215152" y="1828655"/>
            <a:chExt cx="6722532" cy="1426027"/>
          </a:xfrm>
          <a:solidFill>
            <a:schemeClr val="bg1"/>
          </a:solidFill>
        </p:grpSpPr>
        <p:pic>
          <p:nvPicPr>
            <p:cNvPr id="10" name="connect.">
              <a:extLst>
                <a:ext uri="{FF2B5EF4-FFF2-40B4-BE49-F238E27FC236}">
                  <a16:creationId xmlns:a16="http://schemas.microsoft.com/office/drawing/2014/main" id="{B822B917-D8B6-3543-44BD-FB558958B6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88260" y="2868514"/>
              <a:ext cx="2249424" cy="386168"/>
            </a:xfrm>
            <a:prstGeom prst="rect">
              <a:avLst/>
            </a:prstGeom>
          </p:spPr>
        </p:pic>
        <p:pic>
          <p:nvPicPr>
            <p:cNvPr id="11" name="2023">
              <a:extLst>
                <a:ext uri="{FF2B5EF4-FFF2-40B4-BE49-F238E27FC236}">
                  <a16:creationId xmlns:a16="http://schemas.microsoft.com/office/drawing/2014/main" id="{792E3E9A-1320-C0CC-F650-8BD320E12E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40637" y="2068117"/>
              <a:ext cx="1688211" cy="592074"/>
            </a:xfrm>
            <a:prstGeom prst="rect">
              <a:avLst/>
            </a:prstGeom>
          </p:spPr>
        </p:pic>
        <p:pic>
          <p:nvPicPr>
            <p:cNvPr id="12" name="exchange">
              <a:extLst>
                <a:ext uri="{FF2B5EF4-FFF2-40B4-BE49-F238E27FC236}">
                  <a16:creationId xmlns:a16="http://schemas.microsoft.com/office/drawing/2014/main" id="{943CF1B1-ED82-85E6-4C12-451A02043A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15152" y="1828655"/>
              <a:ext cx="4928616" cy="1072134"/>
            </a:xfrm>
            <a:prstGeom prst="rect">
              <a:avLst/>
            </a:prstGeom>
          </p:spPr>
        </p:pic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DBB7C9-1346-0D1C-EFDE-6E4462A2D4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73440" y="0"/>
            <a:ext cx="3718560" cy="6858000"/>
          </a:xfrm>
          <a:solidFill>
            <a:schemeClr val="bg2">
              <a:lumMod val="50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300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A47BC-16E0-8D58-B0BD-572CE5551C53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620203" y="4404360"/>
            <a:ext cx="8951595" cy="1219200"/>
          </a:xfrm>
        </p:spPr>
        <p:txBody>
          <a:bodyPr lIns="0" tIns="0" rIns="0" bIns="0" anchor="ctr" anchorCtr="0">
            <a:noAutofit/>
          </a:bodyPr>
          <a:lstStyle>
            <a:lvl1pPr algn="r">
              <a:spcBef>
                <a:spcPts val="1200"/>
              </a:spcBef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US" dirty="0"/>
              <a:t> City, State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33A62C8-13E4-5B58-BDD3-25EAECC08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389" y="6292841"/>
            <a:ext cx="1521127" cy="2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10784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>
            <a:extLst>
              <a:ext uri="{FF2B5EF4-FFF2-40B4-BE49-F238E27FC236}">
                <a16:creationId xmlns:a16="http://schemas.microsoft.com/office/drawing/2014/main" id="{6CE4DD3F-21BA-EEFB-3412-38C3E4BA606B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6" name="Gerade Verbindung 46">
              <a:extLst>
                <a:ext uri="{FF2B5EF4-FFF2-40B4-BE49-F238E27FC236}">
                  <a16:creationId xmlns:a16="http://schemas.microsoft.com/office/drawing/2014/main" id="{111FFD41-4D63-A487-CADF-CBFCB8323CB9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26">
              <a:extLst>
                <a:ext uri="{FF2B5EF4-FFF2-40B4-BE49-F238E27FC236}">
                  <a16:creationId xmlns:a16="http://schemas.microsoft.com/office/drawing/2014/main" id="{7DC59391-43E3-83DA-4327-03E24282E901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4">
              <a:extLst>
                <a:ext uri="{FF2B5EF4-FFF2-40B4-BE49-F238E27FC236}">
                  <a16:creationId xmlns:a16="http://schemas.microsoft.com/office/drawing/2014/main" id="{1130D451-FE39-BE31-E382-A50014402612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35">
              <a:extLst>
                <a:ext uri="{FF2B5EF4-FFF2-40B4-BE49-F238E27FC236}">
                  <a16:creationId xmlns:a16="http://schemas.microsoft.com/office/drawing/2014/main" id="{C7755524-81CE-91E6-4486-41E96F0312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3">
              <a:extLst>
                <a:ext uri="{FF2B5EF4-FFF2-40B4-BE49-F238E27FC236}">
                  <a16:creationId xmlns:a16="http://schemas.microsoft.com/office/drawing/2014/main" id="{F850C613-A38F-DA2C-4071-B7614B137930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7A2AD046-1A5D-560C-007B-B2A55066B2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36CEA4B0-B4B9-B256-2999-80260C85D312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E1159693-C948-9F31-C4A9-39ED8B6CE11B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EB3BAE00-F650-5E80-670A-4E5B25BFCEE8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63BABFC2-839B-47D3-1B58-5A98BE6F880B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40806B08-A751-DE91-EA4F-B8FF73DBCE86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E481D63F-E91E-94A6-AECF-CCA4876C6D63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90AAB55E-442D-888D-53E2-3D0A592D8058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83794AEC-F29F-E3EB-FEBD-13BD61E32E3A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5">
              <a:extLst>
                <a:ext uri="{FF2B5EF4-FFF2-40B4-BE49-F238E27FC236}">
                  <a16:creationId xmlns:a16="http://schemas.microsoft.com/office/drawing/2014/main" id="{D23D2BCC-1B3A-7E86-A7F0-C59A0C615FFE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5">
              <a:extLst>
                <a:ext uri="{FF2B5EF4-FFF2-40B4-BE49-F238E27FC236}">
                  <a16:creationId xmlns:a16="http://schemas.microsoft.com/office/drawing/2014/main" id="{81E0C1EC-1CFE-4F99-152E-3590AA9012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4">
              <a:extLst>
                <a:ext uri="{FF2B5EF4-FFF2-40B4-BE49-F238E27FC236}">
                  <a16:creationId xmlns:a16="http://schemas.microsoft.com/office/drawing/2014/main" id="{7E1D21DD-2B5C-0B7E-A9EF-CF88EBB0FF68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5">
              <a:extLst>
                <a:ext uri="{FF2B5EF4-FFF2-40B4-BE49-F238E27FC236}">
                  <a16:creationId xmlns:a16="http://schemas.microsoft.com/office/drawing/2014/main" id="{88BD60A1-A81E-87D9-8CA5-B2154B733C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83EFC2F3-3F0D-5A40-022D-D2FB232D84B4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9BAA147F-7A34-7225-E348-9EFC642723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3">
              <a:extLst>
                <a:ext uri="{FF2B5EF4-FFF2-40B4-BE49-F238E27FC236}">
                  <a16:creationId xmlns:a16="http://schemas.microsoft.com/office/drawing/2014/main" id="{0BD1D109-EAA6-3314-3BFA-5814FCA72455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C422B077-388F-8E6F-E298-66E23D2757B9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A3CD4ABA-858F-B289-F52E-BD302E1F5ED2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415022C0-25B1-1469-4447-BF8800BE4E43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59D6960C-C56F-36E2-DB46-BD7BBCF2AB31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55D73E9F-2B1B-E65C-9633-67F476A08BD3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985B3CFA-A176-A386-4D7A-80C077D3B539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6ABB4BD7-DE59-CEFE-6133-055E8E82175A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5">
              <a:extLst>
                <a:ext uri="{FF2B5EF4-FFF2-40B4-BE49-F238E27FC236}">
                  <a16:creationId xmlns:a16="http://schemas.microsoft.com/office/drawing/2014/main" id="{53C12612-6DFF-9725-E075-EEF3F2388FA1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57499B8B-91B5-AE13-C8A3-44B22E9E4A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6">
              <a:extLst>
                <a:ext uri="{FF2B5EF4-FFF2-40B4-BE49-F238E27FC236}">
                  <a16:creationId xmlns:a16="http://schemas.microsoft.com/office/drawing/2014/main" id="{54151A00-8A59-33C2-D23B-9A6DAB4DA905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6">
              <a:extLst>
                <a:ext uri="{FF2B5EF4-FFF2-40B4-BE49-F238E27FC236}">
                  <a16:creationId xmlns:a16="http://schemas.microsoft.com/office/drawing/2014/main" id="{A84C73F9-21AB-01C3-5778-8909F08C1AF4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6">
              <a:extLst>
                <a:ext uri="{FF2B5EF4-FFF2-40B4-BE49-F238E27FC236}">
                  <a16:creationId xmlns:a16="http://schemas.microsoft.com/office/drawing/2014/main" id="{8790A85D-0B5A-FEA5-A11F-6B01105DAFBB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E95269A2-3AF8-D418-469E-3244D2B723E7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2F155DD2-B5B9-45FE-C87B-EC6B1AE93E6B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B1A7835B-CDA9-DCCB-6FC6-A9C3DEA3493E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8F4A46D3-4F67-2133-8BEF-80496A0110C8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39EA68DB-F7E2-4607-611C-4F005669A5A0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0499CB8C-96EC-B5E4-1629-D30A7984A30F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B855A6E0-1AAB-026F-C0B9-6E998BD70844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75C41B3D-3F4C-1D49-304F-6671B5E68B03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734A37EC-DE8C-D7A1-EB93-E1406754C441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11079D95-A6CB-7B9E-0D57-AD6562B13830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5D67E49C-648B-1128-98E7-49C16996B81F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E0267392-0D84-470E-251C-231411C70851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45388570-48F4-005B-B879-CB8491D56BA1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85A2FA84-82F1-7233-63CC-D2C01E47AAE2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AFBF58AA-A03F-E3BC-1CC5-4157AFB4F944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7E01CB0C-9575-E99F-99AA-766B1FD4DEB1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83BA29C2-5E92-071F-9807-D76238F09914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24DF1957-C199-F805-AAA6-721A0DEC66A0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CF4316A6-B3D4-2223-825E-0C1DD7EF5D43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33">
              <a:extLst>
                <a:ext uri="{FF2B5EF4-FFF2-40B4-BE49-F238E27FC236}">
                  <a16:creationId xmlns:a16="http://schemas.microsoft.com/office/drawing/2014/main" id="{E204B458-83A8-196C-EDA7-CD46D02077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33">
              <a:extLst>
                <a:ext uri="{FF2B5EF4-FFF2-40B4-BE49-F238E27FC236}">
                  <a16:creationId xmlns:a16="http://schemas.microsoft.com/office/drawing/2014/main" id="{95C8B8A3-F977-E290-8028-7AB476F87A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5D1755-C327-B238-74D9-EB8F4ECB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0" y="381000"/>
            <a:ext cx="7010400" cy="792480"/>
          </a:xfrm>
        </p:spPr>
        <p:txBody>
          <a:bodyPr/>
          <a:lstStyle>
            <a:lvl1pPr>
              <a:defRPr sz="29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DB0E9-2BDA-F469-1DB9-9215414CC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5840" y="1538817"/>
            <a:ext cx="3291840" cy="4938183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DBB7C9-1346-0D1C-EFDE-6E4462A2D4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50080" cy="6858000"/>
          </a:xfrm>
          <a:solidFill>
            <a:schemeClr val="bg2">
              <a:lumMod val="50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C033541-A234-3E5D-D0C2-932815A947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3440" y="1538817"/>
            <a:ext cx="3352800" cy="4938183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5309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Pic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>
            <a:extLst>
              <a:ext uri="{FF2B5EF4-FFF2-40B4-BE49-F238E27FC236}">
                <a16:creationId xmlns:a16="http://schemas.microsoft.com/office/drawing/2014/main" id="{31330BDC-3238-5ED8-FE68-89C6347D99C0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6" name="Gerade Verbindung 46">
              <a:extLst>
                <a:ext uri="{FF2B5EF4-FFF2-40B4-BE49-F238E27FC236}">
                  <a16:creationId xmlns:a16="http://schemas.microsoft.com/office/drawing/2014/main" id="{9E3F696D-2899-CBB2-9995-8D84B9829F81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26">
              <a:extLst>
                <a:ext uri="{FF2B5EF4-FFF2-40B4-BE49-F238E27FC236}">
                  <a16:creationId xmlns:a16="http://schemas.microsoft.com/office/drawing/2014/main" id="{90977305-7C85-5735-E53E-AD9F667D34F1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4">
              <a:extLst>
                <a:ext uri="{FF2B5EF4-FFF2-40B4-BE49-F238E27FC236}">
                  <a16:creationId xmlns:a16="http://schemas.microsoft.com/office/drawing/2014/main" id="{0C26C3A3-089A-1656-948D-44267D093B52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35">
              <a:extLst>
                <a:ext uri="{FF2B5EF4-FFF2-40B4-BE49-F238E27FC236}">
                  <a16:creationId xmlns:a16="http://schemas.microsoft.com/office/drawing/2014/main" id="{21DB0159-0546-3C85-B2AB-777FEC0B92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3">
              <a:extLst>
                <a:ext uri="{FF2B5EF4-FFF2-40B4-BE49-F238E27FC236}">
                  <a16:creationId xmlns:a16="http://schemas.microsoft.com/office/drawing/2014/main" id="{739A1234-549B-2A01-6402-09F22080FC39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F5A25744-76BC-8513-267D-9AAE89831E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04407E1B-B578-8E33-02A7-6F3C1809633C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6081C343-8EED-70DA-67A0-6A3FF387EB3A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BE979631-7584-3ACF-F32D-5639CBD98CFB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54F8CB93-089E-8B48-A795-F64B0BA5869C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6A4797A5-CACD-9388-EE31-77CDDC4C0BA3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F13C61DE-2680-E08E-E5F0-9B264402866F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9CA3B187-E36A-A727-39F7-BB3D9798DAFD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F4623176-A6D8-309A-FBC1-CF66D441B636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5">
              <a:extLst>
                <a:ext uri="{FF2B5EF4-FFF2-40B4-BE49-F238E27FC236}">
                  <a16:creationId xmlns:a16="http://schemas.microsoft.com/office/drawing/2014/main" id="{C832B201-EC4A-E081-F4CE-8EAF39C42E7F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5">
              <a:extLst>
                <a:ext uri="{FF2B5EF4-FFF2-40B4-BE49-F238E27FC236}">
                  <a16:creationId xmlns:a16="http://schemas.microsoft.com/office/drawing/2014/main" id="{AF3CC432-9376-CE47-0A2E-290A4D2D98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4">
              <a:extLst>
                <a:ext uri="{FF2B5EF4-FFF2-40B4-BE49-F238E27FC236}">
                  <a16:creationId xmlns:a16="http://schemas.microsoft.com/office/drawing/2014/main" id="{6E746DE3-929D-2483-0508-DC8F22B2D393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5">
              <a:extLst>
                <a:ext uri="{FF2B5EF4-FFF2-40B4-BE49-F238E27FC236}">
                  <a16:creationId xmlns:a16="http://schemas.microsoft.com/office/drawing/2014/main" id="{4ADB3FBD-ECC2-E423-6886-780D27498A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AC370F1B-EF72-1F7B-A507-A89A3536C687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992F9314-1107-C619-1E16-CE89A19AFA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3">
              <a:extLst>
                <a:ext uri="{FF2B5EF4-FFF2-40B4-BE49-F238E27FC236}">
                  <a16:creationId xmlns:a16="http://schemas.microsoft.com/office/drawing/2014/main" id="{E88351BA-3BB2-87C0-B77B-E63565558CCA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DF827B74-6238-0265-32F4-8212F2CB96BC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37F52A19-0DB2-FC5F-0685-02DB7962FFDE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3EE06C89-080E-7549-0001-8107104E85F2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A6BFCFA2-3093-AC9C-AC87-547FF8ECEB27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0158C399-E774-E7BF-EEDD-4AF42ADFC2B9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2E2E1600-1D0D-50F8-2126-1F576F6F371E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C7D0FD95-8498-F9D6-0460-AF8C5360ECD2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5">
              <a:extLst>
                <a:ext uri="{FF2B5EF4-FFF2-40B4-BE49-F238E27FC236}">
                  <a16:creationId xmlns:a16="http://schemas.microsoft.com/office/drawing/2014/main" id="{55E603A8-4211-D73C-C1DC-30645CE148BD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41955293-15D9-45BD-BD76-662E1274EE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6">
              <a:extLst>
                <a:ext uri="{FF2B5EF4-FFF2-40B4-BE49-F238E27FC236}">
                  <a16:creationId xmlns:a16="http://schemas.microsoft.com/office/drawing/2014/main" id="{824BD1DB-D21E-4D67-876F-9CDFCFF33793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6">
              <a:extLst>
                <a:ext uri="{FF2B5EF4-FFF2-40B4-BE49-F238E27FC236}">
                  <a16:creationId xmlns:a16="http://schemas.microsoft.com/office/drawing/2014/main" id="{D4D9427E-D8F2-DFB8-D2D0-BB1BDEAAC6E2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6">
              <a:extLst>
                <a:ext uri="{FF2B5EF4-FFF2-40B4-BE49-F238E27FC236}">
                  <a16:creationId xmlns:a16="http://schemas.microsoft.com/office/drawing/2014/main" id="{977BAEA3-E00B-A9FE-D43D-28AF435B9560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732B7AAA-BFE0-F9FC-B907-7FEB549746AE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65D96189-B61A-78C9-51A4-5CDED8B8EDA5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8062F907-C32C-C9DE-2939-246210458A86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CE960F57-EEAB-F7A7-B14D-B4F1C1F4392B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D42A7C7E-FCFC-4ECB-F641-7D88242480CC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8023DF08-0A32-3811-7825-D36B095DB951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70CAB472-08EC-8C90-6DF4-909F6E836BEF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CB8C7D12-90E0-5646-9FA8-C5CC8A31B8ED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94BC1496-B11A-A2B6-3332-220C93BFCA03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3EC4F6D7-0947-2A65-109B-479DD436BC64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FE0031FA-CC28-67D5-4A73-0041CA5F14C3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AE3096AF-CDC7-9F83-C8A3-E54AA51DB17E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E0B6EA45-0D1D-1711-DB98-0D6611257425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B248135B-DD24-FC76-58BD-3A4D26A752A4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6BDC58BE-1275-2F7A-9B83-12342E2AB59C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B25E8CFE-8505-BC45-F143-E32A8AADD88C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47E5BB3A-A059-B973-F7AD-054FC4B97962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78A18B48-DA67-145F-EECD-7CCAAC8F87E5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536B1955-C9B3-6C68-310B-0934C236F1BA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33">
              <a:extLst>
                <a:ext uri="{FF2B5EF4-FFF2-40B4-BE49-F238E27FC236}">
                  <a16:creationId xmlns:a16="http://schemas.microsoft.com/office/drawing/2014/main" id="{55C013DD-FFB8-FD74-B7D8-B5106C29FA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33">
              <a:extLst>
                <a:ext uri="{FF2B5EF4-FFF2-40B4-BE49-F238E27FC236}">
                  <a16:creationId xmlns:a16="http://schemas.microsoft.com/office/drawing/2014/main" id="{C412F854-A5FE-1350-DC50-3A0E51B7F6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5D1755-C327-B238-74D9-EB8F4ECB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0" y="381000"/>
            <a:ext cx="7010400" cy="792480"/>
          </a:xfrm>
        </p:spPr>
        <p:txBody>
          <a:bodyPr/>
          <a:lstStyle>
            <a:lvl1pPr>
              <a:defRPr sz="29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DB0E9-2BDA-F469-1DB9-9215414CC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5840" y="1538817"/>
            <a:ext cx="3291840" cy="4938183"/>
          </a:xfrm>
        </p:spPr>
        <p:txBody>
          <a:bodyPr/>
          <a:lstStyle>
            <a:lvl1pPr>
              <a:buClr>
                <a:schemeClr val="accent1"/>
              </a:buClr>
              <a:defRPr sz="1467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467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467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467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DBB7C9-1346-0D1C-EFDE-6E4462A2D4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50080" cy="6858000"/>
          </a:xfrm>
          <a:solidFill>
            <a:schemeClr val="bg2">
              <a:lumMod val="50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C033541-A234-3E5D-D0C2-932815A947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3440" y="1538817"/>
            <a:ext cx="3352800" cy="4938183"/>
          </a:xfrm>
        </p:spPr>
        <p:txBody>
          <a:bodyPr/>
          <a:lstStyle>
            <a:lvl1pPr>
              <a:buClr>
                <a:schemeClr val="accent1"/>
              </a:buClr>
              <a:defRPr sz="1467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467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467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467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99975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potlight Grad">
            <a:extLst>
              <a:ext uri="{FF2B5EF4-FFF2-40B4-BE49-F238E27FC236}">
                <a16:creationId xmlns:a16="http://schemas.microsoft.com/office/drawing/2014/main" id="{133B8004-12C6-A796-AF9C-C29373493273}"/>
              </a:ext>
            </a:extLst>
          </p:cNvPr>
          <p:cNvSpPr/>
          <p:nvPr userDrawn="1"/>
        </p:nvSpPr>
        <p:spPr>
          <a:xfrm>
            <a:off x="365760" y="381000"/>
            <a:ext cx="7680960" cy="487680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grpSp>
        <p:nvGrpSpPr>
          <p:cNvPr id="4" name="Grid">
            <a:extLst>
              <a:ext uri="{FF2B5EF4-FFF2-40B4-BE49-F238E27FC236}">
                <a16:creationId xmlns:a16="http://schemas.microsoft.com/office/drawing/2014/main" id="{F2908AB9-4BEF-1988-8F28-CFA91EE6DA86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5" name="Gerade Verbindung 46">
              <a:extLst>
                <a:ext uri="{FF2B5EF4-FFF2-40B4-BE49-F238E27FC236}">
                  <a16:creationId xmlns:a16="http://schemas.microsoft.com/office/drawing/2014/main" id="{257B674F-946F-B409-6CF4-513707AECE1A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26">
              <a:extLst>
                <a:ext uri="{FF2B5EF4-FFF2-40B4-BE49-F238E27FC236}">
                  <a16:creationId xmlns:a16="http://schemas.microsoft.com/office/drawing/2014/main" id="{D73A2D3B-A4B4-4A20-4E58-530102E0D822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34">
              <a:extLst>
                <a:ext uri="{FF2B5EF4-FFF2-40B4-BE49-F238E27FC236}">
                  <a16:creationId xmlns:a16="http://schemas.microsoft.com/office/drawing/2014/main" id="{574D1AEB-F35D-9C0F-D626-8FAF128758EC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35">
              <a:extLst>
                <a:ext uri="{FF2B5EF4-FFF2-40B4-BE49-F238E27FC236}">
                  <a16:creationId xmlns:a16="http://schemas.microsoft.com/office/drawing/2014/main" id="{FB21DD11-A8BB-8E1D-9DEA-1E0A12C7DA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3">
              <a:extLst>
                <a:ext uri="{FF2B5EF4-FFF2-40B4-BE49-F238E27FC236}">
                  <a16:creationId xmlns:a16="http://schemas.microsoft.com/office/drawing/2014/main" id="{1B70E2D1-91B0-AC0E-246F-D82B09ACFA6C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33">
              <a:extLst>
                <a:ext uri="{FF2B5EF4-FFF2-40B4-BE49-F238E27FC236}">
                  <a16:creationId xmlns:a16="http://schemas.microsoft.com/office/drawing/2014/main" id="{41E0154F-19BA-3195-3A3C-68923B0A49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3">
              <a:extLst>
                <a:ext uri="{FF2B5EF4-FFF2-40B4-BE49-F238E27FC236}">
                  <a16:creationId xmlns:a16="http://schemas.microsoft.com/office/drawing/2014/main" id="{FED8D4BE-8193-12A9-BC8A-B5E8634B6FB4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6347AE2A-A4DC-F843-9D16-F5456891D56D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003790D3-1DB1-F112-32F2-0E51C3C38141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2240423F-563C-3BED-1C7D-D13BE774A0CC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176864D1-A051-092C-AE57-7322DE439CEC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1C5A1ACC-A021-D8EB-7772-CC18F248DB18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FF36C756-E3A8-76C2-37D7-45C33032DF66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26F1D292-7721-F53A-FDE0-79AEA9FA06D3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5">
              <a:extLst>
                <a:ext uri="{FF2B5EF4-FFF2-40B4-BE49-F238E27FC236}">
                  <a16:creationId xmlns:a16="http://schemas.microsoft.com/office/drawing/2014/main" id="{A73F030B-4DD4-ADF7-5B45-3DA9F2CC852A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5">
              <a:extLst>
                <a:ext uri="{FF2B5EF4-FFF2-40B4-BE49-F238E27FC236}">
                  <a16:creationId xmlns:a16="http://schemas.microsoft.com/office/drawing/2014/main" id="{EA01CE98-59EE-8F47-0CDA-F1B3F0C023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4">
              <a:extLst>
                <a:ext uri="{FF2B5EF4-FFF2-40B4-BE49-F238E27FC236}">
                  <a16:creationId xmlns:a16="http://schemas.microsoft.com/office/drawing/2014/main" id="{4BCEFF3F-036B-83E4-F940-AA984A3D324F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5">
              <a:extLst>
                <a:ext uri="{FF2B5EF4-FFF2-40B4-BE49-F238E27FC236}">
                  <a16:creationId xmlns:a16="http://schemas.microsoft.com/office/drawing/2014/main" id="{8B1BD494-5727-21FF-17E3-953B5E256C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C3BE6FA7-6818-7825-F589-850629C83736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4FBD0712-F605-A133-09D8-6485491412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34B8BF79-0FC4-913E-AAA3-A5BD9D223A54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8EB1FF38-DC8F-8355-EB9B-DA488906FFF4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3">
              <a:extLst>
                <a:ext uri="{FF2B5EF4-FFF2-40B4-BE49-F238E27FC236}">
                  <a16:creationId xmlns:a16="http://schemas.microsoft.com/office/drawing/2014/main" id="{1315E42D-B50D-BBC9-C2EB-33ED0D359EFC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A5754622-93EC-5BFC-C4F6-565D80753A7E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5A87636E-9AE3-D5A9-B1E3-53D2529362B1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25B0A8E0-CB19-55D7-F085-478EDA741009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A0059661-FCFA-17D0-6DE1-7CE890D9C7A7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AC120C0E-BEC6-71BF-F62A-E04C5A96FC24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5">
              <a:extLst>
                <a:ext uri="{FF2B5EF4-FFF2-40B4-BE49-F238E27FC236}">
                  <a16:creationId xmlns:a16="http://schemas.microsoft.com/office/drawing/2014/main" id="{247E4F60-2678-6663-57BC-D9C825B7146B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5">
              <a:extLst>
                <a:ext uri="{FF2B5EF4-FFF2-40B4-BE49-F238E27FC236}">
                  <a16:creationId xmlns:a16="http://schemas.microsoft.com/office/drawing/2014/main" id="{51226534-FA0F-3443-B234-69DC25DE06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26">
              <a:extLst>
                <a:ext uri="{FF2B5EF4-FFF2-40B4-BE49-F238E27FC236}">
                  <a16:creationId xmlns:a16="http://schemas.microsoft.com/office/drawing/2014/main" id="{0974122B-09B9-C898-C54D-E47CDE2A6B7A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26">
              <a:extLst>
                <a:ext uri="{FF2B5EF4-FFF2-40B4-BE49-F238E27FC236}">
                  <a16:creationId xmlns:a16="http://schemas.microsoft.com/office/drawing/2014/main" id="{914428CB-84B8-DB0B-FF79-B7B937648850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6">
              <a:extLst>
                <a:ext uri="{FF2B5EF4-FFF2-40B4-BE49-F238E27FC236}">
                  <a16:creationId xmlns:a16="http://schemas.microsoft.com/office/drawing/2014/main" id="{99D8062B-6281-0473-DB63-54347A087EBD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6">
              <a:extLst>
                <a:ext uri="{FF2B5EF4-FFF2-40B4-BE49-F238E27FC236}">
                  <a16:creationId xmlns:a16="http://schemas.microsoft.com/office/drawing/2014/main" id="{6EEBE816-5C3C-8061-9117-4A8BFBEED70A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6">
              <a:extLst>
                <a:ext uri="{FF2B5EF4-FFF2-40B4-BE49-F238E27FC236}">
                  <a16:creationId xmlns:a16="http://schemas.microsoft.com/office/drawing/2014/main" id="{B5AB9E9F-3AA4-511B-AAE5-CACBE861A6A9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49196556-9C69-0FE9-FF37-EC9D9B332931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E8A3507C-B366-DC3E-0068-39317C916EDF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25C5BEB5-96D0-232E-1183-2ED9C1ECF329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A6CB19BB-5122-3F9E-CD8F-DBFC19E1E9A1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8214A563-7155-0EE4-331B-F3823B0593B8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7D553C3F-54E4-E754-8AB9-24EAB60E5A17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72F5C408-F17B-2E9C-1625-B4D4FBF1D15B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8ED86A15-BB2F-97FF-9E49-9CC39714FB1D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D1983961-2829-A4E5-6865-77F05D33514D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0313FBC1-E6BF-AB83-64FC-F04CE5B6B749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55499623-B7DC-D039-9E60-2AC84A7BD666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68EFD60C-CCE7-EEF5-F39D-59BD0ACB2749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7DD0DA5C-6613-FF48-2515-406AE816A79E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66F4084E-509A-36C0-05F3-9F58E18507F9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149AAB7C-18B0-0E01-C8D2-9CDCB3327D28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ADAF2D08-9614-F2EF-A7DD-1106AE9A4112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59EECDA8-6AC2-CFF1-F875-3DCD37A47035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33">
              <a:extLst>
                <a:ext uri="{FF2B5EF4-FFF2-40B4-BE49-F238E27FC236}">
                  <a16:creationId xmlns:a16="http://schemas.microsoft.com/office/drawing/2014/main" id="{94040EFC-A60D-965E-F9CE-E465F05A3E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33">
              <a:extLst>
                <a:ext uri="{FF2B5EF4-FFF2-40B4-BE49-F238E27FC236}">
                  <a16:creationId xmlns:a16="http://schemas.microsoft.com/office/drawing/2014/main" id="{FE6BB049-6D77-DD40-A298-D40068563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064DF2-08B3-1450-F497-E2D69913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8" y="746760"/>
            <a:ext cx="7375313" cy="5730240"/>
          </a:xfrm>
        </p:spPr>
        <p:txBody>
          <a:bodyPr bIns="91440" anchor="t" anchorCtr="0"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2303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>
            <a:extLst>
              <a:ext uri="{FF2B5EF4-FFF2-40B4-BE49-F238E27FC236}">
                <a16:creationId xmlns:a16="http://schemas.microsoft.com/office/drawing/2014/main" id="{AEAE7081-31F9-E478-A0F5-3E926C5127DB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7" name="Gerade Verbindung 46">
              <a:extLst>
                <a:ext uri="{FF2B5EF4-FFF2-40B4-BE49-F238E27FC236}">
                  <a16:creationId xmlns:a16="http://schemas.microsoft.com/office/drawing/2014/main" id="{B5DBDFC4-5C0A-A8F4-5C7D-90B644B94AB7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6">
              <a:extLst>
                <a:ext uri="{FF2B5EF4-FFF2-40B4-BE49-F238E27FC236}">
                  <a16:creationId xmlns:a16="http://schemas.microsoft.com/office/drawing/2014/main" id="{15465169-49F0-6EF1-3B95-8A742B17F395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4">
              <a:extLst>
                <a:ext uri="{FF2B5EF4-FFF2-40B4-BE49-F238E27FC236}">
                  <a16:creationId xmlns:a16="http://schemas.microsoft.com/office/drawing/2014/main" id="{B36F71E5-2F3F-9D7C-D208-FAB64DB41FD9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35">
              <a:extLst>
                <a:ext uri="{FF2B5EF4-FFF2-40B4-BE49-F238E27FC236}">
                  <a16:creationId xmlns:a16="http://schemas.microsoft.com/office/drawing/2014/main" id="{C8F4E5A1-7277-6B1A-7183-ED9E26042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3">
              <a:extLst>
                <a:ext uri="{FF2B5EF4-FFF2-40B4-BE49-F238E27FC236}">
                  <a16:creationId xmlns:a16="http://schemas.microsoft.com/office/drawing/2014/main" id="{F9539462-D064-6F76-EF6E-1A5CD38E496C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ABB414A5-6DED-6C84-D07C-6E91E87985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04E3083E-3292-6511-1111-1E374CFC5E9C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9B35FDC8-8945-A3F1-93E5-17E8E4860EF4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088ABCF8-ECB5-A324-C59C-4BB129AFD04B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3">
              <a:extLst>
                <a:ext uri="{FF2B5EF4-FFF2-40B4-BE49-F238E27FC236}">
                  <a16:creationId xmlns:a16="http://schemas.microsoft.com/office/drawing/2014/main" id="{560E81E5-3F57-64C6-AAED-FC23CED29610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>
              <a:extLst>
                <a:ext uri="{FF2B5EF4-FFF2-40B4-BE49-F238E27FC236}">
                  <a16:creationId xmlns:a16="http://schemas.microsoft.com/office/drawing/2014/main" id="{B5194E90-E948-16D3-B528-12015EA7A96C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676259F3-E7CF-7AEA-D6AC-74A2F3D08FDF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0AAC1669-8389-435A-9DA7-CF63A766AEC9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B3FDB275-B131-8435-221B-0F52E8462D2B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5">
              <a:extLst>
                <a:ext uri="{FF2B5EF4-FFF2-40B4-BE49-F238E27FC236}">
                  <a16:creationId xmlns:a16="http://schemas.microsoft.com/office/drawing/2014/main" id="{5BE64196-27C7-0CFE-97EB-026F779C88D1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5">
              <a:extLst>
                <a:ext uri="{FF2B5EF4-FFF2-40B4-BE49-F238E27FC236}">
                  <a16:creationId xmlns:a16="http://schemas.microsoft.com/office/drawing/2014/main" id="{C7BCD85F-C91A-57DD-12E7-36D6C30F58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4">
              <a:extLst>
                <a:ext uri="{FF2B5EF4-FFF2-40B4-BE49-F238E27FC236}">
                  <a16:creationId xmlns:a16="http://schemas.microsoft.com/office/drawing/2014/main" id="{9B8E53CD-B091-0E1E-A4A4-43D4A6DB1551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5">
              <a:extLst>
                <a:ext uri="{FF2B5EF4-FFF2-40B4-BE49-F238E27FC236}">
                  <a16:creationId xmlns:a16="http://schemas.microsoft.com/office/drawing/2014/main" id="{DF113E9E-EF4F-9B53-265F-935239DF94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B25A346E-133F-130B-94B9-5AF3F2B6A79B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8F7734D1-1273-B122-E92F-FF04E0C684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3">
              <a:extLst>
                <a:ext uri="{FF2B5EF4-FFF2-40B4-BE49-F238E27FC236}">
                  <a16:creationId xmlns:a16="http://schemas.microsoft.com/office/drawing/2014/main" id="{1ABEF25B-730D-4E74-576E-B80F97AB6D54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F5A4D4E8-E590-3A72-DD51-AEDE3AFC0D20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C5565124-A5F2-EA15-02B3-1F1EA3EF351B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C1854434-2557-4298-E9AE-957C611A2977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21B91DF4-118B-6CF9-990B-31516598CE08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C1A16BA4-67A2-30A3-D2D2-387C51402A41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6D3717D7-176F-D3E4-7FBF-87110664CBC5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8F8C1FB5-7F13-9BC1-764E-488109C4A8DD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5">
              <a:extLst>
                <a:ext uri="{FF2B5EF4-FFF2-40B4-BE49-F238E27FC236}">
                  <a16:creationId xmlns:a16="http://schemas.microsoft.com/office/drawing/2014/main" id="{5A04C9AB-388C-EA93-C378-773A2A7C2319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C440ABD2-2FA4-949A-829D-C616E19305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6">
              <a:extLst>
                <a:ext uri="{FF2B5EF4-FFF2-40B4-BE49-F238E27FC236}">
                  <a16:creationId xmlns:a16="http://schemas.microsoft.com/office/drawing/2014/main" id="{D1582A77-85B1-BA68-3699-8865499BDC47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6">
              <a:extLst>
                <a:ext uri="{FF2B5EF4-FFF2-40B4-BE49-F238E27FC236}">
                  <a16:creationId xmlns:a16="http://schemas.microsoft.com/office/drawing/2014/main" id="{7892A5AB-4531-A42E-0DE6-52EAE5DE7BFF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6">
              <a:extLst>
                <a:ext uri="{FF2B5EF4-FFF2-40B4-BE49-F238E27FC236}">
                  <a16:creationId xmlns:a16="http://schemas.microsoft.com/office/drawing/2014/main" id="{957A73F4-0DE5-B667-D445-205296C29B34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6">
              <a:extLst>
                <a:ext uri="{FF2B5EF4-FFF2-40B4-BE49-F238E27FC236}">
                  <a16:creationId xmlns:a16="http://schemas.microsoft.com/office/drawing/2014/main" id="{5262A72A-4D07-FC0F-47AF-C06185F06156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ED903504-D34F-E4BB-4896-C61D330122E9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F1052FE6-DCE9-B4D2-84A2-2F17D7D0A824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2B9A20B2-95BB-B6DE-1EB3-B205015A4E5A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78BD8005-F12F-8B3A-3936-322573B61CDB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6FBDC29E-50F9-AEE5-6D5A-ACC76485B4BB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4D8AEE5B-53AD-27CA-1E26-7B0B4D01ED13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36346D14-019F-8BFC-11AF-96B408E60C43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FBF605B6-9D69-3575-05EA-0AA9835637D9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D29DA869-0690-08D2-264F-F2C34D58880B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B468BEFB-2069-F3BA-1982-C4F4AD1E3B88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BC88D47D-3505-E0F1-12A1-9809F3C34437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8CB3E242-1371-D7B0-78E6-635D76283AD5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AABC821D-633D-886A-2045-E369915C6748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3147BEFC-8871-04B4-4FDA-F4BB96317BF8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C5BEEE2B-1253-C395-CF9C-4F79FE1696E3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2A62B8F4-2CBF-B8A9-92E9-EE6F56E9DB4B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DD08549E-7BE1-9BB6-EEFB-2FA7BDDB22FE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E0E6B108-C476-E781-B981-14248DF08B44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33">
              <a:extLst>
                <a:ext uri="{FF2B5EF4-FFF2-40B4-BE49-F238E27FC236}">
                  <a16:creationId xmlns:a16="http://schemas.microsoft.com/office/drawing/2014/main" id="{5075BC1C-E682-441F-FC4E-FAEDE9570D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33">
              <a:extLst>
                <a:ext uri="{FF2B5EF4-FFF2-40B4-BE49-F238E27FC236}">
                  <a16:creationId xmlns:a16="http://schemas.microsoft.com/office/drawing/2014/main" id="{3E92243E-831B-442A-0C6F-4400B3DE04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potlight Grad">
            <a:extLst>
              <a:ext uri="{FF2B5EF4-FFF2-40B4-BE49-F238E27FC236}">
                <a16:creationId xmlns:a16="http://schemas.microsoft.com/office/drawing/2014/main" id="{B4229A30-2111-CC92-8363-E6D619F3A7D2}"/>
              </a:ext>
            </a:extLst>
          </p:cNvPr>
          <p:cNvSpPr/>
          <p:nvPr userDrawn="1"/>
        </p:nvSpPr>
        <p:spPr>
          <a:xfrm>
            <a:off x="365760" y="381000"/>
            <a:ext cx="7680960" cy="487680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7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id="{05AA5585-5590-4DF7-83B4-4D4515FD9E42}"/>
              </a:ext>
            </a:extLst>
          </p:cNvPr>
          <p:cNvGrpSpPr/>
          <p:nvPr userDrawn="1"/>
        </p:nvGrpSpPr>
        <p:grpSpPr>
          <a:xfrm>
            <a:off x="-1269388" y="-785378"/>
            <a:ext cx="13565229" cy="8671108"/>
            <a:chOff x="928687" y="242887"/>
            <a:chExt cx="7286625" cy="4657725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294650-34D9-4B6B-9802-2A6366EDB8B2}"/>
                </a:ext>
              </a:extLst>
            </p:cNvPr>
            <p:cNvSpPr/>
            <p:nvPr/>
          </p:nvSpPr>
          <p:spPr>
            <a:xfrm>
              <a:off x="928687" y="1505520"/>
              <a:ext cx="1367218" cy="1956625"/>
            </a:xfrm>
            <a:custGeom>
              <a:avLst/>
              <a:gdLst>
                <a:gd name="connsiteX0" fmla="*/ 1367218 w 1367218"/>
                <a:gd name="connsiteY0" fmla="*/ 327946 h 1956625"/>
                <a:gd name="connsiteX1" fmla="*/ 897731 w 1367218"/>
                <a:gd name="connsiteY1" fmla="*/ 453771 h 1956625"/>
                <a:gd name="connsiteX2" fmla="*/ 1275779 w 1367218"/>
                <a:gd name="connsiteY2" fmla="*/ 1864805 h 1956625"/>
                <a:gd name="connsiteX3" fmla="*/ 932974 w 1367218"/>
                <a:gd name="connsiteY3" fmla="*/ 1956626 h 1956625"/>
                <a:gd name="connsiteX4" fmla="*/ 554927 w 1367218"/>
                <a:gd name="connsiteY4" fmla="*/ 545592 h 1956625"/>
                <a:gd name="connsiteX5" fmla="*/ 87821 w 1367218"/>
                <a:gd name="connsiteY5" fmla="*/ 670751 h 1956625"/>
                <a:gd name="connsiteX6" fmla="*/ 0 w 1367218"/>
                <a:gd name="connsiteY6" fmla="*/ 342805 h 1956625"/>
                <a:gd name="connsiteX7" fmla="*/ 1279303 w 1367218"/>
                <a:gd name="connsiteY7" fmla="*/ 0 h 1956625"/>
                <a:gd name="connsiteX8" fmla="*/ 1367218 w 1367218"/>
                <a:gd name="connsiteY8" fmla="*/ 327946 h 19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218" h="1956625">
                  <a:moveTo>
                    <a:pt x="1367218" y="327946"/>
                  </a:moveTo>
                  <a:lnTo>
                    <a:pt x="897731" y="453771"/>
                  </a:lnTo>
                  <a:lnTo>
                    <a:pt x="1275779" y="1864805"/>
                  </a:lnTo>
                  <a:lnTo>
                    <a:pt x="932974" y="1956626"/>
                  </a:lnTo>
                  <a:lnTo>
                    <a:pt x="554927" y="545592"/>
                  </a:lnTo>
                  <a:lnTo>
                    <a:pt x="87821" y="670751"/>
                  </a:lnTo>
                  <a:lnTo>
                    <a:pt x="0" y="342805"/>
                  </a:lnTo>
                  <a:lnTo>
                    <a:pt x="1279303" y="0"/>
                  </a:lnTo>
                  <a:lnTo>
                    <a:pt x="1367218" y="3279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235E4C-3CCD-4110-A744-316CFC2077F9}"/>
                </a:ext>
              </a:extLst>
            </p:cNvPr>
            <p:cNvSpPr/>
            <p:nvPr/>
          </p:nvSpPr>
          <p:spPr>
            <a:xfrm>
              <a:off x="2334672" y="1385791"/>
              <a:ext cx="1626012" cy="1824799"/>
            </a:xfrm>
            <a:custGeom>
              <a:avLst/>
              <a:gdLst>
                <a:gd name="connsiteX0" fmla="*/ 1421702 w 1626012"/>
                <a:gd name="connsiteY0" fmla="*/ 751237 h 1824799"/>
                <a:gd name="connsiteX1" fmla="*/ 1626013 w 1626012"/>
                <a:gd name="connsiteY1" fmla="*/ 1513904 h 1824799"/>
                <a:gd name="connsiteX2" fmla="*/ 1305592 w 1626012"/>
                <a:gd name="connsiteY2" fmla="*/ 1599724 h 1824799"/>
                <a:gd name="connsiteX3" fmla="*/ 1111853 w 1626012"/>
                <a:gd name="connsiteY3" fmla="*/ 876872 h 1824799"/>
                <a:gd name="connsiteX4" fmla="*/ 797338 w 1626012"/>
                <a:gd name="connsiteY4" fmla="*/ 686943 h 1824799"/>
                <a:gd name="connsiteX5" fmla="*/ 606647 w 1626012"/>
                <a:gd name="connsiteY5" fmla="*/ 1068229 h 1824799"/>
                <a:gd name="connsiteX6" fmla="*/ 786384 w 1626012"/>
                <a:gd name="connsiteY6" fmla="*/ 1738979 h 1824799"/>
                <a:gd name="connsiteX7" fmla="*/ 465963 w 1626012"/>
                <a:gd name="connsiteY7" fmla="*/ 1824800 h 1824799"/>
                <a:gd name="connsiteX8" fmla="*/ 0 w 1626012"/>
                <a:gd name="connsiteY8" fmla="*/ 85820 h 1824799"/>
                <a:gd name="connsiteX9" fmla="*/ 320421 w 1626012"/>
                <a:gd name="connsiteY9" fmla="*/ 0 h 1824799"/>
                <a:gd name="connsiteX10" fmla="*/ 490823 w 1626012"/>
                <a:gd name="connsiteY10" fmla="*/ 635984 h 1824799"/>
                <a:gd name="connsiteX11" fmla="*/ 814388 w 1626012"/>
                <a:gd name="connsiteY11" fmla="*/ 362903 h 1824799"/>
                <a:gd name="connsiteX12" fmla="*/ 1421702 w 1626012"/>
                <a:gd name="connsiteY12" fmla="*/ 751237 h 18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012" h="1824799">
                  <a:moveTo>
                    <a:pt x="1421702" y="751237"/>
                  </a:moveTo>
                  <a:lnTo>
                    <a:pt x="1626013" y="1513904"/>
                  </a:lnTo>
                  <a:lnTo>
                    <a:pt x="1305592" y="1599724"/>
                  </a:lnTo>
                  <a:lnTo>
                    <a:pt x="1111853" y="876872"/>
                  </a:lnTo>
                  <a:cubicBezTo>
                    <a:pt x="1066610" y="707993"/>
                    <a:pt x="941451" y="648272"/>
                    <a:pt x="797338" y="686943"/>
                  </a:cubicBezTo>
                  <a:cubicBezTo>
                    <a:pt x="640842" y="728853"/>
                    <a:pt x="548735" y="852107"/>
                    <a:pt x="606647" y="1068229"/>
                  </a:cubicBezTo>
                  <a:lnTo>
                    <a:pt x="786384" y="1738979"/>
                  </a:lnTo>
                  <a:lnTo>
                    <a:pt x="465963" y="1824800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490823" y="635984"/>
                  </a:lnTo>
                  <a:cubicBezTo>
                    <a:pt x="535400" y="504253"/>
                    <a:pt x="647986" y="407480"/>
                    <a:pt x="814388" y="362903"/>
                  </a:cubicBezTo>
                  <a:cubicBezTo>
                    <a:pt x="1077754" y="292227"/>
                    <a:pt x="1333214" y="420815"/>
                    <a:pt x="1421702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7A0AD72-8BAF-4F85-A1F1-88DC8FA05140}"/>
                </a:ext>
              </a:extLst>
            </p:cNvPr>
            <p:cNvSpPr/>
            <p:nvPr/>
          </p:nvSpPr>
          <p:spPr>
            <a:xfrm>
              <a:off x="3927605" y="1258918"/>
              <a:ext cx="1521075" cy="1491229"/>
            </a:xfrm>
            <a:custGeom>
              <a:avLst/>
              <a:gdLst>
                <a:gd name="connsiteX0" fmla="*/ 1188272 w 1521075"/>
                <a:gd name="connsiteY0" fmla="*/ 0 h 1491229"/>
                <a:gd name="connsiteX1" fmla="*/ 1521075 w 1521075"/>
                <a:gd name="connsiteY1" fmla="*/ 1242060 h 1491229"/>
                <a:gd name="connsiteX2" fmla="*/ 1200654 w 1521075"/>
                <a:gd name="connsiteY2" fmla="*/ 1327976 h 1491229"/>
                <a:gd name="connsiteX3" fmla="*/ 1161411 w 1521075"/>
                <a:gd name="connsiteY3" fmla="*/ 1181386 h 1491229"/>
                <a:gd name="connsiteX4" fmla="*/ 805081 w 1521075"/>
                <a:gd name="connsiteY4" fmla="*/ 1471232 h 1491229"/>
                <a:gd name="connsiteX5" fmla="*/ 25745 w 1521075"/>
                <a:gd name="connsiteY5" fmla="*/ 977170 h 1491229"/>
                <a:gd name="connsiteX6" fmla="*/ 453704 w 1521075"/>
                <a:gd name="connsiteY6" fmla="*/ 159639 h 1491229"/>
                <a:gd name="connsiteX7" fmla="*/ 907189 w 1521075"/>
                <a:gd name="connsiteY7" fmla="*/ 232505 h 1491229"/>
                <a:gd name="connsiteX8" fmla="*/ 867946 w 1521075"/>
                <a:gd name="connsiteY8" fmla="*/ 85916 h 1491229"/>
                <a:gd name="connsiteX9" fmla="*/ 1188272 w 1521075"/>
                <a:gd name="connsiteY9" fmla="*/ 0 h 1491229"/>
                <a:gd name="connsiteX10" fmla="*/ 1034252 w 1521075"/>
                <a:gd name="connsiteY10" fmla="*/ 706850 h 1491229"/>
                <a:gd name="connsiteX11" fmla="*/ 595055 w 1521075"/>
                <a:gd name="connsiteY11" fmla="*/ 449104 h 1491229"/>
                <a:gd name="connsiteX12" fmla="*/ 346071 w 1521075"/>
                <a:gd name="connsiteY12" fmla="*/ 891254 h 1491229"/>
                <a:gd name="connsiteX13" fmla="*/ 782697 w 1521075"/>
                <a:gd name="connsiteY13" fmla="*/ 1149668 h 1491229"/>
                <a:gd name="connsiteX14" fmla="*/ 1034252 w 1521075"/>
                <a:gd name="connsiteY14" fmla="*/ 706850 h 14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075" h="1491229">
                  <a:moveTo>
                    <a:pt x="1188272" y="0"/>
                  </a:moveTo>
                  <a:lnTo>
                    <a:pt x="1521075" y="1242060"/>
                  </a:lnTo>
                  <a:lnTo>
                    <a:pt x="1200654" y="1327976"/>
                  </a:lnTo>
                  <a:lnTo>
                    <a:pt x="1161411" y="1181386"/>
                  </a:lnTo>
                  <a:cubicBezTo>
                    <a:pt x="1101880" y="1317117"/>
                    <a:pt x="986437" y="1422654"/>
                    <a:pt x="805081" y="1471232"/>
                  </a:cubicBezTo>
                  <a:cubicBezTo>
                    <a:pt x="474659" y="1559719"/>
                    <a:pt x="124901" y="1347311"/>
                    <a:pt x="25745" y="977170"/>
                  </a:cubicBezTo>
                  <a:cubicBezTo>
                    <a:pt x="-73410" y="607028"/>
                    <a:pt x="123281" y="248126"/>
                    <a:pt x="453704" y="159639"/>
                  </a:cubicBezTo>
                  <a:cubicBezTo>
                    <a:pt x="635060" y="111062"/>
                    <a:pt x="787841" y="144685"/>
                    <a:pt x="907189" y="232505"/>
                  </a:cubicBezTo>
                  <a:lnTo>
                    <a:pt x="867946" y="85916"/>
                  </a:lnTo>
                  <a:lnTo>
                    <a:pt x="1188272" y="0"/>
                  </a:lnTo>
                  <a:close/>
                  <a:moveTo>
                    <a:pt x="1034252" y="706850"/>
                  </a:moveTo>
                  <a:cubicBezTo>
                    <a:pt x="978341" y="498158"/>
                    <a:pt x="793841" y="395859"/>
                    <a:pt x="595055" y="449104"/>
                  </a:cubicBezTo>
                  <a:cubicBezTo>
                    <a:pt x="398840" y="501682"/>
                    <a:pt x="290159" y="682562"/>
                    <a:pt x="346071" y="891254"/>
                  </a:cubicBezTo>
                  <a:cubicBezTo>
                    <a:pt x="401983" y="1099947"/>
                    <a:pt x="586482" y="1202246"/>
                    <a:pt x="782697" y="1149668"/>
                  </a:cubicBezTo>
                  <a:cubicBezTo>
                    <a:pt x="981484" y="1096423"/>
                    <a:pt x="1090164" y="915543"/>
                    <a:pt x="1034252" y="706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061A2F-11D6-41CB-B3F6-B722A9FEB6A2}"/>
                </a:ext>
              </a:extLst>
            </p:cNvPr>
            <p:cNvSpPr/>
            <p:nvPr/>
          </p:nvSpPr>
          <p:spPr>
            <a:xfrm>
              <a:off x="5349429" y="957811"/>
              <a:ext cx="1492853" cy="1480683"/>
            </a:xfrm>
            <a:custGeom>
              <a:avLst/>
              <a:gdLst>
                <a:gd name="connsiteX0" fmla="*/ 1288542 w 1492853"/>
                <a:gd name="connsiteY0" fmla="*/ 407121 h 1480683"/>
                <a:gd name="connsiteX1" fmla="*/ 1492853 w 1492853"/>
                <a:gd name="connsiteY1" fmla="*/ 1169787 h 1480683"/>
                <a:gd name="connsiteX2" fmla="*/ 1172433 w 1492853"/>
                <a:gd name="connsiteY2" fmla="*/ 1255608 h 1480683"/>
                <a:gd name="connsiteX3" fmla="*/ 978694 w 1492853"/>
                <a:gd name="connsiteY3" fmla="*/ 532755 h 1480683"/>
                <a:gd name="connsiteX4" fmla="*/ 664178 w 1492853"/>
                <a:gd name="connsiteY4" fmla="*/ 342827 h 1480683"/>
                <a:gd name="connsiteX5" fmla="*/ 473488 w 1492853"/>
                <a:gd name="connsiteY5" fmla="*/ 724113 h 1480683"/>
                <a:gd name="connsiteX6" fmla="*/ 653225 w 1492853"/>
                <a:gd name="connsiteY6" fmla="*/ 1394863 h 1480683"/>
                <a:gd name="connsiteX7" fmla="*/ 332804 w 1492853"/>
                <a:gd name="connsiteY7" fmla="*/ 1480683 h 1480683"/>
                <a:gd name="connsiteX8" fmla="*/ 0 w 1492853"/>
                <a:gd name="connsiteY8" fmla="*/ 238623 h 1480683"/>
                <a:gd name="connsiteX9" fmla="*/ 320421 w 1492853"/>
                <a:gd name="connsiteY9" fmla="*/ 152803 h 1480683"/>
                <a:gd name="connsiteX10" fmla="*/ 357664 w 1492853"/>
                <a:gd name="connsiteY10" fmla="*/ 291868 h 1480683"/>
                <a:gd name="connsiteX11" fmla="*/ 681228 w 1492853"/>
                <a:gd name="connsiteY11" fmla="*/ 18786 h 1480683"/>
                <a:gd name="connsiteX12" fmla="*/ 1288542 w 1492853"/>
                <a:gd name="connsiteY12" fmla="*/ 407121 h 148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83">
                  <a:moveTo>
                    <a:pt x="1288542" y="407121"/>
                  </a:moveTo>
                  <a:lnTo>
                    <a:pt x="1492853" y="1169787"/>
                  </a:lnTo>
                  <a:lnTo>
                    <a:pt x="1172433" y="1255608"/>
                  </a:lnTo>
                  <a:lnTo>
                    <a:pt x="978694" y="532755"/>
                  </a:lnTo>
                  <a:cubicBezTo>
                    <a:pt x="933450" y="363877"/>
                    <a:pt x="808291" y="304155"/>
                    <a:pt x="664178" y="342827"/>
                  </a:cubicBezTo>
                  <a:cubicBezTo>
                    <a:pt x="507682" y="384737"/>
                    <a:pt x="415576" y="507990"/>
                    <a:pt x="473488" y="724113"/>
                  </a:cubicBezTo>
                  <a:lnTo>
                    <a:pt x="653225" y="1394863"/>
                  </a:lnTo>
                  <a:lnTo>
                    <a:pt x="332804" y="1480683"/>
                  </a:lnTo>
                  <a:lnTo>
                    <a:pt x="0" y="238623"/>
                  </a:lnTo>
                  <a:lnTo>
                    <a:pt x="320421" y="152803"/>
                  </a:lnTo>
                  <a:lnTo>
                    <a:pt x="357664" y="291868"/>
                  </a:lnTo>
                  <a:cubicBezTo>
                    <a:pt x="402241" y="160137"/>
                    <a:pt x="514826" y="63363"/>
                    <a:pt x="681228" y="18786"/>
                  </a:cubicBezTo>
                  <a:cubicBezTo>
                    <a:pt x="944499" y="-51889"/>
                    <a:pt x="1199959" y="76698"/>
                    <a:pt x="1288542" y="407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FE20DE-672A-4AE0-B504-7EFFD6EF1923}"/>
                </a:ext>
              </a:extLst>
            </p:cNvPr>
            <p:cNvSpPr/>
            <p:nvPr/>
          </p:nvSpPr>
          <p:spPr>
            <a:xfrm>
              <a:off x="6599872" y="242887"/>
              <a:ext cx="1611058" cy="1824704"/>
            </a:xfrm>
            <a:custGeom>
              <a:avLst/>
              <a:gdLst>
                <a:gd name="connsiteX0" fmla="*/ 1238536 w 1611058"/>
                <a:gd name="connsiteY0" fmla="*/ 1617726 h 1824704"/>
                <a:gd name="connsiteX1" fmla="*/ 635317 w 1611058"/>
                <a:gd name="connsiteY1" fmla="*/ 1175004 h 1824704"/>
                <a:gd name="connsiteX2" fmla="*/ 786384 w 1611058"/>
                <a:gd name="connsiteY2" fmla="*/ 1738884 h 1824704"/>
                <a:gd name="connsiteX3" fmla="*/ 465963 w 1611058"/>
                <a:gd name="connsiteY3" fmla="*/ 1824704 h 1824704"/>
                <a:gd name="connsiteX4" fmla="*/ 0 w 1611058"/>
                <a:gd name="connsiteY4" fmla="*/ 85820 h 1824704"/>
                <a:gd name="connsiteX5" fmla="*/ 320421 w 1611058"/>
                <a:gd name="connsiteY5" fmla="*/ 0 h 1824704"/>
                <a:gd name="connsiteX6" fmla="*/ 599980 w 1611058"/>
                <a:gd name="connsiteY6" fmla="*/ 1043369 h 1824704"/>
                <a:gd name="connsiteX7" fmla="*/ 880777 w 1611058"/>
                <a:gd name="connsiteY7" fmla="*/ 382334 h 1824704"/>
                <a:gd name="connsiteX8" fmla="*/ 1263301 w 1611058"/>
                <a:gd name="connsiteY8" fmla="*/ 279845 h 1824704"/>
                <a:gd name="connsiteX9" fmla="*/ 928402 w 1611058"/>
                <a:gd name="connsiteY9" fmla="*/ 1027176 h 1824704"/>
                <a:gd name="connsiteX10" fmla="*/ 1611058 w 1611058"/>
                <a:gd name="connsiteY10" fmla="*/ 1517904 h 1824704"/>
                <a:gd name="connsiteX11" fmla="*/ 1238536 w 1611058"/>
                <a:gd name="connsiteY11" fmla="*/ 1617726 h 18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1058" h="1824704">
                  <a:moveTo>
                    <a:pt x="1238536" y="1617726"/>
                  </a:moveTo>
                  <a:lnTo>
                    <a:pt x="635317" y="1175004"/>
                  </a:lnTo>
                  <a:lnTo>
                    <a:pt x="786384" y="1738884"/>
                  </a:lnTo>
                  <a:lnTo>
                    <a:pt x="465963" y="1824704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599980" y="1043369"/>
                  </a:lnTo>
                  <a:lnTo>
                    <a:pt x="880777" y="382334"/>
                  </a:lnTo>
                  <a:lnTo>
                    <a:pt x="1263301" y="279845"/>
                  </a:lnTo>
                  <a:lnTo>
                    <a:pt x="928402" y="1027176"/>
                  </a:lnTo>
                  <a:lnTo>
                    <a:pt x="1611058" y="1517904"/>
                  </a:lnTo>
                  <a:lnTo>
                    <a:pt x="1238536" y="1617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13EB4D-3D77-4270-B518-88EBA748CD07}"/>
                </a:ext>
              </a:extLst>
            </p:cNvPr>
            <p:cNvSpPr/>
            <p:nvPr/>
          </p:nvSpPr>
          <p:spPr>
            <a:xfrm>
              <a:off x="3734180" y="2860737"/>
              <a:ext cx="1291780" cy="2035778"/>
            </a:xfrm>
            <a:custGeom>
              <a:avLst/>
              <a:gdLst>
                <a:gd name="connsiteX0" fmla="*/ 1291781 w 1291780"/>
                <a:gd name="connsiteY0" fmla="*/ 0 h 2035778"/>
                <a:gd name="connsiteX1" fmla="*/ 1172528 w 1291780"/>
                <a:gd name="connsiteY1" fmla="*/ 1363218 h 2035778"/>
                <a:gd name="connsiteX2" fmla="*/ 649796 w 1291780"/>
                <a:gd name="connsiteY2" fmla="*/ 2035778 h 2035778"/>
                <a:gd name="connsiteX3" fmla="*/ 569881 w 1291780"/>
                <a:gd name="connsiteY3" fmla="*/ 1737646 h 2035778"/>
                <a:gd name="connsiteX4" fmla="*/ 831437 w 1291780"/>
                <a:gd name="connsiteY4" fmla="*/ 1411986 h 2035778"/>
                <a:gd name="connsiteX5" fmla="*/ 0 w 1291780"/>
                <a:gd name="connsiteY5" fmla="*/ 346138 h 2035778"/>
                <a:gd name="connsiteX6" fmla="*/ 350234 w 1291780"/>
                <a:gd name="connsiteY6" fmla="*/ 252317 h 2035778"/>
                <a:gd name="connsiteX7" fmla="*/ 896779 w 1291780"/>
                <a:gd name="connsiteY7" fmla="*/ 1000411 h 2035778"/>
                <a:gd name="connsiteX8" fmla="*/ 948880 w 1291780"/>
                <a:gd name="connsiteY8" fmla="*/ 91821 h 2035778"/>
                <a:gd name="connsiteX9" fmla="*/ 1291781 w 1291780"/>
                <a:gd name="connsiteY9" fmla="*/ 0 h 20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80" h="2035778">
                  <a:moveTo>
                    <a:pt x="1291781" y="0"/>
                  </a:moveTo>
                  <a:lnTo>
                    <a:pt x="1172528" y="1363218"/>
                  </a:lnTo>
                  <a:cubicBezTo>
                    <a:pt x="1139190" y="1755553"/>
                    <a:pt x="970026" y="1968627"/>
                    <a:pt x="649796" y="2035778"/>
                  </a:cubicBezTo>
                  <a:lnTo>
                    <a:pt x="569881" y="1737646"/>
                  </a:lnTo>
                  <a:cubicBezTo>
                    <a:pt x="746950" y="1692878"/>
                    <a:pt x="816388" y="1594390"/>
                    <a:pt x="831437" y="1411986"/>
                  </a:cubicBezTo>
                  <a:lnTo>
                    <a:pt x="0" y="346138"/>
                  </a:lnTo>
                  <a:lnTo>
                    <a:pt x="350234" y="252317"/>
                  </a:lnTo>
                  <a:lnTo>
                    <a:pt x="896779" y="1000411"/>
                  </a:lnTo>
                  <a:lnTo>
                    <a:pt x="948880" y="91821"/>
                  </a:lnTo>
                  <a:lnTo>
                    <a:pt x="12917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26FFBEB-0F60-4026-9EB1-7A08121A7EC6}"/>
                </a:ext>
              </a:extLst>
            </p:cNvPr>
            <p:cNvSpPr/>
            <p:nvPr/>
          </p:nvSpPr>
          <p:spPr>
            <a:xfrm>
              <a:off x="5205381" y="2616074"/>
              <a:ext cx="1362337" cy="1359895"/>
            </a:xfrm>
            <a:custGeom>
              <a:avLst/>
              <a:gdLst>
                <a:gd name="connsiteX0" fmla="*/ 24224 w 1362337"/>
                <a:gd name="connsiteY0" fmla="*/ 855692 h 1359895"/>
                <a:gd name="connsiteX1" fmla="*/ 504284 w 1362337"/>
                <a:gd name="connsiteY1" fmla="*/ 24160 h 1359895"/>
                <a:gd name="connsiteX2" fmla="*/ 1338293 w 1362337"/>
                <a:gd name="connsiteY2" fmla="*/ 503553 h 1359895"/>
                <a:gd name="connsiteX3" fmla="*/ 855757 w 1362337"/>
                <a:gd name="connsiteY3" fmla="*/ 1335752 h 1359895"/>
                <a:gd name="connsiteX4" fmla="*/ 24224 w 1362337"/>
                <a:gd name="connsiteY4" fmla="*/ 855692 h 1359895"/>
                <a:gd name="connsiteX5" fmla="*/ 1017872 w 1362337"/>
                <a:gd name="connsiteY5" fmla="*/ 589468 h 1359895"/>
                <a:gd name="connsiteX6" fmla="*/ 588199 w 1362337"/>
                <a:gd name="connsiteY6" fmla="*/ 337151 h 1359895"/>
                <a:gd name="connsiteX7" fmla="*/ 344645 w 1362337"/>
                <a:gd name="connsiteY7" fmla="*/ 769872 h 1359895"/>
                <a:gd name="connsiteX8" fmla="*/ 771842 w 1362337"/>
                <a:gd name="connsiteY8" fmla="*/ 1022856 h 1359895"/>
                <a:gd name="connsiteX9" fmla="*/ 1017872 w 1362337"/>
                <a:gd name="connsiteY9" fmla="*/ 589468 h 13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337" h="1359895">
                  <a:moveTo>
                    <a:pt x="24224" y="855692"/>
                  </a:moveTo>
                  <a:cubicBezTo>
                    <a:pt x="-74931" y="485551"/>
                    <a:pt x="139191" y="121981"/>
                    <a:pt x="504284" y="24160"/>
                  </a:cubicBezTo>
                  <a:cubicBezTo>
                    <a:pt x="869473" y="-73662"/>
                    <a:pt x="1239138" y="133411"/>
                    <a:pt x="1338293" y="503553"/>
                  </a:cubicBezTo>
                  <a:cubicBezTo>
                    <a:pt x="1437448" y="873694"/>
                    <a:pt x="1220850" y="1237930"/>
                    <a:pt x="855757" y="1335752"/>
                  </a:cubicBezTo>
                  <a:cubicBezTo>
                    <a:pt x="490568" y="1433669"/>
                    <a:pt x="123379" y="1225834"/>
                    <a:pt x="24224" y="855692"/>
                  </a:cubicBezTo>
                  <a:close/>
                  <a:moveTo>
                    <a:pt x="1017872" y="589468"/>
                  </a:moveTo>
                  <a:cubicBezTo>
                    <a:pt x="963961" y="388300"/>
                    <a:pt x="779462" y="285907"/>
                    <a:pt x="588199" y="337151"/>
                  </a:cubicBezTo>
                  <a:cubicBezTo>
                    <a:pt x="399414" y="387729"/>
                    <a:pt x="290733" y="568609"/>
                    <a:pt x="344645" y="769872"/>
                  </a:cubicBezTo>
                  <a:cubicBezTo>
                    <a:pt x="398557" y="971040"/>
                    <a:pt x="583056" y="1073434"/>
                    <a:pt x="771842" y="1022856"/>
                  </a:cubicBezTo>
                  <a:cubicBezTo>
                    <a:pt x="963199" y="971611"/>
                    <a:pt x="1071784" y="790732"/>
                    <a:pt x="1017872" y="589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30C7BD-660E-4A4F-9C02-E23F4F169DBF}"/>
                </a:ext>
              </a:extLst>
            </p:cNvPr>
            <p:cNvSpPr/>
            <p:nvPr/>
          </p:nvSpPr>
          <p:spPr>
            <a:xfrm>
              <a:off x="6583488" y="2132551"/>
              <a:ext cx="1492853" cy="1480641"/>
            </a:xfrm>
            <a:custGeom>
              <a:avLst/>
              <a:gdLst>
                <a:gd name="connsiteX0" fmla="*/ 1160050 w 1492853"/>
                <a:gd name="connsiteY0" fmla="*/ 0 h 1480641"/>
                <a:gd name="connsiteX1" fmla="*/ 1492853 w 1492853"/>
                <a:gd name="connsiteY1" fmla="*/ 1242060 h 1480641"/>
                <a:gd name="connsiteX2" fmla="*/ 1172433 w 1492853"/>
                <a:gd name="connsiteY2" fmla="*/ 1327976 h 1480641"/>
                <a:gd name="connsiteX3" fmla="*/ 1135189 w 1492853"/>
                <a:gd name="connsiteY3" fmla="*/ 1188815 h 1480641"/>
                <a:gd name="connsiteX4" fmla="*/ 811625 w 1492853"/>
                <a:gd name="connsiteY4" fmla="*/ 1461897 h 1480641"/>
                <a:gd name="connsiteX5" fmla="*/ 204311 w 1492853"/>
                <a:gd name="connsiteY5" fmla="*/ 1073468 h 1480641"/>
                <a:gd name="connsiteX6" fmla="*/ 0 w 1492853"/>
                <a:gd name="connsiteY6" fmla="*/ 310801 h 1480641"/>
                <a:gd name="connsiteX7" fmla="*/ 320421 w 1492853"/>
                <a:gd name="connsiteY7" fmla="*/ 224980 h 1480641"/>
                <a:gd name="connsiteX8" fmla="*/ 514159 w 1492853"/>
                <a:gd name="connsiteY8" fmla="*/ 947833 h 1480641"/>
                <a:gd name="connsiteX9" fmla="*/ 828675 w 1492853"/>
                <a:gd name="connsiteY9" fmla="*/ 1137761 h 1480641"/>
                <a:gd name="connsiteX10" fmla="*/ 1019366 w 1492853"/>
                <a:gd name="connsiteY10" fmla="*/ 756476 h 1480641"/>
                <a:gd name="connsiteX11" fmla="*/ 839629 w 1492853"/>
                <a:gd name="connsiteY11" fmla="*/ 85725 h 1480641"/>
                <a:gd name="connsiteX12" fmla="*/ 1160050 w 1492853"/>
                <a:gd name="connsiteY12" fmla="*/ 0 h 148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41">
                  <a:moveTo>
                    <a:pt x="1160050" y="0"/>
                  </a:moveTo>
                  <a:lnTo>
                    <a:pt x="1492853" y="1242060"/>
                  </a:lnTo>
                  <a:lnTo>
                    <a:pt x="1172433" y="1327976"/>
                  </a:lnTo>
                  <a:lnTo>
                    <a:pt x="1135189" y="1188815"/>
                  </a:lnTo>
                  <a:cubicBezTo>
                    <a:pt x="1090613" y="1320546"/>
                    <a:pt x="978122" y="1417320"/>
                    <a:pt x="811625" y="1461897"/>
                  </a:cubicBezTo>
                  <a:cubicBezTo>
                    <a:pt x="548354" y="1532477"/>
                    <a:pt x="292894" y="1403890"/>
                    <a:pt x="204311" y="1073468"/>
                  </a:cubicBezTo>
                  <a:lnTo>
                    <a:pt x="0" y="310801"/>
                  </a:lnTo>
                  <a:lnTo>
                    <a:pt x="320421" y="224980"/>
                  </a:lnTo>
                  <a:lnTo>
                    <a:pt x="514159" y="947833"/>
                  </a:lnTo>
                  <a:cubicBezTo>
                    <a:pt x="559403" y="1116711"/>
                    <a:pt x="684562" y="1176433"/>
                    <a:pt x="828675" y="1137761"/>
                  </a:cubicBezTo>
                  <a:cubicBezTo>
                    <a:pt x="985171" y="1095851"/>
                    <a:pt x="1077278" y="972598"/>
                    <a:pt x="1019366" y="756476"/>
                  </a:cubicBezTo>
                  <a:lnTo>
                    <a:pt x="839629" y="85725"/>
                  </a:lnTo>
                  <a:lnTo>
                    <a:pt x="1160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sp>
        <p:nvSpPr>
          <p:cNvPr id="17" name="Freihandform 5">
            <a:extLst>
              <a:ext uri="{FF2B5EF4-FFF2-40B4-BE49-F238E27FC236}">
                <a16:creationId xmlns:a16="http://schemas.microsoft.com/office/drawing/2014/main" id="{C1AD5077-01EA-4FFB-9C7C-3D1063BFBA07}"/>
              </a:ext>
            </a:extLst>
          </p:cNvPr>
          <p:cNvSpPr/>
          <p:nvPr userDrawn="1"/>
        </p:nvSpPr>
        <p:spPr>
          <a:xfrm rot="4500000">
            <a:off x="-383005" y="3"/>
            <a:ext cx="8937519" cy="6858000"/>
          </a:xfrm>
          <a:custGeom>
            <a:avLst/>
            <a:gdLst>
              <a:gd name="connsiteX0" fmla="*/ 0 w 6703139"/>
              <a:gd name="connsiteY0" fmla="*/ 5143500 h 5143500"/>
              <a:gd name="connsiteX1" fmla="*/ 1378197 w 6703139"/>
              <a:gd name="connsiteY1" fmla="*/ 0 h 5143500"/>
              <a:gd name="connsiteX2" fmla="*/ 6703139 w 6703139"/>
              <a:gd name="connsiteY2" fmla="*/ 0 h 5143500"/>
              <a:gd name="connsiteX3" fmla="*/ 5324943 w 670313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3139" h="5143500">
                <a:moveTo>
                  <a:pt x="0" y="5143500"/>
                </a:moveTo>
                <a:lnTo>
                  <a:pt x="1378197" y="0"/>
                </a:lnTo>
                <a:lnTo>
                  <a:pt x="6703139" y="0"/>
                </a:lnTo>
                <a:lnTo>
                  <a:pt x="5324943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67000"/>
                </a:schemeClr>
              </a:gs>
              <a:gs pos="40000">
                <a:schemeClr val="accent3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err="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7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EFEDA9-B661-CDFE-BD4B-C7C0BCE75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85" y="1478280"/>
            <a:ext cx="11459633" cy="195072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90000"/>
              </a:lnSpc>
              <a:defRPr sz="4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AF8C835-8556-E020-94C6-54650623B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186" y="3611880"/>
            <a:ext cx="11459633" cy="97536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667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5974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i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967" y="1386418"/>
            <a:ext cx="5505451" cy="2123545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3968" y="3600451"/>
            <a:ext cx="5505451" cy="1657348"/>
          </a:xfrm>
        </p:spPr>
        <p:txBody>
          <a:bodyPr anchor="t" anchorCtr="0"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Master subtitle style       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B25D1A9-5D82-9E4A-3323-DC43367C2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58" y="403167"/>
            <a:ext cx="152112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5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556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5185DC-75AA-89C5-12FA-7663D12440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084" y="2207685"/>
            <a:ext cx="5505451" cy="207644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6084" y="4284134"/>
            <a:ext cx="5505451" cy="1636183"/>
          </a:xfrm>
        </p:spPr>
        <p:txBody>
          <a:bodyPr anchor="t" anchorCtr="0"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Master subtitle style        </a:t>
            </a:r>
          </a:p>
        </p:txBody>
      </p:sp>
    </p:spTree>
    <p:extLst>
      <p:ext uri="{BB962C8B-B14F-4D97-AF65-F5344CB8AC3E}">
        <p14:creationId xmlns:p14="http://schemas.microsoft.com/office/powerpoint/2010/main" val="2172868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5185DC-75AA-89C5-12FA-7663D12440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FA0A69-F626-71D1-D44C-F45E3406B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180800"/>
            <a:ext cx="5760000" cy="4560000"/>
          </a:xfrm>
          <a:gradFill>
            <a:gsLst>
              <a:gs pos="0">
                <a:schemeClr val="accent3"/>
              </a:gs>
              <a:gs pos="45000">
                <a:schemeClr val="accent2">
                  <a:alpha val="0"/>
                </a:schemeClr>
              </a:gs>
            </a:gsLst>
            <a:lin ang="2700000" scaled="0"/>
          </a:gradFill>
        </p:spPr>
        <p:txBody>
          <a:bodyPr/>
          <a:lstStyle>
            <a:lvl1pPr>
              <a:defRPr sz="133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967" y="1384301"/>
            <a:ext cx="5505451" cy="2125663"/>
          </a:xfrm>
        </p:spPr>
        <p:txBody>
          <a:bodyPr anchor="t" anchorCtr="0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3968" y="3600451"/>
            <a:ext cx="5505451" cy="1657348"/>
          </a:xfrm>
        </p:spPr>
        <p:txBody>
          <a:bodyPr anchor="t" anchorCtr="0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Master subtitle style        </a:t>
            </a:r>
          </a:p>
        </p:txBody>
      </p:sp>
    </p:spTree>
    <p:extLst>
      <p:ext uri="{BB962C8B-B14F-4D97-AF65-F5344CB8AC3E}">
        <p14:creationId xmlns:p14="http://schemas.microsoft.com/office/powerpoint/2010/main" val="128288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654">
          <p15:clr>
            <a:srgbClr val="A4A3A4"/>
          </p15:clr>
        </p15:guide>
        <p15:guide id="7" orient="horz" pos="556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083" y="385232"/>
            <a:ext cx="4379384" cy="9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1524000"/>
            <a:ext cx="4379384" cy="4851400"/>
          </a:xfrm>
        </p:spPr>
        <p:txBody>
          <a:bodyPr/>
          <a:lstStyle>
            <a:lvl1pPr marL="355591" indent="-355591">
              <a:buFont typeface="+mj-lt"/>
              <a:buAutoNum type="arabicPeriod"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BF73-E2DE-C440-B323-DD258A179353}" type="datetime1">
              <a:rPr lang="en-US" noProof="0" smtClean="0"/>
              <a:t>11/15/2025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5400000">
            <a:off x="-850724" y="4327489"/>
            <a:ext cx="2330445" cy="144000"/>
          </a:xfrm>
        </p:spPr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9AA7A31-11C3-4325-4863-51210229A6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8952" y="0"/>
            <a:ext cx="6623049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409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id">
            <a:extLst>
              <a:ext uri="{FF2B5EF4-FFF2-40B4-BE49-F238E27FC236}">
                <a16:creationId xmlns:a16="http://schemas.microsoft.com/office/drawing/2014/main" id="{35219CD8-DC18-8163-A771-479BB2FFFC4C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16" name="Gerade Verbindung 46">
              <a:extLst>
                <a:ext uri="{FF2B5EF4-FFF2-40B4-BE49-F238E27FC236}">
                  <a16:creationId xmlns:a16="http://schemas.microsoft.com/office/drawing/2014/main" id="{94D63696-B8A3-7AFF-D6BD-81CDBB6B9E86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6">
              <a:extLst>
                <a:ext uri="{FF2B5EF4-FFF2-40B4-BE49-F238E27FC236}">
                  <a16:creationId xmlns:a16="http://schemas.microsoft.com/office/drawing/2014/main" id="{61381B36-841F-6961-B364-1CCCD3DD2D9F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4">
              <a:extLst>
                <a:ext uri="{FF2B5EF4-FFF2-40B4-BE49-F238E27FC236}">
                  <a16:creationId xmlns:a16="http://schemas.microsoft.com/office/drawing/2014/main" id="{59E6A306-5F0D-DEB5-0495-D6ADC41B18FF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5">
              <a:extLst>
                <a:ext uri="{FF2B5EF4-FFF2-40B4-BE49-F238E27FC236}">
                  <a16:creationId xmlns:a16="http://schemas.microsoft.com/office/drawing/2014/main" id="{C85DA300-B6BA-3394-E47D-E954A4042E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F794D1DD-FCCF-1B35-46DD-450D5FD63D67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3DC2B7E2-F927-9BD9-8DE7-30483CD335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1A960F6B-275C-6308-F029-B47A290F61E1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6C34F7F2-B68C-C38F-DA80-1D25E1273499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A146D02C-3986-BB01-3A59-D93DA863A240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24AE74B0-F455-D935-899A-E8CA7E162B2A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320B1CAD-880C-B26A-AF55-D26F42339A6C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3">
              <a:extLst>
                <a:ext uri="{FF2B5EF4-FFF2-40B4-BE49-F238E27FC236}">
                  <a16:creationId xmlns:a16="http://schemas.microsoft.com/office/drawing/2014/main" id="{74D9945C-8315-D102-30EA-9450ADB01A76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DB414058-23FF-F29D-C4FF-78C82E968F2F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4B6A7A4D-3383-788E-522B-46A545781099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5">
              <a:extLst>
                <a:ext uri="{FF2B5EF4-FFF2-40B4-BE49-F238E27FC236}">
                  <a16:creationId xmlns:a16="http://schemas.microsoft.com/office/drawing/2014/main" id="{A2D12F9E-200A-7D96-7BE9-6C20D0F0123B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5">
              <a:extLst>
                <a:ext uri="{FF2B5EF4-FFF2-40B4-BE49-F238E27FC236}">
                  <a16:creationId xmlns:a16="http://schemas.microsoft.com/office/drawing/2014/main" id="{B3AB23CC-F43C-7EB6-1500-52DE112CC3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4">
              <a:extLst>
                <a:ext uri="{FF2B5EF4-FFF2-40B4-BE49-F238E27FC236}">
                  <a16:creationId xmlns:a16="http://schemas.microsoft.com/office/drawing/2014/main" id="{4591310E-21B1-DFD2-2E3E-A82FDF71E309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5">
              <a:extLst>
                <a:ext uri="{FF2B5EF4-FFF2-40B4-BE49-F238E27FC236}">
                  <a16:creationId xmlns:a16="http://schemas.microsoft.com/office/drawing/2014/main" id="{A6E0B5F4-A001-715F-8582-0492453E45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C12967B5-E902-FC86-7654-97AA11949EE0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9EF49EE1-D73C-413A-D077-301612389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06837133-7AC8-0FB5-B8A6-6E416DFB4130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1180401E-F5AD-961E-B5E8-FF7B30617976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3">
              <a:extLst>
                <a:ext uri="{FF2B5EF4-FFF2-40B4-BE49-F238E27FC236}">
                  <a16:creationId xmlns:a16="http://schemas.microsoft.com/office/drawing/2014/main" id="{497FCD67-FCCE-7C55-01C2-A3A35910242A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3">
              <a:extLst>
                <a:ext uri="{FF2B5EF4-FFF2-40B4-BE49-F238E27FC236}">
                  <a16:creationId xmlns:a16="http://schemas.microsoft.com/office/drawing/2014/main" id="{641419C2-E7C8-9C3E-DDAF-0FC843CAD0B2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3">
              <a:extLst>
                <a:ext uri="{FF2B5EF4-FFF2-40B4-BE49-F238E27FC236}">
                  <a16:creationId xmlns:a16="http://schemas.microsoft.com/office/drawing/2014/main" id="{81BB86D4-9D17-7800-2AB0-7CA850C7F9A8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33">
              <a:extLst>
                <a:ext uri="{FF2B5EF4-FFF2-40B4-BE49-F238E27FC236}">
                  <a16:creationId xmlns:a16="http://schemas.microsoft.com/office/drawing/2014/main" id="{DCE1B964-2A17-F8F9-37E3-1AEAA37A7746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33">
              <a:extLst>
                <a:ext uri="{FF2B5EF4-FFF2-40B4-BE49-F238E27FC236}">
                  <a16:creationId xmlns:a16="http://schemas.microsoft.com/office/drawing/2014/main" id="{F73B121B-2BF2-1172-85D6-B4FC3D4E68D9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33">
              <a:extLst>
                <a:ext uri="{FF2B5EF4-FFF2-40B4-BE49-F238E27FC236}">
                  <a16:creationId xmlns:a16="http://schemas.microsoft.com/office/drawing/2014/main" id="{BF872D7C-F340-59E1-2D66-01BAD8F01EFD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35">
              <a:extLst>
                <a:ext uri="{FF2B5EF4-FFF2-40B4-BE49-F238E27FC236}">
                  <a16:creationId xmlns:a16="http://schemas.microsoft.com/office/drawing/2014/main" id="{4BC18EA9-5AAE-0D59-4940-540E794C320F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35">
              <a:extLst>
                <a:ext uri="{FF2B5EF4-FFF2-40B4-BE49-F238E27FC236}">
                  <a16:creationId xmlns:a16="http://schemas.microsoft.com/office/drawing/2014/main" id="{11B1C740-4256-7493-79BE-D87401EAC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64551A78-5308-B21B-7DF9-45145E35967F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892677E3-780C-8DE5-7566-0D7E24984864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5484E4A0-1807-2D8F-7BE5-880F5B9DF80C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139059A3-A6FF-4722-5C1F-8B8A88E9D7F1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3DAD09A0-88C0-DA23-0330-9117FA730BBC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14A1914C-8360-6387-3C2B-9F03DF632E97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47753EC4-72C6-B9BC-57D1-6D06B86A6D20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34E86E12-3939-808B-331B-C78D895F339C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9F352A8F-E6C1-C0F8-8E21-FEAF24174A37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FCC81BCF-0F87-AB28-975A-FFD025DFC92E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8B80D04A-9955-4681-E226-E846D11D8A85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79242F1E-09E6-7C5C-B712-8F97BCDC951A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590C0798-6B4E-351B-F95A-2625EE4E70AB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187916C5-ED33-0527-C065-720708FA0B47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43FF41F3-C31D-B36C-1A77-CFFFB43A6639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D20ED604-1817-A58B-A81F-3E93873381C4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6">
              <a:extLst>
                <a:ext uri="{FF2B5EF4-FFF2-40B4-BE49-F238E27FC236}">
                  <a16:creationId xmlns:a16="http://schemas.microsoft.com/office/drawing/2014/main" id="{3F068F2A-897A-FEFD-8ADC-D6DE46EDC765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6">
              <a:extLst>
                <a:ext uri="{FF2B5EF4-FFF2-40B4-BE49-F238E27FC236}">
                  <a16:creationId xmlns:a16="http://schemas.microsoft.com/office/drawing/2014/main" id="{AE647D20-5690-C082-7AF9-CC09C6942A15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26">
              <a:extLst>
                <a:ext uri="{FF2B5EF4-FFF2-40B4-BE49-F238E27FC236}">
                  <a16:creationId xmlns:a16="http://schemas.microsoft.com/office/drawing/2014/main" id="{7B04C619-ED50-9074-8C01-33ABEF1C8FD9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26">
              <a:extLst>
                <a:ext uri="{FF2B5EF4-FFF2-40B4-BE49-F238E27FC236}">
                  <a16:creationId xmlns:a16="http://schemas.microsoft.com/office/drawing/2014/main" id="{AAA97544-88B8-FF37-7C3E-4A6416E4D1A7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26">
              <a:extLst>
                <a:ext uri="{FF2B5EF4-FFF2-40B4-BE49-F238E27FC236}">
                  <a16:creationId xmlns:a16="http://schemas.microsoft.com/office/drawing/2014/main" id="{76EA7488-17B4-FBB5-6EAE-AA088A629B2E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26">
              <a:extLst>
                <a:ext uri="{FF2B5EF4-FFF2-40B4-BE49-F238E27FC236}">
                  <a16:creationId xmlns:a16="http://schemas.microsoft.com/office/drawing/2014/main" id="{329F1EA3-CD37-A358-A265-560E75BDA35D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33">
              <a:extLst>
                <a:ext uri="{FF2B5EF4-FFF2-40B4-BE49-F238E27FC236}">
                  <a16:creationId xmlns:a16="http://schemas.microsoft.com/office/drawing/2014/main" id="{4BC1BF34-4179-BC5F-EBCF-640367C060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33">
              <a:extLst>
                <a:ext uri="{FF2B5EF4-FFF2-40B4-BE49-F238E27FC236}">
                  <a16:creationId xmlns:a16="http://schemas.microsoft.com/office/drawing/2014/main" id="{D50DF43D-8EE5-8F04-5EB4-15E0DCDA1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potlight Grad">
            <a:extLst>
              <a:ext uri="{FF2B5EF4-FFF2-40B4-BE49-F238E27FC236}">
                <a16:creationId xmlns:a16="http://schemas.microsoft.com/office/drawing/2014/main" id="{0A65CF29-76FC-71FD-5611-C9DE3141C1CF}"/>
              </a:ext>
            </a:extLst>
          </p:cNvPr>
          <p:cNvSpPr/>
          <p:nvPr userDrawn="1"/>
        </p:nvSpPr>
        <p:spPr>
          <a:xfrm>
            <a:off x="365760" y="1173480"/>
            <a:ext cx="7680960" cy="487680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EFEDA9-B661-CDFE-BD4B-C7C0BCE75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19" y="1539240"/>
            <a:ext cx="7315200" cy="17068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9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AF8C835-8556-E020-94C6-54650623B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3611880"/>
            <a:ext cx="7315200" cy="67056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133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422695C-3DE9-6C70-2A5A-51B1A15DBB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389" y="6292841"/>
            <a:ext cx="1521127" cy="2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72503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-column text slide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4"/>
            <a:ext cx="11000316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2197100"/>
            <a:ext cx="11011832" cy="416305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550F-C561-934E-B50F-1E3C8AF8454D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27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14pt with single line headline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4"/>
            <a:ext cx="11000316" cy="51858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2197101"/>
            <a:ext cx="11000317" cy="41783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C808-7F0F-184D-850C-998E2BF68554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C3CF24-F014-F172-5FCB-760A2DB96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083" y="940478"/>
            <a:ext cx="11000316" cy="32606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721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14p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4"/>
            <a:ext cx="11000316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2197101"/>
            <a:ext cx="11000317" cy="41783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EA8-8834-B047-B344-C02DD53CDA9F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C3CF24-F014-F172-5FCB-760A2DB96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083" y="1528235"/>
            <a:ext cx="11000316" cy="51858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333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11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4"/>
            <a:ext cx="11000316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2198401"/>
            <a:ext cx="11000316" cy="4177000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9AA-1E73-B740-BD2C-98C8557B1274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79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s tex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4"/>
            <a:ext cx="11000316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1" y="2865970"/>
            <a:ext cx="3422400" cy="3264509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D2B-3E2F-7E45-85FA-18C42162E43F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5400000">
            <a:off x="194499" y="6190393"/>
            <a:ext cx="240000" cy="144000"/>
          </a:xfrm>
        </p:spPr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802" y="2865969"/>
            <a:ext cx="3420533" cy="3267604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CE93-E124-14D6-E1B3-D291AC8379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13751" y="2865969"/>
            <a:ext cx="3420535" cy="3267604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03253-F23B-759D-52D6-D0D372380F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083" y="2197100"/>
            <a:ext cx="3422400" cy="476645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FCB67-D080-4319-E997-74C0A99A291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22802" y="2197100"/>
            <a:ext cx="3420533" cy="476645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AD459-7E18-A13F-67D6-D1EA73D281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413751" y="2197100"/>
            <a:ext cx="3420535" cy="476645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7AC5FE-6C84-8EE7-245C-A99B8F429E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84" y="6238393"/>
            <a:ext cx="7200000" cy="144000"/>
          </a:xfrm>
        </p:spPr>
        <p:txBody>
          <a:bodyPr anchor="b" anchorCtr="0"/>
          <a:lstStyle>
            <a:lvl1pPr>
              <a:defRPr sz="933"/>
            </a:lvl1pPr>
            <a:lvl2pPr>
              <a:defRPr sz="933"/>
            </a:lvl2pPr>
            <a:lvl3pPr>
              <a:defRPr sz="933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r>
              <a:rPr lang="en-US"/>
              <a:t>Footnote, source</a:t>
            </a:r>
          </a:p>
        </p:txBody>
      </p:sp>
    </p:spTree>
    <p:extLst>
      <p:ext uri="{BB962C8B-B14F-4D97-AF65-F5344CB8AC3E}">
        <p14:creationId xmlns:p14="http://schemas.microsoft.com/office/powerpoint/2010/main" val="53314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s tex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4"/>
            <a:ext cx="11000317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88E-3AEB-FD4E-AAC0-1D662C36ACEC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68184" y="3908385"/>
            <a:ext cx="2481600" cy="2173865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CE93-E124-14D6-E1B3-D291AC8379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05384" y="3908385"/>
            <a:ext cx="2481600" cy="2173865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FCB67-D080-4319-E997-74C0A99A291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675784" y="3236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AD459-7E18-A13F-67D6-D1EA73D281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12984" y="3236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BFBF18-6808-851F-1BC2-01E745F2279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359900" y="3908385"/>
            <a:ext cx="2481600" cy="2173865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742471-75A6-81BA-964E-75328658740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367500" y="3236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3908385"/>
            <a:ext cx="2481600" cy="2173865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03253-F23B-759D-52D6-D0D372380F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083" y="3236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51D83BD2-06DF-BD03-4C48-F1F338F79F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084" y="6238393"/>
            <a:ext cx="7200000" cy="144000"/>
          </a:xfrm>
        </p:spPr>
        <p:txBody>
          <a:bodyPr anchor="b" anchorCtr="0"/>
          <a:lstStyle>
            <a:lvl1pPr>
              <a:defRPr sz="933"/>
            </a:lvl1pPr>
            <a:lvl2pPr>
              <a:defRPr sz="933"/>
            </a:lvl2pPr>
            <a:lvl3pPr>
              <a:defRPr sz="933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r>
              <a:rPr lang="en-US"/>
              <a:t>Footnote, source</a:t>
            </a:r>
          </a:p>
        </p:txBody>
      </p:sp>
    </p:spTree>
    <p:extLst>
      <p:ext uri="{BB962C8B-B14F-4D97-AF65-F5344CB8AC3E}">
        <p14:creationId xmlns:p14="http://schemas.microsoft.com/office/powerpoint/2010/main" val="2610303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s text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4"/>
            <a:ext cx="11000317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50-15A5-444A-B960-14A6357FE7B5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82998" y="4580386"/>
            <a:ext cx="2466785" cy="1553189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CE93-E124-14D6-E1B3-D291AC8379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20198" y="4580386"/>
            <a:ext cx="2466785" cy="1553189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FCB67-D080-4319-E997-74C0A99A291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675784" y="3908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AD459-7E18-A13F-67D6-D1EA73D281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27798" y="3908384"/>
            <a:ext cx="2466785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BFBF18-6808-851F-1BC2-01E745F2279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359900" y="4580386"/>
            <a:ext cx="2481600" cy="1553189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742471-75A6-81BA-964E-75328658740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367500" y="3908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4580386"/>
            <a:ext cx="2481600" cy="1553189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03253-F23B-759D-52D6-D0D372380F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083" y="3908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51D83BD2-06DF-BD03-4C48-F1F338F79F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084" y="6238393"/>
            <a:ext cx="7200000" cy="144000"/>
          </a:xfrm>
        </p:spPr>
        <p:txBody>
          <a:bodyPr anchor="b" anchorCtr="0"/>
          <a:lstStyle>
            <a:lvl1pPr>
              <a:defRPr sz="933"/>
            </a:lvl1pPr>
            <a:lvl2pPr>
              <a:defRPr sz="933"/>
            </a:lvl2pPr>
            <a:lvl3pPr>
              <a:defRPr sz="933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r>
              <a:rPr lang="en-US" noProof="0"/>
              <a:t>Footnote, source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9A406FA-DD1B-8C88-FC6B-F08C1B2F55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6084" y="2201334"/>
            <a:ext cx="8151283" cy="5757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6" name="Gerade Verbindung 26">
            <a:extLst>
              <a:ext uri="{FF2B5EF4-FFF2-40B4-BE49-F238E27FC236}">
                <a16:creationId xmlns:a16="http://schemas.microsoft.com/office/drawing/2014/main" id="{53CD9D1C-E7AF-AA5C-1258-C1363AD6A7BB}"/>
              </a:ext>
            </a:extLst>
          </p:cNvPr>
          <p:cNvCxnSpPr/>
          <p:nvPr userDrawn="1"/>
        </p:nvCxnSpPr>
        <p:spPr>
          <a:xfrm rot="5400000">
            <a:off x="-207264" y="1262852"/>
            <a:ext cx="0" cy="18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90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4" y="385233"/>
            <a:ext cx="5308599" cy="17976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4" y="3236384"/>
            <a:ext cx="5308600" cy="3139016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E00-3D78-0C40-9980-EA7FDDC81042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E3038A7-E4E3-A6BE-E276-EE81A9874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334" y="0"/>
            <a:ext cx="5672665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7F8FDF1-EDBC-8581-4283-24CC9CC9E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6084" y="2201334"/>
            <a:ext cx="5308599" cy="5757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941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with 1/2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609B1B6-A69D-36C7-9316-A879AD27633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8800" y="0"/>
            <a:ext cx="5592233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34" y="385233"/>
            <a:ext cx="5314951" cy="17976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33" y="3236384"/>
            <a:ext cx="5314951" cy="3139016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0B6-38FF-1549-AD25-BDE29E670551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7F8FDF1-EDBC-8581-4283-24CC9CC9E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9334" y="2201334"/>
            <a:ext cx="5314949" cy="5757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113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with picture &lt;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00" y="385232"/>
            <a:ext cx="4363333" cy="1536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00" y="2209800"/>
            <a:ext cx="4363333" cy="4165600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F98E-521E-594E-8136-A030565736F1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E3038A7-E4E3-A6BE-E276-EE81A9874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8951" y="0"/>
            <a:ext cx="6623048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055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>
            <a:extLst>
              <a:ext uri="{FF2B5EF4-FFF2-40B4-BE49-F238E27FC236}">
                <a16:creationId xmlns:a16="http://schemas.microsoft.com/office/drawing/2014/main" id="{F9CB5515-3A6C-1951-DEA9-4C444D71620D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7" name="Gerade Verbindung 46">
              <a:extLst>
                <a:ext uri="{FF2B5EF4-FFF2-40B4-BE49-F238E27FC236}">
                  <a16:creationId xmlns:a16="http://schemas.microsoft.com/office/drawing/2014/main" id="{A2D431BA-4129-E921-9C67-ACC37BB6A9DA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6">
              <a:extLst>
                <a:ext uri="{FF2B5EF4-FFF2-40B4-BE49-F238E27FC236}">
                  <a16:creationId xmlns:a16="http://schemas.microsoft.com/office/drawing/2014/main" id="{7F1E5E5A-DB97-D27C-3525-2701C43786F5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4">
              <a:extLst>
                <a:ext uri="{FF2B5EF4-FFF2-40B4-BE49-F238E27FC236}">
                  <a16:creationId xmlns:a16="http://schemas.microsoft.com/office/drawing/2014/main" id="{64298E99-9383-D95D-54EE-DE725EEA79FA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5">
              <a:extLst>
                <a:ext uri="{FF2B5EF4-FFF2-40B4-BE49-F238E27FC236}">
                  <a16:creationId xmlns:a16="http://schemas.microsoft.com/office/drawing/2014/main" id="{3F24E5BD-4A32-3D5B-DEAF-BEC91A6B3F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AD8EFDE3-2D2F-C457-80A9-DFD88595BCD6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9F7EDCDD-84A6-011A-38CF-F67F4CF35E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C8572692-9427-C824-F35B-0EA2CC87CC4F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BCA3720C-4882-9D53-E3D1-71F89F0771B7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EA444451-65B7-9A45-1666-95670A8208DC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43EA5202-8AA9-8972-8B4A-C91D61F7A899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ADB91BCD-015D-93CD-218C-B57725586730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0773E898-B682-8C98-C3E7-5399C37EE748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CDEE2713-B0CA-93ED-73E1-E9F07AD3ED97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F703AA8E-9811-5143-2B60-A9BC7FFB7577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5">
              <a:extLst>
                <a:ext uri="{FF2B5EF4-FFF2-40B4-BE49-F238E27FC236}">
                  <a16:creationId xmlns:a16="http://schemas.microsoft.com/office/drawing/2014/main" id="{48DBDE7B-CA2B-075C-0822-494648453C47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5">
              <a:extLst>
                <a:ext uri="{FF2B5EF4-FFF2-40B4-BE49-F238E27FC236}">
                  <a16:creationId xmlns:a16="http://schemas.microsoft.com/office/drawing/2014/main" id="{67335806-1179-6A9F-38EB-C1259DB956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4">
              <a:extLst>
                <a:ext uri="{FF2B5EF4-FFF2-40B4-BE49-F238E27FC236}">
                  <a16:creationId xmlns:a16="http://schemas.microsoft.com/office/drawing/2014/main" id="{E85E9C8B-7D55-3249-CB89-9B4DB22445AD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5">
              <a:extLst>
                <a:ext uri="{FF2B5EF4-FFF2-40B4-BE49-F238E27FC236}">
                  <a16:creationId xmlns:a16="http://schemas.microsoft.com/office/drawing/2014/main" id="{604B94D8-BF83-1AE8-29E6-8572251C5C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94961F72-904C-002E-6122-18759878EA1B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2BCF9A41-154B-8EBD-5220-3BEEF7F63C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AB770DDA-F95A-7DED-DCD3-6FEBBA1BF1A0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FDF4B1D8-7178-2A27-6FAB-8169BA788AA0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DFCC5B12-B225-EC09-289B-1C499874D072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64ED9BEE-4CD8-24E7-71A8-67A7C5AB2EB6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86CC12B8-8E5B-D2B3-D929-5D72C7C3EC49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3">
              <a:extLst>
                <a:ext uri="{FF2B5EF4-FFF2-40B4-BE49-F238E27FC236}">
                  <a16:creationId xmlns:a16="http://schemas.microsoft.com/office/drawing/2014/main" id="{A9613E57-7235-CC73-2EEE-CDF748869720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3">
              <a:extLst>
                <a:ext uri="{FF2B5EF4-FFF2-40B4-BE49-F238E27FC236}">
                  <a16:creationId xmlns:a16="http://schemas.microsoft.com/office/drawing/2014/main" id="{4914F19F-D9D8-750F-72AF-7E67F4FB014F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3">
              <a:extLst>
                <a:ext uri="{FF2B5EF4-FFF2-40B4-BE49-F238E27FC236}">
                  <a16:creationId xmlns:a16="http://schemas.microsoft.com/office/drawing/2014/main" id="{13ABA4AC-EC8E-6A79-EBBE-90DE8D5D4961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35">
              <a:extLst>
                <a:ext uri="{FF2B5EF4-FFF2-40B4-BE49-F238E27FC236}">
                  <a16:creationId xmlns:a16="http://schemas.microsoft.com/office/drawing/2014/main" id="{654BA7F1-0775-AFAB-C11E-31D55DC78F97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35">
              <a:extLst>
                <a:ext uri="{FF2B5EF4-FFF2-40B4-BE49-F238E27FC236}">
                  <a16:creationId xmlns:a16="http://schemas.microsoft.com/office/drawing/2014/main" id="{2CC2FBA7-05FE-B163-B796-CA9BFED35F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084E5FB7-3814-358D-409D-8BD2CBFFCDD4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B324D65E-B0E7-FAEF-42AF-5C5D196EFB45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A358C813-7F4E-287D-AE17-33103DCF0543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94B91C78-5981-B3C5-11E8-148E0F0BFF66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4ED77B94-2ACE-CF11-F1DE-E4E11BD7FBD0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39F371D1-15CE-37C4-06E7-6E92525E9953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961A08AF-CEB0-0678-EE6A-E0576B8F7E0E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265FA2AF-9789-A5BB-B1B3-A88CAF815809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218BAF09-927E-4618-8C14-0EB5918047D6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2241F0BA-043A-A625-7AF6-BDE1A6D1F8E3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0975BD0A-12A6-5417-A0D0-60424C95554C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5A233341-4D0E-32CB-91DE-10EBE09549C8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25E6700F-F617-ED44-365E-82A7478D8895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A2F1EAB5-2473-E3DD-A173-524CFA9BDE50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E152F668-BFA1-4073-278C-95B3F52848FB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FAC65DF7-FF07-A3E5-CBFC-7A2FA0A03751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CE279596-E75E-3FAC-8608-CBDD12E17192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274401E6-41F0-C909-AE8E-6D2A0091DF6B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8EE914AB-5D7D-1144-34A8-1EB6F654FEB3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6">
              <a:extLst>
                <a:ext uri="{FF2B5EF4-FFF2-40B4-BE49-F238E27FC236}">
                  <a16:creationId xmlns:a16="http://schemas.microsoft.com/office/drawing/2014/main" id="{D32A43EB-9DCE-9C50-C2DF-47603531519D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6">
              <a:extLst>
                <a:ext uri="{FF2B5EF4-FFF2-40B4-BE49-F238E27FC236}">
                  <a16:creationId xmlns:a16="http://schemas.microsoft.com/office/drawing/2014/main" id="{856445B4-7291-DF3B-71A3-2E1CA3F1F3D6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26">
              <a:extLst>
                <a:ext uri="{FF2B5EF4-FFF2-40B4-BE49-F238E27FC236}">
                  <a16:creationId xmlns:a16="http://schemas.microsoft.com/office/drawing/2014/main" id="{9CE0D47D-7EAA-F585-F1DC-F113BCC6EF71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33">
              <a:extLst>
                <a:ext uri="{FF2B5EF4-FFF2-40B4-BE49-F238E27FC236}">
                  <a16:creationId xmlns:a16="http://schemas.microsoft.com/office/drawing/2014/main" id="{ED643940-724D-D405-E930-BDE1DD87F7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33">
              <a:extLst>
                <a:ext uri="{FF2B5EF4-FFF2-40B4-BE49-F238E27FC236}">
                  <a16:creationId xmlns:a16="http://schemas.microsoft.com/office/drawing/2014/main" id="{794E54E4-2C94-C918-3821-84851331E4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potlight Grad">
            <a:extLst>
              <a:ext uri="{FF2B5EF4-FFF2-40B4-BE49-F238E27FC236}">
                <a16:creationId xmlns:a16="http://schemas.microsoft.com/office/drawing/2014/main" id="{D7DE2538-2525-F9F4-CF9E-C662DC2EA64A}"/>
              </a:ext>
            </a:extLst>
          </p:cNvPr>
          <p:cNvSpPr/>
          <p:nvPr userDrawn="1"/>
        </p:nvSpPr>
        <p:spPr>
          <a:xfrm>
            <a:off x="365760" y="1173480"/>
            <a:ext cx="7680960" cy="487680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EFEDA9-B661-CDFE-BD4B-C7C0BCE75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19" y="2459566"/>
            <a:ext cx="7315200" cy="62907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AF8C835-8556-E020-94C6-54650623B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3152987"/>
            <a:ext cx="7315200" cy="4436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133" b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757331-1E84-EF50-BB15-0AB72BF92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389" y="6292841"/>
            <a:ext cx="1521127" cy="2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533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with picture &lt;1/2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951" y="385232"/>
            <a:ext cx="4363333" cy="1536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0951" y="2209800"/>
            <a:ext cx="4363333" cy="4202139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16B-8A8C-FA48-8551-7AF90D6BA15C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E3038A7-E4E3-A6BE-E276-EE81A9874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00" y="0"/>
            <a:ext cx="6544733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26474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text slide with 1/3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8DA1-ACF9-5040-A32C-8B823685B030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E3038A7-E4E3-A6BE-E276-EE81A9874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00" y="0"/>
            <a:ext cx="3693584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1FA6-ADA0-370F-9771-83A6FE7A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684" y="385232"/>
            <a:ext cx="7213600" cy="96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D1DF91-A198-7FC3-5404-0F59A461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567" y="3246968"/>
            <a:ext cx="3422400" cy="3128432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157F5A-04EA-CAB3-7298-F9A05118AC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08286" y="3246968"/>
            <a:ext cx="3420533" cy="3128432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FA793F-42AB-E441-B787-767405F1860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21565" y="2574112"/>
            <a:ext cx="34224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EE1B24-57C1-3D96-B16F-E18D568C6B9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08286" y="2574112"/>
            <a:ext cx="3420533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" name="Gerade Verbindung 26">
            <a:extLst>
              <a:ext uri="{FF2B5EF4-FFF2-40B4-BE49-F238E27FC236}">
                <a16:creationId xmlns:a16="http://schemas.microsoft.com/office/drawing/2014/main" id="{40C3CE4E-C317-8CBF-3FB6-926BC6E4D7F9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7264" y="2561167"/>
            <a:ext cx="180000" cy="0"/>
          </a:xfrm>
          <a:prstGeom prst="line">
            <a:avLst/>
          </a:prstGeom>
          <a:ln>
            <a:solidFill>
              <a:srgbClr val="E22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58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text slide with small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84F7-1809-454D-A920-4BDFF92B6461}" type="datetime1">
              <a:rPr lang="en-US" noProof="0" smtClean="0"/>
              <a:t>11/15/2025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E3038A7-E4E3-A6BE-E276-EE81A9874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01" y="0"/>
            <a:ext cx="2747433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1FA6-ADA0-370F-9771-83A6FE7A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299" y="385232"/>
            <a:ext cx="8163985" cy="96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D1DF91-A198-7FC3-5404-0F59A461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300" y="3246969"/>
            <a:ext cx="3902400" cy="3135425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157F5A-04EA-CAB3-7298-F9A05118AC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31884" y="3246969"/>
            <a:ext cx="3902400" cy="3135425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FA793F-42AB-E441-B787-767405F1860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670298" y="2209800"/>
            <a:ext cx="8163985" cy="940312"/>
          </a:xfrm>
        </p:spPr>
        <p:txBody>
          <a:bodyPr/>
          <a:lstStyle>
            <a:lvl1pPr>
              <a:defRPr sz="18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34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3742">
          <p15:clr>
            <a:srgbClr val="A4A3A4"/>
          </p15:clr>
        </p15:guide>
        <p15:guide id="16" pos="3581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text slide with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00" y="385232"/>
            <a:ext cx="7213600" cy="96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00" y="3234267"/>
            <a:ext cx="3422400" cy="3132040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82D-6520-084B-B5DF-8F224A4E046D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802" y="3234267"/>
            <a:ext cx="3420533" cy="3132040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03253-F23B-759D-52D6-D0D372380F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5200" y="2574112"/>
            <a:ext cx="34224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FCB67-D080-4319-E997-74C0A99A291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22802" y="2574112"/>
            <a:ext cx="3420533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9F737FA-3821-ED26-DBFD-6A1006BD35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13753" y="0"/>
            <a:ext cx="3778247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2677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s text slide with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8A6B156-3CFB-B5EC-C3DC-551B85E4678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1"/>
            <a:ext cx="12191999" cy="4288367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1" y="5174989"/>
            <a:ext cx="3422400" cy="1200412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802" y="5174989"/>
            <a:ext cx="3420533" cy="1200412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CE93-E124-14D6-E1B3-D291AC8379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13751" y="5174989"/>
            <a:ext cx="3420535" cy="1200412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03253-F23B-759D-52D6-D0D372380F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081" y="4576234"/>
            <a:ext cx="3422400" cy="598756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FCB67-D080-4319-E997-74C0A99A291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22802" y="4576233"/>
            <a:ext cx="3420533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AD459-7E18-A13F-67D6-D1EA73D281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413751" y="4576233"/>
            <a:ext cx="3420535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8945C-B23E-6D60-F62C-5583C6BD82A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2BBAC6D-CB15-4C4D-BFCC-B3BEA8624F2F}" type="datetime1">
              <a:rPr lang="en-US" smtClean="0"/>
              <a:t>11/15/2025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C5F13F3-79FC-182F-372C-23F347458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-5400000">
            <a:off x="-323674" y="4854539"/>
            <a:ext cx="1276345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75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text slide 14pt/11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5" y="385232"/>
            <a:ext cx="11000316" cy="96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5" y="2216491"/>
            <a:ext cx="3416300" cy="4148628"/>
          </a:xfrm>
        </p:spPr>
        <p:txBody>
          <a:bodyPr/>
          <a:lstStyle>
            <a:lvl1pPr>
              <a:defRPr sz="1867">
                <a:solidFill>
                  <a:schemeClr val="tx1"/>
                </a:solidFill>
              </a:defRPr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3DF6-8260-454F-9C2E-7B67378ECFF4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801" y="2197101"/>
            <a:ext cx="7213599" cy="4185292"/>
          </a:xfrm>
        </p:spPr>
        <p:txBody>
          <a:bodyPr/>
          <a:lstStyle>
            <a:lvl1pPr>
              <a:defRPr sz="1467"/>
            </a:lvl1pPr>
            <a:lvl2pPr marL="153596" indent="-153596">
              <a:defRPr sz="1467"/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915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text slide with 1/3 tex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477778A-6302-0949-5FE4-F95753DA7409}"/>
              </a:ext>
            </a:extLst>
          </p:cNvPr>
          <p:cNvSpPr/>
          <p:nvPr userDrawn="1"/>
        </p:nvSpPr>
        <p:spPr>
          <a:xfrm>
            <a:off x="8411634" y="0"/>
            <a:ext cx="37803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5" y="385233"/>
            <a:ext cx="7203015" cy="1396344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3236384"/>
            <a:ext cx="3416300" cy="3139016"/>
          </a:xfrm>
        </p:spPr>
        <p:txBody>
          <a:bodyPr/>
          <a:lstStyle>
            <a:lvl1pPr>
              <a:defRPr sz="1467">
                <a:solidFill>
                  <a:schemeClr val="tx2"/>
                </a:solidFill>
              </a:defRPr>
            </a:lvl1pPr>
            <a:lvl2pPr marL="153596" indent="-153596">
              <a:defRPr sz="1467">
                <a:solidFill>
                  <a:schemeClr val="tx2"/>
                </a:solidFill>
              </a:defRPr>
            </a:lvl2pPr>
            <a:lvl3pPr marL="307192" indent="-153596">
              <a:defRPr sz="1467">
                <a:solidFill>
                  <a:schemeClr val="tx2"/>
                </a:solidFill>
              </a:defRPr>
            </a:lvl3pPr>
            <a:lvl4pPr marL="460788" indent="-153596">
              <a:defRPr sz="1467">
                <a:solidFill>
                  <a:schemeClr val="tx2"/>
                </a:solidFill>
              </a:defRPr>
            </a:lvl4pPr>
            <a:lvl5pPr marL="614385" indent="-153596"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E67E-BF82-424A-9803-54EFB912AF65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5400000">
            <a:off x="-850724" y="4327489"/>
            <a:ext cx="2330445" cy="144000"/>
          </a:xfr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4953A92-4F1A-9C5D-0A0A-8E7E2F985E6A}"/>
              </a:ext>
            </a:extLst>
          </p:cNvPr>
          <p:cNvSpPr>
            <a:spLocks noGrp="1"/>
          </p:cNvSpPr>
          <p:nvPr>
            <p:ph idx="14"/>
          </p:nvPr>
        </p:nvSpPr>
        <p:spPr bwMode="white">
          <a:xfrm>
            <a:off x="8727017" y="2199217"/>
            <a:ext cx="3100915" cy="4176184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1600"/>
              </a:spcBef>
              <a:buNone/>
              <a:defRPr sz="2400">
                <a:solidFill>
                  <a:schemeClr val="tx2"/>
                </a:solidFill>
              </a:defRPr>
            </a:lvl2pPr>
            <a:lvl3pPr marL="307192" indent="-153596">
              <a:defRPr sz="1467"/>
            </a:lvl3pPr>
            <a:lvl4pPr marL="460788" indent="-153596">
              <a:defRPr sz="1467"/>
            </a:lvl4pPr>
            <a:lvl5pPr marL="614385" indent="-153596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3231A5E-CB55-3DE0-6B31-34184F7768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5201" y="2199217"/>
            <a:ext cx="7212367" cy="79712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  <a:latin typeface="+mn-lt"/>
              </a:defRPr>
            </a:lvl1pPr>
            <a:lvl2pPr marL="153596" indent="-153596">
              <a:defRPr sz="1467" b="1">
                <a:solidFill>
                  <a:schemeClr val="tx1"/>
                </a:solidFill>
              </a:defRPr>
            </a:lvl2pPr>
            <a:lvl3pPr marL="307192" indent="-153596">
              <a:defRPr sz="1467" b="1">
                <a:solidFill>
                  <a:schemeClr val="tx1"/>
                </a:solidFill>
              </a:defRPr>
            </a:lvl3pPr>
            <a:lvl4pPr marL="460788" indent="-153596">
              <a:defRPr sz="1467" b="1">
                <a:solidFill>
                  <a:schemeClr val="tx1"/>
                </a:solidFill>
              </a:defRPr>
            </a:lvl4pPr>
            <a:lvl5pPr marL="614385" indent="-153596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47600B-8851-AE98-BB0C-E81BB2CCFC5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8567" y="3236384"/>
            <a:ext cx="3429000" cy="3139016"/>
          </a:xfrm>
        </p:spPr>
        <p:txBody>
          <a:bodyPr/>
          <a:lstStyle>
            <a:lvl1pPr>
              <a:defRPr sz="1467">
                <a:solidFill>
                  <a:schemeClr val="tx2"/>
                </a:solidFill>
              </a:defRPr>
            </a:lvl1pPr>
            <a:lvl2pPr marL="153596" indent="-153596">
              <a:defRPr sz="1467">
                <a:solidFill>
                  <a:schemeClr val="tx2"/>
                </a:solidFill>
              </a:defRPr>
            </a:lvl2pPr>
            <a:lvl3pPr marL="307192" indent="-153596">
              <a:defRPr sz="1467">
                <a:solidFill>
                  <a:schemeClr val="tx2"/>
                </a:solidFill>
              </a:defRPr>
            </a:lvl3pPr>
            <a:lvl4pPr marL="460788" indent="-153596">
              <a:defRPr sz="1467">
                <a:solidFill>
                  <a:schemeClr val="tx2"/>
                </a:solidFill>
              </a:defRPr>
            </a:lvl4pPr>
            <a:lvl5pPr marL="614385" indent="-153596"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77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4" pos="4123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1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4"/>
            <a:ext cx="11000316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550F-C561-934E-B50F-1E3C8AF8454D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03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colorful background&#10;&#10;AI-generated content may be incorrect.">
            <a:extLst>
              <a:ext uri="{FF2B5EF4-FFF2-40B4-BE49-F238E27FC236}">
                <a16:creationId xmlns:a16="http://schemas.microsoft.com/office/drawing/2014/main" id="{D2B6A932-DEB3-44F2-95F4-CFDC42FEA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2450553"/>
            <a:ext cx="11000316" cy="906815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56DC64-EE53-A445-A159-51AACA98E314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2B711-A71A-452E-950A-8AB9303723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-5400000">
            <a:off x="-113235" y="827963"/>
            <a:ext cx="811267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56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157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 right           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D2E7F-4CEE-BBAD-AF97-2389B4F590F0}"/>
              </a:ext>
            </a:extLst>
          </p:cNvPr>
          <p:cNvSpPr/>
          <p:nvPr userDrawn="1"/>
        </p:nvSpPr>
        <p:spPr>
          <a:xfrm>
            <a:off x="8411634" y="0"/>
            <a:ext cx="37803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4" y="2450552"/>
            <a:ext cx="7207251" cy="2192685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C4AB22-0FFC-F443-B0FC-661DCCF24A01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2B711-A71A-452E-950A-8AB9303723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5400000">
            <a:off x="-113235" y="827963"/>
            <a:ext cx="811267" cy="11520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59D50D3-B26A-1071-9DCD-04E617CD92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11634" y="0"/>
            <a:ext cx="3780367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34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157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>
            <a:extLst>
              <a:ext uri="{FF2B5EF4-FFF2-40B4-BE49-F238E27FC236}">
                <a16:creationId xmlns:a16="http://schemas.microsoft.com/office/drawing/2014/main" id="{F9CB5515-3A6C-1951-DEA9-4C444D71620D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7" name="Gerade Verbindung 46">
              <a:extLst>
                <a:ext uri="{FF2B5EF4-FFF2-40B4-BE49-F238E27FC236}">
                  <a16:creationId xmlns:a16="http://schemas.microsoft.com/office/drawing/2014/main" id="{A2D431BA-4129-E921-9C67-ACC37BB6A9DA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6">
              <a:extLst>
                <a:ext uri="{FF2B5EF4-FFF2-40B4-BE49-F238E27FC236}">
                  <a16:creationId xmlns:a16="http://schemas.microsoft.com/office/drawing/2014/main" id="{7F1E5E5A-DB97-D27C-3525-2701C43786F5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4">
              <a:extLst>
                <a:ext uri="{FF2B5EF4-FFF2-40B4-BE49-F238E27FC236}">
                  <a16:creationId xmlns:a16="http://schemas.microsoft.com/office/drawing/2014/main" id="{64298E99-9383-D95D-54EE-DE725EEA79FA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5">
              <a:extLst>
                <a:ext uri="{FF2B5EF4-FFF2-40B4-BE49-F238E27FC236}">
                  <a16:creationId xmlns:a16="http://schemas.microsoft.com/office/drawing/2014/main" id="{3F24E5BD-4A32-3D5B-DEAF-BEC91A6B3F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AD8EFDE3-2D2F-C457-80A9-DFD88595BCD6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9F7EDCDD-84A6-011A-38CF-F67F4CF35E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C8572692-9427-C824-F35B-0EA2CC87CC4F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BCA3720C-4882-9D53-E3D1-71F89F0771B7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EA444451-65B7-9A45-1666-95670A8208DC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43EA5202-8AA9-8972-8B4A-C91D61F7A899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ADB91BCD-015D-93CD-218C-B57725586730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0773E898-B682-8C98-C3E7-5399C37EE748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CDEE2713-B0CA-93ED-73E1-E9F07AD3ED97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F703AA8E-9811-5143-2B60-A9BC7FFB7577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5">
              <a:extLst>
                <a:ext uri="{FF2B5EF4-FFF2-40B4-BE49-F238E27FC236}">
                  <a16:creationId xmlns:a16="http://schemas.microsoft.com/office/drawing/2014/main" id="{48DBDE7B-CA2B-075C-0822-494648453C47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5">
              <a:extLst>
                <a:ext uri="{FF2B5EF4-FFF2-40B4-BE49-F238E27FC236}">
                  <a16:creationId xmlns:a16="http://schemas.microsoft.com/office/drawing/2014/main" id="{67335806-1179-6A9F-38EB-C1259DB956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4">
              <a:extLst>
                <a:ext uri="{FF2B5EF4-FFF2-40B4-BE49-F238E27FC236}">
                  <a16:creationId xmlns:a16="http://schemas.microsoft.com/office/drawing/2014/main" id="{E85E9C8B-7D55-3249-CB89-9B4DB22445AD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5">
              <a:extLst>
                <a:ext uri="{FF2B5EF4-FFF2-40B4-BE49-F238E27FC236}">
                  <a16:creationId xmlns:a16="http://schemas.microsoft.com/office/drawing/2014/main" id="{604B94D8-BF83-1AE8-29E6-8572251C5C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94961F72-904C-002E-6122-18759878EA1B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2BCF9A41-154B-8EBD-5220-3BEEF7F63C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AB770DDA-F95A-7DED-DCD3-6FEBBA1BF1A0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FDF4B1D8-7178-2A27-6FAB-8169BA788AA0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DFCC5B12-B225-EC09-289B-1C499874D072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64ED9BEE-4CD8-24E7-71A8-67A7C5AB2EB6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86CC12B8-8E5B-D2B3-D929-5D72C7C3EC49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3">
              <a:extLst>
                <a:ext uri="{FF2B5EF4-FFF2-40B4-BE49-F238E27FC236}">
                  <a16:creationId xmlns:a16="http://schemas.microsoft.com/office/drawing/2014/main" id="{A9613E57-7235-CC73-2EEE-CDF748869720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3">
              <a:extLst>
                <a:ext uri="{FF2B5EF4-FFF2-40B4-BE49-F238E27FC236}">
                  <a16:creationId xmlns:a16="http://schemas.microsoft.com/office/drawing/2014/main" id="{4914F19F-D9D8-750F-72AF-7E67F4FB014F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3">
              <a:extLst>
                <a:ext uri="{FF2B5EF4-FFF2-40B4-BE49-F238E27FC236}">
                  <a16:creationId xmlns:a16="http://schemas.microsoft.com/office/drawing/2014/main" id="{13ABA4AC-EC8E-6A79-EBBE-90DE8D5D4961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35">
              <a:extLst>
                <a:ext uri="{FF2B5EF4-FFF2-40B4-BE49-F238E27FC236}">
                  <a16:creationId xmlns:a16="http://schemas.microsoft.com/office/drawing/2014/main" id="{654BA7F1-0775-AFAB-C11E-31D55DC78F97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35">
              <a:extLst>
                <a:ext uri="{FF2B5EF4-FFF2-40B4-BE49-F238E27FC236}">
                  <a16:creationId xmlns:a16="http://schemas.microsoft.com/office/drawing/2014/main" id="{2CC2FBA7-05FE-B163-B796-CA9BFED35F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084E5FB7-3814-358D-409D-8BD2CBFFCDD4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B324D65E-B0E7-FAEF-42AF-5C5D196EFB45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A358C813-7F4E-287D-AE17-33103DCF0543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94B91C78-5981-B3C5-11E8-148E0F0BFF66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4ED77B94-2ACE-CF11-F1DE-E4E11BD7FBD0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39F371D1-15CE-37C4-06E7-6E92525E9953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961A08AF-CEB0-0678-EE6A-E0576B8F7E0E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265FA2AF-9789-A5BB-B1B3-A88CAF815809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218BAF09-927E-4618-8C14-0EB5918047D6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2241F0BA-043A-A625-7AF6-BDE1A6D1F8E3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0975BD0A-12A6-5417-A0D0-60424C95554C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5A233341-4D0E-32CB-91DE-10EBE09549C8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25E6700F-F617-ED44-365E-82A7478D8895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A2F1EAB5-2473-E3DD-A173-524CFA9BDE50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E152F668-BFA1-4073-278C-95B3F52848FB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FAC65DF7-FF07-A3E5-CBFC-7A2FA0A03751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CE279596-E75E-3FAC-8608-CBDD12E17192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274401E6-41F0-C909-AE8E-6D2A0091DF6B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8EE914AB-5D7D-1144-34A8-1EB6F654FEB3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6">
              <a:extLst>
                <a:ext uri="{FF2B5EF4-FFF2-40B4-BE49-F238E27FC236}">
                  <a16:creationId xmlns:a16="http://schemas.microsoft.com/office/drawing/2014/main" id="{D32A43EB-9DCE-9C50-C2DF-47603531519D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6">
              <a:extLst>
                <a:ext uri="{FF2B5EF4-FFF2-40B4-BE49-F238E27FC236}">
                  <a16:creationId xmlns:a16="http://schemas.microsoft.com/office/drawing/2014/main" id="{856445B4-7291-DF3B-71A3-2E1CA3F1F3D6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26">
              <a:extLst>
                <a:ext uri="{FF2B5EF4-FFF2-40B4-BE49-F238E27FC236}">
                  <a16:creationId xmlns:a16="http://schemas.microsoft.com/office/drawing/2014/main" id="{9CE0D47D-7EAA-F585-F1DC-F113BCC6EF71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33">
              <a:extLst>
                <a:ext uri="{FF2B5EF4-FFF2-40B4-BE49-F238E27FC236}">
                  <a16:creationId xmlns:a16="http://schemas.microsoft.com/office/drawing/2014/main" id="{ED643940-724D-D405-E930-BDE1DD87F7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33">
              <a:extLst>
                <a:ext uri="{FF2B5EF4-FFF2-40B4-BE49-F238E27FC236}">
                  <a16:creationId xmlns:a16="http://schemas.microsoft.com/office/drawing/2014/main" id="{794E54E4-2C94-C918-3821-84851331E4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potlight Grad">
            <a:extLst>
              <a:ext uri="{FF2B5EF4-FFF2-40B4-BE49-F238E27FC236}">
                <a16:creationId xmlns:a16="http://schemas.microsoft.com/office/drawing/2014/main" id="{D7DE2538-2525-F9F4-CF9E-C662DC2EA64A}"/>
              </a:ext>
            </a:extLst>
          </p:cNvPr>
          <p:cNvSpPr/>
          <p:nvPr userDrawn="1"/>
        </p:nvSpPr>
        <p:spPr>
          <a:xfrm>
            <a:off x="365760" y="1173480"/>
            <a:ext cx="7680960" cy="487680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EFEDA9-B661-CDFE-BD4B-C7C0BCE75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19" y="1893713"/>
            <a:ext cx="7315200" cy="583288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AF8C835-8556-E020-94C6-54650623B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2545224"/>
            <a:ext cx="7315200" cy="38976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133" b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757331-1E84-EF50-BB15-0AB72BF92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389" y="6292841"/>
            <a:ext cx="1521127" cy="2160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CA177B9-956A-DC6D-C7F4-C9E184C255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8133" y="3683001"/>
            <a:ext cx="7340600" cy="624353"/>
          </a:xfrm>
        </p:spPr>
        <p:txBody>
          <a:bodyPr anchor="ctr" anchorCtr="0"/>
          <a:lstStyle>
            <a:lvl1pPr>
              <a:buNone/>
              <a:defRPr sz="4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F8C4883-A661-D2C6-F8F4-D9386D6E02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8134" y="4340225"/>
            <a:ext cx="7357533" cy="362039"/>
          </a:xfrm>
        </p:spPr>
        <p:txBody>
          <a:bodyPr anchor="ctr" anchorCtr="0"/>
          <a:lstStyle>
            <a:lvl1pPr>
              <a:buNone/>
              <a:defRPr sz="2133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32281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9843477-FF41-1244-D052-0664C83A7E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2450553"/>
            <a:ext cx="11000316" cy="906815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A1F824-6FC4-822D-0410-863E12D17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5400000">
            <a:off x="-113235" y="827963"/>
            <a:ext cx="811267" cy="115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A7C20B-8615-8A4E-BF8A-BF4909C13EBD}" type="datetime1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2B711-A71A-452E-950A-8AB93037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20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157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 b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9843477-FF41-1244-D052-0664C83A7E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2450553"/>
            <a:ext cx="11000316" cy="906815"/>
          </a:xfrm>
        </p:spPr>
        <p:txBody>
          <a:bodyPr/>
          <a:lstStyle>
            <a:lvl1pPr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C0AA-438E-7C4C-ACE7-76A91BAC4721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5400000">
            <a:off x="-113235" y="827963"/>
            <a:ext cx="811267" cy="1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86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157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8B390E-CDD0-E687-5509-EDBF66E1B3E7}"/>
              </a:ext>
            </a:extLst>
          </p:cNvPr>
          <p:cNvSpPr/>
          <p:nvPr userDrawn="1"/>
        </p:nvSpPr>
        <p:spPr>
          <a:xfrm>
            <a:off x="558800" y="480484"/>
            <a:ext cx="5759999" cy="456000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084" y="582085"/>
            <a:ext cx="205403" cy="409808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“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A9ED97-B6F5-2C48-98DD-11F2D877F5C3}" type="datetime1">
              <a:rPr lang="en-US" noProof="0" smtClean="0"/>
              <a:t>11/15/2025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2B711-A71A-452E-950A-8AB93037233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5400000">
            <a:off x="-113235" y="827963"/>
            <a:ext cx="811267" cy="115200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343DE40A-320D-E99D-937C-2543D79BD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1487" y="5329768"/>
            <a:ext cx="5314949" cy="361949"/>
          </a:xfrm>
        </p:spPr>
        <p:txBody>
          <a:bodyPr anchor="t" anchorCtr="0"/>
          <a:lstStyle>
            <a:lvl1pPr>
              <a:defRPr sz="1867">
                <a:solidFill>
                  <a:schemeClr val="bg1"/>
                </a:solidFill>
              </a:defRPr>
            </a:lvl1pPr>
            <a:lvl2pPr>
              <a:defRPr sz="933"/>
            </a:lvl2pPr>
            <a:lvl3pPr>
              <a:defRPr sz="933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6A9635-F033-0A5F-F58E-11169787E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1488" y="582083"/>
            <a:ext cx="8902613" cy="4747685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04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75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colorful background&#10;&#10;AI-generated content may be incorrect.">
            <a:extLst>
              <a:ext uri="{FF2B5EF4-FFF2-40B4-BE49-F238E27FC236}">
                <a16:creationId xmlns:a16="http://schemas.microsoft.com/office/drawing/2014/main" id="{8BCDE655-144F-BE09-4828-0D03D5C63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35200" y="3973732"/>
            <a:ext cx="2780477" cy="704533"/>
          </a:xfr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-5400000">
            <a:off x="-113235" y="827963"/>
            <a:ext cx="811267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4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32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i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968" y="1386420"/>
            <a:ext cx="5505451" cy="2123545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3969" y="3600451"/>
            <a:ext cx="5505451" cy="1657348"/>
          </a:xfrm>
        </p:spPr>
        <p:txBody>
          <a:bodyPr anchor="t" anchorCtr="0"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noProof="0"/>
              <a:t>Click to edit Master subtitle style       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B25D1A9-5D82-9E4A-3323-DC43367C2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59" y="403167"/>
            <a:ext cx="152112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556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5185DC-75AA-89C5-12FA-7663D12440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085" y="2207686"/>
            <a:ext cx="5505451" cy="207644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6085" y="4284135"/>
            <a:ext cx="5505451" cy="1636183"/>
          </a:xfrm>
        </p:spPr>
        <p:txBody>
          <a:bodyPr anchor="t" anchorCtr="0"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noProof="0"/>
              <a:t>Click to edit Master subtitle style        </a:t>
            </a:r>
          </a:p>
        </p:txBody>
      </p:sp>
    </p:spTree>
    <p:extLst>
      <p:ext uri="{BB962C8B-B14F-4D97-AF65-F5344CB8AC3E}">
        <p14:creationId xmlns:p14="http://schemas.microsoft.com/office/powerpoint/2010/main" val="1509883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5185DC-75AA-89C5-12FA-7663D12440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FA0A69-F626-71D1-D44C-F45E3406B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180800"/>
            <a:ext cx="5760000" cy="4560000"/>
          </a:xfr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2700000" scaled="0"/>
          </a:gradFill>
        </p:spPr>
        <p:txBody>
          <a:bodyPr/>
          <a:lstStyle>
            <a:lvl1pPr>
              <a:defRPr sz="133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968" y="1384302"/>
            <a:ext cx="5505451" cy="2125663"/>
          </a:xfrm>
        </p:spPr>
        <p:txBody>
          <a:bodyPr anchor="t" anchorCtr="0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3969" y="3600451"/>
            <a:ext cx="5505451" cy="1657348"/>
          </a:xfrm>
        </p:spPr>
        <p:txBody>
          <a:bodyPr anchor="t" anchorCtr="0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noProof="0"/>
              <a:t>Click to edit Master subtitle style        </a:t>
            </a:r>
          </a:p>
        </p:txBody>
      </p:sp>
    </p:spTree>
    <p:extLst>
      <p:ext uri="{BB962C8B-B14F-4D97-AF65-F5344CB8AC3E}">
        <p14:creationId xmlns:p14="http://schemas.microsoft.com/office/powerpoint/2010/main" val="2800302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654">
          <p15:clr>
            <a:srgbClr val="A4A3A4"/>
          </p15:clr>
        </p15:guide>
        <p15:guide id="7" orient="horz" pos="556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083" y="385232"/>
            <a:ext cx="4379384" cy="9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1524000"/>
            <a:ext cx="4379384" cy="4851400"/>
          </a:xfrm>
        </p:spPr>
        <p:txBody>
          <a:bodyPr/>
          <a:lstStyle>
            <a:lvl1pPr marL="355582" indent="-355582">
              <a:buFont typeface="+mj-lt"/>
              <a:buAutoNum type="arabicPeriod"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BF73-E2DE-C440-B323-DD258A179353}" type="datetime1">
              <a:rPr lang="en-US" noProof="0" smtClean="0"/>
              <a:t>11/15/2025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5400000">
            <a:off x="-850724" y="4327489"/>
            <a:ext cx="2330445" cy="144000"/>
          </a:xfrm>
        </p:spPr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9AA7A31-11C3-4325-4863-51210229A6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8953" y="0"/>
            <a:ext cx="6623049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05843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-column text slide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5"/>
            <a:ext cx="11000316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2197101"/>
            <a:ext cx="11011832" cy="416305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550F-C561-934E-B50F-1E3C8AF8454D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60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14pt with single line headline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6"/>
            <a:ext cx="11000316" cy="51858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4" y="2197102"/>
            <a:ext cx="11000317" cy="41783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C808-7F0F-184D-850C-998E2BF68554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C3CF24-F014-F172-5FCB-760A2DB96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083" y="940480"/>
            <a:ext cx="11000316" cy="32606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16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id">
            <a:extLst>
              <a:ext uri="{FF2B5EF4-FFF2-40B4-BE49-F238E27FC236}">
                <a16:creationId xmlns:a16="http://schemas.microsoft.com/office/drawing/2014/main" id="{672F2420-CDCD-1469-6621-8515768FAC5C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9" name="Gerade Verbindung 46">
              <a:extLst>
                <a:ext uri="{FF2B5EF4-FFF2-40B4-BE49-F238E27FC236}">
                  <a16:creationId xmlns:a16="http://schemas.microsoft.com/office/drawing/2014/main" id="{DECD2E9E-8FCE-5876-4F1E-4B4537E63CA1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6">
              <a:extLst>
                <a:ext uri="{FF2B5EF4-FFF2-40B4-BE49-F238E27FC236}">
                  <a16:creationId xmlns:a16="http://schemas.microsoft.com/office/drawing/2014/main" id="{22D32AD1-8F0B-12E1-BE75-5D863A0F34D4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4">
              <a:extLst>
                <a:ext uri="{FF2B5EF4-FFF2-40B4-BE49-F238E27FC236}">
                  <a16:creationId xmlns:a16="http://schemas.microsoft.com/office/drawing/2014/main" id="{4147041E-B417-3A4F-EDFE-761EF9F62B3C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5">
              <a:extLst>
                <a:ext uri="{FF2B5EF4-FFF2-40B4-BE49-F238E27FC236}">
                  <a16:creationId xmlns:a16="http://schemas.microsoft.com/office/drawing/2014/main" id="{B69EC9DF-032C-9E5F-E276-135AB6A943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>
              <a:extLst>
                <a:ext uri="{FF2B5EF4-FFF2-40B4-BE49-F238E27FC236}">
                  <a16:creationId xmlns:a16="http://schemas.microsoft.com/office/drawing/2014/main" id="{7CE07CC6-78AA-D4F6-D74D-47F8DFFA3CAE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55045087-F732-CD46-1E6F-E2780F02E3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090F391C-F1B9-43C3-BC99-AAFF502B3B33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8AC4109B-64CA-609C-C741-C8D879094964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A5868773-1388-6768-40C5-B09A3658C3B3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C033596A-F18F-1AC8-ECDC-8FAD327E6E55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59284698-C2B4-2966-78FD-30CF03B0FD5F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62334BCF-FED1-6388-375C-7AC5AD7643A8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3">
              <a:extLst>
                <a:ext uri="{FF2B5EF4-FFF2-40B4-BE49-F238E27FC236}">
                  <a16:creationId xmlns:a16="http://schemas.microsoft.com/office/drawing/2014/main" id="{64CF52A8-F7CA-005F-FE07-BB24E24AA022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>
              <a:extLst>
                <a:ext uri="{FF2B5EF4-FFF2-40B4-BE49-F238E27FC236}">
                  <a16:creationId xmlns:a16="http://schemas.microsoft.com/office/drawing/2014/main" id="{A7FE48FF-35CA-5C32-CD59-6ABDAF19761C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5">
              <a:extLst>
                <a:ext uri="{FF2B5EF4-FFF2-40B4-BE49-F238E27FC236}">
                  <a16:creationId xmlns:a16="http://schemas.microsoft.com/office/drawing/2014/main" id="{379DC100-0FDE-516B-554E-2A5AE6C9BFBE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5">
              <a:extLst>
                <a:ext uri="{FF2B5EF4-FFF2-40B4-BE49-F238E27FC236}">
                  <a16:creationId xmlns:a16="http://schemas.microsoft.com/office/drawing/2014/main" id="{CA34DA41-3D58-FD3E-C8CC-7FE010096A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4">
              <a:extLst>
                <a:ext uri="{FF2B5EF4-FFF2-40B4-BE49-F238E27FC236}">
                  <a16:creationId xmlns:a16="http://schemas.microsoft.com/office/drawing/2014/main" id="{464B3DD4-0A70-CF47-A399-8E106EBA72F6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5">
              <a:extLst>
                <a:ext uri="{FF2B5EF4-FFF2-40B4-BE49-F238E27FC236}">
                  <a16:creationId xmlns:a16="http://schemas.microsoft.com/office/drawing/2014/main" id="{87449B54-0C49-9BEF-D6BD-9F5B754476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2AAF6114-88BE-4C15-DC3D-6944F3688D31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AE75AD7D-5BD4-50BF-4DBD-9949EA6C17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B5C8FA33-91A8-6127-6621-CF18B5C7434B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C1CAE6E0-75D7-A22A-4429-DF2AEDCF3A8C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43A31591-5E5A-D1B2-1C2F-AF6710858DC6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3">
              <a:extLst>
                <a:ext uri="{FF2B5EF4-FFF2-40B4-BE49-F238E27FC236}">
                  <a16:creationId xmlns:a16="http://schemas.microsoft.com/office/drawing/2014/main" id="{53575A66-4D1B-D4F3-E5C6-4D775242BB3C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3">
              <a:extLst>
                <a:ext uri="{FF2B5EF4-FFF2-40B4-BE49-F238E27FC236}">
                  <a16:creationId xmlns:a16="http://schemas.microsoft.com/office/drawing/2014/main" id="{530946C2-F4FE-5272-5618-65257F0E52AC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3">
              <a:extLst>
                <a:ext uri="{FF2B5EF4-FFF2-40B4-BE49-F238E27FC236}">
                  <a16:creationId xmlns:a16="http://schemas.microsoft.com/office/drawing/2014/main" id="{A1B5D83B-9B32-BD1E-A2DA-7BF0D12FA885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33">
              <a:extLst>
                <a:ext uri="{FF2B5EF4-FFF2-40B4-BE49-F238E27FC236}">
                  <a16:creationId xmlns:a16="http://schemas.microsoft.com/office/drawing/2014/main" id="{F5A9885F-2000-2612-27CC-C8A13DA7961F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33">
              <a:extLst>
                <a:ext uri="{FF2B5EF4-FFF2-40B4-BE49-F238E27FC236}">
                  <a16:creationId xmlns:a16="http://schemas.microsoft.com/office/drawing/2014/main" id="{7CC70B44-CE29-4C1F-74F7-63C589DB5782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35">
              <a:extLst>
                <a:ext uri="{FF2B5EF4-FFF2-40B4-BE49-F238E27FC236}">
                  <a16:creationId xmlns:a16="http://schemas.microsoft.com/office/drawing/2014/main" id="{D99D1EEE-3922-0F73-A9F6-F364EC4F6AEA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35">
              <a:extLst>
                <a:ext uri="{FF2B5EF4-FFF2-40B4-BE49-F238E27FC236}">
                  <a16:creationId xmlns:a16="http://schemas.microsoft.com/office/drawing/2014/main" id="{9523B1D1-E094-CE08-8AF4-333B7D0014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A93D41E4-1422-EA0A-800F-36755E4FADAC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CABC79AE-6806-A6D3-AF79-2B1B8166B164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2A13BD3B-C81E-CD0F-4537-98AD2AD5F76D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2FCBC2E9-8323-3064-05B5-9FE3667465C2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D083B9E3-1A40-FF3E-B9E4-8BA95BB8C5E9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D23C71F6-DCC8-9BCF-4260-851F98F58D04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ACF50B2F-BF7B-CF2C-6E9F-A0C202F2342C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A5F5BC93-4E12-1012-BF51-DA202ACF059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F3BAEEEF-B67A-3FA3-D771-A8A0608CE7BE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7C5FB6A1-1400-2ECF-2C80-773E316C5FFF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8D7B8001-14BD-0BEF-89EA-AFBE9F124F9A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59353443-A2D2-4AA0-ED84-215F02AE2BE5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94D7AB3F-9312-6AE2-FCA6-F00AB8262B70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9D42F910-D4AB-9513-768D-5DF7F417D156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C8181321-C768-D15E-4E8B-C058FD6AB651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5925A061-01A4-46CC-9396-6820C21423F2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5967A37C-27DD-B508-A64F-DCC2E199145F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6">
              <a:extLst>
                <a:ext uri="{FF2B5EF4-FFF2-40B4-BE49-F238E27FC236}">
                  <a16:creationId xmlns:a16="http://schemas.microsoft.com/office/drawing/2014/main" id="{A7FA0CFF-CFAA-E2A5-25E4-72684AC49F57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6">
              <a:extLst>
                <a:ext uri="{FF2B5EF4-FFF2-40B4-BE49-F238E27FC236}">
                  <a16:creationId xmlns:a16="http://schemas.microsoft.com/office/drawing/2014/main" id="{66BCAB6F-06DC-BDAB-542B-4C0A30A86DD8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26">
              <a:extLst>
                <a:ext uri="{FF2B5EF4-FFF2-40B4-BE49-F238E27FC236}">
                  <a16:creationId xmlns:a16="http://schemas.microsoft.com/office/drawing/2014/main" id="{E4E0D894-6438-F8BC-7928-DDCF6DCE6A8C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26">
              <a:extLst>
                <a:ext uri="{FF2B5EF4-FFF2-40B4-BE49-F238E27FC236}">
                  <a16:creationId xmlns:a16="http://schemas.microsoft.com/office/drawing/2014/main" id="{024119A2-6312-71EC-3941-2D14C015D454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26">
              <a:extLst>
                <a:ext uri="{FF2B5EF4-FFF2-40B4-BE49-F238E27FC236}">
                  <a16:creationId xmlns:a16="http://schemas.microsoft.com/office/drawing/2014/main" id="{CA149E8E-8112-1DDE-DEAB-3404C4210DD9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33">
              <a:extLst>
                <a:ext uri="{FF2B5EF4-FFF2-40B4-BE49-F238E27FC236}">
                  <a16:creationId xmlns:a16="http://schemas.microsoft.com/office/drawing/2014/main" id="{695E69E8-3E40-5F15-FEEB-EDDF66F1D1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33">
              <a:extLst>
                <a:ext uri="{FF2B5EF4-FFF2-40B4-BE49-F238E27FC236}">
                  <a16:creationId xmlns:a16="http://schemas.microsoft.com/office/drawing/2014/main" id="{EF3369EF-8945-318B-3522-759AED31C3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potlight Grad">
            <a:extLst>
              <a:ext uri="{FF2B5EF4-FFF2-40B4-BE49-F238E27FC236}">
                <a16:creationId xmlns:a16="http://schemas.microsoft.com/office/drawing/2014/main" id="{8A0F08BB-5946-8093-FA89-EDE0AC8C8C9F}"/>
              </a:ext>
            </a:extLst>
          </p:cNvPr>
          <p:cNvSpPr/>
          <p:nvPr userDrawn="1"/>
        </p:nvSpPr>
        <p:spPr>
          <a:xfrm>
            <a:off x="365760" y="1173480"/>
            <a:ext cx="7680960" cy="487680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EFEDA9-B661-CDFE-BD4B-C7C0BCE75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19" y="1539240"/>
            <a:ext cx="7315200" cy="17068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9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AF8C835-8556-E020-94C6-54650623B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3611880"/>
            <a:ext cx="7315200" cy="67056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133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AEB26EE-4F4A-CA8F-6999-63BF17E359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389" y="6292841"/>
            <a:ext cx="1521127" cy="2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74536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14p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5"/>
            <a:ext cx="11000316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4" y="2197102"/>
            <a:ext cx="11000317" cy="41783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3EA8-8834-B047-B344-C02DD53CDA9F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C3CF24-F014-F172-5FCB-760A2DB96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083" y="1528235"/>
            <a:ext cx="11000316" cy="51858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183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11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5"/>
            <a:ext cx="11000316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2198401"/>
            <a:ext cx="11000316" cy="4177000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9AA-1E73-B740-BD2C-98C8557B1274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s tex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5"/>
            <a:ext cx="11000316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1" y="2865971"/>
            <a:ext cx="3422400" cy="3264509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D2B-3E2F-7E45-85FA-18C42162E43F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5400000">
            <a:off x="194499" y="6190393"/>
            <a:ext cx="240000" cy="144000"/>
          </a:xfrm>
        </p:spPr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803" y="2865970"/>
            <a:ext cx="3420533" cy="3267604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CE93-E124-14D6-E1B3-D291AC8379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13753" y="2865970"/>
            <a:ext cx="3420535" cy="3267604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03253-F23B-759D-52D6-D0D372380F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083" y="2197100"/>
            <a:ext cx="3422400" cy="476645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FCB67-D080-4319-E997-74C0A99A291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22803" y="2197100"/>
            <a:ext cx="3420533" cy="476645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AD459-7E18-A13F-67D6-D1EA73D281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413753" y="2197100"/>
            <a:ext cx="3420535" cy="476645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7AC5FE-6C84-8EE7-245C-A99B8F429E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84" y="6238393"/>
            <a:ext cx="7200000" cy="144000"/>
          </a:xfrm>
        </p:spPr>
        <p:txBody>
          <a:bodyPr anchor="b" anchorCtr="0"/>
          <a:lstStyle>
            <a:lvl1pPr>
              <a:defRPr sz="933"/>
            </a:lvl1pPr>
            <a:lvl2pPr>
              <a:defRPr sz="933"/>
            </a:lvl2pPr>
            <a:lvl3pPr>
              <a:defRPr sz="933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r>
              <a:rPr lang="en-US"/>
              <a:t>Footnote, source</a:t>
            </a:r>
          </a:p>
        </p:txBody>
      </p:sp>
    </p:spTree>
    <p:extLst>
      <p:ext uri="{BB962C8B-B14F-4D97-AF65-F5344CB8AC3E}">
        <p14:creationId xmlns:p14="http://schemas.microsoft.com/office/powerpoint/2010/main" val="3962205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s tex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4" y="385235"/>
            <a:ext cx="11000317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88E-3AEB-FD4E-AAC0-1D662C36ACEC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68184" y="3908386"/>
            <a:ext cx="2481600" cy="2173865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CE93-E124-14D6-E1B3-D291AC8379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05384" y="3908386"/>
            <a:ext cx="2481600" cy="2173865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FCB67-D080-4319-E997-74C0A99A291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675784" y="3236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AD459-7E18-A13F-67D6-D1EA73D281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12984" y="3236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BFBF18-6808-851F-1BC2-01E745F2279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359900" y="3908386"/>
            <a:ext cx="2481600" cy="2173865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742471-75A6-81BA-964E-75328658740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367500" y="3236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3908386"/>
            <a:ext cx="2481600" cy="2173865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03253-F23B-759D-52D6-D0D372380F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083" y="3236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51D83BD2-06DF-BD03-4C48-F1F338F79F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084" y="6238393"/>
            <a:ext cx="7200000" cy="144000"/>
          </a:xfrm>
        </p:spPr>
        <p:txBody>
          <a:bodyPr anchor="b" anchorCtr="0"/>
          <a:lstStyle>
            <a:lvl1pPr>
              <a:defRPr sz="933"/>
            </a:lvl1pPr>
            <a:lvl2pPr>
              <a:defRPr sz="933"/>
            </a:lvl2pPr>
            <a:lvl3pPr>
              <a:defRPr sz="933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r>
              <a:rPr lang="en-US"/>
              <a:t>Footnote, source</a:t>
            </a:r>
          </a:p>
        </p:txBody>
      </p:sp>
    </p:spTree>
    <p:extLst>
      <p:ext uri="{BB962C8B-B14F-4D97-AF65-F5344CB8AC3E}">
        <p14:creationId xmlns:p14="http://schemas.microsoft.com/office/powerpoint/2010/main" val="3912403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s text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4" y="385235"/>
            <a:ext cx="11000317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50-15A5-444A-B960-14A6357FE7B5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83000" y="4580387"/>
            <a:ext cx="2466785" cy="1553189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CE93-E124-14D6-E1B3-D291AC8379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20200" y="4580387"/>
            <a:ext cx="2466785" cy="1553189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FCB67-D080-4319-E997-74C0A99A291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675784" y="3908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AD459-7E18-A13F-67D6-D1EA73D281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27800" y="3908384"/>
            <a:ext cx="2466785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BFBF18-6808-851F-1BC2-01E745F2279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359900" y="4580387"/>
            <a:ext cx="2481600" cy="1553189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742471-75A6-81BA-964E-75328658740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367500" y="3908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4580387"/>
            <a:ext cx="2481600" cy="1553189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03253-F23B-759D-52D6-D0D372380F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083" y="3908384"/>
            <a:ext cx="24816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51D83BD2-06DF-BD03-4C48-F1F338F79F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084" y="6238393"/>
            <a:ext cx="7200000" cy="144000"/>
          </a:xfrm>
        </p:spPr>
        <p:txBody>
          <a:bodyPr anchor="b" anchorCtr="0"/>
          <a:lstStyle>
            <a:lvl1pPr>
              <a:defRPr sz="933"/>
            </a:lvl1pPr>
            <a:lvl2pPr>
              <a:defRPr sz="933"/>
            </a:lvl2pPr>
            <a:lvl3pPr>
              <a:defRPr sz="933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r>
              <a:rPr lang="en-US" noProof="0"/>
              <a:t>Footnote, source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9A406FA-DD1B-8C88-FC6B-F08C1B2F55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6085" y="2201335"/>
            <a:ext cx="8151283" cy="5757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6" name="Gerade Verbindung 26">
            <a:extLst>
              <a:ext uri="{FF2B5EF4-FFF2-40B4-BE49-F238E27FC236}">
                <a16:creationId xmlns:a16="http://schemas.microsoft.com/office/drawing/2014/main" id="{53CD9D1C-E7AF-AA5C-1258-C1363AD6A7BB}"/>
              </a:ext>
            </a:extLst>
          </p:cNvPr>
          <p:cNvCxnSpPr/>
          <p:nvPr userDrawn="1"/>
        </p:nvCxnSpPr>
        <p:spPr>
          <a:xfrm rot="5400000">
            <a:off x="-207264" y="1262852"/>
            <a:ext cx="0" cy="18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590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6" y="385233"/>
            <a:ext cx="5308599" cy="17976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4" y="3236384"/>
            <a:ext cx="5308600" cy="3139016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E00-3D78-0C40-9980-EA7FDDC81042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E3038A7-E4E3-A6BE-E276-EE81A9874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336" y="0"/>
            <a:ext cx="5672665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7F8FDF1-EDBC-8581-4283-24CC9CC9E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6086" y="2201335"/>
            <a:ext cx="5308599" cy="5757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217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with 1/2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609B1B6-A69D-36C7-9316-A879AD27633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8801" y="0"/>
            <a:ext cx="5592233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35" y="385233"/>
            <a:ext cx="5314951" cy="17976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34" y="3236384"/>
            <a:ext cx="5314951" cy="3139016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0B6-38FF-1549-AD25-BDE29E670551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7F8FDF1-EDBC-8581-4283-24CC9CC9E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9335" y="2201335"/>
            <a:ext cx="5314949" cy="5757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175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with picture &lt;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00" y="385232"/>
            <a:ext cx="4363333" cy="1536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00" y="2209800"/>
            <a:ext cx="4363333" cy="4165600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F98E-521E-594E-8136-A030565736F1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E3038A7-E4E3-A6BE-E276-EE81A9874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8951" y="0"/>
            <a:ext cx="6623048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3934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 with picture &lt;1/2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952" y="385232"/>
            <a:ext cx="4363333" cy="1536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0952" y="2209801"/>
            <a:ext cx="4363333" cy="4202139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A16B-8A8C-FA48-8551-7AF90D6BA15C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E3038A7-E4E3-A6BE-E276-EE81A9874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00" y="0"/>
            <a:ext cx="6544733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82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text slide with 1/3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8DA1-ACF9-5040-A32C-8B823685B030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E3038A7-E4E3-A6BE-E276-EE81A9874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00" y="0"/>
            <a:ext cx="3693584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1FA6-ADA0-370F-9771-83A6FE7A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684" y="385232"/>
            <a:ext cx="7213600" cy="96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D1DF91-A198-7FC3-5404-0F59A461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567" y="3246968"/>
            <a:ext cx="3422400" cy="3128432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157F5A-04EA-CAB3-7298-F9A05118AC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08287" y="3246968"/>
            <a:ext cx="3420533" cy="3128432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FA793F-42AB-E441-B787-767405F1860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21565" y="2574112"/>
            <a:ext cx="34224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EE1B24-57C1-3D96-B16F-E18D568C6B9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08287" y="2574112"/>
            <a:ext cx="3420533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" name="Gerade Verbindung 26">
            <a:extLst>
              <a:ext uri="{FF2B5EF4-FFF2-40B4-BE49-F238E27FC236}">
                <a16:creationId xmlns:a16="http://schemas.microsoft.com/office/drawing/2014/main" id="{40C3CE4E-C317-8CBF-3FB6-926BC6E4D7F9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7264" y="2561167"/>
            <a:ext cx="180000" cy="0"/>
          </a:xfrm>
          <a:prstGeom prst="line">
            <a:avLst/>
          </a:prstGeom>
          <a:ln>
            <a:solidFill>
              <a:srgbClr val="E22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693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>
            <a:extLst>
              <a:ext uri="{FF2B5EF4-FFF2-40B4-BE49-F238E27FC236}">
                <a16:creationId xmlns:a16="http://schemas.microsoft.com/office/drawing/2014/main" id="{EB5F7E07-ED0E-596F-9A69-736E285AB843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5" name="Gerade Verbindung 46">
              <a:extLst>
                <a:ext uri="{FF2B5EF4-FFF2-40B4-BE49-F238E27FC236}">
                  <a16:creationId xmlns:a16="http://schemas.microsoft.com/office/drawing/2014/main" id="{AF9B7624-8A24-5A2C-DF29-20482A7CED2F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26">
              <a:extLst>
                <a:ext uri="{FF2B5EF4-FFF2-40B4-BE49-F238E27FC236}">
                  <a16:creationId xmlns:a16="http://schemas.microsoft.com/office/drawing/2014/main" id="{08D8E177-6A3C-64FA-C481-8067118A6DCB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34">
              <a:extLst>
                <a:ext uri="{FF2B5EF4-FFF2-40B4-BE49-F238E27FC236}">
                  <a16:creationId xmlns:a16="http://schemas.microsoft.com/office/drawing/2014/main" id="{1667620B-778B-E358-9764-2E2D6270EFCC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35">
              <a:extLst>
                <a:ext uri="{FF2B5EF4-FFF2-40B4-BE49-F238E27FC236}">
                  <a16:creationId xmlns:a16="http://schemas.microsoft.com/office/drawing/2014/main" id="{94455FF3-08AD-BBD1-7248-45A39767A3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3">
              <a:extLst>
                <a:ext uri="{FF2B5EF4-FFF2-40B4-BE49-F238E27FC236}">
                  <a16:creationId xmlns:a16="http://schemas.microsoft.com/office/drawing/2014/main" id="{20F2C43D-F5EE-E9CE-9AC6-E4633D5EF902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3">
              <a:extLst>
                <a:ext uri="{FF2B5EF4-FFF2-40B4-BE49-F238E27FC236}">
                  <a16:creationId xmlns:a16="http://schemas.microsoft.com/office/drawing/2014/main" id="{73B7EFA8-9C7B-0314-19A1-0FFDE6C300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D26C97D1-C26C-0241-591A-71A58754F98B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63103446-2367-BDB4-A736-82885119079A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3">
              <a:extLst>
                <a:ext uri="{FF2B5EF4-FFF2-40B4-BE49-F238E27FC236}">
                  <a16:creationId xmlns:a16="http://schemas.microsoft.com/office/drawing/2014/main" id="{54302DF0-8362-7CAB-7448-2C6EA5B1F639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7BE2E2C2-3C78-6EA0-F613-4A0A62ECE75E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52F27102-CE23-1B91-4332-B303A943B3E1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B9C21B2F-86FA-4893-7EA0-65D1B2CE6E5C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D167F972-6B7E-741F-FB96-AFEB7A99CF74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2D69DB5D-A217-79C4-477A-4F06D126AC2D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5">
              <a:extLst>
                <a:ext uri="{FF2B5EF4-FFF2-40B4-BE49-F238E27FC236}">
                  <a16:creationId xmlns:a16="http://schemas.microsoft.com/office/drawing/2014/main" id="{084846D2-2D0A-1AB5-CBBD-D4C5A3DBA447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5">
              <a:extLst>
                <a:ext uri="{FF2B5EF4-FFF2-40B4-BE49-F238E27FC236}">
                  <a16:creationId xmlns:a16="http://schemas.microsoft.com/office/drawing/2014/main" id="{738BFE16-9C22-624F-B444-513D7A0193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4">
              <a:extLst>
                <a:ext uri="{FF2B5EF4-FFF2-40B4-BE49-F238E27FC236}">
                  <a16:creationId xmlns:a16="http://schemas.microsoft.com/office/drawing/2014/main" id="{B45B2841-8ACD-96E3-EF85-1B5066AC7309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5">
              <a:extLst>
                <a:ext uri="{FF2B5EF4-FFF2-40B4-BE49-F238E27FC236}">
                  <a16:creationId xmlns:a16="http://schemas.microsoft.com/office/drawing/2014/main" id="{833F34A1-584C-23BB-55A9-C752AC6F19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>
              <a:extLst>
                <a:ext uri="{FF2B5EF4-FFF2-40B4-BE49-F238E27FC236}">
                  <a16:creationId xmlns:a16="http://schemas.microsoft.com/office/drawing/2014/main" id="{114B15A1-C997-6BFC-67EB-D2615D58C1CD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>
              <a:extLst>
                <a:ext uri="{FF2B5EF4-FFF2-40B4-BE49-F238E27FC236}">
                  <a16:creationId xmlns:a16="http://schemas.microsoft.com/office/drawing/2014/main" id="{7F7B100E-83B4-B824-5FE0-D1BE4B765A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8184BF9E-890B-8202-E185-6542DFD7F4CD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0F9BF7DE-5EAA-62ED-16FB-CF7437C1FD5E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DC9CFA75-4706-099B-6542-71F9980F9FCC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0222E694-5729-8140-53BF-1D83431D5070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734FBEDA-BD1F-3229-8970-4BBDE121C6CB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2E18C53F-04BE-C005-D5FA-938A2FB5F406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218BCA0D-86BD-854F-1897-1792020EF90F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3">
              <a:extLst>
                <a:ext uri="{FF2B5EF4-FFF2-40B4-BE49-F238E27FC236}">
                  <a16:creationId xmlns:a16="http://schemas.microsoft.com/office/drawing/2014/main" id="{36125C84-A60A-7473-94F4-269BBA3BBB6C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5">
              <a:extLst>
                <a:ext uri="{FF2B5EF4-FFF2-40B4-BE49-F238E27FC236}">
                  <a16:creationId xmlns:a16="http://schemas.microsoft.com/office/drawing/2014/main" id="{B0E6DEDF-81B3-8C9E-5F1C-AA013214CA7D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5">
              <a:extLst>
                <a:ext uri="{FF2B5EF4-FFF2-40B4-BE49-F238E27FC236}">
                  <a16:creationId xmlns:a16="http://schemas.microsoft.com/office/drawing/2014/main" id="{2F507F62-E85F-4A93-8416-CD286AC3A0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6">
              <a:extLst>
                <a:ext uri="{FF2B5EF4-FFF2-40B4-BE49-F238E27FC236}">
                  <a16:creationId xmlns:a16="http://schemas.microsoft.com/office/drawing/2014/main" id="{B63F0664-D509-8B4D-C6AE-28909BD741AC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>
              <a:extLst>
                <a:ext uri="{FF2B5EF4-FFF2-40B4-BE49-F238E27FC236}">
                  <a16:creationId xmlns:a16="http://schemas.microsoft.com/office/drawing/2014/main" id="{28A2A4DB-5926-782F-6DFD-BC9FDEE5162F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D12E27B0-0FC4-E8CB-FE38-B4A3BF42D8A3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C16B6222-5718-F114-7F8C-5E8B712CEB5F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B15D6B52-1C65-8B02-A9A2-E9F0C34FCC05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EA749D1B-D34C-C50D-9CAF-E1D829D152F9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AE2A6C35-28D6-B081-8767-0DFE0B5346FD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D496B445-7507-F431-AC0B-2E1E5313C795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45E49827-DD7F-EF9A-DD17-5A9195C2D754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565BB790-A4BC-3D5D-E97D-3C330E46F64A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DFED730C-6689-E3D2-0792-CEB671C6E11D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56F9A64E-64EC-5589-999C-D61B9CFD0526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DF6F79A3-18D3-E025-96E7-CD4DB51417AB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AF978227-5B89-6FBF-8566-AB654FAAA8C2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86E13316-614C-6204-1997-EF54C7E04D02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29CC231F-027C-2094-347C-098CED932144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44BBD376-CC67-3EA3-6B00-789FA853B41D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E461E205-338F-6ECD-5FFC-440B75D429B9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D20627E4-77C8-34AF-2960-630B11CC93F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74D31D66-B51D-268A-074B-E84AF6AB299E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A1DD6A09-D053-987B-A1B5-9E2556F0F82E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6">
              <a:extLst>
                <a:ext uri="{FF2B5EF4-FFF2-40B4-BE49-F238E27FC236}">
                  <a16:creationId xmlns:a16="http://schemas.microsoft.com/office/drawing/2014/main" id="{CD7171C4-C2F4-22F9-28EC-44FFAC95FA4C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33">
              <a:extLst>
                <a:ext uri="{FF2B5EF4-FFF2-40B4-BE49-F238E27FC236}">
                  <a16:creationId xmlns:a16="http://schemas.microsoft.com/office/drawing/2014/main" id="{C73549E9-0938-0A4D-B030-14D1916657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33">
              <a:extLst>
                <a:ext uri="{FF2B5EF4-FFF2-40B4-BE49-F238E27FC236}">
                  <a16:creationId xmlns:a16="http://schemas.microsoft.com/office/drawing/2014/main" id="{B0007A77-496A-5FA0-0422-B378511888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potlight Grad">
            <a:extLst>
              <a:ext uri="{FF2B5EF4-FFF2-40B4-BE49-F238E27FC236}">
                <a16:creationId xmlns:a16="http://schemas.microsoft.com/office/drawing/2014/main" id="{E3597AE9-D202-29B6-04D0-A89BF80841E0}"/>
              </a:ext>
            </a:extLst>
          </p:cNvPr>
          <p:cNvSpPr/>
          <p:nvPr userDrawn="1"/>
        </p:nvSpPr>
        <p:spPr>
          <a:xfrm>
            <a:off x="365760" y="2209800"/>
            <a:ext cx="7680960" cy="463296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EFEDA9-B661-CDFE-BD4B-C7C0BCE75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19" y="2575560"/>
            <a:ext cx="7315200" cy="17068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9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F1901EC-E131-AC00-7C85-7A21415017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389" y="6292841"/>
            <a:ext cx="1521127" cy="2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3388585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text slide with small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84F7-1809-454D-A920-4BDFF92B6461}" type="datetime1">
              <a:rPr lang="en-US" noProof="0" smtClean="0"/>
              <a:t>11/15/2025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E3038A7-E4E3-A6BE-E276-EE81A9874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02" y="0"/>
            <a:ext cx="2747433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1FA6-ADA0-370F-9771-83A6FE7A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301" y="385232"/>
            <a:ext cx="8163985" cy="96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D1DF91-A198-7FC3-5404-0F59A461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300" y="3246970"/>
            <a:ext cx="3902400" cy="3135425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157F5A-04EA-CAB3-7298-F9A05118AC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31884" y="3246970"/>
            <a:ext cx="3902400" cy="3135425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FA793F-42AB-E441-B787-767405F1860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670299" y="2209800"/>
            <a:ext cx="8163985" cy="940312"/>
          </a:xfrm>
        </p:spPr>
        <p:txBody>
          <a:bodyPr/>
          <a:lstStyle>
            <a:lvl1pPr>
              <a:defRPr sz="18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800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3742">
          <p15:clr>
            <a:srgbClr val="A4A3A4"/>
          </p15:clr>
        </p15:guide>
        <p15:guide id="16" pos="3581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text slide with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00" y="385232"/>
            <a:ext cx="7213600" cy="96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00" y="3234267"/>
            <a:ext cx="3422400" cy="3132040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82D-6520-084B-B5DF-8F224A4E046D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803" y="3234267"/>
            <a:ext cx="3420533" cy="3132040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03253-F23B-759D-52D6-D0D372380F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5200" y="2574112"/>
            <a:ext cx="3422400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FCB67-D080-4319-E997-74C0A99A291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22803" y="2574112"/>
            <a:ext cx="3420533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9F737FA-3821-ED26-DBFD-6A1006BD35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13754" y="0"/>
            <a:ext cx="3778247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6794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s text slide with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8A6B156-3CFB-B5EC-C3DC-551B85E4678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" y="2"/>
            <a:ext cx="12191999" cy="4288367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1" y="5174990"/>
            <a:ext cx="3422400" cy="1200412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803" y="5174990"/>
            <a:ext cx="3420533" cy="1200412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CE93-E124-14D6-E1B3-D291AC8379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13753" y="5174990"/>
            <a:ext cx="3420535" cy="1200412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03253-F23B-759D-52D6-D0D372380F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081" y="4576235"/>
            <a:ext cx="3422400" cy="598756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FCB67-D080-4319-E997-74C0A99A291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22803" y="4576233"/>
            <a:ext cx="3420533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AD459-7E18-A13F-67D6-D1EA73D281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413753" y="4576233"/>
            <a:ext cx="3420535" cy="57600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8945C-B23E-6D60-F62C-5583C6BD82A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2BBAC6D-CB15-4C4D-BFCC-B3BEA8624F2F}" type="datetime1">
              <a:rPr lang="en-US" smtClean="0"/>
              <a:t>11/15/2025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C5F13F3-79FC-182F-372C-23F347458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-5400000">
            <a:off x="-323673" y="4854539"/>
            <a:ext cx="1276345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14249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text slide 14pt/11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6" y="385232"/>
            <a:ext cx="11000316" cy="96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6" y="2216491"/>
            <a:ext cx="3416300" cy="4148628"/>
          </a:xfrm>
        </p:spPr>
        <p:txBody>
          <a:bodyPr/>
          <a:lstStyle>
            <a:lvl1pPr>
              <a:defRPr sz="1867">
                <a:solidFill>
                  <a:schemeClr val="tx1"/>
                </a:solidFill>
              </a:defRPr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3DF6-8260-454F-9C2E-7B67378ECFF4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BA3CB5-4E0B-038A-EC8B-EF65795FDB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802" y="2197102"/>
            <a:ext cx="7213599" cy="4185292"/>
          </a:xfrm>
        </p:spPr>
        <p:txBody>
          <a:bodyPr/>
          <a:lstStyle>
            <a:lvl1pPr>
              <a:defRPr sz="1467"/>
            </a:lvl1pPr>
            <a:lvl2pPr marL="153592" indent="-153592">
              <a:defRPr sz="1467"/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468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text slide with 1/3 tex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477778A-6302-0949-5FE4-F95753DA7409}"/>
              </a:ext>
            </a:extLst>
          </p:cNvPr>
          <p:cNvSpPr/>
          <p:nvPr userDrawn="1"/>
        </p:nvSpPr>
        <p:spPr>
          <a:xfrm>
            <a:off x="8411635" y="0"/>
            <a:ext cx="37803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6" y="385233"/>
            <a:ext cx="7203015" cy="1396344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83" y="3236384"/>
            <a:ext cx="3416300" cy="3139016"/>
          </a:xfrm>
        </p:spPr>
        <p:txBody>
          <a:bodyPr/>
          <a:lstStyle>
            <a:lvl1pPr>
              <a:defRPr sz="1467">
                <a:solidFill>
                  <a:schemeClr val="tx2"/>
                </a:solidFill>
              </a:defRPr>
            </a:lvl1pPr>
            <a:lvl2pPr marL="153592" indent="-153592">
              <a:defRPr sz="1467">
                <a:solidFill>
                  <a:schemeClr val="tx2"/>
                </a:solidFill>
              </a:defRPr>
            </a:lvl2pPr>
            <a:lvl3pPr marL="307184" indent="-153592">
              <a:defRPr sz="1467">
                <a:solidFill>
                  <a:schemeClr val="tx2"/>
                </a:solidFill>
              </a:defRPr>
            </a:lvl3pPr>
            <a:lvl4pPr marL="460776" indent="-153592">
              <a:defRPr sz="1467">
                <a:solidFill>
                  <a:schemeClr val="tx2"/>
                </a:solidFill>
              </a:defRPr>
            </a:lvl4pPr>
            <a:lvl5pPr marL="614370" indent="-153592"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E67E-BF82-424A-9803-54EFB912AF65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5400000">
            <a:off x="-850724" y="4327489"/>
            <a:ext cx="2330445" cy="144000"/>
          </a:xfr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4953A92-4F1A-9C5D-0A0A-8E7E2F985E6A}"/>
              </a:ext>
            </a:extLst>
          </p:cNvPr>
          <p:cNvSpPr>
            <a:spLocks noGrp="1"/>
          </p:cNvSpPr>
          <p:nvPr>
            <p:ph idx="14"/>
          </p:nvPr>
        </p:nvSpPr>
        <p:spPr bwMode="white">
          <a:xfrm>
            <a:off x="8727017" y="2199217"/>
            <a:ext cx="3100915" cy="4176184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1600"/>
              </a:spcBef>
              <a:buNone/>
              <a:defRPr sz="2400">
                <a:solidFill>
                  <a:schemeClr val="tx2"/>
                </a:solidFill>
              </a:defRPr>
            </a:lvl2pPr>
            <a:lvl3pPr marL="307184" indent="-153592">
              <a:defRPr sz="1467"/>
            </a:lvl3pPr>
            <a:lvl4pPr marL="460776" indent="-153592">
              <a:defRPr sz="1467"/>
            </a:lvl4pPr>
            <a:lvl5pPr marL="614370" indent="-153592">
              <a:defRPr sz="1467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3231A5E-CB55-3DE0-6B31-34184F7768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5202" y="2199217"/>
            <a:ext cx="7212367" cy="797120"/>
          </a:xfrm>
        </p:spPr>
        <p:txBody>
          <a:bodyPr/>
          <a:lstStyle>
            <a:lvl1pPr>
              <a:defRPr sz="1467" b="1">
                <a:solidFill>
                  <a:schemeClr val="tx1"/>
                </a:solidFill>
                <a:latin typeface="+mn-lt"/>
              </a:defRPr>
            </a:lvl1pPr>
            <a:lvl2pPr marL="153592" indent="-153592">
              <a:defRPr sz="1467" b="1">
                <a:solidFill>
                  <a:schemeClr val="tx1"/>
                </a:solidFill>
              </a:defRPr>
            </a:lvl2pPr>
            <a:lvl3pPr marL="307184" indent="-153592">
              <a:defRPr sz="1467" b="1">
                <a:solidFill>
                  <a:schemeClr val="tx1"/>
                </a:solidFill>
              </a:defRPr>
            </a:lvl3pPr>
            <a:lvl4pPr marL="460776" indent="-153592">
              <a:defRPr sz="1467" b="1">
                <a:solidFill>
                  <a:schemeClr val="tx1"/>
                </a:solidFill>
              </a:defRPr>
            </a:lvl4pPr>
            <a:lvl5pPr marL="614370" indent="-153592">
              <a:defRPr sz="14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47600B-8851-AE98-BB0C-E81BB2CCFC5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8567" y="3236384"/>
            <a:ext cx="3429000" cy="3139016"/>
          </a:xfrm>
        </p:spPr>
        <p:txBody>
          <a:bodyPr/>
          <a:lstStyle>
            <a:lvl1pPr>
              <a:defRPr sz="1467">
                <a:solidFill>
                  <a:schemeClr val="tx2"/>
                </a:solidFill>
              </a:defRPr>
            </a:lvl1pPr>
            <a:lvl2pPr marL="153592" indent="-153592">
              <a:defRPr sz="1467">
                <a:solidFill>
                  <a:schemeClr val="tx2"/>
                </a:solidFill>
              </a:defRPr>
            </a:lvl2pPr>
            <a:lvl3pPr marL="307184" indent="-153592">
              <a:defRPr sz="1467">
                <a:solidFill>
                  <a:schemeClr val="tx2"/>
                </a:solidFill>
              </a:defRPr>
            </a:lvl3pPr>
            <a:lvl4pPr marL="460776" indent="-153592">
              <a:defRPr sz="1467">
                <a:solidFill>
                  <a:schemeClr val="tx2"/>
                </a:solidFill>
              </a:defRPr>
            </a:lvl4pPr>
            <a:lvl5pPr marL="614370" indent="-153592"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953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4" pos="4123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1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385235"/>
            <a:ext cx="11000316" cy="9609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550F-C561-934E-B50F-1E3C8AF8454D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5400000">
            <a:off x="-113234" y="827963"/>
            <a:ext cx="811268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74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A372D2-B535-8019-13DF-3C17C2336D8A}"/>
              </a:ext>
            </a:extLst>
          </p:cNvPr>
          <p:cNvSpPr/>
          <p:nvPr userDrawn="1"/>
        </p:nvSpPr>
        <p:spPr>
          <a:xfrm>
            <a:off x="554567" y="2205567"/>
            <a:ext cx="5040000" cy="4080000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2450554"/>
            <a:ext cx="11000316" cy="906815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56DC64-EE53-A445-A159-51AACA98E314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2B711-A71A-452E-950A-8AB9303723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5400000">
            <a:off x="-113235" y="827963"/>
            <a:ext cx="811267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6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157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 right           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D2E7F-4CEE-BBAD-AF97-2389B4F590F0}"/>
              </a:ext>
            </a:extLst>
          </p:cNvPr>
          <p:cNvSpPr/>
          <p:nvPr userDrawn="1"/>
        </p:nvSpPr>
        <p:spPr>
          <a:xfrm>
            <a:off x="8411635" y="0"/>
            <a:ext cx="37803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5" y="2450552"/>
            <a:ext cx="7207251" cy="2192685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C4AB22-0FFC-F443-B0FC-661DCCF24A01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2B711-A71A-452E-950A-8AB9303723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5400000">
            <a:off x="-113235" y="827963"/>
            <a:ext cx="811267" cy="11520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59D50D3-B26A-1071-9DCD-04E617CD92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11635" y="0"/>
            <a:ext cx="3780367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817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157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9843477-FF41-1244-D052-0664C83A7E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2450554"/>
            <a:ext cx="11000316" cy="906815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A1F824-6FC4-822D-0410-863E12D17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5400000">
            <a:off x="-113235" y="827963"/>
            <a:ext cx="811267" cy="115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A7C20B-8615-8A4E-BF8A-BF4909C13EBD}" type="datetime1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2B711-A71A-452E-950A-8AB93037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93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157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 b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9843477-FF41-1244-D052-0664C83A7E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83" y="2450554"/>
            <a:ext cx="11000316" cy="906815"/>
          </a:xfrm>
        </p:spPr>
        <p:txBody>
          <a:bodyPr/>
          <a:lstStyle>
            <a:lvl1pPr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C0AA-438E-7C4C-ACE7-76A91BAC4721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711-A71A-452E-950A-8AB9303723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5400000">
            <a:off x="-113235" y="827964"/>
            <a:ext cx="811267" cy="1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56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157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7">
            <a:extLst>
              <a:ext uri="{FF2B5EF4-FFF2-40B4-BE49-F238E27FC236}">
                <a16:creationId xmlns:a16="http://schemas.microsoft.com/office/drawing/2014/main" id="{8CF96710-8F42-ABDE-EDFE-9FC407178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Photo Grad">
            <a:extLst>
              <a:ext uri="{FF2B5EF4-FFF2-40B4-BE49-F238E27FC236}">
                <a16:creationId xmlns:a16="http://schemas.microsoft.com/office/drawing/2014/main" id="{1170A228-20DD-4BC0-2F55-1688F61ADE36}"/>
              </a:ext>
            </a:extLst>
          </p:cNvPr>
          <p:cNvSpPr/>
          <p:nvPr userDrawn="1"/>
        </p:nvSpPr>
        <p:spPr>
          <a:xfrm flipV="1">
            <a:off x="0" y="1173480"/>
            <a:ext cx="10302240" cy="5684520"/>
          </a:xfrm>
          <a:prstGeom prst="rect">
            <a:avLst/>
          </a:prstGeom>
          <a:gradFill>
            <a:gsLst>
              <a:gs pos="0">
                <a:srgbClr val="8D9E9E">
                  <a:alpha val="50000"/>
                </a:srgbClr>
              </a:gs>
              <a:gs pos="45000">
                <a:srgbClr val="8D9E9E">
                  <a:alpha val="0"/>
                </a:srgb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grpSp>
        <p:nvGrpSpPr>
          <p:cNvPr id="6" name="Grid">
            <a:extLst>
              <a:ext uri="{FF2B5EF4-FFF2-40B4-BE49-F238E27FC236}">
                <a16:creationId xmlns:a16="http://schemas.microsoft.com/office/drawing/2014/main" id="{25C809C1-94FA-D526-DFA3-8A964F53C43C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7" name="Gerade Verbindung 46">
              <a:extLst>
                <a:ext uri="{FF2B5EF4-FFF2-40B4-BE49-F238E27FC236}">
                  <a16:creationId xmlns:a16="http://schemas.microsoft.com/office/drawing/2014/main" id="{78DE09A4-2292-0448-6B47-40756EE5EFEF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6">
              <a:extLst>
                <a:ext uri="{FF2B5EF4-FFF2-40B4-BE49-F238E27FC236}">
                  <a16:creationId xmlns:a16="http://schemas.microsoft.com/office/drawing/2014/main" id="{D93BAFA2-CB1E-9956-C336-3686AF7F528A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4">
              <a:extLst>
                <a:ext uri="{FF2B5EF4-FFF2-40B4-BE49-F238E27FC236}">
                  <a16:creationId xmlns:a16="http://schemas.microsoft.com/office/drawing/2014/main" id="{0F22BE3E-0880-E93F-AFA4-55236767C27F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5">
              <a:extLst>
                <a:ext uri="{FF2B5EF4-FFF2-40B4-BE49-F238E27FC236}">
                  <a16:creationId xmlns:a16="http://schemas.microsoft.com/office/drawing/2014/main" id="{B224A676-6807-CD50-818D-9CF85414B8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DB677930-8D3E-8B33-850D-342D919DE739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3E5618C0-D089-DE75-9AF4-8FAE7F5A37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CB34573B-ED70-9456-C01C-FB93359B747E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3">
              <a:extLst>
                <a:ext uri="{FF2B5EF4-FFF2-40B4-BE49-F238E27FC236}">
                  <a16:creationId xmlns:a16="http://schemas.microsoft.com/office/drawing/2014/main" id="{BC725197-82A1-3787-F5FD-B2D8AC32E568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D3C3DAC8-C2EF-C5F7-4BD8-24C866227B5D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2110080E-400D-5C2B-FBCE-00E58D1EAB19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064CC594-E764-5AF1-6F7A-AC3E0CE4CBF7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F47C2B5B-CC21-3A8C-16AE-A0DAEC810489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264CCB9D-B4FC-FC35-2CB7-27CA727D3A81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C162BC8E-7C4D-7946-835C-9CA01C859BD7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5">
              <a:extLst>
                <a:ext uri="{FF2B5EF4-FFF2-40B4-BE49-F238E27FC236}">
                  <a16:creationId xmlns:a16="http://schemas.microsoft.com/office/drawing/2014/main" id="{49038BCC-0B3C-8539-0A39-7FC8699A10D1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5">
              <a:extLst>
                <a:ext uri="{FF2B5EF4-FFF2-40B4-BE49-F238E27FC236}">
                  <a16:creationId xmlns:a16="http://schemas.microsoft.com/office/drawing/2014/main" id="{4070D4A3-263B-E495-08D7-EC4BA00FC4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4">
              <a:extLst>
                <a:ext uri="{FF2B5EF4-FFF2-40B4-BE49-F238E27FC236}">
                  <a16:creationId xmlns:a16="http://schemas.microsoft.com/office/drawing/2014/main" id="{7F805286-382B-50D8-5B92-C601E03C1F26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5">
              <a:extLst>
                <a:ext uri="{FF2B5EF4-FFF2-40B4-BE49-F238E27FC236}">
                  <a16:creationId xmlns:a16="http://schemas.microsoft.com/office/drawing/2014/main" id="{598413D1-AD3A-060C-7D9D-123CDFE43D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06A07B9D-C8A5-2F99-6FBD-1AD81C54E745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8115A18F-E440-C5C2-4646-9C10F99FE1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E7BFF692-F469-D4F1-B3BD-559E3894C583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92FE4C5F-11D1-887F-D495-1A54E3B4638C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9423FFC7-0816-1A54-D87F-667853E2053E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959598BD-80A0-86BB-55B7-35AE8A15958D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8BBC911A-39B9-3852-A32D-0AE66B36DFF7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3">
              <a:extLst>
                <a:ext uri="{FF2B5EF4-FFF2-40B4-BE49-F238E27FC236}">
                  <a16:creationId xmlns:a16="http://schemas.microsoft.com/office/drawing/2014/main" id="{3545DEF7-83BE-D38E-2E53-AFA969C3F279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3">
              <a:extLst>
                <a:ext uri="{FF2B5EF4-FFF2-40B4-BE49-F238E27FC236}">
                  <a16:creationId xmlns:a16="http://schemas.microsoft.com/office/drawing/2014/main" id="{AEEDB8DF-62EB-7C9E-FB3E-EFF1C694242A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3">
              <a:extLst>
                <a:ext uri="{FF2B5EF4-FFF2-40B4-BE49-F238E27FC236}">
                  <a16:creationId xmlns:a16="http://schemas.microsoft.com/office/drawing/2014/main" id="{18A70587-A7CE-6432-91BD-7D1F79BA477E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35">
              <a:extLst>
                <a:ext uri="{FF2B5EF4-FFF2-40B4-BE49-F238E27FC236}">
                  <a16:creationId xmlns:a16="http://schemas.microsoft.com/office/drawing/2014/main" id="{EA8FA131-DC96-D960-AC90-E93DB49A7AFF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35">
              <a:extLst>
                <a:ext uri="{FF2B5EF4-FFF2-40B4-BE49-F238E27FC236}">
                  <a16:creationId xmlns:a16="http://schemas.microsoft.com/office/drawing/2014/main" id="{899C6DC0-693C-7700-AC31-D4038F0E9A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48A3402A-2632-61E7-334D-9FE98D2C60E4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6DDE1F2F-E332-A99A-4E23-A2E8C05CFAC5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80471BD3-9B18-68AB-226B-2058D9A6C472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42C09B5C-CE95-20D9-A454-A540E839A51D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EDB1AE48-06CE-F694-036E-1727A7F72330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C15F9FF4-7F44-6985-CC3A-938374E0364F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580BABA1-F077-DABE-7EC2-67C149756BEE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5A782AD8-0177-DE82-DADF-0CF70AA488F3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340C0D37-56E1-8370-303F-52BB8DA0519F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918B6B3D-9CD2-34FE-DE85-11522372126B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DC7091A8-5467-0F16-04AB-295BD845AB94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CA834326-71CE-422C-0150-A2B680169726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D22D2109-8A35-208F-EFCD-FAE6799C4564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28DD8C2F-756B-9F3F-6DCA-43BECFB6A0FE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C0C2E56B-05F0-EC02-1D42-CA4625AB4858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01210BE9-A8FC-A3C0-42A2-50AE75234E00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04ADFCCF-D3E9-8F14-1B88-5B40B779366C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E67EEB43-D512-2E6B-E8C1-00FFE2B522C6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AC294438-D099-2766-F6FE-7BB8DED3750B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6">
              <a:extLst>
                <a:ext uri="{FF2B5EF4-FFF2-40B4-BE49-F238E27FC236}">
                  <a16:creationId xmlns:a16="http://schemas.microsoft.com/office/drawing/2014/main" id="{C8413B10-5011-F896-8DE0-48D27070C2E2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6">
              <a:extLst>
                <a:ext uri="{FF2B5EF4-FFF2-40B4-BE49-F238E27FC236}">
                  <a16:creationId xmlns:a16="http://schemas.microsoft.com/office/drawing/2014/main" id="{935BB69E-7265-5E3D-68BF-1D8B4419DBE9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26">
              <a:extLst>
                <a:ext uri="{FF2B5EF4-FFF2-40B4-BE49-F238E27FC236}">
                  <a16:creationId xmlns:a16="http://schemas.microsoft.com/office/drawing/2014/main" id="{6AE08DE5-F423-3225-1A37-2AFEB5EF7FA4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33">
              <a:extLst>
                <a:ext uri="{FF2B5EF4-FFF2-40B4-BE49-F238E27FC236}">
                  <a16:creationId xmlns:a16="http://schemas.microsoft.com/office/drawing/2014/main" id="{A109A3B3-B819-739D-5A8D-6A78CA7EAD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33">
              <a:extLst>
                <a:ext uri="{FF2B5EF4-FFF2-40B4-BE49-F238E27FC236}">
                  <a16:creationId xmlns:a16="http://schemas.microsoft.com/office/drawing/2014/main" id="{A12AECD2-A8D2-86C3-EF65-6FB84FD76D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potlight Grad">
            <a:extLst>
              <a:ext uri="{FF2B5EF4-FFF2-40B4-BE49-F238E27FC236}">
                <a16:creationId xmlns:a16="http://schemas.microsoft.com/office/drawing/2014/main" id="{CB3EF295-B9F9-C39B-8A06-90B896EFDAE0}"/>
              </a:ext>
            </a:extLst>
          </p:cNvPr>
          <p:cNvSpPr/>
          <p:nvPr userDrawn="1"/>
        </p:nvSpPr>
        <p:spPr>
          <a:xfrm>
            <a:off x="365760" y="2209800"/>
            <a:ext cx="7680960" cy="463296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pic>
        <p:nvPicPr>
          <p:cNvPr id="14" name="AB Logo">
            <a:extLst>
              <a:ext uri="{FF2B5EF4-FFF2-40B4-BE49-F238E27FC236}">
                <a16:creationId xmlns:a16="http://schemas.microsoft.com/office/drawing/2014/main" id="{B620FDEC-6970-2C23-31C6-33719C52A9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" y="6263101"/>
            <a:ext cx="2682240" cy="27485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2EFEDA9-B661-CDFE-BD4B-C7C0BCE75B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19" y="2575560"/>
            <a:ext cx="7315200" cy="17068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9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grpSp>
        <p:nvGrpSpPr>
          <p:cNvPr id="69" name="Logo Lockup">
            <a:extLst>
              <a:ext uri="{FF2B5EF4-FFF2-40B4-BE49-F238E27FC236}">
                <a16:creationId xmlns:a16="http://schemas.microsoft.com/office/drawing/2014/main" id="{F920C663-7DEE-4051-BC02-54FD82E8EFB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1520" y="381000"/>
            <a:ext cx="1706880" cy="379811"/>
            <a:chOff x="1215152" y="1794510"/>
            <a:chExt cx="6722532" cy="1495881"/>
          </a:xfrm>
          <a:solidFill>
            <a:schemeClr val="accent1"/>
          </a:solidFill>
        </p:grpSpPr>
        <p:pic>
          <p:nvPicPr>
            <p:cNvPr id="70" name="2023">
              <a:extLst>
                <a:ext uri="{FF2B5EF4-FFF2-40B4-BE49-F238E27FC236}">
                  <a16:creationId xmlns:a16="http://schemas.microsoft.com/office/drawing/2014/main" id="{7AB1285D-0CBD-7670-7F68-036852DF9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40637" y="2033972"/>
              <a:ext cx="1688211" cy="592074"/>
            </a:xfrm>
            <a:prstGeom prst="rect">
              <a:avLst/>
            </a:prstGeom>
          </p:spPr>
        </p:pic>
        <p:pic>
          <p:nvPicPr>
            <p:cNvPr id="71" name="exchange">
              <a:extLst>
                <a:ext uri="{FF2B5EF4-FFF2-40B4-BE49-F238E27FC236}">
                  <a16:creationId xmlns:a16="http://schemas.microsoft.com/office/drawing/2014/main" id="{E211C4B0-1237-22B1-7D0A-3446EE84A1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15152" y="1794510"/>
              <a:ext cx="4928616" cy="1072134"/>
            </a:xfrm>
            <a:prstGeom prst="rect">
              <a:avLst/>
            </a:prstGeom>
          </p:spPr>
        </p:pic>
        <p:pic>
          <p:nvPicPr>
            <p:cNvPr id="72" name="grow.">
              <a:extLst>
                <a:ext uri="{FF2B5EF4-FFF2-40B4-BE49-F238E27FC236}">
                  <a16:creationId xmlns:a16="http://schemas.microsoft.com/office/drawing/2014/main" id="{02DCE296-F572-D69C-536A-C87D4EA71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09518" y="2858337"/>
              <a:ext cx="1328166" cy="43205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0266523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8B390E-CDD0-E687-5509-EDBF66E1B3E7}"/>
              </a:ext>
            </a:extLst>
          </p:cNvPr>
          <p:cNvSpPr/>
          <p:nvPr userDrawn="1"/>
        </p:nvSpPr>
        <p:spPr>
          <a:xfrm>
            <a:off x="558800" y="480484"/>
            <a:ext cx="5759999" cy="4560000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085" y="582085"/>
            <a:ext cx="205403" cy="409808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“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A9ED97-B6F5-2C48-98DD-11F2D877F5C3}" type="datetime1">
              <a:rPr lang="en-US" noProof="0" smtClean="0"/>
              <a:t>11/15/2025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2B711-A71A-452E-950A-8AB93037233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5400000">
            <a:off x="-113235" y="827963"/>
            <a:ext cx="811267" cy="115200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343DE40A-320D-E99D-937C-2543D79BD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1488" y="5329768"/>
            <a:ext cx="5314949" cy="361949"/>
          </a:xfrm>
        </p:spPr>
        <p:txBody>
          <a:bodyPr anchor="t" anchorCtr="0"/>
          <a:lstStyle>
            <a:lvl1pPr>
              <a:defRPr sz="1867">
                <a:solidFill>
                  <a:schemeClr val="bg1"/>
                </a:solidFill>
              </a:defRPr>
            </a:lvl1pPr>
            <a:lvl2pPr>
              <a:defRPr sz="933"/>
            </a:lvl2pPr>
            <a:lvl3pPr>
              <a:defRPr sz="933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6A9635-F033-0A5F-F58E-11169787E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1488" y="582084"/>
            <a:ext cx="8902613" cy="4747685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408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75">
          <p15:clr>
            <a:srgbClr val="A4A3A4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7F4C5DE-ECFB-7624-160A-83125FED6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35200" y="3973732"/>
            <a:ext cx="2780477" cy="704533"/>
          </a:xfr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2C4C613-FE5C-E6E9-DF15-00F166C61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-5400000">
            <a:off x="-113235" y="827963"/>
            <a:ext cx="811267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79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32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A88C-8A88-3DEF-845A-A22DF2E0C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9772E-699A-DA3F-D6F8-8B05B62F2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853CF-478A-753F-FFE7-C7799CF4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B3D6-684F-19B1-E0CD-ED5A4C42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E713A-FC57-FD96-68E7-6E0D1C6A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8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2CCB-1D2C-F537-F5C0-DB5AD7FC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661A-AD7F-834E-1773-BBEDC51E5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231F-4CD6-34B3-3ADA-42FB21CA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8A182-2154-D61A-B355-12890C84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91572-B038-81F6-705D-EFFD48BA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21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C30A-DA31-DAED-4A8E-14737712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53DFF-5F36-E321-638C-3222CA086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84A06-59E2-9269-63F7-CB918B59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BF481-A69B-4619-5396-2A13F3C3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C56A1-2A17-A8C6-5433-0C573BBA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31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3714-3359-C109-733F-660D8517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EA212-F5EF-5CEC-5C3E-71F4F7543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F47A8-4424-AB78-5FCD-965E1AF83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E664C-B863-31F5-408C-2805E269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CB58E-81EB-7F50-D418-D2BFCA7A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01465-A581-1B1E-E83F-ACDE2BF5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92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EDA5-5E4D-7E9D-E483-044873D2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5E80D-1A5C-859C-5DC6-A31792406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FEF5-A0FF-A2E5-C255-CB1C91386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F9D57-EC39-6A9C-B22E-25FE23879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B3561-5D7B-FE08-EEC9-B0EDEF717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8CB5A-754F-6A2A-2BB3-9639E99D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846D6-F18D-5ADC-5037-388BB1AE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B26E3-7A0D-E5D4-82BF-B7A3453B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78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B27B-F4A5-00B3-DA91-BD7DA75C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B8B12-CEA1-85A7-257C-0592715D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9B14B-3D7E-B40F-DF99-08F9B856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3172B-9529-B008-D79C-6828BAA4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433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D046D-800C-9D19-D46B-CA19025F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F4982-F206-0AA6-CF5B-9BF02143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05196-FAA3-2A1E-AB2C-4022D6DF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378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444C-C913-D704-745B-0A8F356E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C7C6-A5AF-91B3-154E-56433152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6F270-54EA-0B02-1B42-11FC7DBBD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2B4B9-409C-7AFB-AAFA-44AFA181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8D3CE-A0BF-84BD-9BB7-AE69E850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5FE7B-6FA3-D299-BAB0-188B892C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>
            <a:extLst>
              <a:ext uri="{FF2B5EF4-FFF2-40B4-BE49-F238E27FC236}">
                <a16:creationId xmlns:a16="http://schemas.microsoft.com/office/drawing/2014/main" id="{83AB2E5C-B457-66E0-18CF-B6944F55921A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6" name="Gerade Verbindung 46">
              <a:extLst>
                <a:ext uri="{FF2B5EF4-FFF2-40B4-BE49-F238E27FC236}">
                  <a16:creationId xmlns:a16="http://schemas.microsoft.com/office/drawing/2014/main" id="{FA3E1F1F-9D90-5EB2-CFA3-EA9869605220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26">
              <a:extLst>
                <a:ext uri="{FF2B5EF4-FFF2-40B4-BE49-F238E27FC236}">
                  <a16:creationId xmlns:a16="http://schemas.microsoft.com/office/drawing/2014/main" id="{5B2C439E-D64A-152C-B511-C7302F07A488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34">
              <a:extLst>
                <a:ext uri="{FF2B5EF4-FFF2-40B4-BE49-F238E27FC236}">
                  <a16:creationId xmlns:a16="http://schemas.microsoft.com/office/drawing/2014/main" id="{E2841667-643F-B1FC-CCB2-2E77D5E083DC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5">
              <a:extLst>
                <a:ext uri="{FF2B5EF4-FFF2-40B4-BE49-F238E27FC236}">
                  <a16:creationId xmlns:a16="http://schemas.microsoft.com/office/drawing/2014/main" id="{79C79D92-EEA2-F033-50AA-2F39E5A782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3">
              <a:extLst>
                <a:ext uri="{FF2B5EF4-FFF2-40B4-BE49-F238E27FC236}">
                  <a16:creationId xmlns:a16="http://schemas.microsoft.com/office/drawing/2014/main" id="{440CA4A4-496C-3DA8-06C6-AD4A091BA0F2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3">
              <a:extLst>
                <a:ext uri="{FF2B5EF4-FFF2-40B4-BE49-F238E27FC236}">
                  <a16:creationId xmlns:a16="http://schemas.microsoft.com/office/drawing/2014/main" id="{25E664FB-BC87-403B-F373-DA31EC31F3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1C7A46CA-8A84-5C03-FC89-D31649AEDBA5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3">
              <a:extLst>
                <a:ext uri="{FF2B5EF4-FFF2-40B4-BE49-F238E27FC236}">
                  <a16:creationId xmlns:a16="http://schemas.microsoft.com/office/drawing/2014/main" id="{9F4FC9B5-2C0B-E18B-A542-8D69A8C37005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>
              <a:extLst>
                <a:ext uri="{FF2B5EF4-FFF2-40B4-BE49-F238E27FC236}">
                  <a16:creationId xmlns:a16="http://schemas.microsoft.com/office/drawing/2014/main" id="{84918E0F-DDD6-459A-F2C5-88ADEFBBA8BB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3">
              <a:extLst>
                <a:ext uri="{FF2B5EF4-FFF2-40B4-BE49-F238E27FC236}">
                  <a16:creationId xmlns:a16="http://schemas.microsoft.com/office/drawing/2014/main" id="{E6F40AB1-ABD3-12E6-90C3-DD146EB7921A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3">
              <a:extLst>
                <a:ext uri="{FF2B5EF4-FFF2-40B4-BE49-F238E27FC236}">
                  <a16:creationId xmlns:a16="http://schemas.microsoft.com/office/drawing/2014/main" id="{5B4C6347-47E1-A4B0-AE47-440214006265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3">
              <a:extLst>
                <a:ext uri="{FF2B5EF4-FFF2-40B4-BE49-F238E27FC236}">
                  <a16:creationId xmlns:a16="http://schemas.microsoft.com/office/drawing/2014/main" id="{159D7034-8EEF-E013-500F-EF007F371A42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3">
              <a:extLst>
                <a:ext uri="{FF2B5EF4-FFF2-40B4-BE49-F238E27FC236}">
                  <a16:creationId xmlns:a16="http://schemas.microsoft.com/office/drawing/2014/main" id="{E7F0FDE0-C676-2796-7AEE-AEAF21803F35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3">
              <a:extLst>
                <a:ext uri="{FF2B5EF4-FFF2-40B4-BE49-F238E27FC236}">
                  <a16:creationId xmlns:a16="http://schemas.microsoft.com/office/drawing/2014/main" id="{69B2590C-314D-F34B-D275-0E6568A4185E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5">
              <a:extLst>
                <a:ext uri="{FF2B5EF4-FFF2-40B4-BE49-F238E27FC236}">
                  <a16:creationId xmlns:a16="http://schemas.microsoft.com/office/drawing/2014/main" id="{9374E3E4-1885-87C3-DC1A-2FFC0BF074EE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5">
              <a:extLst>
                <a:ext uri="{FF2B5EF4-FFF2-40B4-BE49-F238E27FC236}">
                  <a16:creationId xmlns:a16="http://schemas.microsoft.com/office/drawing/2014/main" id="{5849FE94-EA84-F50D-0E7E-3F76B31BB5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4">
              <a:extLst>
                <a:ext uri="{FF2B5EF4-FFF2-40B4-BE49-F238E27FC236}">
                  <a16:creationId xmlns:a16="http://schemas.microsoft.com/office/drawing/2014/main" id="{9AB6BD15-B9D5-2B8C-D4CB-8CE91B8F8E1D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5">
              <a:extLst>
                <a:ext uri="{FF2B5EF4-FFF2-40B4-BE49-F238E27FC236}">
                  <a16:creationId xmlns:a16="http://schemas.microsoft.com/office/drawing/2014/main" id="{CE596FED-921C-159C-20D6-37081C5271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>
              <a:extLst>
                <a:ext uri="{FF2B5EF4-FFF2-40B4-BE49-F238E27FC236}">
                  <a16:creationId xmlns:a16="http://schemas.microsoft.com/office/drawing/2014/main" id="{8ACCAE21-81BA-65AF-84EB-090C24FE755F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>
              <a:extLst>
                <a:ext uri="{FF2B5EF4-FFF2-40B4-BE49-F238E27FC236}">
                  <a16:creationId xmlns:a16="http://schemas.microsoft.com/office/drawing/2014/main" id="{E791CCF1-FCC0-2CD4-94E9-C6808B12C9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>
              <a:extLst>
                <a:ext uri="{FF2B5EF4-FFF2-40B4-BE49-F238E27FC236}">
                  <a16:creationId xmlns:a16="http://schemas.microsoft.com/office/drawing/2014/main" id="{D73CB3CE-12E0-AB13-B1BA-7400D01ECE8C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9F6260AA-3937-1E28-D6A4-634EBCBBEB2C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>
              <a:extLst>
                <a:ext uri="{FF2B5EF4-FFF2-40B4-BE49-F238E27FC236}">
                  <a16:creationId xmlns:a16="http://schemas.microsoft.com/office/drawing/2014/main" id="{D22EE95F-FC30-93D8-731A-2CE3B265AB89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>
              <a:extLst>
                <a:ext uri="{FF2B5EF4-FFF2-40B4-BE49-F238E27FC236}">
                  <a16:creationId xmlns:a16="http://schemas.microsoft.com/office/drawing/2014/main" id="{E8C2F91B-FB58-1D16-9EB2-94DA915DE6FF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3">
              <a:extLst>
                <a:ext uri="{FF2B5EF4-FFF2-40B4-BE49-F238E27FC236}">
                  <a16:creationId xmlns:a16="http://schemas.microsoft.com/office/drawing/2014/main" id="{911E63BF-1EB1-7B1B-745B-8D169F4F06A2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3">
              <a:extLst>
                <a:ext uri="{FF2B5EF4-FFF2-40B4-BE49-F238E27FC236}">
                  <a16:creationId xmlns:a16="http://schemas.microsoft.com/office/drawing/2014/main" id="{88CBC665-9ACC-CEAE-A82F-A60A23BC2240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3">
              <a:extLst>
                <a:ext uri="{FF2B5EF4-FFF2-40B4-BE49-F238E27FC236}">
                  <a16:creationId xmlns:a16="http://schemas.microsoft.com/office/drawing/2014/main" id="{B36AA594-EEFD-6706-3939-F0E405CA611C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3">
              <a:extLst>
                <a:ext uri="{FF2B5EF4-FFF2-40B4-BE49-F238E27FC236}">
                  <a16:creationId xmlns:a16="http://schemas.microsoft.com/office/drawing/2014/main" id="{C3DA4FC5-6874-5983-091D-3CD0CFB55FC0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35">
              <a:extLst>
                <a:ext uri="{FF2B5EF4-FFF2-40B4-BE49-F238E27FC236}">
                  <a16:creationId xmlns:a16="http://schemas.microsoft.com/office/drawing/2014/main" id="{9885761C-3853-6F06-A9F6-128A36B1C5B4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35">
              <a:extLst>
                <a:ext uri="{FF2B5EF4-FFF2-40B4-BE49-F238E27FC236}">
                  <a16:creationId xmlns:a16="http://schemas.microsoft.com/office/drawing/2014/main" id="{14350A39-39D4-81D0-AE24-6792E25FBE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86590D2D-B6E8-D04C-0F71-2D3C34122266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6">
              <a:extLst>
                <a:ext uri="{FF2B5EF4-FFF2-40B4-BE49-F238E27FC236}">
                  <a16:creationId xmlns:a16="http://schemas.microsoft.com/office/drawing/2014/main" id="{6774273B-8F0D-7A6F-BBD9-130629DFEC0E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6">
              <a:extLst>
                <a:ext uri="{FF2B5EF4-FFF2-40B4-BE49-F238E27FC236}">
                  <a16:creationId xmlns:a16="http://schemas.microsoft.com/office/drawing/2014/main" id="{EC43F183-ABA7-CE10-FD12-079385BA2C05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6">
              <a:extLst>
                <a:ext uri="{FF2B5EF4-FFF2-40B4-BE49-F238E27FC236}">
                  <a16:creationId xmlns:a16="http://schemas.microsoft.com/office/drawing/2014/main" id="{E25CA2EF-8155-1695-ABCF-515845141E2A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6">
              <a:extLst>
                <a:ext uri="{FF2B5EF4-FFF2-40B4-BE49-F238E27FC236}">
                  <a16:creationId xmlns:a16="http://schemas.microsoft.com/office/drawing/2014/main" id="{2E705E09-BC53-CC15-722D-609B6855EA3E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6">
              <a:extLst>
                <a:ext uri="{FF2B5EF4-FFF2-40B4-BE49-F238E27FC236}">
                  <a16:creationId xmlns:a16="http://schemas.microsoft.com/office/drawing/2014/main" id="{36647A28-C614-F80E-36B5-F5E0AF195E93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D97D0429-0E9A-3EF0-CE90-B07CD7049F4E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6">
              <a:extLst>
                <a:ext uri="{FF2B5EF4-FFF2-40B4-BE49-F238E27FC236}">
                  <a16:creationId xmlns:a16="http://schemas.microsoft.com/office/drawing/2014/main" id="{2DA0982B-4C6F-E084-366C-FD54981F0A30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6">
              <a:extLst>
                <a:ext uri="{FF2B5EF4-FFF2-40B4-BE49-F238E27FC236}">
                  <a16:creationId xmlns:a16="http://schemas.microsoft.com/office/drawing/2014/main" id="{8B6D1875-891E-CC16-61A4-B4911EC06B3E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6">
              <a:extLst>
                <a:ext uri="{FF2B5EF4-FFF2-40B4-BE49-F238E27FC236}">
                  <a16:creationId xmlns:a16="http://schemas.microsoft.com/office/drawing/2014/main" id="{BEA46062-5238-E1BB-EB0D-04F2BB312D0D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6">
              <a:extLst>
                <a:ext uri="{FF2B5EF4-FFF2-40B4-BE49-F238E27FC236}">
                  <a16:creationId xmlns:a16="http://schemas.microsoft.com/office/drawing/2014/main" id="{AAF20E08-6357-3AA3-F181-5BD6BEC19A04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6">
              <a:extLst>
                <a:ext uri="{FF2B5EF4-FFF2-40B4-BE49-F238E27FC236}">
                  <a16:creationId xmlns:a16="http://schemas.microsoft.com/office/drawing/2014/main" id="{FCBC6DFD-B6DE-444B-DBA2-7A647F0990FD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6">
              <a:extLst>
                <a:ext uri="{FF2B5EF4-FFF2-40B4-BE49-F238E27FC236}">
                  <a16:creationId xmlns:a16="http://schemas.microsoft.com/office/drawing/2014/main" id="{22EFACFB-E0A6-EBE2-A492-C30943BB028B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6">
              <a:extLst>
                <a:ext uri="{FF2B5EF4-FFF2-40B4-BE49-F238E27FC236}">
                  <a16:creationId xmlns:a16="http://schemas.microsoft.com/office/drawing/2014/main" id="{96DC8261-AB53-0343-B9CF-DA4656ED1CC6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6">
              <a:extLst>
                <a:ext uri="{FF2B5EF4-FFF2-40B4-BE49-F238E27FC236}">
                  <a16:creationId xmlns:a16="http://schemas.microsoft.com/office/drawing/2014/main" id="{1CF70B46-8EFF-CA56-348A-7D667E81B52C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6">
              <a:extLst>
                <a:ext uri="{FF2B5EF4-FFF2-40B4-BE49-F238E27FC236}">
                  <a16:creationId xmlns:a16="http://schemas.microsoft.com/office/drawing/2014/main" id="{1CB0798F-1904-0BA7-9C79-AD7D5B29D591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6">
              <a:extLst>
                <a:ext uri="{FF2B5EF4-FFF2-40B4-BE49-F238E27FC236}">
                  <a16:creationId xmlns:a16="http://schemas.microsoft.com/office/drawing/2014/main" id="{496C0064-1AB7-CB96-D4D3-F597DF0EDAAC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6">
              <a:extLst>
                <a:ext uri="{FF2B5EF4-FFF2-40B4-BE49-F238E27FC236}">
                  <a16:creationId xmlns:a16="http://schemas.microsoft.com/office/drawing/2014/main" id="{512ECA50-03F8-AC87-2548-D4A26D0D8992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6">
              <a:extLst>
                <a:ext uri="{FF2B5EF4-FFF2-40B4-BE49-F238E27FC236}">
                  <a16:creationId xmlns:a16="http://schemas.microsoft.com/office/drawing/2014/main" id="{37D35977-6982-9676-B67E-FCCA51072BBF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6">
              <a:extLst>
                <a:ext uri="{FF2B5EF4-FFF2-40B4-BE49-F238E27FC236}">
                  <a16:creationId xmlns:a16="http://schemas.microsoft.com/office/drawing/2014/main" id="{31129206-8C6D-1158-A406-225A4593D288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6">
              <a:extLst>
                <a:ext uri="{FF2B5EF4-FFF2-40B4-BE49-F238E27FC236}">
                  <a16:creationId xmlns:a16="http://schemas.microsoft.com/office/drawing/2014/main" id="{4F251245-EE2D-DDAA-7A3E-04B1C6665C32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26">
              <a:extLst>
                <a:ext uri="{FF2B5EF4-FFF2-40B4-BE49-F238E27FC236}">
                  <a16:creationId xmlns:a16="http://schemas.microsoft.com/office/drawing/2014/main" id="{9CD2C6E4-2A49-28B0-6029-7588BE01E78D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33">
              <a:extLst>
                <a:ext uri="{FF2B5EF4-FFF2-40B4-BE49-F238E27FC236}">
                  <a16:creationId xmlns:a16="http://schemas.microsoft.com/office/drawing/2014/main" id="{F999F554-DB5C-A065-EB3D-A45BE21792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33">
              <a:extLst>
                <a:ext uri="{FF2B5EF4-FFF2-40B4-BE49-F238E27FC236}">
                  <a16:creationId xmlns:a16="http://schemas.microsoft.com/office/drawing/2014/main" id="{EBD93F7A-D897-DD55-EBA4-2922EABD19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Placeholder 17">
            <a:extLst>
              <a:ext uri="{FF2B5EF4-FFF2-40B4-BE49-F238E27FC236}">
                <a16:creationId xmlns:a16="http://schemas.microsoft.com/office/drawing/2014/main" id="{8CF96710-8F42-ABDE-EDFE-9FC407178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AB Logo">
            <a:extLst>
              <a:ext uri="{FF2B5EF4-FFF2-40B4-BE49-F238E27FC236}">
                <a16:creationId xmlns:a16="http://schemas.microsoft.com/office/drawing/2014/main" id="{7D85092D-5602-6B4D-22B6-8900EEB368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" y="6263101"/>
            <a:ext cx="2682240" cy="274859"/>
          </a:xfrm>
          <a:prstGeom prst="rect">
            <a:avLst/>
          </a:prstGeom>
        </p:spPr>
      </p:pic>
      <p:sp>
        <p:nvSpPr>
          <p:cNvPr id="2" name="Spotlight Grad">
            <a:extLst>
              <a:ext uri="{FF2B5EF4-FFF2-40B4-BE49-F238E27FC236}">
                <a16:creationId xmlns:a16="http://schemas.microsoft.com/office/drawing/2014/main" id="{3C5F342F-C323-91CD-D141-FCABC8406292}"/>
              </a:ext>
            </a:extLst>
          </p:cNvPr>
          <p:cNvSpPr/>
          <p:nvPr userDrawn="1"/>
        </p:nvSpPr>
        <p:spPr>
          <a:xfrm>
            <a:off x="365760" y="2209800"/>
            <a:ext cx="7680960" cy="463296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EFEDA9-B661-CDFE-BD4B-C7C0BCE75B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19" y="2575560"/>
            <a:ext cx="7315200" cy="17068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9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grpSp>
        <p:nvGrpSpPr>
          <p:cNvPr id="16" name="Logo Lockup">
            <a:extLst>
              <a:ext uri="{FF2B5EF4-FFF2-40B4-BE49-F238E27FC236}">
                <a16:creationId xmlns:a16="http://schemas.microsoft.com/office/drawing/2014/main" id="{CBC5CDBF-305D-CD7F-3C33-DA3309FA60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1520" y="381000"/>
            <a:ext cx="1706880" cy="379811"/>
            <a:chOff x="1215152" y="1794510"/>
            <a:chExt cx="6722532" cy="1495881"/>
          </a:xfrm>
          <a:solidFill>
            <a:schemeClr val="bg1"/>
          </a:solidFill>
        </p:grpSpPr>
        <p:pic>
          <p:nvPicPr>
            <p:cNvPr id="17" name="2023">
              <a:extLst>
                <a:ext uri="{FF2B5EF4-FFF2-40B4-BE49-F238E27FC236}">
                  <a16:creationId xmlns:a16="http://schemas.microsoft.com/office/drawing/2014/main" id="{5BF1B9B2-EEAB-EB62-6C3E-8066E3C165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40637" y="2033972"/>
              <a:ext cx="1688211" cy="592074"/>
            </a:xfrm>
            <a:prstGeom prst="rect">
              <a:avLst/>
            </a:prstGeom>
          </p:spPr>
        </p:pic>
        <p:pic>
          <p:nvPicPr>
            <p:cNvPr id="18" name="exchange">
              <a:extLst>
                <a:ext uri="{FF2B5EF4-FFF2-40B4-BE49-F238E27FC236}">
                  <a16:creationId xmlns:a16="http://schemas.microsoft.com/office/drawing/2014/main" id="{42ACD356-48BD-7EF1-91CB-5A396B926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15152" y="1794510"/>
              <a:ext cx="4928616" cy="1072134"/>
            </a:xfrm>
            <a:prstGeom prst="rect">
              <a:avLst/>
            </a:prstGeom>
          </p:spPr>
        </p:pic>
        <p:pic>
          <p:nvPicPr>
            <p:cNvPr id="19" name="grow.">
              <a:extLst>
                <a:ext uri="{FF2B5EF4-FFF2-40B4-BE49-F238E27FC236}">
                  <a16:creationId xmlns:a16="http://schemas.microsoft.com/office/drawing/2014/main" id="{53037395-3A22-402E-854F-731027441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09518" y="2858337"/>
              <a:ext cx="1328166" cy="43205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29317087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8A6D-B709-26FF-6136-B11F2AE2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5470D-D2FA-4DD6-FAEF-CBE55324B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9CC65-CB24-0A1E-E84C-669707E15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E83FE-BD4B-AA98-E13D-4DBBA87C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5562C-7B6F-148B-62D0-C1281CF5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5AC2C-C444-82A3-DB2C-65E4ABC8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273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3676-99CF-0823-8692-087497B6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7F2A0-A9CE-D60B-BF4E-3DF4FF10A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8AEE7-22C9-D4E1-0800-DFE58FD4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FD05F-55C1-2A26-9E26-1FB69985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B55A1-474B-CBA0-8E97-B296E35D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36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EAD24-9A75-89F3-16FB-92DBCEB52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33CED-676A-143B-3004-694C181C2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CCC0B-2260-0E92-4079-2E9378B7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A405-0311-2F17-EDA2-17C2736F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9CAC3-CC5D-B1FE-4C41-9783CE14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598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BB0856-48E5-AE77-7620-9E2A495AFD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393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EB97AF-A9C1-9C94-9440-B9163E61EC2D}"/>
              </a:ext>
            </a:extLst>
          </p:cNvPr>
          <p:cNvSpPr txBox="1"/>
          <p:nvPr userDrawn="1"/>
        </p:nvSpPr>
        <p:spPr>
          <a:xfrm>
            <a:off x="9246078" y="311405"/>
            <a:ext cx="2587247" cy="9644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Join at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slido.com</a:t>
            </a:r>
            <a:br>
              <a:rPr lang="en-US" sz="3200" b="1" dirty="0">
                <a:solidFill>
                  <a:prstClr val="white"/>
                </a:solidFill>
                <a:latin typeface="Arial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#SPN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54FF8C-D0D2-CDD8-19EC-662F02297AFE}"/>
              </a:ext>
            </a:extLst>
          </p:cNvPr>
          <p:cNvGrpSpPr/>
          <p:nvPr userDrawn="1"/>
        </p:nvGrpSpPr>
        <p:grpSpPr>
          <a:xfrm>
            <a:off x="10487027" y="5105403"/>
            <a:ext cx="1355020" cy="1355020"/>
            <a:chOff x="4614333" y="956733"/>
            <a:chExt cx="3166534" cy="31665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5D954B-E22F-1A91-B2A5-1CA4ABB980A0}"/>
                </a:ext>
              </a:extLst>
            </p:cNvPr>
            <p:cNvSpPr/>
            <p:nvPr/>
          </p:nvSpPr>
          <p:spPr>
            <a:xfrm>
              <a:off x="4614333" y="956733"/>
              <a:ext cx="3166534" cy="316653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vert="horz" lIns="54864" tIns="54864" rIns="45720" bIns="36576" rtlCol="0" anchor="ctr" anchorCtr="0">
              <a:noAutofit/>
            </a:bodyPr>
            <a:lstStyle/>
            <a:p>
              <a:pPr indent="0" algn="ctr" defTabSz="231632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None/>
                <a:tabLst>
                  <a:tab pos="231632" algn="l"/>
                  <a:tab pos="463260" algn="l"/>
                  <a:tab pos="694892" algn="l"/>
                  <a:tab pos="926524" algn="l"/>
                </a:tabLst>
              </a:pPr>
              <a:endParaRPr lang="en-US" sz="1867" dirty="0" err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D0F7D7-FAD8-9357-5020-A1D6BB1B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767792" y="1110192"/>
              <a:ext cx="2859616" cy="285961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18834358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BB0856-48E5-AE77-7620-9E2A495AFD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393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0492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id">
            <a:extLst>
              <a:ext uri="{FF2B5EF4-FFF2-40B4-BE49-F238E27FC236}">
                <a16:creationId xmlns:a16="http://schemas.microsoft.com/office/drawing/2014/main" id="{7740DBF8-8AA1-048F-FD47-74A3E9BDE161}"/>
              </a:ext>
            </a:extLst>
          </p:cNvPr>
          <p:cNvGrpSpPr/>
          <p:nvPr userDrawn="1"/>
        </p:nvGrpSpPr>
        <p:grpSpPr>
          <a:xfrm>
            <a:off x="-297264" y="-309033"/>
            <a:ext cx="12786528" cy="7493349"/>
            <a:chOff x="-222948" y="-231775"/>
            <a:chExt cx="9589896" cy="5620012"/>
          </a:xfrm>
        </p:grpSpPr>
        <p:cxnSp>
          <p:nvCxnSpPr>
            <p:cNvPr id="74" name="Gerade Verbindung 46">
              <a:extLst>
                <a:ext uri="{FF2B5EF4-FFF2-40B4-BE49-F238E27FC236}">
                  <a16:creationId xmlns:a16="http://schemas.microsoft.com/office/drawing/2014/main" id="{B8594F20-F43A-DE5F-4B3F-08E6034863E9}"/>
                </a:ext>
              </a:extLst>
            </p:cNvPr>
            <p:cNvCxnSpPr/>
            <p:nvPr userDrawn="1"/>
          </p:nvCxnSpPr>
          <p:spPr>
            <a:xfrm rot="5400000">
              <a:off x="9299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26">
              <a:extLst>
                <a:ext uri="{FF2B5EF4-FFF2-40B4-BE49-F238E27FC236}">
                  <a16:creationId xmlns:a16="http://schemas.microsoft.com/office/drawing/2014/main" id="{9C89C887-203D-CF78-A381-DAA2716822ED}"/>
                </a:ext>
              </a:extLst>
            </p:cNvPr>
            <p:cNvCxnSpPr/>
            <p:nvPr userDrawn="1"/>
          </p:nvCxnSpPr>
          <p:spPr>
            <a:xfrm rot="5400000">
              <a:off x="-155448" y="4790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34">
              <a:extLst>
                <a:ext uri="{FF2B5EF4-FFF2-40B4-BE49-F238E27FC236}">
                  <a16:creationId xmlns:a16="http://schemas.microsoft.com/office/drawing/2014/main" id="{D74CC45F-13FF-B51B-6701-945BB8C14C38}"/>
                </a:ext>
              </a:extLst>
            </p:cNvPr>
            <p:cNvCxnSpPr/>
            <p:nvPr userDrawn="1"/>
          </p:nvCxnSpPr>
          <p:spPr>
            <a:xfrm>
              <a:off x="484632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35">
              <a:extLst>
                <a:ext uri="{FF2B5EF4-FFF2-40B4-BE49-F238E27FC236}">
                  <a16:creationId xmlns:a16="http://schemas.microsoft.com/office/drawing/2014/main" id="{C6B3F9A6-2D48-C8D5-92F8-D7869472DE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33">
              <a:extLst>
                <a:ext uri="{FF2B5EF4-FFF2-40B4-BE49-F238E27FC236}">
                  <a16:creationId xmlns:a16="http://schemas.microsoft.com/office/drawing/2014/main" id="{A86C20A0-959B-9865-EBD0-63BC916B2016}"/>
                </a:ext>
              </a:extLst>
            </p:cNvPr>
            <p:cNvCxnSpPr/>
            <p:nvPr userDrawn="1"/>
          </p:nvCxnSpPr>
          <p:spPr>
            <a:xfrm>
              <a:off x="8229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33">
              <a:extLst>
                <a:ext uri="{FF2B5EF4-FFF2-40B4-BE49-F238E27FC236}">
                  <a16:creationId xmlns:a16="http://schemas.microsoft.com/office/drawing/2014/main" id="{8F0F6082-C99C-9D98-DB62-E08CAA6655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33">
              <a:extLst>
                <a:ext uri="{FF2B5EF4-FFF2-40B4-BE49-F238E27FC236}">
                  <a16:creationId xmlns:a16="http://schemas.microsoft.com/office/drawing/2014/main" id="{EBB5960D-C7AE-C776-7350-566159F51B42}"/>
                </a:ext>
              </a:extLst>
            </p:cNvPr>
            <p:cNvCxnSpPr/>
            <p:nvPr userDrawn="1"/>
          </p:nvCxnSpPr>
          <p:spPr>
            <a:xfrm>
              <a:off x="36118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33">
              <a:extLst>
                <a:ext uri="{FF2B5EF4-FFF2-40B4-BE49-F238E27FC236}">
                  <a16:creationId xmlns:a16="http://schemas.microsoft.com/office/drawing/2014/main" id="{7B998735-C592-F580-A733-234339FF7541}"/>
                </a:ext>
              </a:extLst>
            </p:cNvPr>
            <p:cNvCxnSpPr/>
            <p:nvPr userDrawn="1"/>
          </p:nvCxnSpPr>
          <p:spPr>
            <a:xfrm>
              <a:off x="33375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33">
              <a:extLst>
                <a:ext uri="{FF2B5EF4-FFF2-40B4-BE49-F238E27FC236}">
                  <a16:creationId xmlns:a16="http://schemas.microsoft.com/office/drawing/2014/main" id="{587095CD-A6FB-1DC9-DA35-04454BD2703C}"/>
                </a:ext>
              </a:extLst>
            </p:cNvPr>
            <p:cNvCxnSpPr/>
            <p:nvPr userDrawn="1"/>
          </p:nvCxnSpPr>
          <p:spPr>
            <a:xfrm>
              <a:off x="2240280" y="-208906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33">
              <a:extLst>
                <a:ext uri="{FF2B5EF4-FFF2-40B4-BE49-F238E27FC236}">
                  <a16:creationId xmlns:a16="http://schemas.microsoft.com/office/drawing/2014/main" id="{91C932B6-245F-3D80-1079-6A597F33D4F7}"/>
                </a:ext>
              </a:extLst>
            </p:cNvPr>
            <p:cNvCxnSpPr/>
            <p:nvPr userDrawn="1"/>
          </p:nvCxnSpPr>
          <p:spPr>
            <a:xfrm>
              <a:off x="1965960" y="-21208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33">
              <a:extLst>
                <a:ext uri="{FF2B5EF4-FFF2-40B4-BE49-F238E27FC236}">
                  <a16:creationId xmlns:a16="http://schemas.microsoft.com/office/drawing/2014/main" id="{5B02D5CC-CD52-F0DD-D801-BADEB8ACBB9B}"/>
                </a:ext>
              </a:extLst>
            </p:cNvPr>
            <p:cNvCxnSpPr/>
            <p:nvPr userDrawn="1"/>
          </p:nvCxnSpPr>
          <p:spPr>
            <a:xfrm>
              <a:off x="49834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33">
              <a:extLst>
                <a:ext uri="{FF2B5EF4-FFF2-40B4-BE49-F238E27FC236}">
                  <a16:creationId xmlns:a16="http://schemas.microsoft.com/office/drawing/2014/main" id="{BA91B516-9D4D-0CE6-B699-92DD55074462}"/>
                </a:ext>
              </a:extLst>
            </p:cNvPr>
            <p:cNvCxnSpPr/>
            <p:nvPr userDrawn="1"/>
          </p:nvCxnSpPr>
          <p:spPr>
            <a:xfrm>
              <a:off x="47091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33">
              <a:extLst>
                <a:ext uri="{FF2B5EF4-FFF2-40B4-BE49-F238E27FC236}">
                  <a16:creationId xmlns:a16="http://schemas.microsoft.com/office/drawing/2014/main" id="{E22513A4-4FDC-CB3D-1734-5B04746373B5}"/>
                </a:ext>
              </a:extLst>
            </p:cNvPr>
            <p:cNvCxnSpPr/>
            <p:nvPr userDrawn="1"/>
          </p:nvCxnSpPr>
          <p:spPr>
            <a:xfrm>
              <a:off x="63550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33">
              <a:extLst>
                <a:ext uri="{FF2B5EF4-FFF2-40B4-BE49-F238E27FC236}">
                  <a16:creationId xmlns:a16="http://schemas.microsoft.com/office/drawing/2014/main" id="{2AAFC281-FCF8-2400-5D66-3FEC2D6ACDAF}"/>
                </a:ext>
              </a:extLst>
            </p:cNvPr>
            <p:cNvCxnSpPr/>
            <p:nvPr userDrawn="1"/>
          </p:nvCxnSpPr>
          <p:spPr>
            <a:xfrm>
              <a:off x="608076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35">
              <a:extLst>
                <a:ext uri="{FF2B5EF4-FFF2-40B4-BE49-F238E27FC236}">
                  <a16:creationId xmlns:a16="http://schemas.microsoft.com/office/drawing/2014/main" id="{3CBD69C6-5D0E-0C2A-2F58-A1067BB9F378}"/>
                </a:ext>
              </a:extLst>
            </p:cNvPr>
            <p:cNvCxnSpPr/>
            <p:nvPr userDrawn="1"/>
          </p:nvCxnSpPr>
          <p:spPr>
            <a:xfrm>
              <a:off x="745236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35">
              <a:extLst>
                <a:ext uri="{FF2B5EF4-FFF2-40B4-BE49-F238E27FC236}">
                  <a16:creationId xmlns:a16="http://schemas.microsoft.com/office/drawing/2014/main" id="{BAEFC6B3-FF0D-A777-F926-3F902F8EFA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-22860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34">
              <a:extLst>
                <a:ext uri="{FF2B5EF4-FFF2-40B4-BE49-F238E27FC236}">
                  <a16:creationId xmlns:a16="http://schemas.microsoft.com/office/drawing/2014/main" id="{CC37A5A3-9C47-EB99-1BAF-9CBBB2BA467A}"/>
                </a:ext>
              </a:extLst>
            </p:cNvPr>
            <p:cNvCxnSpPr/>
            <p:nvPr userDrawn="1"/>
          </p:nvCxnSpPr>
          <p:spPr>
            <a:xfrm>
              <a:off x="484632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35">
              <a:extLst>
                <a:ext uri="{FF2B5EF4-FFF2-40B4-BE49-F238E27FC236}">
                  <a16:creationId xmlns:a16="http://schemas.microsoft.com/office/drawing/2014/main" id="{AF634355-5FF7-B500-90FC-9CE7DBE5A0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9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33">
              <a:extLst>
                <a:ext uri="{FF2B5EF4-FFF2-40B4-BE49-F238E27FC236}">
                  <a16:creationId xmlns:a16="http://schemas.microsoft.com/office/drawing/2014/main" id="{43CB3AAB-3FB8-319D-5796-5D25E7D0FA1B}"/>
                </a:ext>
              </a:extLst>
            </p:cNvPr>
            <p:cNvCxnSpPr/>
            <p:nvPr userDrawn="1"/>
          </p:nvCxnSpPr>
          <p:spPr>
            <a:xfrm>
              <a:off x="8229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33">
              <a:extLst>
                <a:ext uri="{FF2B5EF4-FFF2-40B4-BE49-F238E27FC236}">
                  <a16:creationId xmlns:a16="http://schemas.microsoft.com/office/drawing/2014/main" id="{A522AA51-A444-06DA-A61E-39D327C618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64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33">
              <a:extLst>
                <a:ext uri="{FF2B5EF4-FFF2-40B4-BE49-F238E27FC236}">
                  <a16:creationId xmlns:a16="http://schemas.microsoft.com/office/drawing/2014/main" id="{172AEAA0-D346-925D-5CEC-95EF2A5C8124}"/>
                </a:ext>
              </a:extLst>
            </p:cNvPr>
            <p:cNvCxnSpPr/>
            <p:nvPr userDrawn="1"/>
          </p:nvCxnSpPr>
          <p:spPr>
            <a:xfrm>
              <a:off x="36118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33">
              <a:extLst>
                <a:ext uri="{FF2B5EF4-FFF2-40B4-BE49-F238E27FC236}">
                  <a16:creationId xmlns:a16="http://schemas.microsoft.com/office/drawing/2014/main" id="{8BC1D934-23B7-CFD2-16C3-7B14DB24A0E6}"/>
                </a:ext>
              </a:extLst>
            </p:cNvPr>
            <p:cNvCxnSpPr/>
            <p:nvPr userDrawn="1"/>
          </p:nvCxnSpPr>
          <p:spPr>
            <a:xfrm>
              <a:off x="33375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33">
              <a:extLst>
                <a:ext uri="{FF2B5EF4-FFF2-40B4-BE49-F238E27FC236}">
                  <a16:creationId xmlns:a16="http://schemas.microsoft.com/office/drawing/2014/main" id="{6F4F05AD-F818-EC2C-3672-BA9377457A1E}"/>
                </a:ext>
              </a:extLst>
            </p:cNvPr>
            <p:cNvCxnSpPr/>
            <p:nvPr userDrawn="1"/>
          </p:nvCxnSpPr>
          <p:spPr>
            <a:xfrm>
              <a:off x="2240280" y="5253237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33">
              <a:extLst>
                <a:ext uri="{FF2B5EF4-FFF2-40B4-BE49-F238E27FC236}">
                  <a16:creationId xmlns:a16="http://schemas.microsoft.com/office/drawing/2014/main" id="{2969BF7A-5374-D797-B1D5-B8D18892F76D}"/>
                </a:ext>
              </a:extLst>
            </p:cNvPr>
            <p:cNvCxnSpPr/>
            <p:nvPr userDrawn="1"/>
          </p:nvCxnSpPr>
          <p:spPr>
            <a:xfrm>
              <a:off x="1965960" y="525006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33">
              <a:extLst>
                <a:ext uri="{FF2B5EF4-FFF2-40B4-BE49-F238E27FC236}">
                  <a16:creationId xmlns:a16="http://schemas.microsoft.com/office/drawing/2014/main" id="{9E6AE4DC-3F5C-A975-8C85-B37ECA27F56D}"/>
                </a:ext>
              </a:extLst>
            </p:cNvPr>
            <p:cNvCxnSpPr/>
            <p:nvPr userDrawn="1"/>
          </p:nvCxnSpPr>
          <p:spPr>
            <a:xfrm>
              <a:off x="49834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33">
              <a:extLst>
                <a:ext uri="{FF2B5EF4-FFF2-40B4-BE49-F238E27FC236}">
                  <a16:creationId xmlns:a16="http://schemas.microsoft.com/office/drawing/2014/main" id="{ECB809AA-3CE0-F2EF-F1D9-535CC168B20F}"/>
                </a:ext>
              </a:extLst>
            </p:cNvPr>
            <p:cNvCxnSpPr/>
            <p:nvPr userDrawn="1"/>
          </p:nvCxnSpPr>
          <p:spPr>
            <a:xfrm>
              <a:off x="47091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33">
              <a:extLst>
                <a:ext uri="{FF2B5EF4-FFF2-40B4-BE49-F238E27FC236}">
                  <a16:creationId xmlns:a16="http://schemas.microsoft.com/office/drawing/2014/main" id="{FEB95EA9-184E-CADE-7232-73E16EAE1FBE}"/>
                </a:ext>
              </a:extLst>
            </p:cNvPr>
            <p:cNvCxnSpPr/>
            <p:nvPr userDrawn="1"/>
          </p:nvCxnSpPr>
          <p:spPr>
            <a:xfrm>
              <a:off x="63550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33">
              <a:extLst>
                <a:ext uri="{FF2B5EF4-FFF2-40B4-BE49-F238E27FC236}">
                  <a16:creationId xmlns:a16="http://schemas.microsoft.com/office/drawing/2014/main" id="{569AF394-863C-AA00-0875-50F6C3032C5A}"/>
                </a:ext>
              </a:extLst>
            </p:cNvPr>
            <p:cNvCxnSpPr/>
            <p:nvPr userDrawn="1"/>
          </p:nvCxnSpPr>
          <p:spPr>
            <a:xfrm>
              <a:off x="608076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35">
              <a:extLst>
                <a:ext uri="{FF2B5EF4-FFF2-40B4-BE49-F238E27FC236}">
                  <a16:creationId xmlns:a16="http://schemas.microsoft.com/office/drawing/2014/main" id="{7421FCCC-4473-40EA-20DA-FD088C29B7B1}"/>
                </a:ext>
              </a:extLst>
            </p:cNvPr>
            <p:cNvCxnSpPr/>
            <p:nvPr userDrawn="1"/>
          </p:nvCxnSpPr>
          <p:spPr>
            <a:xfrm>
              <a:off x="745236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35">
              <a:extLst>
                <a:ext uri="{FF2B5EF4-FFF2-40B4-BE49-F238E27FC236}">
                  <a16:creationId xmlns:a16="http://schemas.microsoft.com/office/drawing/2014/main" id="{05BA2428-E290-E99C-6FAF-5DB93E7CC8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6680" y="5233543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26">
              <a:extLst>
                <a:ext uri="{FF2B5EF4-FFF2-40B4-BE49-F238E27FC236}">
                  <a16:creationId xmlns:a16="http://schemas.microsoft.com/office/drawing/2014/main" id="{E00EE382-A83D-AE1B-6414-A1D375514F9C}"/>
                </a:ext>
              </a:extLst>
            </p:cNvPr>
            <p:cNvCxnSpPr/>
            <p:nvPr userDrawn="1"/>
          </p:nvCxnSpPr>
          <p:spPr>
            <a:xfrm rot="5400000">
              <a:off x="-155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26">
              <a:extLst>
                <a:ext uri="{FF2B5EF4-FFF2-40B4-BE49-F238E27FC236}">
                  <a16:creationId xmlns:a16="http://schemas.microsoft.com/office/drawing/2014/main" id="{02F0C47D-31F3-16C1-FC9D-915768071FA5}"/>
                </a:ext>
              </a:extLst>
            </p:cNvPr>
            <p:cNvCxnSpPr/>
            <p:nvPr userDrawn="1"/>
          </p:nvCxnSpPr>
          <p:spPr>
            <a:xfrm rot="5400000">
              <a:off x="-155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26">
              <a:extLst>
                <a:ext uri="{FF2B5EF4-FFF2-40B4-BE49-F238E27FC236}">
                  <a16:creationId xmlns:a16="http://schemas.microsoft.com/office/drawing/2014/main" id="{E2AB21A2-5238-E718-7731-6A8309486F62}"/>
                </a:ext>
              </a:extLst>
            </p:cNvPr>
            <p:cNvCxnSpPr/>
            <p:nvPr userDrawn="1"/>
          </p:nvCxnSpPr>
          <p:spPr>
            <a:xfrm rot="5400000">
              <a:off x="-155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26">
              <a:extLst>
                <a:ext uri="{FF2B5EF4-FFF2-40B4-BE49-F238E27FC236}">
                  <a16:creationId xmlns:a16="http://schemas.microsoft.com/office/drawing/2014/main" id="{1E8C2600-6D1D-8E64-86FA-C469FE230A37}"/>
                </a:ext>
              </a:extLst>
            </p:cNvPr>
            <p:cNvCxnSpPr/>
            <p:nvPr userDrawn="1"/>
          </p:nvCxnSpPr>
          <p:spPr>
            <a:xfrm rot="5400000">
              <a:off x="-155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26">
              <a:extLst>
                <a:ext uri="{FF2B5EF4-FFF2-40B4-BE49-F238E27FC236}">
                  <a16:creationId xmlns:a16="http://schemas.microsoft.com/office/drawing/2014/main" id="{6EC617AA-725C-7970-7977-4B72015F245C}"/>
                </a:ext>
              </a:extLst>
            </p:cNvPr>
            <p:cNvCxnSpPr/>
            <p:nvPr userDrawn="1"/>
          </p:nvCxnSpPr>
          <p:spPr>
            <a:xfrm rot="5400000">
              <a:off x="-155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26">
              <a:extLst>
                <a:ext uri="{FF2B5EF4-FFF2-40B4-BE49-F238E27FC236}">
                  <a16:creationId xmlns:a16="http://schemas.microsoft.com/office/drawing/2014/main" id="{3C1742DB-C111-42DC-BF53-CE49D06EAF0D}"/>
                </a:ext>
              </a:extLst>
            </p:cNvPr>
            <p:cNvCxnSpPr/>
            <p:nvPr userDrawn="1"/>
          </p:nvCxnSpPr>
          <p:spPr>
            <a:xfrm rot="5400000">
              <a:off x="-155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26">
              <a:extLst>
                <a:ext uri="{FF2B5EF4-FFF2-40B4-BE49-F238E27FC236}">
                  <a16:creationId xmlns:a16="http://schemas.microsoft.com/office/drawing/2014/main" id="{B2A291B3-AEC8-DA9E-32A5-2792A780DC2A}"/>
                </a:ext>
              </a:extLst>
            </p:cNvPr>
            <p:cNvCxnSpPr/>
            <p:nvPr userDrawn="1"/>
          </p:nvCxnSpPr>
          <p:spPr>
            <a:xfrm rot="5400000">
              <a:off x="-155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26">
              <a:extLst>
                <a:ext uri="{FF2B5EF4-FFF2-40B4-BE49-F238E27FC236}">
                  <a16:creationId xmlns:a16="http://schemas.microsoft.com/office/drawing/2014/main" id="{2F8C930C-6769-A8AF-694E-E3FFBDC00AC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26">
              <a:extLst>
                <a:ext uri="{FF2B5EF4-FFF2-40B4-BE49-F238E27FC236}">
                  <a16:creationId xmlns:a16="http://schemas.microsoft.com/office/drawing/2014/main" id="{9541A5CD-0BFB-2F71-3AC9-195A0A462F3A}"/>
                </a:ext>
              </a:extLst>
            </p:cNvPr>
            <p:cNvCxnSpPr/>
            <p:nvPr userDrawn="1"/>
          </p:nvCxnSpPr>
          <p:spPr>
            <a:xfrm rot="5400000">
              <a:off x="-155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26">
              <a:extLst>
                <a:ext uri="{FF2B5EF4-FFF2-40B4-BE49-F238E27FC236}">
                  <a16:creationId xmlns:a16="http://schemas.microsoft.com/office/drawing/2014/main" id="{DBDB1D33-04AB-C4FB-0037-58DDE5276A2B}"/>
                </a:ext>
              </a:extLst>
            </p:cNvPr>
            <p:cNvCxnSpPr/>
            <p:nvPr userDrawn="1"/>
          </p:nvCxnSpPr>
          <p:spPr>
            <a:xfrm rot="5400000">
              <a:off x="-155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26">
              <a:extLst>
                <a:ext uri="{FF2B5EF4-FFF2-40B4-BE49-F238E27FC236}">
                  <a16:creationId xmlns:a16="http://schemas.microsoft.com/office/drawing/2014/main" id="{A1C1FF35-C874-6F55-6BB6-19111FAA55FE}"/>
                </a:ext>
              </a:extLst>
            </p:cNvPr>
            <p:cNvCxnSpPr/>
            <p:nvPr userDrawn="1"/>
          </p:nvCxnSpPr>
          <p:spPr>
            <a:xfrm rot="5400000">
              <a:off x="-155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26">
              <a:extLst>
                <a:ext uri="{FF2B5EF4-FFF2-40B4-BE49-F238E27FC236}">
                  <a16:creationId xmlns:a16="http://schemas.microsoft.com/office/drawing/2014/main" id="{D85332A5-122E-B5AB-F8B7-ABD1F981CD85}"/>
                </a:ext>
              </a:extLst>
            </p:cNvPr>
            <p:cNvCxnSpPr/>
            <p:nvPr userDrawn="1"/>
          </p:nvCxnSpPr>
          <p:spPr>
            <a:xfrm rot="5400000">
              <a:off x="9299448" y="41958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26">
              <a:extLst>
                <a:ext uri="{FF2B5EF4-FFF2-40B4-BE49-F238E27FC236}">
                  <a16:creationId xmlns:a16="http://schemas.microsoft.com/office/drawing/2014/main" id="{826139D9-A2CD-6C17-628F-2DC26EF65FC1}"/>
                </a:ext>
              </a:extLst>
            </p:cNvPr>
            <p:cNvCxnSpPr/>
            <p:nvPr userDrawn="1"/>
          </p:nvCxnSpPr>
          <p:spPr>
            <a:xfrm rot="5400000">
              <a:off x="9299448" y="26414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26">
              <a:extLst>
                <a:ext uri="{FF2B5EF4-FFF2-40B4-BE49-F238E27FC236}">
                  <a16:creationId xmlns:a16="http://schemas.microsoft.com/office/drawing/2014/main" id="{4D4869C1-01B7-B0BD-56AA-6A389EC0B467}"/>
                </a:ext>
              </a:extLst>
            </p:cNvPr>
            <p:cNvCxnSpPr/>
            <p:nvPr userDrawn="1"/>
          </p:nvCxnSpPr>
          <p:spPr>
            <a:xfrm rot="5400000">
              <a:off x="9299448" y="236709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26">
              <a:extLst>
                <a:ext uri="{FF2B5EF4-FFF2-40B4-BE49-F238E27FC236}">
                  <a16:creationId xmlns:a16="http://schemas.microsoft.com/office/drawing/2014/main" id="{8A4613E0-F311-66FE-53C0-6D28335DA89E}"/>
                </a:ext>
              </a:extLst>
            </p:cNvPr>
            <p:cNvCxnSpPr/>
            <p:nvPr userDrawn="1"/>
          </p:nvCxnSpPr>
          <p:spPr>
            <a:xfrm rot="5400000">
              <a:off x="9299448" y="18641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26">
              <a:extLst>
                <a:ext uri="{FF2B5EF4-FFF2-40B4-BE49-F238E27FC236}">
                  <a16:creationId xmlns:a16="http://schemas.microsoft.com/office/drawing/2014/main" id="{9699C6D7-DBBB-67E1-3940-518A61010A53}"/>
                </a:ext>
              </a:extLst>
            </p:cNvPr>
            <p:cNvCxnSpPr/>
            <p:nvPr userDrawn="1"/>
          </p:nvCxnSpPr>
          <p:spPr>
            <a:xfrm rot="5400000">
              <a:off x="9299448" y="15898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26">
              <a:extLst>
                <a:ext uri="{FF2B5EF4-FFF2-40B4-BE49-F238E27FC236}">
                  <a16:creationId xmlns:a16="http://schemas.microsoft.com/office/drawing/2014/main" id="{861F4DA6-7EE9-1988-8594-237A395333D7}"/>
                </a:ext>
              </a:extLst>
            </p:cNvPr>
            <p:cNvCxnSpPr/>
            <p:nvPr userDrawn="1"/>
          </p:nvCxnSpPr>
          <p:spPr>
            <a:xfrm rot="5400000">
              <a:off x="9299448" y="10869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26">
              <a:extLst>
                <a:ext uri="{FF2B5EF4-FFF2-40B4-BE49-F238E27FC236}">
                  <a16:creationId xmlns:a16="http://schemas.microsoft.com/office/drawing/2014/main" id="{1C83C509-F3F8-B95F-8529-8026993BDC83}"/>
                </a:ext>
              </a:extLst>
            </p:cNvPr>
            <p:cNvCxnSpPr/>
            <p:nvPr userDrawn="1"/>
          </p:nvCxnSpPr>
          <p:spPr>
            <a:xfrm rot="5400000">
              <a:off x="9299448" y="81261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26">
              <a:extLst>
                <a:ext uri="{FF2B5EF4-FFF2-40B4-BE49-F238E27FC236}">
                  <a16:creationId xmlns:a16="http://schemas.microsoft.com/office/drawing/2014/main" id="{2C832C72-97BC-4593-648A-EFA7B8D85193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299448" y="2182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26">
              <a:extLst>
                <a:ext uri="{FF2B5EF4-FFF2-40B4-BE49-F238E27FC236}">
                  <a16:creationId xmlns:a16="http://schemas.microsoft.com/office/drawing/2014/main" id="{619C5CA5-028B-AFC1-68FE-75D26AFE0063}"/>
                </a:ext>
              </a:extLst>
            </p:cNvPr>
            <p:cNvCxnSpPr/>
            <p:nvPr userDrawn="1"/>
          </p:nvCxnSpPr>
          <p:spPr>
            <a:xfrm rot="5400000">
              <a:off x="9299448" y="314433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26">
              <a:extLst>
                <a:ext uri="{FF2B5EF4-FFF2-40B4-BE49-F238E27FC236}">
                  <a16:creationId xmlns:a16="http://schemas.microsoft.com/office/drawing/2014/main" id="{DE7F2AD3-B593-C61E-62B2-3F81803822E3}"/>
                </a:ext>
              </a:extLst>
            </p:cNvPr>
            <p:cNvCxnSpPr/>
            <p:nvPr userDrawn="1"/>
          </p:nvCxnSpPr>
          <p:spPr>
            <a:xfrm rot="5400000">
              <a:off x="9299448" y="341865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26">
              <a:extLst>
                <a:ext uri="{FF2B5EF4-FFF2-40B4-BE49-F238E27FC236}">
                  <a16:creationId xmlns:a16="http://schemas.microsoft.com/office/drawing/2014/main" id="{A7C5AD17-3850-43C6-7906-0F495EBE9DAA}"/>
                </a:ext>
              </a:extLst>
            </p:cNvPr>
            <p:cNvCxnSpPr/>
            <p:nvPr userDrawn="1"/>
          </p:nvCxnSpPr>
          <p:spPr>
            <a:xfrm rot="5400000">
              <a:off x="9299448" y="3921570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33">
              <a:extLst>
                <a:ext uri="{FF2B5EF4-FFF2-40B4-BE49-F238E27FC236}">
                  <a16:creationId xmlns:a16="http://schemas.microsoft.com/office/drawing/2014/main" id="{28BC8FBC-F355-F1D1-FF61-C33F8ADB0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-231775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33">
              <a:extLst>
                <a:ext uri="{FF2B5EF4-FFF2-40B4-BE49-F238E27FC236}">
                  <a16:creationId xmlns:a16="http://schemas.microsoft.com/office/drawing/2014/main" id="{1B6EC7B3-9596-0233-CDEF-C9C06DA82F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320" y="5230368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potlight Grad">
            <a:extLst>
              <a:ext uri="{FF2B5EF4-FFF2-40B4-BE49-F238E27FC236}">
                <a16:creationId xmlns:a16="http://schemas.microsoft.com/office/drawing/2014/main" id="{8AC1366F-D72B-383B-FFA3-CD5DF37E3A2B}"/>
              </a:ext>
            </a:extLst>
          </p:cNvPr>
          <p:cNvSpPr/>
          <p:nvPr userDrawn="1"/>
        </p:nvSpPr>
        <p:spPr>
          <a:xfrm>
            <a:off x="365760" y="1173480"/>
            <a:ext cx="7680960" cy="4876800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805D3C0-3CBB-43F7-AB00-F2E6841CD6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1520" y="2575560"/>
            <a:ext cx="11094720" cy="390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5" name="Title Placeholder 34">
            <a:extLst>
              <a:ext uri="{FF2B5EF4-FFF2-40B4-BE49-F238E27FC236}">
                <a16:creationId xmlns:a16="http://schemas.microsoft.com/office/drawing/2014/main" id="{CE310480-7690-4AB0-A3F2-690CD67145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31520" y="1539240"/>
            <a:ext cx="11094720" cy="6705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3C9991-D8AB-D4F0-09E5-17CA5BFE439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07622" y="365653"/>
            <a:ext cx="1521127" cy="216000"/>
          </a:xfrm>
          <a:prstGeom prst="rect">
            <a:avLst/>
          </a:prstGeom>
        </p:spPr>
      </p:pic>
    </p:spTree>
    <p:custDataLst>
      <p:tags r:id="rId27"/>
    </p:custDataLst>
    <p:extLst>
      <p:ext uri="{BB962C8B-B14F-4D97-AF65-F5344CB8AC3E}">
        <p14:creationId xmlns:p14="http://schemas.microsoft.com/office/powerpoint/2010/main" val="234265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ransition>
    <p:fade/>
  </p:transition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52396" indent="-152396" algn="l" defTabSz="914377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Font typeface="Arial" panose="020B0604020202020204" pitchFamily="34" charset="0"/>
        <a:buChar char="•"/>
        <a:defRPr sz="1467" kern="1200">
          <a:solidFill>
            <a:schemeClr val="bg1"/>
          </a:solidFill>
          <a:latin typeface="+mn-lt"/>
          <a:ea typeface="+mn-ea"/>
          <a:cs typeface="+mn-cs"/>
        </a:defRPr>
      </a:lvl1pPr>
      <a:lvl2pPr marL="535504" indent="-232828" algn="l" defTabSz="914377" rtl="0" eaLnBrk="1" latinLnBrk="0" hangingPunct="1">
        <a:lnSpc>
          <a:spcPct val="90000"/>
        </a:lnSpc>
        <a:spcBef>
          <a:spcPts val="400"/>
        </a:spcBef>
        <a:spcAft>
          <a:spcPts val="0"/>
        </a:spcAft>
        <a:buFont typeface="Speedee" panose="020B0603030502020204" pitchFamily="34" charset="0"/>
        <a:buChar char="–"/>
        <a:defRPr sz="1467" kern="1200">
          <a:solidFill>
            <a:schemeClr val="bg1"/>
          </a:solidFill>
          <a:latin typeface="+mn-lt"/>
          <a:ea typeface="+mn-ea"/>
          <a:cs typeface="+mn-cs"/>
        </a:defRPr>
      </a:lvl2pPr>
      <a:lvl3pPr marL="761981" indent="-226478" algn="l" defTabSz="914377" rtl="0" eaLnBrk="1" latinLnBrk="0" hangingPunct="1">
        <a:lnSpc>
          <a:spcPct val="90000"/>
        </a:lnSpc>
        <a:spcBef>
          <a:spcPts val="400"/>
        </a:spcBef>
        <a:spcAft>
          <a:spcPts val="0"/>
        </a:spcAft>
        <a:buFont typeface="Speedee" panose="020B0603030502020204" pitchFamily="34" charset="0"/>
        <a:buChar char="–"/>
        <a:defRPr sz="1467" kern="1200">
          <a:solidFill>
            <a:schemeClr val="bg1"/>
          </a:solidFill>
          <a:latin typeface="+mn-lt"/>
          <a:ea typeface="+mn-ea"/>
          <a:cs typeface="+mn-cs"/>
        </a:defRPr>
      </a:lvl3pPr>
      <a:lvl4pPr marL="992693" indent="-226478" algn="l" defTabSz="914377" rtl="0" eaLnBrk="1" latinLnBrk="0" hangingPunct="1">
        <a:lnSpc>
          <a:spcPct val="90000"/>
        </a:lnSpc>
        <a:spcBef>
          <a:spcPts val="400"/>
        </a:spcBef>
        <a:spcAft>
          <a:spcPts val="0"/>
        </a:spcAft>
        <a:buFont typeface="Speedee" panose="020B0603030502020204" pitchFamily="34" charset="0"/>
        <a:buChar char="–"/>
        <a:defRPr sz="1467" kern="1200">
          <a:solidFill>
            <a:schemeClr val="bg1"/>
          </a:solidFill>
          <a:latin typeface="+mn-lt"/>
          <a:ea typeface="+mn-ea"/>
          <a:cs typeface="+mn-cs"/>
        </a:defRPr>
      </a:lvl4pPr>
      <a:lvl5pPr marL="1219170" indent="-226478" algn="l" defTabSz="914377" rtl="0" eaLnBrk="1" latinLnBrk="0" hangingPunct="1">
        <a:lnSpc>
          <a:spcPct val="90000"/>
        </a:lnSpc>
        <a:spcBef>
          <a:spcPts val="400"/>
        </a:spcBef>
        <a:spcAft>
          <a:spcPts val="0"/>
        </a:spcAft>
        <a:buFont typeface="Speedee" panose="020B0603030502020204" pitchFamily="34" charset="0"/>
        <a:buChar char="–"/>
        <a:tabLst/>
        <a:defRPr sz="1467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5587">
          <p15:clr>
            <a:srgbClr val="F26B43"/>
          </p15:clr>
        </p15:guide>
        <p15:guide id="10" pos="2966">
          <p15:clr>
            <a:srgbClr val="F26B43"/>
          </p15:clr>
        </p15:guide>
        <p15:guide id="16" orient="horz" pos="3060">
          <p15:clr>
            <a:srgbClr val="F26B43"/>
          </p15:clr>
        </p15:guide>
        <p15:guide id="17" orient="horz" pos="180">
          <p15:clr>
            <a:srgbClr val="F26B43"/>
          </p15:clr>
        </p15:guide>
        <p15:guide id="18" orient="horz" pos="727">
          <p15:clr>
            <a:srgbClr val="F26B43"/>
          </p15:clr>
        </p15:guide>
        <p15:guide id="19" pos="173">
          <p15:clr>
            <a:srgbClr val="F26B43"/>
          </p15:clr>
        </p15:guide>
        <p15:guide id="20" orient="horz" pos="554">
          <p15:clr>
            <a:srgbClr val="F26B43"/>
          </p15:clr>
        </p15:guide>
        <p15:guide id="21" pos="346">
          <p15:clr>
            <a:srgbClr val="F26B43"/>
          </p15:clr>
        </p15:guide>
        <p15:guide id="22" orient="horz" pos="1044">
          <p15:clr>
            <a:srgbClr val="F26B43"/>
          </p15:clr>
        </p15:guide>
        <p15:guide id="23" orient="horz" pos="1217">
          <p15:clr>
            <a:srgbClr val="F26B43"/>
          </p15:clr>
        </p15:guide>
        <p15:guide id="24" orient="horz" pos="1534">
          <p15:clr>
            <a:srgbClr val="F26B43"/>
          </p15:clr>
        </p15:guide>
        <p15:guide id="25" orient="horz" pos="1706">
          <p15:clr>
            <a:srgbClr val="F26B43"/>
          </p15:clr>
        </p15:guide>
        <p15:guide id="26" orient="horz" pos="2023">
          <p15:clr>
            <a:srgbClr val="F26B43"/>
          </p15:clr>
        </p15:guide>
        <p15:guide id="27" orient="horz" pos="2196">
          <p15:clr>
            <a:srgbClr val="F26B43"/>
          </p15:clr>
        </p15:guide>
        <p15:guide id="28" orient="horz" pos="2513">
          <p15:clr>
            <a:srgbClr val="F26B43"/>
          </p15:clr>
        </p15:guide>
        <p15:guide id="29" orient="horz" pos="268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5200" y="384000"/>
            <a:ext cx="110016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200" y="2197303"/>
            <a:ext cx="11007067" cy="41626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-5400000">
            <a:off x="26499" y="5773573"/>
            <a:ext cx="576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029881-6A0F-6B4F-87C5-6CF4FD0536DE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850724" y="4327489"/>
            <a:ext cx="2330445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-5400000">
            <a:off x="194499" y="6190393"/>
            <a:ext cx="24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02B711-A71A-452E-950A-8AB9303723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73E599-F341-E6FB-8FD8-3642C1C2C9F9}"/>
              </a:ext>
            </a:extLst>
          </p:cNvPr>
          <p:cNvGrpSpPr/>
          <p:nvPr userDrawn="1"/>
        </p:nvGrpSpPr>
        <p:grpSpPr>
          <a:xfrm>
            <a:off x="-297264" y="381000"/>
            <a:ext cx="180000" cy="5994400"/>
            <a:chOff x="-222948" y="285750"/>
            <a:chExt cx="135000" cy="4495800"/>
          </a:xfrm>
        </p:grpSpPr>
        <p:cxnSp>
          <p:nvCxnSpPr>
            <p:cNvPr id="8" name="Gerade Verbindung 26">
              <a:extLst>
                <a:ext uri="{FF2B5EF4-FFF2-40B4-BE49-F238E27FC236}">
                  <a16:creationId xmlns:a16="http://schemas.microsoft.com/office/drawing/2014/main" id="{F014380B-B247-3C19-55EC-29FE8AFA3398}"/>
                </a:ext>
              </a:extLst>
            </p:cNvPr>
            <p:cNvCxnSpPr/>
            <p:nvPr userDrawn="1"/>
          </p:nvCxnSpPr>
          <p:spPr>
            <a:xfrm rot="5400000">
              <a:off x="-155448" y="291275"/>
              <a:ext cx="0" cy="135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6">
              <a:extLst>
                <a:ext uri="{FF2B5EF4-FFF2-40B4-BE49-F238E27FC236}">
                  <a16:creationId xmlns:a16="http://schemas.microsoft.com/office/drawing/2014/main" id="{24E514B9-DF2A-C1C8-FDC3-9E9096DABE97}"/>
                </a:ext>
              </a:extLst>
            </p:cNvPr>
            <p:cNvCxnSpPr/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 w="12700">
              <a:solidFill>
                <a:srgbClr val="E22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6">
              <a:extLst>
                <a:ext uri="{FF2B5EF4-FFF2-40B4-BE49-F238E27FC236}">
                  <a16:creationId xmlns:a16="http://schemas.microsoft.com/office/drawing/2014/main" id="{B51CEF24-ED73-F5F0-ABFC-270A3F0A0611}"/>
                </a:ext>
              </a:extLst>
            </p:cNvPr>
            <p:cNvCxnSpPr/>
            <p:nvPr userDrawn="1"/>
          </p:nvCxnSpPr>
          <p:spPr>
            <a:xfrm rot="5400000">
              <a:off x="-155448" y="107874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6">
              <a:extLst>
                <a:ext uri="{FF2B5EF4-FFF2-40B4-BE49-F238E27FC236}">
                  <a16:creationId xmlns:a16="http://schemas.microsoft.com/office/drawing/2014/main" id="{C74BFCDF-A0EC-6337-6BCA-2A3E2E43398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22948" y="1647977"/>
              <a:ext cx="135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6">
              <a:extLst>
                <a:ext uri="{FF2B5EF4-FFF2-40B4-BE49-F238E27FC236}">
                  <a16:creationId xmlns:a16="http://schemas.microsoft.com/office/drawing/2014/main" id="{A2D5ED5D-B006-80EB-A2B3-BE728F5A395B}"/>
                </a:ext>
              </a:extLst>
            </p:cNvPr>
            <p:cNvCxnSpPr/>
            <p:nvPr userDrawn="1"/>
          </p:nvCxnSpPr>
          <p:spPr>
            <a:xfrm rot="5400000">
              <a:off x="-155448" y="4714050"/>
              <a:ext cx="0" cy="135000"/>
            </a:xfrm>
            <a:prstGeom prst="line">
              <a:avLst/>
            </a:prstGeom>
            <a:ln w="12700">
              <a:solidFill>
                <a:srgbClr val="E22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F41AF-C805-8322-2C4B-B3FCB75C8872}"/>
              </a:ext>
            </a:extLst>
          </p:cNvPr>
          <p:cNvGrpSpPr/>
          <p:nvPr userDrawn="1"/>
        </p:nvGrpSpPr>
        <p:grpSpPr>
          <a:xfrm>
            <a:off x="563418" y="-286175"/>
            <a:ext cx="11272983" cy="180000"/>
            <a:chOff x="422563" y="-214631"/>
            <a:chExt cx="8454737" cy="135000"/>
          </a:xfrm>
        </p:grpSpPr>
        <p:cxnSp>
          <p:nvCxnSpPr>
            <p:cNvPr id="14" name="Gerade Verbindung 26">
              <a:extLst>
                <a:ext uri="{FF2B5EF4-FFF2-40B4-BE49-F238E27FC236}">
                  <a16:creationId xmlns:a16="http://schemas.microsoft.com/office/drawing/2014/main" id="{D37C5A85-B31D-318E-4C07-8048D1DA5CCB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422563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6">
              <a:extLst>
                <a:ext uri="{FF2B5EF4-FFF2-40B4-BE49-F238E27FC236}">
                  <a16:creationId xmlns:a16="http://schemas.microsoft.com/office/drawing/2014/main" id="{2BCCFB81-69B7-8346-864E-5366735F10A3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1778000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6">
              <a:extLst>
                <a:ext uri="{FF2B5EF4-FFF2-40B4-BE49-F238E27FC236}">
                  <a16:creationId xmlns:a16="http://schemas.microsoft.com/office/drawing/2014/main" id="{02DBC1B0-E232-F552-FCDA-7F688C780E89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2046288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6">
              <a:extLst>
                <a:ext uri="{FF2B5EF4-FFF2-40B4-BE49-F238E27FC236}">
                  <a16:creationId xmlns:a16="http://schemas.microsoft.com/office/drawing/2014/main" id="{70E1CC2D-ED14-D1BB-B1B7-C6531FBAA8E3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3189288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6">
              <a:extLst>
                <a:ext uri="{FF2B5EF4-FFF2-40B4-BE49-F238E27FC236}">
                  <a16:creationId xmlns:a16="http://schemas.microsoft.com/office/drawing/2014/main" id="{2E3DA46C-93D2-C6AA-777D-BC9A57D56244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3463925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6">
              <a:extLst>
                <a:ext uri="{FF2B5EF4-FFF2-40B4-BE49-F238E27FC236}">
                  <a16:creationId xmlns:a16="http://schemas.microsoft.com/office/drawing/2014/main" id="{6496A83B-264C-4A56-AF51-D67E8050388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13275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6">
              <a:extLst>
                <a:ext uri="{FF2B5EF4-FFF2-40B4-BE49-F238E27FC236}">
                  <a16:creationId xmlns:a16="http://schemas.microsoft.com/office/drawing/2014/main" id="{BC3615BB-F686-22B4-8074-AFE8EEB50D1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889905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6">
              <a:extLst>
                <a:ext uri="{FF2B5EF4-FFF2-40B4-BE49-F238E27FC236}">
                  <a16:creationId xmlns:a16="http://schemas.microsoft.com/office/drawing/2014/main" id="{E565313F-550C-6BF2-C3D9-5870EA0E21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34629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6">
              <a:extLst>
                <a:ext uri="{FF2B5EF4-FFF2-40B4-BE49-F238E27FC236}">
                  <a16:creationId xmlns:a16="http://schemas.microsoft.com/office/drawing/2014/main" id="{3DE5CFCC-50F7-2656-5FFC-DB7D7BBA54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08725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6">
              <a:extLst>
                <a:ext uri="{FF2B5EF4-FFF2-40B4-BE49-F238E27FC236}">
                  <a16:creationId xmlns:a16="http://schemas.microsoft.com/office/drawing/2014/main" id="{E6EE0F70-9A94-FD21-2E37-02966DD51DE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457918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6">
              <a:extLst>
                <a:ext uri="{FF2B5EF4-FFF2-40B4-BE49-F238E27FC236}">
                  <a16:creationId xmlns:a16="http://schemas.microsoft.com/office/drawing/2014/main" id="{BE912B43-2A12-0DCA-B73E-183B29EB1C8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727950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6">
              <a:extLst>
                <a:ext uri="{FF2B5EF4-FFF2-40B4-BE49-F238E27FC236}">
                  <a16:creationId xmlns:a16="http://schemas.microsoft.com/office/drawing/2014/main" id="{0E706BDE-1724-7727-C6AD-4A2BD7A453C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877300" y="-214631"/>
              <a:ext cx="0" cy="135000"/>
            </a:xfrm>
            <a:prstGeom prst="line">
              <a:avLst/>
            </a:prstGeom>
            <a:ln w="12700">
              <a:solidFill>
                <a:srgbClr val="E22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CA920068-3439-2042-AC33-0A6C3C13A815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1338613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6">
              <a:extLst>
                <a:ext uri="{FF2B5EF4-FFF2-40B4-BE49-F238E27FC236}">
                  <a16:creationId xmlns:a16="http://schemas.microsoft.com/office/drawing/2014/main" id="{32A354DE-EB23-DFB0-CAC3-B79DEC59A0D5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1071419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6">
              <a:extLst>
                <a:ext uri="{FF2B5EF4-FFF2-40B4-BE49-F238E27FC236}">
                  <a16:creationId xmlns:a16="http://schemas.microsoft.com/office/drawing/2014/main" id="{CA82FE88-E7BD-339F-BDE7-11775A9B574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179826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6">
              <a:extLst>
                <a:ext uri="{FF2B5EF4-FFF2-40B4-BE49-F238E27FC236}">
                  <a16:creationId xmlns:a16="http://schemas.microsoft.com/office/drawing/2014/main" id="{B4FECB16-7243-EDDF-2826-64FAABD129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912631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26">
              <a:extLst>
                <a:ext uri="{FF2B5EF4-FFF2-40B4-BE49-F238E27FC236}">
                  <a16:creationId xmlns:a16="http://schemas.microsoft.com/office/drawing/2014/main" id="{CAC5BE04-A659-E55A-42E5-6BB6F4B0304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755900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26">
              <a:extLst>
                <a:ext uri="{FF2B5EF4-FFF2-40B4-BE49-F238E27FC236}">
                  <a16:creationId xmlns:a16="http://schemas.microsoft.com/office/drawing/2014/main" id="{692773A5-9797-1BC9-F6AD-D876002A60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484169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26">
              <a:extLst>
                <a:ext uri="{FF2B5EF4-FFF2-40B4-BE49-F238E27FC236}">
                  <a16:creationId xmlns:a16="http://schemas.microsoft.com/office/drawing/2014/main" id="{54CD8802-F1C0-5E48-1CD9-C8DBBB84A95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329292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26">
              <a:extLst>
                <a:ext uri="{FF2B5EF4-FFF2-40B4-BE49-F238E27FC236}">
                  <a16:creationId xmlns:a16="http://schemas.microsoft.com/office/drawing/2014/main" id="{D830314D-3F6A-911E-3D98-3FAE0FBEF75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594350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26">
              <a:extLst>
                <a:ext uri="{FF2B5EF4-FFF2-40B4-BE49-F238E27FC236}">
                  <a16:creationId xmlns:a16="http://schemas.microsoft.com/office/drawing/2014/main" id="{2B343094-6903-DDB2-8A38-61CCCC353AE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748112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26">
              <a:extLst>
                <a:ext uri="{FF2B5EF4-FFF2-40B4-BE49-F238E27FC236}">
                  <a16:creationId xmlns:a16="http://schemas.microsoft.com/office/drawing/2014/main" id="{E3072879-DD66-EFA7-DE91-B8480A7A734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021245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6">
              <a:extLst>
                <a:ext uri="{FF2B5EF4-FFF2-40B4-BE49-F238E27FC236}">
                  <a16:creationId xmlns:a16="http://schemas.microsoft.com/office/drawing/2014/main" id="{18E72BE0-36F8-DE29-64CD-2DA8F6E198B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72793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6">
              <a:extLst>
                <a:ext uri="{FF2B5EF4-FFF2-40B4-BE49-F238E27FC236}">
                  <a16:creationId xmlns:a16="http://schemas.microsoft.com/office/drawing/2014/main" id="{21528C26-4EF5-5468-0B3C-5EB341B98BB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437581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6897DD67-8625-5463-9D0F-68B102E27470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628650" y="-214631"/>
              <a:ext cx="0" cy="135000"/>
            </a:xfrm>
            <a:prstGeom prst="line">
              <a:avLst/>
            </a:prstGeom>
            <a:ln w="12700">
              <a:solidFill>
                <a:srgbClr val="E22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26">
              <a:extLst>
                <a:ext uri="{FF2B5EF4-FFF2-40B4-BE49-F238E27FC236}">
                  <a16:creationId xmlns:a16="http://schemas.microsoft.com/office/drawing/2014/main" id="{88807430-15C5-C677-A7DF-CCE08D8FB9B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752975" y="-214631"/>
              <a:ext cx="0" cy="135000"/>
            </a:xfrm>
            <a:prstGeom prst="line">
              <a:avLst/>
            </a:prstGeom>
            <a:ln>
              <a:solidFill>
                <a:srgbClr val="E22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Gerade Verbindung 26">
            <a:extLst>
              <a:ext uri="{FF2B5EF4-FFF2-40B4-BE49-F238E27FC236}">
                <a16:creationId xmlns:a16="http://schemas.microsoft.com/office/drawing/2014/main" id="{3C309FA3-9C14-0523-9777-A9FC9B6CD9A4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7264" y="2840115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26">
            <a:extLst>
              <a:ext uri="{FF2B5EF4-FFF2-40B4-BE49-F238E27FC236}">
                <a16:creationId xmlns:a16="http://schemas.microsoft.com/office/drawing/2014/main" id="{CFD1FEE1-241E-2FDD-2388-54B7FB943391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3241" y="3235779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26">
            <a:extLst>
              <a:ext uri="{FF2B5EF4-FFF2-40B4-BE49-F238E27FC236}">
                <a16:creationId xmlns:a16="http://schemas.microsoft.com/office/drawing/2014/main" id="{2F8A83F3-9470-A305-4C13-4319CB5A5D8A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7264" y="3913112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26">
            <a:extLst>
              <a:ext uri="{FF2B5EF4-FFF2-40B4-BE49-F238E27FC236}">
                <a16:creationId xmlns:a16="http://schemas.microsoft.com/office/drawing/2014/main" id="{3C85B89D-43D8-6607-7698-D77E43AE413D}"/>
              </a:ext>
            </a:extLst>
          </p:cNvPr>
          <p:cNvCxnSpPr/>
          <p:nvPr userDrawn="1"/>
        </p:nvCxnSpPr>
        <p:spPr>
          <a:xfrm rot="5400000">
            <a:off x="-207264" y="449038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26">
            <a:extLst>
              <a:ext uri="{FF2B5EF4-FFF2-40B4-BE49-F238E27FC236}">
                <a16:creationId xmlns:a16="http://schemas.microsoft.com/office/drawing/2014/main" id="{79A2B01F-B8BA-C6FA-7C0C-6A66F047A1EC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7264" y="2561167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26">
            <a:extLst>
              <a:ext uri="{FF2B5EF4-FFF2-40B4-BE49-F238E27FC236}">
                <a16:creationId xmlns:a16="http://schemas.microsoft.com/office/drawing/2014/main" id="{74A7CD2C-DFD7-CADD-D9E8-A1378CD79141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7264" y="4288367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26">
            <a:extLst>
              <a:ext uri="{FF2B5EF4-FFF2-40B4-BE49-F238E27FC236}">
                <a16:creationId xmlns:a16="http://schemas.microsoft.com/office/drawing/2014/main" id="{4F6A8E1D-C553-223E-FD75-6B9897D018BA}"/>
              </a:ext>
            </a:extLst>
          </p:cNvPr>
          <p:cNvCxnSpPr/>
          <p:nvPr userDrawn="1"/>
        </p:nvCxnSpPr>
        <p:spPr>
          <a:xfrm rot="5400000">
            <a:off x="-207264" y="1262852"/>
            <a:ext cx="0" cy="18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26">
            <a:extLst>
              <a:ext uri="{FF2B5EF4-FFF2-40B4-BE49-F238E27FC236}">
                <a16:creationId xmlns:a16="http://schemas.microsoft.com/office/drawing/2014/main" id="{86BC5DDB-3141-5D2A-E345-34F745D61A0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03241" y="5600572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26">
            <a:extLst>
              <a:ext uri="{FF2B5EF4-FFF2-40B4-BE49-F238E27FC236}">
                <a16:creationId xmlns:a16="http://schemas.microsoft.com/office/drawing/2014/main" id="{16D806CC-EAEE-54D4-2790-1BE7A40A9FB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03241" y="523973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26">
            <a:extLst>
              <a:ext uri="{FF2B5EF4-FFF2-40B4-BE49-F238E27FC236}">
                <a16:creationId xmlns:a16="http://schemas.microsoft.com/office/drawing/2014/main" id="{0ED6559F-11C0-4A54-B8F8-E61A2BA3351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03241" y="35194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43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</p:sldLayoutIdLst>
  <p:hf hdr="0"/>
  <p:txStyles>
    <p:titleStyle>
      <a:lvl1pPr marL="0" marR="0" indent="0" algn="l" defTabSz="91437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33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31642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>
          <a:tab pos="231642" algn="l"/>
          <a:tab pos="463284" algn="l"/>
          <a:tab pos="694927" algn="l"/>
          <a:tab pos="926569" algn="l"/>
        </a:tabLst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230394" indent="-230394" algn="l" defTabSz="231642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31642" algn="l"/>
          <a:tab pos="463284" algn="l"/>
          <a:tab pos="694927" algn="l"/>
          <a:tab pos="926569" algn="l"/>
        </a:tabLst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460788" indent="-230394" algn="l" defTabSz="231642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"/>
        <a:tabLst>
          <a:tab pos="231642" algn="l"/>
          <a:tab pos="463284" algn="l"/>
          <a:tab pos="694927" algn="l"/>
          <a:tab pos="926569" algn="l"/>
        </a:tabLst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691183" indent="-230394" algn="l" defTabSz="231642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31642" algn="l"/>
          <a:tab pos="463284" algn="l"/>
          <a:tab pos="694927" algn="l"/>
          <a:tab pos="926569" algn="l"/>
        </a:tabLst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921577" indent="-230394" algn="l" defTabSz="231642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"/>
        <a:tabLst>
          <a:tab pos="231642" algn="l"/>
          <a:tab pos="463284" algn="l"/>
          <a:tab pos="694927" algn="l"/>
          <a:tab pos="926569" algn="l"/>
        </a:tabLst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2">
          <p15:clr>
            <a:srgbClr val="F26B43"/>
          </p15:clr>
        </p15:guide>
        <p15:guide id="2" pos="264">
          <p15:clr>
            <a:srgbClr val="A4A3A4"/>
          </p15:clr>
        </p15:guide>
        <p15:guide id="3" pos="396">
          <p15:clr>
            <a:srgbClr val="F26B43"/>
          </p15:clr>
        </p15:guide>
        <p15:guide id="4" pos="674">
          <p15:clr>
            <a:srgbClr val="547EBF"/>
          </p15:clr>
        </p15:guide>
        <p15:guide id="5" pos="842">
          <p15:clr>
            <a:srgbClr val="547EBF"/>
          </p15:clr>
        </p15:guide>
        <p15:guide id="6" pos="1120">
          <p15:clr>
            <a:srgbClr val="547EBF"/>
          </p15:clr>
        </p15:guide>
        <p15:guide id="7" pos="1288">
          <p15:clr>
            <a:srgbClr val="547EBF"/>
          </p15:clr>
        </p15:guide>
        <p15:guide id="8" pos="1564">
          <p15:clr>
            <a:srgbClr val="547EBF"/>
          </p15:clr>
        </p15:guide>
        <p15:guide id="9" pos="1736">
          <p15:clr>
            <a:srgbClr val="547EBF"/>
          </p15:clr>
        </p15:guide>
        <p15:guide id="10" pos="2008">
          <p15:clr>
            <a:srgbClr val="547EBF"/>
          </p15:clr>
        </p15:guide>
        <p15:guide id="11" pos="2182">
          <p15:clr>
            <a:srgbClr val="547EBF"/>
          </p15:clr>
        </p15:guide>
        <p15:guide id="12" orient="horz" pos="180">
          <p15:clr>
            <a:srgbClr val="F26B43"/>
          </p15:clr>
        </p15:guide>
        <p15:guide id="13" orient="horz" pos="226">
          <p15:clr>
            <a:srgbClr val="A4A3A4"/>
          </p15:clr>
        </p15:guide>
        <p15:guide id="14" orient="horz" pos="722">
          <p15:clr>
            <a:srgbClr val="A4A3A4"/>
          </p15:clr>
        </p15:guide>
        <p15:guide id="15" orient="horz" pos="1038">
          <p15:clr>
            <a:srgbClr val="A4A3A4"/>
          </p15:clr>
        </p15:guide>
        <p15:guide id="16" pos="2464">
          <p15:clr>
            <a:srgbClr val="547EBF"/>
          </p15:clr>
        </p15:guide>
        <p15:guide id="17" pos="2631">
          <p15:clr>
            <a:srgbClr val="547EBF"/>
          </p15:clr>
        </p15:guide>
        <p15:guide id="18" pos="2906">
          <p15:clr>
            <a:srgbClr val="547EBF"/>
          </p15:clr>
        </p15:guide>
        <p15:guide id="19" pos="3080">
          <p15:clr>
            <a:srgbClr val="547EBF"/>
          </p15:clr>
        </p15:guide>
        <p15:guide id="20" pos="3356">
          <p15:clr>
            <a:srgbClr val="547EBF"/>
          </p15:clr>
        </p15:guide>
        <p15:guide id="21" pos="3522">
          <p15:clr>
            <a:srgbClr val="547EBF"/>
          </p15:clr>
        </p15:guide>
        <p15:guide id="22" pos="3800">
          <p15:clr>
            <a:srgbClr val="547EBF"/>
          </p15:clr>
        </p15:guide>
        <p15:guide id="23" pos="3973">
          <p15:clr>
            <a:srgbClr val="547EBF"/>
          </p15:clr>
        </p15:guide>
        <p15:guide id="24" pos="5591">
          <p15:clr>
            <a:srgbClr val="F26B43"/>
          </p15:clr>
        </p15:guide>
        <p15:guide id="25" pos="4249">
          <p15:clr>
            <a:srgbClr val="547EBF"/>
          </p15:clr>
        </p15:guide>
        <p15:guide id="26" pos="4422">
          <p15:clr>
            <a:srgbClr val="547EBF"/>
          </p15:clr>
        </p15:guide>
        <p15:guide id="27" pos="4698">
          <p15:clr>
            <a:srgbClr val="547EBF"/>
          </p15:clr>
        </p15:guide>
        <p15:guide id="28" pos="4867">
          <p15:clr>
            <a:srgbClr val="547EBF"/>
          </p15:clr>
        </p15:guide>
        <p15:guide id="29" pos="5148">
          <p15:clr>
            <a:srgbClr val="547EBF"/>
          </p15:clr>
        </p15:guide>
        <p15:guide id="30" pos="5314">
          <p15:clr>
            <a:srgbClr val="547EBF"/>
          </p15:clr>
        </p15:guide>
        <p15:guide id="31" pos="2994">
          <p15:clr>
            <a:srgbClr val="A4A3A4"/>
          </p15:clr>
        </p15:guide>
        <p15:guide id="32" orient="horz" pos="1341">
          <p15:clr>
            <a:srgbClr val="A4A3A4"/>
          </p15:clr>
        </p15:guide>
        <p15:guide id="33" orient="horz" pos="1528">
          <p15:clr>
            <a:srgbClr val="A4A3A4"/>
          </p15:clr>
        </p15:guide>
        <p15:guide id="34" orient="horz" pos="1847">
          <p15:clr>
            <a:srgbClr val="A4A3A4"/>
          </p15:clr>
        </p15:guide>
        <p15:guide id="35" orient="horz" pos="2162">
          <p15:clr>
            <a:srgbClr val="A4A3A4"/>
          </p15:clr>
        </p15:guide>
        <p15:guide id="36" orient="horz" pos="1210">
          <p15:clr>
            <a:srgbClr val="A4A3A4"/>
          </p15:clr>
        </p15:guide>
        <p15:guide id="37" orient="horz" pos="2026">
          <p15:clr>
            <a:srgbClr val="A4A3A4"/>
          </p15:clr>
        </p15:guide>
        <p15:guide id="38" orient="horz" pos="636">
          <p15:clr>
            <a:srgbClr val="A4A3A4"/>
          </p15:clr>
        </p15:guide>
        <p15:guide id="39" orient="horz" pos="1701">
          <p15:clr>
            <a:srgbClr val="A4A3A4"/>
          </p15:clr>
        </p15:guide>
        <p15:guide id="40" orient="horz" pos="2518">
          <p15:clr>
            <a:srgbClr val="A4A3A4"/>
          </p15:clr>
        </p15:guide>
        <p15:guide id="41" orient="horz" pos="2689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5200" y="384000"/>
            <a:ext cx="110016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201" y="2197303"/>
            <a:ext cx="11007067" cy="41626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-5400000">
            <a:off x="26499" y="5773573"/>
            <a:ext cx="576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029881-6A0F-6B4F-87C5-6CF4FD0536DE}" type="datetime1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850724" y="4327489"/>
            <a:ext cx="2330445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-5400000">
            <a:off x="194499" y="6190393"/>
            <a:ext cx="24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02B711-A71A-452E-950A-8AB9303723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73E599-F341-E6FB-8FD8-3642C1C2C9F9}"/>
              </a:ext>
            </a:extLst>
          </p:cNvPr>
          <p:cNvGrpSpPr/>
          <p:nvPr userDrawn="1"/>
        </p:nvGrpSpPr>
        <p:grpSpPr>
          <a:xfrm>
            <a:off x="-297264" y="381000"/>
            <a:ext cx="180000" cy="5994400"/>
            <a:chOff x="-222948" y="285750"/>
            <a:chExt cx="135000" cy="4495800"/>
          </a:xfrm>
        </p:grpSpPr>
        <p:cxnSp>
          <p:nvCxnSpPr>
            <p:cNvPr id="8" name="Gerade Verbindung 26">
              <a:extLst>
                <a:ext uri="{FF2B5EF4-FFF2-40B4-BE49-F238E27FC236}">
                  <a16:creationId xmlns:a16="http://schemas.microsoft.com/office/drawing/2014/main" id="{F014380B-B247-3C19-55EC-29FE8AFA3398}"/>
                </a:ext>
              </a:extLst>
            </p:cNvPr>
            <p:cNvCxnSpPr/>
            <p:nvPr userDrawn="1"/>
          </p:nvCxnSpPr>
          <p:spPr>
            <a:xfrm rot="5400000">
              <a:off x="-155448" y="291275"/>
              <a:ext cx="0" cy="135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6">
              <a:extLst>
                <a:ext uri="{FF2B5EF4-FFF2-40B4-BE49-F238E27FC236}">
                  <a16:creationId xmlns:a16="http://schemas.microsoft.com/office/drawing/2014/main" id="{24E514B9-DF2A-C1C8-FDC3-9E9096DABE97}"/>
                </a:ext>
              </a:extLst>
            </p:cNvPr>
            <p:cNvCxnSpPr/>
            <p:nvPr userDrawn="1"/>
          </p:nvCxnSpPr>
          <p:spPr>
            <a:xfrm rot="5400000">
              <a:off x="-155448" y="218250"/>
              <a:ext cx="0" cy="135000"/>
            </a:xfrm>
            <a:prstGeom prst="line">
              <a:avLst/>
            </a:prstGeom>
            <a:ln w="12700">
              <a:solidFill>
                <a:srgbClr val="E22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6">
              <a:extLst>
                <a:ext uri="{FF2B5EF4-FFF2-40B4-BE49-F238E27FC236}">
                  <a16:creationId xmlns:a16="http://schemas.microsoft.com/office/drawing/2014/main" id="{B51CEF24-ED73-F5F0-ABFC-270A3F0A0611}"/>
                </a:ext>
              </a:extLst>
            </p:cNvPr>
            <p:cNvCxnSpPr/>
            <p:nvPr userDrawn="1"/>
          </p:nvCxnSpPr>
          <p:spPr>
            <a:xfrm rot="5400000">
              <a:off x="-155448" y="1078742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6">
              <a:extLst>
                <a:ext uri="{FF2B5EF4-FFF2-40B4-BE49-F238E27FC236}">
                  <a16:creationId xmlns:a16="http://schemas.microsoft.com/office/drawing/2014/main" id="{C74BFCDF-A0EC-6337-6BCA-2A3E2E43398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22948" y="1647977"/>
              <a:ext cx="135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6">
              <a:extLst>
                <a:ext uri="{FF2B5EF4-FFF2-40B4-BE49-F238E27FC236}">
                  <a16:creationId xmlns:a16="http://schemas.microsoft.com/office/drawing/2014/main" id="{A2D5ED5D-B006-80EB-A2B3-BE728F5A395B}"/>
                </a:ext>
              </a:extLst>
            </p:cNvPr>
            <p:cNvCxnSpPr/>
            <p:nvPr userDrawn="1"/>
          </p:nvCxnSpPr>
          <p:spPr>
            <a:xfrm rot="5400000">
              <a:off x="-155448" y="4714050"/>
              <a:ext cx="0" cy="135000"/>
            </a:xfrm>
            <a:prstGeom prst="line">
              <a:avLst/>
            </a:prstGeom>
            <a:ln w="12700">
              <a:solidFill>
                <a:srgbClr val="E22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F41AF-C805-8322-2C4B-B3FCB75C8872}"/>
              </a:ext>
            </a:extLst>
          </p:cNvPr>
          <p:cNvGrpSpPr/>
          <p:nvPr userDrawn="1"/>
        </p:nvGrpSpPr>
        <p:grpSpPr>
          <a:xfrm>
            <a:off x="563419" y="-286175"/>
            <a:ext cx="11272983" cy="180000"/>
            <a:chOff x="422563" y="-214631"/>
            <a:chExt cx="8454737" cy="135000"/>
          </a:xfrm>
        </p:grpSpPr>
        <p:cxnSp>
          <p:nvCxnSpPr>
            <p:cNvPr id="14" name="Gerade Verbindung 26">
              <a:extLst>
                <a:ext uri="{FF2B5EF4-FFF2-40B4-BE49-F238E27FC236}">
                  <a16:creationId xmlns:a16="http://schemas.microsoft.com/office/drawing/2014/main" id="{D37C5A85-B31D-318E-4C07-8048D1DA5CCB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422563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6">
              <a:extLst>
                <a:ext uri="{FF2B5EF4-FFF2-40B4-BE49-F238E27FC236}">
                  <a16:creationId xmlns:a16="http://schemas.microsoft.com/office/drawing/2014/main" id="{2BCCFB81-69B7-8346-864E-5366735F10A3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1778000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6">
              <a:extLst>
                <a:ext uri="{FF2B5EF4-FFF2-40B4-BE49-F238E27FC236}">
                  <a16:creationId xmlns:a16="http://schemas.microsoft.com/office/drawing/2014/main" id="{02DBC1B0-E232-F552-FCDA-7F688C780E89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2046288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6">
              <a:extLst>
                <a:ext uri="{FF2B5EF4-FFF2-40B4-BE49-F238E27FC236}">
                  <a16:creationId xmlns:a16="http://schemas.microsoft.com/office/drawing/2014/main" id="{70E1CC2D-ED14-D1BB-B1B7-C6531FBAA8E3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3189288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6">
              <a:extLst>
                <a:ext uri="{FF2B5EF4-FFF2-40B4-BE49-F238E27FC236}">
                  <a16:creationId xmlns:a16="http://schemas.microsoft.com/office/drawing/2014/main" id="{2E3DA46C-93D2-C6AA-777D-BC9A57D56244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3463925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6">
              <a:extLst>
                <a:ext uri="{FF2B5EF4-FFF2-40B4-BE49-F238E27FC236}">
                  <a16:creationId xmlns:a16="http://schemas.microsoft.com/office/drawing/2014/main" id="{6496A83B-264C-4A56-AF51-D67E8050388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13275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6">
              <a:extLst>
                <a:ext uri="{FF2B5EF4-FFF2-40B4-BE49-F238E27FC236}">
                  <a16:creationId xmlns:a16="http://schemas.microsoft.com/office/drawing/2014/main" id="{BC3615BB-F686-22B4-8074-AFE8EEB50D1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889905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6">
              <a:extLst>
                <a:ext uri="{FF2B5EF4-FFF2-40B4-BE49-F238E27FC236}">
                  <a16:creationId xmlns:a16="http://schemas.microsoft.com/office/drawing/2014/main" id="{E565313F-550C-6BF2-C3D9-5870EA0E21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34629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6">
              <a:extLst>
                <a:ext uri="{FF2B5EF4-FFF2-40B4-BE49-F238E27FC236}">
                  <a16:creationId xmlns:a16="http://schemas.microsoft.com/office/drawing/2014/main" id="{3DE5CFCC-50F7-2656-5FFC-DB7D7BBA54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08725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6">
              <a:extLst>
                <a:ext uri="{FF2B5EF4-FFF2-40B4-BE49-F238E27FC236}">
                  <a16:creationId xmlns:a16="http://schemas.microsoft.com/office/drawing/2014/main" id="{E6EE0F70-9A94-FD21-2E37-02966DD51DE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457918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6">
              <a:extLst>
                <a:ext uri="{FF2B5EF4-FFF2-40B4-BE49-F238E27FC236}">
                  <a16:creationId xmlns:a16="http://schemas.microsoft.com/office/drawing/2014/main" id="{BE912B43-2A12-0DCA-B73E-183B29EB1C8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727950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6">
              <a:extLst>
                <a:ext uri="{FF2B5EF4-FFF2-40B4-BE49-F238E27FC236}">
                  <a16:creationId xmlns:a16="http://schemas.microsoft.com/office/drawing/2014/main" id="{0E706BDE-1724-7727-C6AD-4A2BD7A453C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877300" y="-214631"/>
              <a:ext cx="0" cy="135000"/>
            </a:xfrm>
            <a:prstGeom prst="line">
              <a:avLst/>
            </a:prstGeom>
            <a:ln w="12700">
              <a:solidFill>
                <a:srgbClr val="E22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CA920068-3439-2042-AC33-0A6C3C13A815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1338613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6">
              <a:extLst>
                <a:ext uri="{FF2B5EF4-FFF2-40B4-BE49-F238E27FC236}">
                  <a16:creationId xmlns:a16="http://schemas.microsoft.com/office/drawing/2014/main" id="{32A354DE-EB23-DFB0-CAC3-B79DEC59A0D5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1071419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6">
              <a:extLst>
                <a:ext uri="{FF2B5EF4-FFF2-40B4-BE49-F238E27FC236}">
                  <a16:creationId xmlns:a16="http://schemas.microsoft.com/office/drawing/2014/main" id="{CA82FE88-E7BD-339F-BDE7-11775A9B574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179826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6">
              <a:extLst>
                <a:ext uri="{FF2B5EF4-FFF2-40B4-BE49-F238E27FC236}">
                  <a16:creationId xmlns:a16="http://schemas.microsoft.com/office/drawing/2014/main" id="{B4FECB16-7243-EDDF-2826-64FAABD129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912631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26">
              <a:extLst>
                <a:ext uri="{FF2B5EF4-FFF2-40B4-BE49-F238E27FC236}">
                  <a16:creationId xmlns:a16="http://schemas.microsoft.com/office/drawing/2014/main" id="{CAC5BE04-A659-E55A-42E5-6BB6F4B0304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755900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26">
              <a:extLst>
                <a:ext uri="{FF2B5EF4-FFF2-40B4-BE49-F238E27FC236}">
                  <a16:creationId xmlns:a16="http://schemas.microsoft.com/office/drawing/2014/main" id="{692773A5-9797-1BC9-F6AD-D876002A60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484169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26">
              <a:extLst>
                <a:ext uri="{FF2B5EF4-FFF2-40B4-BE49-F238E27FC236}">
                  <a16:creationId xmlns:a16="http://schemas.microsoft.com/office/drawing/2014/main" id="{54CD8802-F1C0-5E48-1CD9-C8DBBB84A95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329292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26">
              <a:extLst>
                <a:ext uri="{FF2B5EF4-FFF2-40B4-BE49-F238E27FC236}">
                  <a16:creationId xmlns:a16="http://schemas.microsoft.com/office/drawing/2014/main" id="{D830314D-3F6A-911E-3D98-3FAE0FBEF75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594350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26">
              <a:extLst>
                <a:ext uri="{FF2B5EF4-FFF2-40B4-BE49-F238E27FC236}">
                  <a16:creationId xmlns:a16="http://schemas.microsoft.com/office/drawing/2014/main" id="{2B343094-6903-DDB2-8A38-61CCCC353AE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748112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26">
              <a:extLst>
                <a:ext uri="{FF2B5EF4-FFF2-40B4-BE49-F238E27FC236}">
                  <a16:creationId xmlns:a16="http://schemas.microsoft.com/office/drawing/2014/main" id="{E3072879-DD66-EFA7-DE91-B8480A7A734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021245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6">
              <a:extLst>
                <a:ext uri="{FF2B5EF4-FFF2-40B4-BE49-F238E27FC236}">
                  <a16:creationId xmlns:a16="http://schemas.microsoft.com/office/drawing/2014/main" id="{18E72BE0-36F8-DE29-64CD-2DA8F6E198B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72793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6">
              <a:extLst>
                <a:ext uri="{FF2B5EF4-FFF2-40B4-BE49-F238E27FC236}">
                  <a16:creationId xmlns:a16="http://schemas.microsoft.com/office/drawing/2014/main" id="{21528C26-4EF5-5468-0B3C-5EB341B98BB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437581" y="-214631"/>
              <a:ext cx="0" cy="13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6897DD67-8625-5463-9D0F-68B102E27470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628650" y="-214631"/>
              <a:ext cx="0" cy="135000"/>
            </a:xfrm>
            <a:prstGeom prst="line">
              <a:avLst/>
            </a:prstGeom>
            <a:ln w="12700">
              <a:solidFill>
                <a:srgbClr val="E22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26">
              <a:extLst>
                <a:ext uri="{FF2B5EF4-FFF2-40B4-BE49-F238E27FC236}">
                  <a16:creationId xmlns:a16="http://schemas.microsoft.com/office/drawing/2014/main" id="{88807430-15C5-C677-A7DF-CCE08D8FB9B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752975" y="-214631"/>
              <a:ext cx="0" cy="135000"/>
            </a:xfrm>
            <a:prstGeom prst="line">
              <a:avLst/>
            </a:prstGeom>
            <a:ln>
              <a:solidFill>
                <a:srgbClr val="E22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Gerade Verbindung 26">
            <a:extLst>
              <a:ext uri="{FF2B5EF4-FFF2-40B4-BE49-F238E27FC236}">
                <a16:creationId xmlns:a16="http://schemas.microsoft.com/office/drawing/2014/main" id="{3C309FA3-9C14-0523-9777-A9FC9B6CD9A4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7264" y="2840115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26">
            <a:extLst>
              <a:ext uri="{FF2B5EF4-FFF2-40B4-BE49-F238E27FC236}">
                <a16:creationId xmlns:a16="http://schemas.microsoft.com/office/drawing/2014/main" id="{CFD1FEE1-241E-2FDD-2388-54B7FB943391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3241" y="3235779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26">
            <a:extLst>
              <a:ext uri="{FF2B5EF4-FFF2-40B4-BE49-F238E27FC236}">
                <a16:creationId xmlns:a16="http://schemas.microsoft.com/office/drawing/2014/main" id="{2F8A83F3-9470-A305-4C13-4319CB5A5D8A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7264" y="3913112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26">
            <a:extLst>
              <a:ext uri="{FF2B5EF4-FFF2-40B4-BE49-F238E27FC236}">
                <a16:creationId xmlns:a16="http://schemas.microsoft.com/office/drawing/2014/main" id="{3C85B89D-43D8-6607-7698-D77E43AE413D}"/>
              </a:ext>
            </a:extLst>
          </p:cNvPr>
          <p:cNvCxnSpPr/>
          <p:nvPr userDrawn="1"/>
        </p:nvCxnSpPr>
        <p:spPr>
          <a:xfrm rot="5400000">
            <a:off x="-207264" y="449038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26">
            <a:extLst>
              <a:ext uri="{FF2B5EF4-FFF2-40B4-BE49-F238E27FC236}">
                <a16:creationId xmlns:a16="http://schemas.microsoft.com/office/drawing/2014/main" id="{79A2B01F-B8BA-C6FA-7C0C-6A66F047A1EC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7264" y="2561167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26">
            <a:extLst>
              <a:ext uri="{FF2B5EF4-FFF2-40B4-BE49-F238E27FC236}">
                <a16:creationId xmlns:a16="http://schemas.microsoft.com/office/drawing/2014/main" id="{74A7CD2C-DFD7-CADD-D9E8-A1378CD79141}"/>
              </a:ext>
            </a:extLst>
          </p:cNvPr>
          <p:cNvCxnSpPr>
            <a:cxnSpLocks/>
          </p:cNvCxnSpPr>
          <p:nvPr userDrawn="1"/>
        </p:nvCxnSpPr>
        <p:spPr>
          <a:xfrm flipH="1">
            <a:off x="-297264" y="4288367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26">
            <a:extLst>
              <a:ext uri="{FF2B5EF4-FFF2-40B4-BE49-F238E27FC236}">
                <a16:creationId xmlns:a16="http://schemas.microsoft.com/office/drawing/2014/main" id="{4F6A8E1D-C553-223E-FD75-6B9897D018BA}"/>
              </a:ext>
            </a:extLst>
          </p:cNvPr>
          <p:cNvCxnSpPr/>
          <p:nvPr userDrawn="1"/>
        </p:nvCxnSpPr>
        <p:spPr>
          <a:xfrm rot="5400000">
            <a:off x="-207264" y="1262852"/>
            <a:ext cx="0" cy="18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26">
            <a:extLst>
              <a:ext uri="{FF2B5EF4-FFF2-40B4-BE49-F238E27FC236}">
                <a16:creationId xmlns:a16="http://schemas.microsoft.com/office/drawing/2014/main" id="{86BC5DDB-3141-5D2A-E345-34F745D61A0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03241" y="5600572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26">
            <a:extLst>
              <a:ext uri="{FF2B5EF4-FFF2-40B4-BE49-F238E27FC236}">
                <a16:creationId xmlns:a16="http://schemas.microsoft.com/office/drawing/2014/main" id="{16D806CC-EAEE-54D4-2790-1BE7A40A9FB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03241" y="523973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26">
            <a:extLst>
              <a:ext uri="{FF2B5EF4-FFF2-40B4-BE49-F238E27FC236}">
                <a16:creationId xmlns:a16="http://schemas.microsoft.com/office/drawing/2014/main" id="{0ED6559F-11C0-4A54-B8F8-E61A2BA3351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03241" y="35194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5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</p:sldLayoutIdLst>
  <p:hf hdr="0"/>
  <p:txStyles>
    <p:titleStyle>
      <a:lvl1pPr marL="0" marR="0" indent="0" algn="l" defTabSz="91435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33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3163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>
          <a:tab pos="231637" algn="l"/>
          <a:tab pos="463272" algn="l"/>
          <a:tab pos="694909" algn="l"/>
          <a:tab pos="926546" algn="l"/>
        </a:tabLst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230389" indent="-230389" algn="l" defTabSz="23163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31637" algn="l"/>
          <a:tab pos="463272" algn="l"/>
          <a:tab pos="694909" algn="l"/>
          <a:tab pos="926546" algn="l"/>
        </a:tabLst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460776" indent="-230389" algn="l" defTabSz="23163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"/>
        <a:tabLst>
          <a:tab pos="231637" algn="l"/>
          <a:tab pos="463272" algn="l"/>
          <a:tab pos="694909" algn="l"/>
          <a:tab pos="926546" algn="l"/>
        </a:tabLst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691165" indent="-230389" algn="l" defTabSz="23163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31637" algn="l"/>
          <a:tab pos="463272" algn="l"/>
          <a:tab pos="694909" algn="l"/>
          <a:tab pos="926546" algn="l"/>
        </a:tabLst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921554" indent="-230389" algn="l" defTabSz="23163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"/>
        <a:tabLst>
          <a:tab pos="231637" algn="l"/>
          <a:tab pos="463272" algn="l"/>
          <a:tab pos="694909" algn="l"/>
          <a:tab pos="926546" algn="l"/>
        </a:tabLst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2">
          <p15:clr>
            <a:srgbClr val="F26B43"/>
          </p15:clr>
        </p15:guide>
        <p15:guide id="2" pos="264">
          <p15:clr>
            <a:srgbClr val="A4A3A4"/>
          </p15:clr>
        </p15:guide>
        <p15:guide id="3" pos="396">
          <p15:clr>
            <a:srgbClr val="F26B43"/>
          </p15:clr>
        </p15:guide>
        <p15:guide id="4" pos="674">
          <p15:clr>
            <a:srgbClr val="547EBF"/>
          </p15:clr>
        </p15:guide>
        <p15:guide id="5" pos="842">
          <p15:clr>
            <a:srgbClr val="547EBF"/>
          </p15:clr>
        </p15:guide>
        <p15:guide id="6" pos="1120">
          <p15:clr>
            <a:srgbClr val="547EBF"/>
          </p15:clr>
        </p15:guide>
        <p15:guide id="7" pos="1288">
          <p15:clr>
            <a:srgbClr val="547EBF"/>
          </p15:clr>
        </p15:guide>
        <p15:guide id="8" pos="1564">
          <p15:clr>
            <a:srgbClr val="547EBF"/>
          </p15:clr>
        </p15:guide>
        <p15:guide id="9" pos="1736">
          <p15:clr>
            <a:srgbClr val="547EBF"/>
          </p15:clr>
        </p15:guide>
        <p15:guide id="10" pos="2008">
          <p15:clr>
            <a:srgbClr val="547EBF"/>
          </p15:clr>
        </p15:guide>
        <p15:guide id="11" pos="2182">
          <p15:clr>
            <a:srgbClr val="547EBF"/>
          </p15:clr>
        </p15:guide>
        <p15:guide id="12" orient="horz" pos="180">
          <p15:clr>
            <a:srgbClr val="F26B43"/>
          </p15:clr>
        </p15:guide>
        <p15:guide id="13" orient="horz" pos="226">
          <p15:clr>
            <a:srgbClr val="A4A3A4"/>
          </p15:clr>
        </p15:guide>
        <p15:guide id="14" orient="horz" pos="722">
          <p15:clr>
            <a:srgbClr val="A4A3A4"/>
          </p15:clr>
        </p15:guide>
        <p15:guide id="15" orient="horz" pos="1038">
          <p15:clr>
            <a:srgbClr val="A4A3A4"/>
          </p15:clr>
        </p15:guide>
        <p15:guide id="16" pos="2464">
          <p15:clr>
            <a:srgbClr val="547EBF"/>
          </p15:clr>
        </p15:guide>
        <p15:guide id="17" pos="2631">
          <p15:clr>
            <a:srgbClr val="547EBF"/>
          </p15:clr>
        </p15:guide>
        <p15:guide id="18" pos="2906">
          <p15:clr>
            <a:srgbClr val="547EBF"/>
          </p15:clr>
        </p15:guide>
        <p15:guide id="19" pos="3080">
          <p15:clr>
            <a:srgbClr val="547EBF"/>
          </p15:clr>
        </p15:guide>
        <p15:guide id="20" pos="3356">
          <p15:clr>
            <a:srgbClr val="547EBF"/>
          </p15:clr>
        </p15:guide>
        <p15:guide id="21" pos="3522">
          <p15:clr>
            <a:srgbClr val="547EBF"/>
          </p15:clr>
        </p15:guide>
        <p15:guide id="22" pos="3800">
          <p15:clr>
            <a:srgbClr val="547EBF"/>
          </p15:clr>
        </p15:guide>
        <p15:guide id="23" pos="3973">
          <p15:clr>
            <a:srgbClr val="547EBF"/>
          </p15:clr>
        </p15:guide>
        <p15:guide id="24" pos="5591">
          <p15:clr>
            <a:srgbClr val="F26B43"/>
          </p15:clr>
        </p15:guide>
        <p15:guide id="25" pos="4249">
          <p15:clr>
            <a:srgbClr val="547EBF"/>
          </p15:clr>
        </p15:guide>
        <p15:guide id="26" pos="4422">
          <p15:clr>
            <a:srgbClr val="547EBF"/>
          </p15:clr>
        </p15:guide>
        <p15:guide id="27" pos="4698">
          <p15:clr>
            <a:srgbClr val="547EBF"/>
          </p15:clr>
        </p15:guide>
        <p15:guide id="28" pos="4867">
          <p15:clr>
            <a:srgbClr val="547EBF"/>
          </p15:clr>
        </p15:guide>
        <p15:guide id="29" pos="5148">
          <p15:clr>
            <a:srgbClr val="547EBF"/>
          </p15:clr>
        </p15:guide>
        <p15:guide id="30" pos="5314">
          <p15:clr>
            <a:srgbClr val="547EBF"/>
          </p15:clr>
        </p15:guide>
        <p15:guide id="31" pos="2994">
          <p15:clr>
            <a:srgbClr val="A4A3A4"/>
          </p15:clr>
        </p15:guide>
        <p15:guide id="32" orient="horz" pos="1341">
          <p15:clr>
            <a:srgbClr val="A4A3A4"/>
          </p15:clr>
        </p15:guide>
        <p15:guide id="33" orient="horz" pos="1528">
          <p15:clr>
            <a:srgbClr val="A4A3A4"/>
          </p15:clr>
        </p15:guide>
        <p15:guide id="34" orient="horz" pos="1847">
          <p15:clr>
            <a:srgbClr val="A4A3A4"/>
          </p15:clr>
        </p15:guide>
        <p15:guide id="35" orient="horz" pos="2162">
          <p15:clr>
            <a:srgbClr val="A4A3A4"/>
          </p15:clr>
        </p15:guide>
        <p15:guide id="36" orient="horz" pos="1210">
          <p15:clr>
            <a:srgbClr val="A4A3A4"/>
          </p15:clr>
        </p15:guide>
        <p15:guide id="37" orient="horz" pos="2026">
          <p15:clr>
            <a:srgbClr val="A4A3A4"/>
          </p15:clr>
        </p15:guide>
        <p15:guide id="38" orient="horz" pos="636">
          <p15:clr>
            <a:srgbClr val="A4A3A4"/>
          </p15:clr>
        </p15:guide>
        <p15:guide id="39" orient="horz" pos="1701">
          <p15:clr>
            <a:srgbClr val="A4A3A4"/>
          </p15:clr>
        </p15:guide>
        <p15:guide id="40" orient="horz" pos="2518">
          <p15:clr>
            <a:srgbClr val="A4A3A4"/>
          </p15:clr>
        </p15:guide>
        <p15:guide id="41" orient="horz" pos="2689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2184A-54A8-9490-F3DC-A23565F5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46232-3E02-5D1E-3EFE-9F162D484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29086-5408-0D86-0506-7AFE4A980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656C3D-0734-9A45-A3B6-6AD6512074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EEC5-70DB-6B33-659D-8AEA8B334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EEED-A81D-205D-DE04-FE4A0F0F2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B459E2-8429-A945-8081-4DAC0395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1774A-9A8D-D25C-3B79-6C4919521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and blue gradient&#10;&#10;AI-generated content may be incorrect.">
            <a:extLst>
              <a:ext uri="{FF2B5EF4-FFF2-40B4-BE49-F238E27FC236}">
                <a16:creationId xmlns:a16="http://schemas.microsoft.com/office/drawing/2014/main" id="{CCD50842-20C2-C207-9C80-06369AC4D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388FC3C-F2E7-FEF6-0E1C-3EBC868CA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958" y="403167"/>
            <a:ext cx="1521127" cy="216000"/>
          </a:xfrm>
          <a:prstGeom prst="rect">
            <a:avLst/>
          </a:prstGeom>
        </p:spPr>
      </p:pic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3B9B0D1-F11A-6E51-D9A8-E521CF128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1" y="1740338"/>
            <a:ext cx="4275520" cy="19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6564A-84C1-A4B3-02B6-06EC94B4B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9E28C4-BDB5-7FE5-7E4F-AFC643F02DA1}"/>
              </a:ext>
            </a:extLst>
          </p:cNvPr>
          <p:cNvSpPr txBox="1"/>
          <p:nvPr/>
        </p:nvSpPr>
        <p:spPr>
          <a:xfrm>
            <a:off x="769038" y="1390753"/>
            <a:ext cx="939523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423">
              <a:defRPr/>
            </a:pPr>
            <a:r>
              <a:rPr lang="en-US" sz="2667" dirty="0">
                <a:solidFill>
                  <a:prstClr val="white"/>
                </a:solidFill>
                <a:latin typeface="Arial"/>
              </a:rPr>
              <a:t>What is the biggest obstacle your practice will face in 2026? </a:t>
            </a:r>
            <a:r>
              <a:rPr lang="en-US" sz="2667" i="1" dirty="0">
                <a:solidFill>
                  <a:prstClr val="white"/>
                </a:solidFill>
                <a:latin typeface="Arial"/>
              </a:rPr>
              <a:t>[Please rank 1-5, with 1 being the greatest obstacle]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5619E-8EF8-261E-0EB1-6A3F089D1399}"/>
              </a:ext>
            </a:extLst>
          </p:cNvPr>
          <p:cNvSpPr txBox="1"/>
          <p:nvPr/>
        </p:nvSpPr>
        <p:spPr>
          <a:xfrm>
            <a:off x="1610407" y="2509289"/>
            <a:ext cx="8695267" cy="277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Foundation support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Physician recruitment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Payer/Insurance step therapy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Employee turnover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Increasing patient clinic volumes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6D20F6-E892-A6FA-8085-69C94769F0BC}"/>
              </a:ext>
            </a:extLst>
          </p:cNvPr>
          <p:cNvSpPr txBox="1"/>
          <p:nvPr/>
        </p:nvSpPr>
        <p:spPr>
          <a:xfrm>
            <a:off x="1" y="172964"/>
            <a:ext cx="136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srgbClr val="1D144C"/>
                </a:solidFill>
                <a:latin typeface="Aptos" panose="02110004020202020204"/>
              </a:rPr>
              <a:t>7 of 8</a:t>
            </a:r>
          </a:p>
        </p:txBody>
      </p:sp>
    </p:spTree>
    <p:extLst>
      <p:ext uri="{BB962C8B-B14F-4D97-AF65-F5344CB8AC3E}">
        <p14:creationId xmlns:p14="http://schemas.microsoft.com/office/powerpoint/2010/main" val="33405916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7816A-EA2D-5F52-FDEF-E90149D8F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DCD70A2-747D-1E85-291E-F685A14D6772}"/>
              </a:ext>
            </a:extLst>
          </p:cNvPr>
          <p:cNvSpPr txBox="1"/>
          <p:nvPr/>
        </p:nvSpPr>
        <p:spPr>
          <a:xfrm>
            <a:off x="871708" y="1108414"/>
            <a:ext cx="8073371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423">
              <a:defRPr/>
            </a:pPr>
            <a:r>
              <a:rPr lang="en-US" sz="2667" dirty="0">
                <a:solidFill>
                  <a:prstClr val="white"/>
                </a:solidFill>
                <a:latin typeface="Arial"/>
              </a:rPr>
              <a:t>In general, what % of potential Geographic Atrophy patients are you treating with either </a:t>
            </a:r>
            <a:r>
              <a:rPr lang="en-US" sz="2667" dirty="0" err="1">
                <a:solidFill>
                  <a:prstClr val="white"/>
                </a:solidFill>
                <a:latin typeface="Arial"/>
              </a:rPr>
              <a:t>Syfovre</a:t>
            </a:r>
            <a:r>
              <a:rPr lang="en-US" sz="2667" dirty="0">
                <a:solidFill>
                  <a:prstClr val="white"/>
                </a:solidFill>
                <a:latin typeface="Arial"/>
              </a:rPr>
              <a:t> or </a:t>
            </a:r>
            <a:r>
              <a:rPr lang="en-US" sz="2667" dirty="0" err="1">
                <a:solidFill>
                  <a:prstClr val="white"/>
                </a:solidFill>
                <a:latin typeface="Arial"/>
              </a:rPr>
              <a:t>Izervay</a:t>
            </a:r>
            <a:r>
              <a:rPr lang="en-US" sz="2667" dirty="0">
                <a:solidFill>
                  <a:prstClr val="white"/>
                </a:solidFill>
                <a:latin typeface="Arial"/>
              </a:rPr>
              <a:t> in your practice?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41922-FEBF-947D-EE89-DDBED510F085}"/>
              </a:ext>
            </a:extLst>
          </p:cNvPr>
          <p:cNvSpPr txBox="1"/>
          <p:nvPr/>
        </p:nvSpPr>
        <p:spPr>
          <a:xfrm>
            <a:off x="1748367" y="2560623"/>
            <a:ext cx="8695267" cy="333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it-IT" dirty="0">
                <a:solidFill>
                  <a:prstClr val="white"/>
                </a:solidFill>
                <a:latin typeface="Arial"/>
              </a:rPr>
              <a:t>None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it-IT" dirty="0">
                <a:solidFill>
                  <a:prstClr val="white"/>
                </a:solidFill>
                <a:latin typeface="Arial"/>
              </a:rPr>
              <a:t>&lt; 25%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it-IT" dirty="0">
                <a:solidFill>
                  <a:prstClr val="white"/>
                </a:solidFill>
                <a:latin typeface="Arial"/>
              </a:rPr>
              <a:t>25-50%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it-IT" dirty="0">
                <a:solidFill>
                  <a:prstClr val="white"/>
                </a:solidFill>
                <a:latin typeface="Arial"/>
              </a:rPr>
              <a:t>50-75%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it-IT" dirty="0">
                <a:solidFill>
                  <a:prstClr val="white"/>
                </a:solidFill>
                <a:latin typeface="Arial"/>
              </a:rPr>
              <a:t>75-100%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it-IT" dirty="0">
                <a:solidFill>
                  <a:prstClr val="white"/>
                </a:solidFill>
                <a:latin typeface="Arial"/>
              </a:rPr>
              <a:t>Unsure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840E8-44A4-8266-741E-A85CCE9344FD}"/>
              </a:ext>
            </a:extLst>
          </p:cNvPr>
          <p:cNvSpPr txBox="1"/>
          <p:nvPr/>
        </p:nvSpPr>
        <p:spPr>
          <a:xfrm>
            <a:off x="1" y="172964"/>
            <a:ext cx="136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srgbClr val="1D144C"/>
                </a:solidFill>
                <a:latin typeface="Aptos" panose="02110004020202020204"/>
              </a:rPr>
              <a:t>8 of 8</a:t>
            </a:r>
          </a:p>
        </p:txBody>
      </p:sp>
    </p:spTree>
    <p:extLst>
      <p:ext uri="{BB962C8B-B14F-4D97-AF65-F5344CB8AC3E}">
        <p14:creationId xmlns:p14="http://schemas.microsoft.com/office/powerpoint/2010/main" val="42356044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5E5829-B71B-F3AC-463E-A771275ED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393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97CD0666-88AE-4495-DF92-988B4910C631}"/>
              </a:ext>
            </a:extLst>
          </p:cNvPr>
          <p:cNvSpPr txBox="1">
            <a:spLocks/>
          </p:cNvSpPr>
          <p:nvPr/>
        </p:nvSpPr>
        <p:spPr>
          <a:xfrm>
            <a:off x="573864" y="495300"/>
            <a:ext cx="4876800" cy="121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defTabSz="914354">
              <a:defRPr/>
            </a:pPr>
            <a:r>
              <a:rPr lang="en-US" sz="3200" dirty="0">
                <a:solidFill>
                  <a:srgbClr val="FFFFFF"/>
                </a:solidFill>
                <a:latin typeface="Arial"/>
              </a:rPr>
              <a:t>What we heard from you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4B1AF76F-A343-F5C8-3C96-21E6B5453416}"/>
              </a:ext>
            </a:extLst>
          </p:cNvPr>
          <p:cNvSpPr txBox="1">
            <a:spLocks/>
          </p:cNvSpPr>
          <p:nvPr/>
        </p:nvSpPr>
        <p:spPr>
          <a:xfrm>
            <a:off x="1039936" y="1376274"/>
            <a:ext cx="9681821" cy="51385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17373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173736" algn="l"/>
                <a:tab pos="347472" algn="l"/>
                <a:tab pos="521208" algn="l"/>
                <a:tab pos="694944" algn="l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2800" indent="-172800" algn="l" defTabSz="17373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3736" algn="l"/>
                <a:tab pos="347472" algn="l"/>
                <a:tab pos="521208" algn="l"/>
                <a:tab pos="694944" algn="l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45600" indent="-172800" algn="l" defTabSz="17373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73736" algn="l"/>
                <a:tab pos="347472" algn="l"/>
                <a:tab pos="521208" algn="l"/>
                <a:tab pos="694944" algn="l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18400" indent="-172800" algn="l" defTabSz="17373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3736" algn="l"/>
                <a:tab pos="347472" algn="l"/>
                <a:tab pos="521208" algn="l"/>
                <a:tab pos="694944" algn="l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91200" indent="-172800" algn="l" defTabSz="17373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173736" algn="l"/>
                <a:tab pos="347472" algn="l"/>
                <a:tab pos="521208" algn="l"/>
                <a:tab pos="694944" algn="l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582" indent="-355582" defTabSz="231637">
              <a:lnSpc>
                <a:spcPct val="90000"/>
              </a:lnSpc>
              <a:spcAft>
                <a:spcPts val="800"/>
              </a:spcAft>
              <a:tabLst>
                <a:tab pos="231637" algn="l"/>
                <a:tab pos="463272" algn="l"/>
                <a:tab pos="694909" algn="l"/>
                <a:tab pos="926546" algn="l"/>
              </a:tabLst>
            </a:pPr>
            <a:r>
              <a:rPr lang="en-US" sz="1867" b="1" dirty="0">
                <a:solidFill>
                  <a:srgbClr val="FFFFFF"/>
                </a:solidFill>
                <a:latin typeface="Arial"/>
              </a:rPr>
              <a:t>Reimbursement, Practice Management Solutions, and Biosimilars are three things you want to learn more about from the GPO</a:t>
            </a:r>
          </a:p>
          <a:p>
            <a:pPr marL="921554" lvl="4" indent="-230389" defTabSz="231637">
              <a:lnSpc>
                <a:spcPct val="90000"/>
              </a:lnSpc>
              <a:spcAft>
                <a:spcPts val="800"/>
              </a:spcAft>
              <a:tabLst>
                <a:tab pos="231637" algn="l"/>
                <a:tab pos="463272" algn="l"/>
                <a:tab pos="694909" algn="l"/>
                <a:tab pos="926546" algn="l"/>
              </a:tabLst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Hopefully all were adequately covered during today’s event</a:t>
            </a:r>
          </a:p>
          <a:p>
            <a:pPr marL="921128" lvl="4" indent="-230282" defTabSz="231637">
              <a:lnSpc>
                <a:spcPct val="90000"/>
              </a:lnSpc>
              <a:spcAft>
                <a:spcPts val="800"/>
              </a:spcAft>
              <a:tabLst>
                <a:tab pos="231637" algn="l"/>
                <a:tab pos="463272" algn="l"/>
                <a:tab pos="694909" algn="l"/>
                <a:tab pos="926546" algn="l"/>
              </a:tabLst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We’ve continued our partnership with Elizabeth Cifers to provide reimbursement updates in her newsletter</a:t>
            </a:r>
          </a:p>
          <a:p>
            <a:pPr marL="921554" lvl="4" indent="-230389" defTabSz="231637">
              <a:lnSpc>
                <a:spcPct val="90000"/>
              </a:lnSpc>
              <a:spcAft>
                <a:spcPts val="800"/>
              </a:spcAft>
              <a:tabLst>
                <a:tab pos="231637" algn="l"/>
                <a:tab pos="463272" algn="l"/>
                <a:tab pos="694909" algn="l"/>
                <a:tab pos="926546" algn="l"/>
              </a:tabLst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We’ve entered into a partnership with John Kitchens, MD, and </a:t>
            </a:r>
            <a:r>
              <a:rPr lang="en-US" sz="1600" dirty="0" err="1">
                <a:solidFill>
                  <a:srgbClr val="FFFFFF"/>
                </a:solidFill>
                <a:latin typeface="Arial"/>
              </a:rPr>
              <a:t>RetinUP</a:t>
            </a:r>
            <a:r>
              <a:rPr lang="en-US" sz="1600" dirty="0">
                <a:solidFill>
                  <a:srgbClr val="FFFFFF"/>
                </a:solidFill>
                <a:latin typeface="Arial"/>
              </a:rPr>
              <a:t> to discuss these topics, and more, on his podcast series </a:t>
            </a:r>
          </a:p>
          <a:p>
            <a:pPr marL="691165" lvl="4" indent="0" defTabSz="231637">
              <a:lnSpc>
                <a:spcPct val="90000"/>
              </a:lnSpc>
              <a:spcAft>
                <a:spcPts val="800"/>
              </a:spcAft>
              <a:buNone/>
              <a:tabLst>
                <a:tab pos="231637" algn="l"/>
                <a:tab pos="463272" algn="l"/>
                <a:tab pos="694909" algn="l"/>
                <a:tab pos="926546" algn="l"/>
              </a:tabLst>
            </a:pPr>
            <a:endParaRPr lang="en-US" sz="1867" dirty="0">
              <a:solidFill>
                <a:srgbClr val="FFFFFF"/>
              </a:solidFill>
              <a:latin typeface="Arial"/>
            </a:endParaRPr>
          </a:p>
          <a:p>
            <a:pPr marL="355582" indent="-355582" defTabSz="231637">
              <a:lnSpc>
                <a:spcPct val="90000"/>
              </a:lnSpc>
              <a:spcAft>
                <a:spcPts val="800"/>
              </a:spcAft>
              <a:tabLst>
                <a:tab pos="231637" algn="l"/>
                <a:tab pos="463272" algn="l"/>
                <a:tab pos="694909" algn="l"/>
                <a:tab pos="926546" algn="l"/>
              </a:tabLst>
            </a:pPr>
            <a:r>
              <a:rPr lang="en-US" sz="1867" b="1" dirty="0">
                <a:solidFill>
                  <a:srgbClr val="FFFFFF"/>
                </a:solidFill>
                <a:latin typeface="Arial"/>
              </a:rPr>
              <a:t>You’re interested in getting assistance with payer relations and strategy  </a:t>
            </a:r>
          </a:p>
          <a:p>
            <a:pPr marL="921128" lvl="4" indent="-230282" defTabSz="231637">
              <a:lnSpc>
                <a:spcPct val="90000"/>
              </a:lnSpc>
              <a:spcAft>
                <a:spcPts val="800"/>
              </a:spcAft>
              <a:tabLst>
                <a:tab pos="231637" algn="l"/>
                <a:tab pos="463272" algn="l"/>
                <a:tab pos="694909" algn="l"/>
                <a:tab pos="926546" algn="l"/>
              </a:tabLst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We continue to work on payer negotiations, and have partnered with </a:t>
            </a:r>
            <a:r>
              <a:rPr lang="en-US" sz="1600" dirty="0" err="1">
                <a:solidFill>
                  <a:srgbClr val="FFFFFF"/>
                </a:solidFill>
                <a:latin typeface="Arial"/>
                <a:cs typeface="Arial"/>
              </a:rPr>
              <a:t>PayrHealth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 – a payer / provider relationship manager - who you heard from earlier today</a:t>
            </a:r>
          </a:p>
          <a:p>
            <a:pPr marL="355582" indent="-355582" defTabSz="231637">
              <a:lnSpc>
                <a:spcPct val="90000"/>
              </a:lnSpc>
              <a:spcAft>
                <a:spcPts val="800"/>
              </a:spcAft>
              <a:tabLst>
                <a:tab pos="231637" algn="l"/>
                <a:tab pos="463272" algn="l"/>
                <a:tab pos="694909" algn="l"/>
                <a:tab pos="926546" algn="l"/>
              </a:tabLst>
            </a:pPr>
            <a:endParaRPr lang="en-US" sz="1867" b="1" dirty="0">
              <a:solidFill>
                <a:srgbClr val="FFFFFF"/>
              </a:solidFill>
              <a:latin typeface="Arial"/>
            </a:endParaRPr>
          </a:p>
          <a:p>
            <a:pPr marL="355582" indent="-355582" defTabSz="231637">
              <a:lnSpc>
                <a:spcPct val="90000"/>
              </a:lnSpc>
              <a:spcAft>
                <a:spcPts val="800"/>
              </a:spcAft>
              <a:tabLst>
                <a:tab pos="231637" algn="l"/>
                <a:tab pos="463272" algn="l"/>
                <a:tab pos="694909" algn="l"/>
                <a:tab pos="926546" algn="l"/>
              </a:tabLst>
            </a:pPr>
            <a:r>
              <a:rPr lang="en-US" sz="1867" b="1" dirty="0">
                <a:solidFill>
                  <a:srgbClr val="FFFFFF"/>
                </a:solidFill>
                <a:latin typeface="Arial"/>
              </a:rPr>
              <a:t>Vast majority want to incorporate practice management discussions into future GPO events</a:t>
            </a:r>
          </a:p>
          <a:p>
            <a:pPr marL="921554" lvl="4" indent="-230389" defTabSz="231637">
              <a:lnSpc>
                <a:spcPct val="90000"/>
              </a:lnSpc>
              <a:spcAft>
                <a:spcPts val="800"/>
              </a:spcAft>
              <a:tabLst>
                <a:tab pos="231637" algn="l"/>
                <a:tab pos="463272" algn="l"/>
                <a:tab pos="694909" algn="l"/>
                <a:tab pos="926546" algn="l"/>
              </a:tabLst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We’ve amended to agenda to include numerous sessions on various practice management initiatives; recordings of these session will be made available to the entire GPO membership in the coming weeks</a:t>
            </a:r>
          </a:p>
          <a:p>
            <a:pPr marL="921554" lvl="4" indent="-230389" defTabSz="231637">
              <a:lnSpc>
                <a:spcPct val="90000"/>
              </a:lnSpc>
              <a:spcAft>
                <a:spcPts val="800"/>
              </a:spcAft>
              <a:tabLst>
                <a:tab pos="231637" algn="l"/>
                <a:tab pos="463272" algn="l"/>
                <a:tab pos="694909" algn="l"/>
                <a:tab pos="926546" algn="l"/>
              </a:tabLst>
            </a:pPr>
            <a:endParaRPr lang="en-US" sz="1867" dirty="0">
              <a:solidFill>
                <a:srgbClr val="FFFFFF"/>
              </a:solidFill>
              <a:latin typeface="Arial"/>
            </a:endParaRPr>
          </a:p>
          <a:p>
            <a:pPr marL="691165" lvl="4" indent="0" defTabSz="231637">
              <a:lnSpc>
                <a:spcPct val="90000"/>
              </a:lnSpc>
              <a:spcAft>
                <a:spcPts val="800"/>
              </a:spcAft>
              <a:buNone/>
              <a:tabLst>
                <a:tab pos="231637" algn="l"/>
                <a:tab pos="463272" algn="l"/>
                <a:tab pos="694909" algn="l"/>
                <a:tab pos="926546" algn="l"/>
              </a:tabLst>
            </a:pPr>
            <a:r>
              <a:rPr lang="en-US" sz="1867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 indent="0" defTabSz="231637">
              <a:lnSpc>
                <a:spcPct val="90000"/>
              </a:lnSpc>
              <a:spcAft>
                <a:spcPts val="800"/>
              </a:spcAft>
              <a:buSzPts val="1000"/>
              <a:buNone/>
              <a:tabLst>
                <a:tab pos="609570" algn="l"/>
              </a:tabLst>
            </a:pPr>
            <a:endParaRPr lang="en-US" sz="2133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05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372D-88EB-93AE-A134-470B8C122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2E3068E-F59B-EC11-93AE-978AFA5758D9}"/>
              </a:ext>
            </a:extLst>
          </p:cNvPr>
          <p:cNvGrpSpPr/>
          <p:nvPr/>
        </p:nvGrpSpPr>
        <p:grpSpPr>
          <a:xfrm>
            <a:off x="7318023" y="1987199"/>
            <a:ext cx="2796823" cy="2796823"/>
            <a:chOff x="4614333" y="956733"/>
            <a:chExt cx="3166534" cy="31665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44FEF-B406-FE1D-AD98-DA3BAF54A38F}"/>
                </a:ext>
              </a:extLst>
            </p:cNvPr>
            <p:cNvSpPr/>
            <p:nvPr/>
          </p:nvSpPr>
          <p:spPr>
            <a:xfrm>
              <a:off x="4614333" y="956733"/>
              <a:ext cx="3166534" cy="316653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vert="horz" lIns="73152" tIns="73152" rIns="60960" bIns="48768" rtlCol="0" anchor="ctr" anchorCtr="0">
              <a:noAutofit/>
            </a:bodyPr>
            <a:lstStyle/>
            <a:p>
              <a:pPr algn="ctr" defTabSz="231637">
                <a:spcAft>
                  <a:spcPts val="800"/>
                </a:spcAft>
                <a:tabLst>
                  <a:tab pos="231637" algn="l"/>
                  <a:tab pos="463272" algn="l"/>
                  <a:tab pos="694909" algn="l"/>
                  <a:tab pos="926546" algn="l"/>
                </a:tabLst>
                <a:defRPr/>
              </a:pPr>
              <a:endParaRPr lang="en-US" sz="1867" dirty="0" err="1">
                <a:solidFill>
                  <a:srgbClr val="3B3B3B"/>
                </a:solidFill>
                <a:latin typeface="Arial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FD2E86-2EB9-A777-972E-8EBAF26D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767792" y="1110192"/>
              <a:ext cx="2859617" cy="285961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72501DB-252E-BB8B-CD87-BE082AE240DA}"/>
              </a:ext>
            </a:extLst>
          </p:cNvPr>
          <p:cNvSpPr txBox="1"/>
          <p:nvPr/>
        </p:nvSpPr>
        <p:spPr>
          <a:xfrm>
            <a:off x="2704940" y="2388508"/>
            <a:ext cx="3194785" cy="19942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 defTabSz="812584">
              <a:lnSpc>
                <a:spcPct val="90000"/>
              </a:lnSpc>
              <a:defRPr/>
            </a:pPr>
            <a:r>
              <a:rPr lang="en-US" sz="3733" kern="0" dirty="0">
                <a:solidFill>
                  <a:prstClr val="white"/>
                </a:solidFill>
                <a:latin typeface="Arial"/>
              </a:rPr>
              <a:t>Join at</a:t>
            </a:r>
          </a:p>
          <a:p>
            <a:pPr algn="r" defTabSz="812584">
              <a:lnSpc>
                <a:spcPct val="90000"/>
              </a:lnSpc>
              <a:defRPr/>
            </a:pPr>
            <a:r>
              <a:rPr lang="en-US" sz="5333" b="1" kern="0" dirty="0">
                <a:solidFill>
                  <a:prstClr val="white"/>
                </a:solidFill>
                <a:latin typeface="Arial"/>
              </a:rPr>
              <a:t>slido.com</a:t>
            </a:r>
          </a:p>
          <a:p>
            <a:pPr algn="r" defTabSz="812584">
              <a:lnSpc>
                <a:spcPct val="90000"/>
              </a:lnSpc>
              <a:defRPr/>
            </a:pPr>
            <a:r>
              <a:rPr lang="en-US" sz="5333" b="1" kern="0" dirty="0">
                <a:solidFill>
                  <a:prstClr val="white"/>
                </a:solidFill>
                <a:latin typeface="Arial"/>
              </a:rPr>
              <a:t>#SPN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5D1906-6172-2D2C-DB13-F4D7F8EFC595}"/>
              </a:ext>
            </a:extLst>
          </p:cNvPr>
          <p:cNvCxnSpPr>
            <a:cxnSpLocks/>
          </p:cNvCxnSpPr>
          <p:nvPr/>
        </p:nvCxnSpPr>
        <p:spPr>
          <a:xfrm>
            <a:off x="6318259" y="2127570"/>
            <a:ext cx="0" cy="2602865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C054CF9D-EE52-E5AC-2DB9-A4B1A03B1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2535" y="335840"/>
            <a:ext cx="1286933" cy="4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665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191FC-561F-D143-53E7-382FD4829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CF4A19A-4887-3626-8EBB-E8C422AC0FA8}"/>
              </a:ext>
            </a:extLst>
          </p:cNvPr>
          <p:cNvSpPr txBox="1"/>
          <p:nvPr/>
        </p:nvSpPr>
        <p:spPr>
          <a:xfrm>
            <a:off x="769039" y="1390753"/>
            <a:ext cx="9138568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423">
              <a:defRPr/>
            </a:pPr>
            <a:r>
              <a:rPr lang="en-US" sz="2667" dirty="0">
                <a:solidFill>
                  <a:prstClr val="white"/>
                </a:solidFill>
                <a:latin typeface="Arial"/>
              </a:rPr>
              <a:t>What topics are you most interested in learning more about through the GPO? (choose up to 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8C833-991C-9946-0DB7-BCD8CEE8E785}"/>
              </a:ext>
            </a:extLst>
          </p:cNvPr>
          <p:cNvSpPr txBox="1"/>
          <p:nvPr/>
        </p:nvSpPr>
        <p:spPr>
          <a:xfrm>
            <a:off x="1645699" y="2464370"/>
            <a:ext cx="8695267" cy="333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Biosimilars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Reimbursement Updates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Practice Management Solutions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GPO Contract Opportunities 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Payer Relations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Legislative / Policy Updates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057DB-1418-FF58-E866-66B8795C6D5E}"/>
              </a:ext>
            </a:extLst>
          </p:cNvPr>
          <p:cNvSpPr txBox="1"/>
          <p:nvPr/>
        </p:nvSpPr>
        <p:spPr>
          <a:xfrm>
            <a:off x="1" y="172964"/>
            <a:ext cx="136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srgbClr val="1D144C"/>
                </a:solidFill>
                <a:latin typeface="Aptos" panose="02110004020202020204"/>
              </a:rPr>
              <a:t>1 of 8</a:t>
            </a:r>
          </a:p>
        </p:txBody>
      </p:sp>
    </p:spTree>
    <p:extLst>
      <p:ext uri="{BB962C8B-B14F-4D97-AF65-F5344CB8AC3E}">
        <p14:creationId xmlns:p14="http://schemas.microsoft.com/office/powerpoint/2010/main" val="24658958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58660-6951-BA62-D69A-31FB001AA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28989A-C128-8C2B-2B59-4C28C8669F91}"/>
              </a:ext>
            </a:extLst>
          </p:cNvPr>
          <p:cNvSpPr txBox="1"/>
          <p:nvPr/>
        </p:nvSpPr>
        <p:spPr>
          <a:xfrm>
            <a:off x="897375" y="1159747"/>
            <a:ext cx="8201708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423">
              <a:defRPr/>
            </a:pPr>
            <a:r>
              <a:rPr lang="en-US" sz="2667" dirty="0">
                <a:solidFill>
                  <a:prstClr val="white"/>
                </a:solidFill>
                <a:latin typeface="Arial"/>
              </a:rPr>
              <a:t>What services and solutions are you most interested in obtaining through </a:t>
            </a:r>
            <a:r>
              <a:rPr lang="en-US" sz="2667" dirty="0" err="1">
                <a:solidFill>
                  <a:prstClr val="white"/>
                </a:solidFill>
                <a:latin typeface="Arial"/>
              </a:rPr>
              <a:t>Cencora</a:t>
            </a:r>
            <a:r>
              <a:rPr lang="en-US" sz="2667" dirty="0">
                <a:solidFill>
                  <a:prstClr val="white"/>
                </a:solidFill>
                <a:latin typeface="Arial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2F271-CE58-16FB-4603-FE9D776A8974}"/>
              </a:ext>
            </a:extLst>
          </p:cNvPr>
          <p:cNvSpPr txBox="1"/>
          <p:nvPr/>
        </p:nvSpPr>
        <p:spPr>
          <a:xfrm>
            <a:off x="1748367" y="2217322"/>
            <a:ext cx="8695267" cy="3884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Inventory management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Formulary decision support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MIPS support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Clinical research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Data aggregation 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Business analytics (</a:t>
            </a:r>
            <a:r>
              <a:rPr lang="en-US" dirty="0" err="1">
                <a:solidFill>
                  <a:prstClr val="white"/>
                </a:solidFill>
                <a:latin typeface="Arial"/>
              </a:rPr>
              <a:t>InfoDive</a:t>
            </a:r>
            <a:r>
              <a:rPr lang="en-US" dirty="0">
                <a:solidFill>
                  <a:prstClr val="white"/>
                </a:solidFill>
                <a:latin typeface="Arial"/>
              </a:rPr>
              <a:t>)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Contract performance tracking (</a:t>
            </a:r>
            <a:r>
              <a:rPr lang="en-US" dirty="0" err="1">
                <a:solidFill>
                  <a:prstClr val="white"/>
                </a:solidFill>
                <a:latin typeface="Arial"/>
              </a:rPr>
              <a:t>GPOConnect</a:t>
            </a:r>
            <a:r>
              <a:rPr lang="en-US" dirty="0">
                <a:solidFill>
                  <a:prstClr val="white"/>
                </a:solidFill>
                <a:latin typeface="Arial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2F625-AB03-07FB-F7AD-6BD0675D84EC}"/>
              </a:ext>
            </a:extLst>
          </p:cNvPr>
          <p:cNvSpPr txBox="1"/>
          <p:nvPr/>
        </p:nvSpPr>
        <p:spPr>
          <a:xfrm>
            <a:off x="1" y="172964"/>
            <a:ext cx="136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srgbClr val="1D144C"/>
                </a:solidFill>
                <a:latin typeface="Aptos" panose="02110004020202020204"/>
              </a:rPr>
              <a:t>2 of 8</a:t>
            </a:r>
          </a:p>
        </p:txBody>
      </p:sp>
    </p:spTree>
    <p:extLst>
      <p:ext uri="{BB962C8B-B14F-4D97-AF65-F5344CB8AC3E}">
        <p14:creationId xmlns:p14="http://schemas.microsoft.com/office/powerpoint/2010/main" val="18467827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9B77F-0B68-3E14-CDC4-E02BE8DCB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696AA98-D70F-2837-2AE3-D56C2FEE95C2}"/>
              </a:ext>
            </a:extLst>
          </p:cNvPr>
          <p:cNvSpPr txBox="1"/>
          <p:nvPr/>
        </p:nvSpPr>
        <p:spPr>
          <a:xfrm>
            <a:off x="769039" y="1390754"/>
            <a:ext cx="9138568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423">
              <a:defRPr/>
            </a:pPr>
            <a:r>
              <a:rPr lang="en-US" sz="2667" dirty="0">
                <a:solidFill>
                  <a:prstClr val="white"/>
                </a:solidFill>
                <a:latin typeface="Arial"/>
              </a:rPr>
              <a:t>What do you want to see most at future GPO events?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54500-B05E-AD9B-5CE9-6F03FF0B4169}"/>
              </a:ext>
            </a:extLst>
          </p:cNvPr>
          <p:cNvSpPr txBox="1"/>
          <p:nvPr/>
        </p:nvSpPr>
        <p:spPr>
          <a:xfrm>
            <a:off x="1369773" y="2140320"/>
            <a:ext cx="8695267" cy="3884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More time dedicated to contract performance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More time to engage directly with pharmaceutical manufacturers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More time to hear about practice management solutions from service partners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More time to network and engage with peers in practice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More clinical content 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More practice management / operational content 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I am satisfied with the current event structure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C378A6-C7BC-38AA-B235-60ED8C021306}"/>
              </a:ext>
            </a:extLst>
          </p:cNvPr>
          <p:cNvSpPr txBox="1"/>
          <p:nvPr/>
        </p:nvSpPr>
        <p:spPr>
          <a:xfrm>
            <a:off x="1" y="172964"/>
            <a:ext cx="136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srgbClr val="1D144C"/>
                </a:solidFill>
                <a:latin typeface="Aptos" panose="02110004020202020204"/>
              </a:rPr>
              <a:t>3 of 8</a:t>
            </a:r>
          </a:p>
        </p:txBody>
      </p:sp>
    </p:spTree>
    <p:extLst>
      <p:ext uri="{BB962C8B-B14F-4D97-AF65-F5344CB8AC3E}">
        <p14:creationId xmlns:p14="http://schemas.microsoft.com/office/powerpoint/2010/main" val="10487304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66152-5B60-2901-A6C1-78298BF4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58197AE-9375-A4AC-EF61-E31E2D687C44}"/>
              </a:ext>
            </a:extLst>
          </p:cNvPr>
          <p:cNvSpPr txBox="1"/>
          <p:nvPr/>
        </p:nvSpPr>
        <p:spPr>
          <a:xfrm>
            <a:off x="769039" y="1390754"/>
            <a:ext cx="7508688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423">
              <a:defRPr/>
            </a:pPr>
            <a:r>
              <a:rPr lang="en-US" sz="2667" dirty="0">
                <a:solidFill>
                  <a:prstClr val="white"/>
                </a:solidFill>
                <a:latin typeface="Arial"/>
              </a:rPr>
              <a:t>Please rate your comfort level using biosimilars in your office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759A7-BD4F-7459-AC14-EEF5A6F18E6C}"/>
              </a:ext>
            </a:extLst>
          </p:cNvPr>
          <p:cNvSpPr txBox="1"/>
          <p:nvPr/>
        </p:nvSpPr>
        <p:spPr>
          <a:xfrm>
            <a:off x="1353733" y="2611958"/>
            <a:ext cx="8695267" cy="222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I am very comfortable using biosimilars right now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I am somewhat comfortable using biosimilar right now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I am not comfortable using biosimilars right now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I have no plans to use biosimilars in my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DFDB0-9478-E470-EFE8-B673C38E8674}"/>
              </a:ext>
            </a:extLst>
          </p:cNvPr>
          <p:cNvSpPr txBox="1"/>
          <p:nvPr/>
        </p:nvSpPr>
        <p:spPr>
          <a:xfrm>
            <a:off x="1" y="172964"/>
            <a:ext cx="136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srgbClr val="1D144C"/>
                </a:solidFill>
                <a:latin typeface="Aptos" panose="02110004020202020204"/>
              </a:rPr>
              <a:t>4 of 8</a:t>
            </a:r>
          </a:p>
        </p:txBody>
      </p:sp>
    </p:spTree>
    <p:extLst>
      <p:ext uri="{BB962C8B-B14F-4D97-AF65-F5344CB8AC3E}">
        <p14:creationId xmlns:p14="http://schemas.microsoft.com/office/powerpoint/2010/main" val="29112478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04DFB-C3D7-7278-28FD-C0C888BAC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ECE5F69-8D00-3EC8-9024-6A54BBA8A75D}"/>
              </a:ext>
            </a:extLst>
          </p:cNvPr>
          <p:cNvSpPr txBox="1"/>
          <p:nvPr/>
        </p:nvSpPr>
        <p:spPr>
          <a:xfrm>
            <a:off x="769039" y="1390754"/>
            <a:ext cx="8060536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423">
              <a:defRPr/>
            </a:pPr>
            <a:r>
              <a:rPr lang="en-US" sz="2667" dirty="0">
                <a:solidFill>
                  <a:prstClr val="white"/>
                </a:solidFill>
                <a:latin typeface="Arial"/>
              </a:rPr>
              <a:t>If you’re not using, or minimally using biosimilars, what is the reason?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E4445-530E-81DB-7BFD-4FBCD699D899}"/>
              </a:ext>
            </a:extLst>
          </p:cNvPr>
          <p:cNvSpPr txBox="1"/>
          <p:nvPr/>
        </p:nvSpPr>
        <p:spPr>
          <a:xfrm>
            <a:off x="1610405" y="2560623"/>
            <a:ext cx="8695267" cy="277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Clinical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Reimbursement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Insurance limitations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Out-of-pocket expense 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Cost (WAC)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C2CB3-2CB8-F70C-B684-1134F1BE8B2E}"/>
              </a:ext>
            </a:extLst>
          </p:cNvPr>
          <p:cNvSpPr txBox="1"/>
          <p:nvPr/>
        </p:nvSpPr>
        <p:spPr>
          <a:xfrm>
            <a:off x="1" y="172964"/>
            <a:ext cx="136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srgbClr val="1D144C"/>
                </a:solidFill>
                <a:latin typeface="Aptos" panose="02110004020202020204"/>
              </a:rPr>
              <a:t>5 of 8</a:t>
            </a:r>
          </a:p>
        </p:txBody>
      </p:sp>
    </p:spTree>
    <p:extLst>
      <p:ext uri="{BB962C8B-B14F-4D97-AF65-F5344CB8AC3E}">
        <p14:creationId xmlns:p14="http://schemas.microsoft.com/office/powerpoint/2010/main" val="2272052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74AFE-7A03-406B-8811-04223E343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0F4CBFA-7979-DD4A-99FF-E2E624E7C6FD}"/>
              </a:ext>
            </a:extLst>
          </p:cNvPr>
          <p:cNvSpPr txBox="1"/>
          <p:nvPr/>
        </p:nvSpPr>
        <p:spPr>
          <a:xfrm>
            <a:off x="769039" y="1390753"/>
            <a:ext cx="9138568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423">
              <a:defRPr/>
            </a:pPr>
            <a:r>
              <a:rPr lang="en-US" sz="2667" dirty="0">
                <a:solidFill>
                  <a:prstClr val="white"/>
                </a:solidFill>
                <a:latin typeface="Arial"/>
              </a:rPr>
              <a:t>How has the Good Days funding situation affected branded/biosimilar drug utilization in your practice in 2025?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CFD9B8-6C60-B85C-F791-23191A4F109A}"/>
              </a:ext>
            </a:extLst>
          </p:cNvPr>
          <p:cNvSpPr txBox="1"/>
          <p:nvPr/>
        </p:nvSpPr>
        <p:spPr>
          <a:xfrm>
            <a:off x="1546239" y="2483621"/>
            <a:ext cx="8695267" cy="277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Significantly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Moderately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Minimally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Not at all</a:t>
            </a:r>
          </a:p>
          <a:p>
            <a:pPr marL="457167" indent="-457167" defTabSz="609423">
              <a:lnSpc>
                <a:spcPct val="200000"/>
              </a:lnSpc>
              <a:buClr>
                <a:prstClr val="white"/>
              </a:buClr>
              <a:buFont typeface="+mj-lt"/>
              <a:buAutoNum type="alphaUcPeriod"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Unsure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653BF-BBB7-3E9F-3049-FBE417C5EF06}"/>
              </a:ext>
            </a:extLst>
          </p:cNvPr>
          <p:cNvSpPr txBox="1"/>
          <p:nvPr/>
        </p:nvSpPr>
        <p:spPr>
          <a:xfrm>
            <a:off x="1" y="172964"/>
            <a:ext cx="136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srgbClr val="1D144C"/>
                </a:solidFill>
                <a:latin typeface="Aptos" panose="02110004020202020204"/>
              </a:rPr>
              <a:t>6 of 8</a:t>
            </a:r>
          </a:p>
        </p:txBody>
      </p:sp>
    </p:spTree>
    <p:extLst>
      <p:ext uri="{BB962C8B-B14F-4D97-AF65-F5344CB8AC3E}">
        <p14:creationId xmlns:p14="http://schemas.microsoft.com/office/powerpoint/2010/main" val="82982225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B exchange grow">
  <a:themeElements>
    <a:clrScheme name="AB">
      <a:dk1>
        <a:srgbClr val="3C289B"/>
      </a:dk1>
      <a:lt1>
        <a:sysClr val="window" lastClr="FFFFFF"/>
      </a:lt1>
      <a:dk2>
        <a:srgbClr val="464646"/>
      </a:dk2>
      <a:lt2>
        <a:srgbClr val="E6E6E6"/>
      </a:lt2>
      <a:accent1>
        <a:srgbClr val="3C289B"/>
      </a:accent1>
      <a:accent2>
        <a:srgbClr val="00B4E6"/>
      </a:accent2>
      <a:accent3>
        <a:srgbClr val="E6008C"/>
      </a:accent3>
      <a:accent4>
        <a:srgbClr val="00DC8C"/>
      </a:accent4>
      <a:accent5>
        <a:srgbClr val="F03200"/>
      </a:accent5>
      <a:accent6>
        <a:srgbClr val="FAEB1E"/>
      </a:accent6>
      <a:hlink>
        <a:srgbClr val="3C289B"/>
      </a:hlink>
      <a:folHlink>
        <a:srgbClr val="E6E6E6"/>
      </a:folHlink>
    </a:clrScheme>
    <a:fontScheme name="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000" smtClean="0">
            <a:solidFill>
              <a:schemeClr val="tx2"/>
            </a:solidFill>
          </a:defRPr>
        </a:defPPr>
      </a:lstStyle>
    </a:txDef>
  </a:objectDefaults>
  <a:extraClrSchemeLst/>
  <a:custClrLst>
    <a:custClr name="Pine | 13 82 87">
      <a:srgbClr val="0D5257"/>
    </a:custClr>
    <a:custClr name="Teal | 39 153 137">
      <a:srgbClr val="279989"/>
    </a:custClr>
    <a:custClr name="Eggshell | 141 185 202">
      <a:srgbClr val="8DB9CA"/>
    </a:custClr>
    <a:custClr name="Mushroom | 121 110 101">
      <a:srgbClr val="796E65"/>
    </a:custClr>
    <a:custClr name="Cream | 245 225 164">
      <a:srgbClr val="F5E1A4"/>
    </a:custClr>
    <a:custClr name="Clementine | 255 164 0">
      <a:srgbClr val="FFA400"/>
    </a:custClr>
    <a:custClr name="Marshmallow | 241 189 200">
      <a:srgbClr val="F1BDC8"/>
    </a:custClr>
    <a:custClr name="Grape | 137 59 103">
      <a:srgbClr val="893B67"/>
    </a:custClr>
    <a:custClr name="Plum | 103 33 70">
      <a:srgbClr val="672146"/>
    </a:custClr>
  </a:custClrLst>
  <a:extLst>
    <a:ext uri="{05A4C25C-085E-4340-85A3-A5531E510DB2}">
      <thm15:themeFamily xmlns:thm15="http://schemas.microsoft.com/office/thememl/2012/main" name="201223_AB_PPT_16-9_Template" id="{473EA621-7291-CB48-8FD9-1142531C6066}" vid="{ADBED03F-530D-E549-BE04-50DB3E9E0ADA}"/>
    </a:ext>
  </a:extLst>
</a:theme>
</file>

<file path=ppt/theme/theme2.xml><?xml version="1.0" encoding="utf-8"?>
<a:theme xmlns:a="http://schemas.openxmlformats.org/drawingml/2006/main" name="Cencora PPT Core Master 16:9">
  <a:themeElements>
    <a:clrScheme name="Cencora 1">
      <a:dk1>
        <a:srgbClr val="461E96"/>
      </a:dk1>
      <a:lt1>
        <a:srgbClr val="FFFFFF"/>
      </a:lt1>
      <a:dk2>
        <a:srgbClr val="3B3B3B"/>
      </a:dk2>
      <a:lt2>
        <a:srgbClr val="F5F5F5"/>
      </a:lt2>
      <a:accent1>
        <a:srgbClr val="461E96"/>
      </a:accent1>
      <a:accent2>
        <a:srgbClr val="00B4E6"/>
      </a:accent2>
      <a:accent3>
        <a:srgbClr val="E6008C"/>
      </a:accent3>
      <a:accent4>
        <a:srgbClr val="00DC8C"/>
      </a:accent4>
      <a:accent5>
        <a:srgbClr val="FFA400"/>
      </a:accent5>
      <a:accent6>
        <a:srgbClr val="6E6E6E"/>
      </a:accent6>
      <a:hlink>
        <a:srgbClr val="0073BE"/>
      </a:hlink>
      <a:folHlink>
        <a:srgbClr val="3B3B3B"/>
      </a:folHlink>
    </a:clrScheme>
    <a:fontScheme name="Cenco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</a:spPr>
      <a:bodyPr vert="horz" lIns="54864" tIns="54864" rIns="45720" bIns="36576" rtlCol="0" anchor="ctr" anchorCtr="0">
        <a:noAutofit/>
      </a:bodyPr>
      <a:lstStyle>
        <a:defPPr indent="0" algn="ctr" defTabSz="173736">
          <a:lnSpc>
            <a:spcPct val="10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tabLst>
            <a:tab pos="173736" algn="l"/>
            <a:tab pos="347472" algn="l"/>
            <a:tab pos="521208" algn="l"/>
            <a:tab pos="694944" algn="l"/>
          </a:tabLst>
          <a:defRPr sz="1400" dirty="0" err="1" smtClean="0">
            <a:solidFill>
              <a:schemeClr val="tx2"/>
            </a:solidFill>
            <a:cs typeface="Arial" panose="020B0604020202020204" pitchFamily="34" charset="0"/>
          </a:defRPr>
        </a:defPPr>
      </a:lstStyle>
    </a:spDef>
    <a:lnDef>
      <a:spPr>
        <a:ln w="9525">
          <a:headEnd w="med" len="sm"/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dirty="0" smtClean="0"/>
        </a:defPPr>
      </a:lstStyle>
    </a:txDef>
  </a:objectDefaults>
  <a:extraClrSchemeLst/>
  <a:custClrLst>
    <a:custClr name="True Blue Dark">
      <a:srgbClr val="211359"/>
    </a:custClr>
    <a:custClr name="Core Blue Dark">
      <a:srgbClr val="0073BE"/>
    </a:custClr>
    <a:custClr name="Core Blue Light">
      <a:srgbClr val="80DEFF"/>
    </a:custClr>
    <a:custClr name="Core Blue Extra Light">
      <a:srgbClr val="B7E8FE"/>
    </a:custClr>
    <a:custClr name="Core Blue Ultra Light ">
      <a:srgbClr val="E7F7FF"/>
    </a:custClr>
    <a:custClr name="Core Gray Dark">
      <a:srgbClr val="1E1E1E"/>
    </a:custClr>
    <a:custClr name="Core Gray Light">
      <a:srgbClr val="CACACA"/>
    </a:custClr>
    <a:custClr name="Core Gray Extra Light">
      <a:srgbClr val="E8E8E8"/>
    </a:custClr>
    <a:custClr name="Core Green Dark">
      <a:srgbClr val="007F50"/>
    </a:custClr>
    <a:custClr name="Core Green Light">
      <a:srgbClr val="D8FEE7"/>
    </a:custClr>
    <a:custClr name="Core Red Dark">
      <a:srgbClr val="9E2305"/>
    </a:custClr>
    <a:custClr name="Core Red">
      <a:srgbClr val="E22F00"/>
    </a:custClr>
    <a:custClr name="Core Red Light">
      <a:srgbClr val="FCD9D1"/>
    </a:custClr>
    <a:custClr name="Core Yellow">
      <a:srgbClr val="FAEB1E"/>
    </a:custClr>
    <a:custClr name="Core Yellow Light">
      <a:srgbClr val="FFF8BA"/>
    </a:custClr>
    <a:custClr name="Core Magenta Dark">
      <a:srgbClr val="750748"/>
    </a:custClr>
    <a:custClr name="Core Magenta Light">
      <a:srgbClr val="FED0E2"/>
    </a:custClr>
  </a:custClrLst>
  <a:extLst>
    <a:ext uri="{05A4C25C-085E-4340-85A3-A5531E510DB2}">
      <thm15:themeFamily xmlns:thm15="http://schemas.microsoft.com/office/thememl/2012/main" name="230224_Cencora_PPT_Core_16_9.pptx" id="{C3D4B7B8-93E1-43F2-9F0C-BEFE4A71658D}" vid="{75446E5D-326C-4595-AFB6-D173817CC0B1}"/>
    </a:ext>
  </a:extLst>
</a:theme>
</file>

<file path=ppt/theme/theme3.xml><?xml version="1.0" encoding="utf-8"?>
<a:theme xmlns:a="http://schemas.openxmlformats.org/drawingml/2006/main" name="2_Cencora PPT Core Master 16:9">
  <a:themeElements>
    <a:clrScheme name="Cencora 1">
      <a:dk1>
        <a:srgbClr val="461E96"/>
      </a:dk1>
      <a:lt1>
        <a:srgbClr val="FFFFFF"/>
      </a:lt1>
      <a:dk2>
        <a:srgbClr val="3B3B3B"/>
      </a:dk2>
      <a:lt2>
        <a:srgbClr val="F5F5F5"/>
      </a:lt2>
      <a:accent1>
        <a:srgbClr val="461E96"/>
      </a:accent1>
      <a:accent2>
        <a:srgbClr val="00B4E6"/>
      </a:accent2>
      <a:accent3>
        <a:srgbClr val="E6008C"/>
      </a:accent3>
      <a:accent4>
        <a:srgbClr val="00DC8C"/>
      </a:accent4>
      <a:accent5>
        <a:srgbClr val="FFA400"/>
      </a:accent5>
      <a:accent6>
        <a:srgbClr val="6E6E6E"/>
      </a:accent6>
      <a:hlink>
        <a:srgbClr val="0073BE"/>
      </a:hlink>
      <a:folHlink>
        <a:srgbClr val="3B3B3B"/>
      </a:folHlink>
    </a:clrScheme>
    <a:fontScheme name="Cenco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</a:spPr>
      <a:bodyPr vert="horz" lIns="54864" tIns="54864" rIns="45720" bIns="36576" rtlCol="0" anchor="ctr" anchorCtr="0">
        <a:noAutofit/>
      </a:bodyPr>
      <a:lstStyle>
        <a:defPPr indent="0" algn="ctr" defTabSz="173736">
          <a:lnSpc>
            <a:spcPct val="10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tabLst>
            <a:tab pos="173736" algn="l"/>
            <a:tab pos="347472" algn="l"/>
            <a:tab pos="521208" algn="l"/>
            <a:tab pos="694944" algn="l"/>
          </a:tabLst>
          <a:defRPr sz="1400" dirty="0" err="1" smtClean="0">
            <a:solidFill>
              <a:schemeClr val="tx2"/>
            </a:solidFill>
            <a:cs typeface="Arial" panose="020B0604020202020204" pitchFamily="34" charset="0"/>
          </a:defRPr>
        </a:defPPr>
      </a:lstStyle>
    </a:spDef>
    <a:lnDef>
      <a:spPr>
        <a:ln w="9525">
          <a:headEnd w="med" len="sm"/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dirty="0" smtClean="0"/>
        </a:defPPr>
      </a:lstStyle>
    </a:txDef>
  </a:objectDefaults>
  <a:extraClrSchemeLst/>
  <a:custClrLst>
    <a:custClr name="True Blue Dark">
      <a:srgbClr val="211359"/>
    </a:custClr>
    <a:custClr name="Core Blue Dark">
      <a:srgbClr val="0073BE"/>
    </a:custClr>
    <a:custClr name="Core Blue Light">
      <a:srgbClr val="80DEFF"/>
    </a:custClr>
    <a:custClr name="Core Blue Extra Light">
      <a:srgbClr val="B7E8FE"/>
    </a:custClr>
    <a:custClr name="Core Blue Ultra Light ">
      <a:srgbClr val="E7F7FF"/>
    </a:custClr>
    <a:custClr name="Core Gray Dark">
      <a:srgbClr val="1E1E1E"/>
    </a:custClr>
    <a:custClr name="Core Gray Light">
      <a:srgbClr val="CACACA"/>
    </a:custClr>
    <a:custClr name="Core Gray Extra Light">
      <a:srgbClr val="E8E8E8"/>
    </a:custClr>
    <a:custClr name="Core Green Dark">
      <a:srgbClr val="007F50"/>
    </a:custClr>
    <a:custClr name="Core Green Light">
      <a:srgbClr val="D8FEE7"/>
    </a:custClr>
    <a:custClr name="Core Red Dark">
      <a:srgbClr val="9E2305"/>
    </a:custClr>
    <a:custClr name="Core Red">
      <a:srgbClr val="E22F00"/>
    </a:custClr>
    <a:custClr name="Core Red Light">
      <a:srgbClr val="FCD9D1"/>
    </a:custClr>
    <a:custClr name="Core Yellow">
      <a:srgbClr val="FAEB1E"/>
    </a:custClr>
    <a:custClr name="Core Yellow Light">
      <a:srgbClr val="FFF8BA"/>
    </a:custClr>
    <a:custClr name="Core Magenta Dark">
      <a:srgbClr val="750748"/>
    </a:custClr>
    <a:custClr name="Core Magenta Light">
      <a:srgbClr val="FED0E2"/>
    </a:custClr>
  </a:custClrLst>
  <a:extLst>
    <a:ext uri="{05A4C25C-085E-4340-85A3-A5531E510DB2}">
      <thm15:themeFamily xmlns:thm15="http://schemas.microsoft.com/office/thememl/2012/main" name="230224_Cencora_PPT_Core_16_9.pptx" id="{C3D4B7B8-93E1-43F2-9F0C-BEFE4A71658D}" vid="{75446E5D-326C-4595-AFB6-D173817CC0B1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F97B409F7244FBFABAEB6E3200BF2" ma:contentTypeVersion="19" ma:contentTypeDescription="Create a new document." ma:contentTypeScope="" ma:versionID="ff95f92677cc5e0c3f19ffe70cfaf083">
  <xsd:schema xmlns:xsd="http://www.w3.org/2001/XMLSchema" xmlns:xs="http://www.w3.org/2001/XMLSchema" xmlns:p="http://schemas.microsoft.com/office/2006/metadata/properties" xmlns:ns2="e1dbabf1-eebe-443b-855a-a1519157840e" xmlns:ns3="eab00432-e92e-437d-bd5f-93b106d6849f" targetNamespace="http://schemas.microsoft.com/office/2006/metadata/properties" ma:root="true" ma:fieldsID="1980f11e5efa697a0b109ee08b4f033b" ns2:_="" ns3:_="">
    <xsd:import namespace="e1dbabf1-eebe-443b-855a-a1519157840e"/>
    <xsd:import namespace="eab00432-e92e-437d-bd5f-93b106d684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babf1-eebe-443b-855a-a15191578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c8288c-6099-4289-a83d-50ac0de6e4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00432-e92e-437d-bd5f-93b106d6849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0e290b0-99c1-44fd-873f-52a6249ac7a0}" ma:internalName="TaxCatchAll" ma:showField="CatchAllData" ma:web="eab00432-e92e-437d-bd5f-93b106d684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dbabf1-eebe-443b-855a-a1519157840e">
      <Terms xmlns="http://schemas.microsoft.com/office/infopath/2007/PartnerControls"/>
    </lcf76f155ced4ddcb4097134ff3c332f>
    <TaxCatchAll xmlns="eab00432-e92e-437d-bd5f-93b106d6849f" xsi:nil="true"/>
  </documentManagement>
</p:properties>
</file>

<file path=customXml/itemProps1.xml><?xml version="1.0" encoding="utf-8"?>
<ds:datastoreItem xmlns:ds="http://schemas.openxmlformats.org/officeDocument/2006/customXml" ds:itemID="{E6AB6405-6E95-40A1-B97B-2FB523A83ECC}"/>
</file>

<file path=customXml/itemProps2.xml><?xml version="1.0" encoding="utf-8"?>
<ds:datastoreItem xmlns:ds="http://schemas.openxmlformats.org/officeDocument/2006/customXml" ds:itemID="{C0C618A9-C59B-4CBE-9B7E-2E654E28B720}"/>
</file>

<file path=customXml/itemProps3.xml><?xml version="1.0" encoding="utf-8"?>
<ds:datastoreItem xmlns:ds="http://schemas.openxmlformats.org/officeDocument/2006/customXml" ds:itemID="{11BC4597-9E46-4D87-A8BC-F88DE0C94165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494</Words>
  <Application>Microsoft Office PowerPoint</Application>
  <PresentationFormat>Widescreen</PresentationFormat>
  <Paragraphs>166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MdFago</vt:lpstr>
      <vt:lpstr>Speedee</vt:lpstr>
      <vt:lpstr>Symbol</vt:lpstr>
      <vt:lpstr>AB exchange grow</vt:lpstr>
      <vt:lpstr>Cencora PPT Core Master 16:9</vt:lpstr>
      <vt:lpstr>2_Cencora PPT Core Master 16:9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Matlock</dc:creator>
  <cp:lastModifiedBy>Jason Matlock</cp:lastModifiedBy>
  <cp:revision>11</cp:revision>
  <dcterms:created xsi:type="dcterms:W3CDTF">2025-11-15T14:08:56Z</dcterms:created>
  <dcterms:modified xsi:type="dcterms:W3CDTF">2025-11-15T14:25:25Z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0x010100CB7F97B409F7244FBFABAEB6E3200BF2</vt:lpwstr>
  </property>
</Properties>
</file>