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2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5" r:id="rId3"/>
    <p:sldMasterId id="2147483822" r:id="rId4"/>
  </p:sldMasterIdLst>
  <p:notesMasterIdLst>
    <p:notesMasterId r:id="rId23"/>
  </p:notesMasterIdLst>
  <p:sldIdLst>
    <p:sldId id="316" r:id="rId5"/>
    <p:sldId id="317" r:id="rId6"/>
    <p:sldId id="257" r:id="rId7"/>
    <p:sldId id="2147483046" r:id="rId8"/>
    <p:sldId id="2147480906" r:id="rId9"/>
    <p:sldId id="2147483047" r:id="rId10"/>
    <p:sldId id="2147482429" r:id="rId11"/>
    <p:sldId id="320" r:id="rId12"/>
    <p:sldId id="2147483504" r:id="rId13"/>
    <p:sldId id="2147483501" r:id="rId14"/>
    <p:sldId id="2147483502" r:id="rId15"/>
    <p:sldId id="527" r:id="rId16"/>
    <p:sldId id="519" r:id="rId17"/>
    <p:sldId id="293" r:id="rId18"/>
    <p:sldId id="528" r:id="rId19"/>
    <p:sldId id="312" r:id="rId20"/>
    <p:sldId id="2147483505" r:id="rId21"/>
    <p:sldId id="52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3" autoAdjust="0"/>
    <p:restoredTop sz="94660"/>
  </p:normalViewPr>
  <p:slideViewPr>
    <p:cSldViewPr snapToGrid="0">
      <p:cViewPr varScale="1">
        <p:scale>
          <a:sx n="52" d="100"/>
          <a:sy n="52" d="100"/>
        </p:scale>
        <p:origin x="64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E4C9F-87AE-4909-B1D8-9C9D13057FA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52915-67F8-4CE7-B15F-90185CC5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87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12881-F206-A3F2-6324-1463E7ADD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17DAA-4A3D-8855-E925-8C090F850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108700-20F9-4F3E-A6FC-F55ADEBE9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Rick Lozano, Sr. Vice President, Specialty GPOs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5FC87-8017-F6B5-B03D-E5D7898C88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CF568-34AC-4C06-B2F8-CFB83873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55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CF568-34AC-4C06-B2F8-CFB83873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5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Rick Lozano, Sr. Vice President, Specialty GPOs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C61B-9EBE-40C9-B0E4-227F473431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581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200" b="0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b="0" dirty="0">
                <a:solidFill>
                  <a:srgbClr val="461E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am thrilled to be here with all of you today. I understand that being away from your families requires commitment, and the travel chaos from the past week has made it even more difficult.</a:t>
            </a:r>
            <a:endParaRPr lang="en-US" sz="1350" b="1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b="0" dirty="0">
                <a:solidFill>
                  <a:srgbClr val="461E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marL="342900" marR="0" lvl="0" indent="-34290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200" b="0" dirty="0">
                <a:solidFill>
                  <a:srgbClr val="461E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am Rick Lozano . . . </a:t>
            </a:r>
            <a:endParaRPr lang="en-US" sz="1350" b="1" dirty="0">
              <a:solidFill>
                <a:srgbClr val="461E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F04E9-5905-4B35-8459-2F1376D6D6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837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begin by highlighting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Cencora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global organization. We take great pride in our growth and impact. With over 46,000 employees across 50 countries and 1,300 locations, our reach and scale are significant.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accountability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Cencora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across all GPO specialties. And I haven’t seen growth like we have seen in Vision in all my years in the industry.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does this matter? It matters because our investments in innovation and solutions.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Cencora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offer various channels to support access to care, delivering a range of services. At the heart of all our efforts is our purpose: to be united in our responsibility to create healthier futures.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Cencora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 org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Reach, scale, investments 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Accountability to offer tools to help make decisions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Grounded in our Purpose 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 start by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 you all exposure to Cencora as a Global Organization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extremely proud of the growth and the impact we have. 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 are a global company, with over 46K employees, 50 countries and 1,300 locations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look at this ...the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 and scale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come to mind...and why does it matter?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matters because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investments in innovation and solutions have a direct impact on the community that you all serve and your ability to stay viable and serve the patient 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your partner we have an </a:t>
            </a:r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accountability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make sure you have all the tools to make these lifesaving decisions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 Cencora we have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different channels to support access to care...that deliver a range of services-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at the center of all these entry points of care- is our </a:t>
            </a:r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be united in our responsibility to create healthier futures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C61B-9EBE-40C9-B0E4-227F473431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59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Acknowledge the complexities and headwinds physicians are facing</a:t>
            </a: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You need be focused on the right things and that is the patient</a:t>
            </a: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The market is changing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Cencora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 must evolve as well; if we look the same in five years, we will have failed.</a:t>
            </a: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We need to advance the GPO model, and we are making significant capital investments in specialty to ensure your success. </a:t>
            </a:r>
          </a:p>
          <a:p>
            <a:pPr marL="0" indent="0" rtl="0" fontAlgn="base">
              <a:buFont typeface="Wingdings" panose="05000000000000000000" pitchFamily="2" charset="2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	•Next-generation GPO look like?</a:t>
            </a: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Recently, we announced a $1 billion investment into the U.S. supply chain to ensure access, secure supply, and affordability. </a:t>
            </a: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We're also investing in MSO models to support initiatives that positively impact communities, including ancillary services like clinical trials, infusion services, and patient assistance programs.</a:t>
            </a: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Acknowledgement of complexity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We want you Focused on the right things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How we look today will not be what we look like in 5 years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Must evolve the GPO model/next gen GPO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Last week - $1B investment in US supply chain that will help us ensure our support of access, secure supply and affordability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MSO models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Ancillary services - GPO connect investment, clinical trials, revenue cycle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managemen</a:t>
            </a: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I want to 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acknowledge that there are so many complexities and headwinds 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that you all are having to navigate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Instead of being focused on the care of your patients-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 we know you are having to think about: 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Policy changes- physician reimbursement 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Managing a product portfolio- with new products and categories- (Biosimilars)  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What technology and tools do you need to invest in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If you sit back and think about what your practice looked like 5 years ago and the decision you had to make....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they don’t even compare to the decision of today... Cencora - also must change- We know that if we look the same in 5 years that we do now, then we will have failed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We must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evolve the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gpo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model…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and Cencora is making capital investments in specialty…it is so important we are making the right investments for each of you being successful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What does the Next Gen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gpo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look like?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For several decades, our company has been growing, evolving, 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and building a comprehensive portfolio of solutions to address customers’ most urgent challenges and help navigate the ever-changing specialty physician landscape.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Couple of quick examples of the investments we are making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You saw last week we announced our investment o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f $1 billion into the US Supply Chain.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The investments are to make sure that we support: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Access, secure supply, and affordability 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We’ve seen the trend of 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investing in MSO models 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This is an important st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rategy of ours as well. It allows us to support and back initiatives that have a positive impact on all communities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additional ancillary s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ervices (clinical trials and research, infusion services, patient assistance/reimbursement programs, etc.).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GPO Connect investments: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We will continue to focus on our 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Customer Experience;</a:t>
            </a:r>
            <a:r>
              <a:rPr lang="en-US" sz="12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enhancing reports, automation, and the onboarding experience – through GPO connect Investments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+mn-ea"/>
                <a:cs typeface="+mn-cs"/>
              </a:rPr>
              <a:t> </a:t>
            </a:r>
          </a:p>
          <a:p>
            <a:pPr algn="l"/>
            <a:endParaRPr lang="en-US" b="1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/>
            <a:endParaRPr lang="en-US" b="1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/>
            <a:endParaRPr lang="en-US" b="1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/>
            <a:endParaRPr lang="en-US" b="1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/>
            <a:endParaRPr lang="en-US" b="1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/>
            <a:endParaRPr lang="en-US" b="1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/>
            <a:endParaRPr lang="en-US" b="1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/>
            <a:endParaRPr lang="en-US" b="1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/>
            <a:endParaRPr lang="en-US" b="1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/>
            <a:endParaRPr lang="en-US" b="1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C61B-9EBE-40C9-B0E4-227F473431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152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position ourselves to support you, we want to make sure that we are engaged in active listening and active learning from our customers.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focus will be in three key strategic areas: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628650" lvl="1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management systems and ancillary services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628650" lvl="1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Enabling technology that supports your decisions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628650" lvl="1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Evolve the GPO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base">
              <a:buFont typeface="Wingdings" panose="05000000000000000000" pitchFamily="2" charset="2"/>
              <a:buChar char="§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hope the next two days are productive and I will throw it to Shane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B6D08-2A0D-436A-ACB1-6DB9FF40A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91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119F7-1688-64CB-63D2-1D9C8FABE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A78912-3FFA-081C-327A-64E3DD3FB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A1738-380C-CADD-D308-80C6379C1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788E2-DC39-E3A1-84A2-3E24D67AF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F04E9-5905-4B35-8459-2F1376D6D6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607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 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C61B-9EBE-40C9-B0E4-227F473431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379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C61B-9EBE-40C9-B0E4-227F473431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jpe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jpe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2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2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5.sv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sv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Grad">
            <a:extLst>
              <a:ext uri="{FF2B5EF4-FFF2-40B4-BE49-F238E27FC236}">
                <a16:creationId xmlns:a16="http://schemas.microsoft.com/office/drawing/2014/main" id="{ECF204ED-9969-CB30-8854-EC5D614E29AB}"/>
              </a:ext>
            </a:extLst>
          </p:cNvPr>
          <p:cNvSpPr/>
          <p:nvPr userDrawn="1"/>
        </p:nvSpPr>
        <p:spPr>
          <a:xfrm>
            <a:off x="0" y="0"/>
            <a:ext cx="12188952" cy="28346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id">
            <a:extLst>
              <a:ext uri="{FF2B5EF4-FFF2-40B4-BE49-F238E27FC236}">
                <a16:creationId xmlns:a16="http://schemas.microsoft.com/office/drawing/2014/main" id="{B2773529-9F0C-21C7-4152-AD5B4E1A25A7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3" name="Gerade Verbindung 46">
              <a:extLst>
                <a:ext uri="{FF2B5EF4-FFF2-40B4-BE49-F238E27FC236}">
                  <a16:creationId xmlns:a16="http://schemas.microsoft.com/office/drawing/2014/main" id="{79D28636-662F-C73E-26DD-E2B848F6BE4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6">
              <a:extLst>
                <a:ext uri="{FF2B5EF4-FFF2-40B4-BE49-F238E27FC236}">
                  <a16:creationId xmlns:a16="http://schemas.microsoft.com/office/drawing/2014/main" id="{CD2E19A3-75B9-0673-2748-77CA6109CEC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4">
              <a:extLst>
                <a:ext uri="{FF2B5EF4-FFF2-40B4-BE49-F238E27FC236}">
                  <a16:creationId xmlns:a16="http://schemas.microsoft.com/office/drawing/2014/main" id="{CB02BA5A-39D8-2058-9BE6-13D5FDA0D53D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5">
              <a:extLst>
                <a:ext uri="{FF2B5EF4-FFF2-40B4-BE49-F238E27FC236}">
                  <a16:creationId xmlns:a16="http://schemas.microsoft.com/office/drawing/2014/main" id="{60FA8041-836E-4694-CA78-E65C398ED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BADA37D5-550B-9255-E434-979804B24F0F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285603D-56AE-34AA-A6CE-9AFF08AB34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21C324B-3CF5-D84C-821B-B777A572EC5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776C19F0-8267-B020-3B96-37F7D6A0241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BD9F8900-3054-FA28-F587-3C97FBA7BCFE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F0FE46CA-11C4-3AB6-0462-F6A82F4BDD60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F1476E83-3A99-65E5-5FCD-C4A4441ADA6E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5B0A6C64-F97E-7E0D-33A4-85322E28EEC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3CE1CEC-2D4F-A09C-C1B9-3AE1CEE517D9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D5EB2AC-A4CB-D8C9-9FA0-9FE6B2CA507A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2E0C3AB6-658B-2CF3-CC30-5E72CDB9D409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122012D2-3855-16B8-9E74-F294A157EF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4">
              <a:extLst>
                <a:ext uri="{FF2B5EF4-FFF2-40B4-BE49-F238E27FC236}">
                  <a16:creationId xmlns:a16="http://schemas.microsoft.com/office/drawing/2014/main" id="{0AEFED3E-8CB0-1505-176F-D08E10BA71AA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41F9B8B8-EE62-EE55-D43C-6DCECEF345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D99E02F8-2A41-311C-7CFD-E71A23DBF005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CEBA476-004C-3269-E93E-3F1442EEDD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C6FBF1CB-08C1-C35A-E70A-9FCC2E319498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5D86D0AD-4330-DC4B-8A57-028ACB9DC9F3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E7B3DAB2-AE9D-C349-0683-B829D168AC3A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CE3FD796-E3F2-0302-32D9-5D9398A987C6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51EF1B6F-F4A1-6D9B-667B-919B8ED709F2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5D9A4999-F9E8-9FF7-D0D5-0EE7F8F44711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584A928D-51BA-44A0-5831-76B1B63675D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3">
              <a:extLst>
                <a:ext uri="{FF2B5EF4-FFF2-40B4-BE49-F238E27FC236}">
                  <a16:creationId xmlns:a16="http://schemas.microsoft.com/office/drawing/2014/main" id="{13A10759-EC5A-6C92-6614-EC7AE5579D33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3E906A18-A04A-D071-C36E-D89BBC805AA3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35">
              <a:extLst>
                <a:ext uri="{FF2B5EF4-FFF2-40B4-BE49-F238E27FC236}">
                  <a16:creationId xmlns:a16="http://schemas.microsoft.com/office/drawing/2014/main" id="{66AB0911-1C25-1223-DE04-78493CE3A3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2C37DA12-6DB1-1BA6-D54F-441742BCD895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9C9C345-A0A0-9E1C-2114-557712219E99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B9F4252-FA89-4C75-C946-A37B3D28480A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0F1CF08-DCC6-C82F-FE34-B6B51565A5D0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D046668-7A43-60D3-84C4-021CAD1846A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9AB167E8-54D1-8533-503B-61602123B7A0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812102C-DBC3-0A7B-DDC9-9C9BA38DB63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55A9C352-4817-5F6E-570B-556DDE0F4A6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20DC101D-17D7-5114-316F-143DF86D3775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4829976E-B8B2-844F-7A90-85BE5561F7C0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FCB67E45-6477-0466-944E-F7902A14B0E5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67D4B458-82ED-DE97-FD09-30C097F98CA2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D7CFD38C-8161-BD22-1588-178DF818451C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5A6AC5E5-CDB7-D675-524D-6BDE1BFD1AC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92FC82B-BCA0-9210-3363-A509C091D1F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ED89719A-FE76-2FCF-46AA-F92F83FAFBF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A2DD9F9F-2A81-CB68-499B-194864D02244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682E16C6-DC16-D59F-4F4B-A03EC55069F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BFB82994-F997-644F-EAD7-C02FF8716B0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28BD3D64-49B8-49D3-A4B0-A8E52F79954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C06901BE-AE4F-422F-0D3F-D6894F3045D3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6">
              <a:extLst>
                <a:ext uri="{FF2B5EF4-FFF2-40B4-BE49-F238E27FC236}">
                  <a16:creationId xmlns:a16="http://schemas.microsoft.com/office/drawing/2014/main" id="{0E904D3D-FBEF-8406-88C4-B15180AADFC9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F3329178-FA1E-CD34-A331-F03EDB87B0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33">
              <a:extLst>
                <a:ext uri="{FF2B5EF4-FFF2-40B4-BE49-F238E27FC236}">
                  <a16:creationId xmlns:a16="http://schemas.microsoft.com/office/drawing/2014/main" id="{ADE0207B-9E43-814D-7E78-C9D57D4547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915631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15D111A9-A2C4-B5CD-57E1-24B24BF154F3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04513086-925A-1E27-126C-221962EB8A48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A2DBDA3E-3B7B-BED3-6953-C255BCB28D19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04231736-E637-E39C-6456-CB80D72A07AB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58A17E7D-0546-000F-1AE2-EF21DBD27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5585BDA9-05DA-BF36-ED00-AB88DF923520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868C220D-F06F-4DFC-7F7C-515BDB2B0E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D1614982-F0A2-194C-CF55-0348EE00884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F032A600-5C92-4C5E-2816-6D07AF0C77D2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2B70185B-A22B-A694-1A17-AC251C4822D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CD1EAF72-8CAC-59AD-F4B0-0AA47A11D6D3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47E3099-F06D-2CD5-E177-B842ACCCB0C5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61F95812-DC2F-C503-AB62-F5CDE33AFCC1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C9F4AAFF-A315-7F8E-B5AE-D0B3A19319F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C4AF323A-9191-5AD2-0CFE-374342191DDB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7378A3BA-85C3-56C2-05BB-C89BA2A69B30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5">
              <a:extLst>
                <a:ext uri="{FF2B5EF4-FFF2-40B4-BE49-F238E27FC236}">
                  <a16:creationId xmlns:a16="http://schemas.microsoft.com/office/drawing/2014/main" id="{BCB5D5D8-B01D-B0F5-71D7-60692CF0CE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4">
              <a:extLst>
                <a:ext uri="{FF2B5EF4-FFF2-40B4-BE49-F238E27FC236}">
                  <a16:creationId xmlns:a16="http://schemas.microsoft.com/office/drawing/2014/main" id="{CCC05C50-C426-94BC-D6BD-5679D36A0D40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A0686F2F-26F4-9A4E-67B5-61D66C266D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20E2D82F-19AD-6AD0-9AC5-55B7E343F9C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5BA90A4D-4F21-E056-DC6F-9E348280FE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0E9963C8-1F57-D299-A0D3-C6EB1B8A7A1F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04C67837-1489-9A0D-671A-1F0E4191638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76DFC84D-72FD-83A4-5C80-FA44135A409D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4A5209E1-6C2C-6249-8574-898B0ECBC905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9249C97A-70B2-E24D-3B58-64FADB39FF44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00EE3EF-8F03-95B7-95A1-6BD7B222586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4062F6BD-0444-8A89-BBD5-0DFFE8620F1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A15FBFCB-AB39-4970-6B33-3063055F4EEF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8888B6A2-2AF3-CC27-53C9-B3CC20E257D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5">
              <a:extLst>
                <a:ext uri="{FF2B5EF4-FFF2-40B4-BE49-F238E27FC236}">
                  <a16:creationId xmlns:a16="http://schemas.microsoft.com/office/drawing/2014/main" id="{DC534B2B-AAD8-3752-204D-AF16CD26F0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7E67A2D5-1B49-F27B-C47C-3E43AB10E669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792215BB-7368-2357-7F1F-2463CE14316D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15B5725E-46F9-1BDE-8EC0-47C230FD0D5F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4C3FF5F3-453A-D188-6E16-353EDF35A6E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B58A3A27-2567-08C3-5CC7-BCAC52F0990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092C785F-1E7A-65AA-385A-E54916256CB1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0041571-9E4B-93E0-ABFE-3ECC0029586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5461053E-35C3-5EDA-DC75-08D5435E1DE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A6BD53E7-2CFD-77D1-1069-D0ED9656A4F4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0DFCB57E-D49F-0813-3AF9-53338B3C9CA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6402578-60CE-1193-4EB9-D6A9CF38ACF2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C07AA092-C5DF-F25F-431B-2739AFAF6DA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BD45C53-19EE-672C-1BEA-9F789AAF8102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05442EF-8D80-BB69-B2A5-7B18BF4C3DD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0E2F0E1A-6BBE-1365-BD17-AA52E2AFA150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E45C1CB-32C5-7EDF-C0F8-6091ACD25253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004C87A8-3BCE-6082-A87C-E7383E529757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A9DFD88E-00FB-73C9-E44A-B8691714F1E0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7B478434-C263-CC42-2204-033DF93AC56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61450155-3622-2F83-0899-A975C424023F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718CD1F-35E1-DDD4-9E7A-8B3FD6AD5CA1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B2EBBAE3-A7EE-9267-C882-BF09888ECC7E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81E025DA-8D58-E518-A53F-C23D3C84FB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33">
              <a:extLst>
                <a:ext uri="{FF2B5EF4-FFF2-40B4-BE49-F238E27FC236}">
                  <a16:creationId xmlns:a16="http://schemas.microsoft.com/office/drawing/2014/main" id="{6F7ED278-E94D-BC61-92C0-058A823C8D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368" y="2575984"/>
            <a:ext cx="11093873" cy="3901016"/>
          </a:xfrm>
        </p:spPr>
        <p:txBody>
          <a:bodyPr/>
          <a:lstStyle>
            <a:lvl1pPr>
              <a:spcBef>
                <a:spcPts val="24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930089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lumns text slide with 1/3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477778A-6302-0949-5FE4-F95753DA7409}"/>
              </a:ext>
            </a:extLst>
          </p:cNvPr>
          <p:cNvSpPr/>
          <p:nvPr userDrawn="1"/>
        </p:nvSpPr>
        <p:spPr>
          <a:xfrm>
            <a:off x="8411636" y="0"/>
            <a:ext cx="37803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7" y="385233"/>
            <a:ext cx="7203015" cy="139634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3236384"/>
            <a:ext cx="3416300" cy="3139016"/>
          </a:xfrm>
        </p:spPr>
        <p:txBody>
          <a:bodyPr/>
          <a:lstStyle>
            <a:lvl1pPr>
              <a:defRPr sz="1467">
                <a:solidFill>
                  <a:schemeClr val="tx2"/>
                </a:solidFill>
              </a:defRPr>
            </a:lvl1pPr>
            <a:lvl2pPr marL="153588" indent="-153588">
              <a:defRPr sz="1467">
                <a:solidFill>
                  <a:schemeClr val="tx2"/>
                </a:solidFill>
              </a:defRPr>
            </a:lvl2pPr>
            <a:lvl3pPr marL="307176" indent="-153588">
              <a:defRPr sz="1467">
                <a:solidFill>
                  <a:schemeClr val="tx2"/>
                </a:solidFill>
              </a:defRPr>
            </a:lvl3pPr>
            <a:lvl4pPr marL="460764" indent="-153588">
              <a:defRPr sz="1467">
                <a:solidFill>
                  <a:schemeClr val="tx2"/>
                </a:solidFill>
              </a:defRPr>
            </a:lvl4pPr>
            <a:lvl5pPr marL="614355" indent="-153588"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E67E-BF82-424A-9803-54EFB912AF65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327489"/>
            <a:ext cx="2330445" cy="14400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4953A92-4F1A-9C5D-0A0A-8E7E2F985E6A}"/>
              </a:ext>
            </a:extLst>
          </p:cNvPr>
          <p:cNvSpPr>
            <a:spLocks noGrp="1"/>
          </p:cNvSpPr>
          <p:nvPr>
            <p:ph idx="14"/>
          </p:nvPr>
        </p:nvSpPr>
        <p:spPr bwMode="white">
          <a:xfrm>
            <a:off x="8727017" y="2199217"/>
            <a:ext cx="3100915" cy="4176184"/>
          </a:xfrm>
        </p:spPr>
        <p:txBody>
          <a:bodyPr/>
          <a:lstStyle>
            <a:lvl1pPr>
              <a:defRPr sz="2400">
                <a:solidFill>
                  <a:schemeClr val="accent2"/>
                </a:solidFill>
              </a:defRPr>
            </a:lvl1pPr>
            <a:lvl2pPr marL="0" indent="0">
              <a:spcBef>
                <a:spcPts val="1600"/>
              </a:spcBef>
              <a:buNone/>
              <a:defRPr sz="2400">
                <a:solidFill>
                  <a:schemeClr val="tx2"/>
                </a:solidFill>
              </a:defRPr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3231A5E-CB55-3DE0-6B31-34184F7768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5203" y="2199217"/>
            <a:ext cx="7212367" cy="79712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  <a:latin typeface="+mn-lt"/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47600B-8851-AE98-BB0C-E81BB2CCFC5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8567" y="3236384"/>
            <a:ext cx="3429000" cy="3139016"/>
          </a:xfrm>
        </p:spPr>
        <p:txBody>
          <a:bodyPr/>
          <a:lstStyle>
            <a:lvl1pPr>
              <a:defRPr sz="1467">
                <a:solidFill>
                  <a:schemeClr val="tx2"/>
                </a:solidFill>
              </a:defRPr>
            </a:lvl1pPr>
            <a:lvl2pPr marL="153588" indent="-153588">
              <a:defRPr sz="1467">
                <a:solidFill>
                  <a:schemeClr val="tx2"/>
                </a:solidFill>
              </a:defRPr>
            </a:lvl2pPr>
            <a:lvl3pPr marL="307176" indent="-153588">
              <a:defRPr sz="1467">
                <a:solidFill>
                  <a:schemeClr val="tx2"/>
                </a:solidFill>
              </a:defRPr>
            </a:lvl3pPr>
            <a:lvl4pPr marL="460764" indent="-153588">
              <a:defRPr sz="1467">
                <a:solidFill>
                  <a:schemeClr val="tx2"/>
                </a:solidFill>
              </a:defRPr>
            </a:lvl4pPr>
            <a:lvl5pPr marL="614355" indent="-153588"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638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4" pos="4123">
          <p15:clr>
            <a:srgbClr val="A4A3A4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inter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E60DF-9B6E-29BE-340C-52589F6F65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32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55">
              <a:defRPr/>
            </a:pPr>
            <a:fld id="{D7A9ED97-B6F5-2C48-98DD-11F2D877F5C3}" type="datetime1">
              <a:rPr lang="en-US" smtClean="0">
                <a:solidFill>
                  <a:srgbClr val="FFFFFF"/>
                </a:solidFill>
              </a:rPr>
              <a:pPr defTabSz="609555">
                <a:defRPr/>
              </a:pPr>
              <a:t>11/15/2025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55">
              <a:defRPr/>
            </a:pPr>
            <a:r>
              <a:rPr lang="en-US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55">
              <a:defRPr/>
            </a:pPr>
            <a:fld id="{7402B711-A71A-452E-950A-8AB93037233C}" type="slidenum">
              <a:rPr lang="en-US" smtClean="0">
                <a:solidFill>
                  <a:srgbClr val="FFFFFF"/>
                </a:solidFill>
              </a:rPr>
              <a:pPr defTabSz="609555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35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75">
          <p15:clr>
            <a:srgbClr val="A4A3A4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 Texture">
            <a:extLst>
              <a:ext uri="{FF2B5EF4-FFF2-40B4-BE49-F238E27FC236}">
                <a16:creationId xmlns:a16="http://schemas.microsoft.com/office/drawing/2014/main" id="{81EC1718-AEF5-C795-5DC3-634DFED7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id">
            <a:extLst>
              <a:ext uri="{FF2B5EF4-FFF2-40B4-BE49-F238E27FC236}">
                <a16:creationId xmlns:a16="http://schemas.microsoft.com/office/drawing/2014/main" id="{BD286F98-4412-BCDE-8624-414C7888F55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8" name="Gerade Verbindung 46">
              <a:extLst>
                <a:ext uri="{FF2B5EF4-FFF2-40B4-BE49-F238E27FC236}">
                  <a16:creationId xmlns:a16="http://schemas.microsoft.com/office/drawing/2014/main" id="{12B38B5C-3EEC-6B37-FEC4-C4CE303EA5FD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6B789E5B-1F43-1009-2186-5516D69B76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4">
              <a:extLst>
                <a:ext uri="{FF2B5EF4-FFF2-40B4-BE49-F238E27FC236}">
                  <a16:creationId xmlns:a16="http://schemas.microsoft.com/office/drawing/2014/main" id="{45EDA632-FDAD-7EEB-ED18-72F2C16AA199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26F905DB-38C9-6996-9B46-856D529923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22F6C0BC-383C-7E50-AE23-AC3DC0852AC3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B18877AF-938A-21C7-F339-45A17DF1A7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753404D8-E0B9-D53C-C61A-A75ABF290066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B7AD226-7FF8-5D05-B810-DAB8106534A1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C7CD7CC0-9FE7-9A68-D204-6F9A35488F5D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7223DABE-B5C5-2701-9EA8-BB42DA089DFD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9588CA0A-F16F-325C-26A9-8ABAC761CDB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61400D47-D1AF-73BD-5A30-406B66B04967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5335CBC3-F23D-DE26-5C48-113DF9DE259E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01C1974-E73E-BE89-C4E3-5DDEE28B1233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43E60519-748B-853F-76E5-99901CCE177C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5">
              <a:extLst>
                <a:ext uri="{FF2B5EF4-FFF2-40B4-BE49-F238E27FC236}">
                  <a16:creationId xmlns:a16="http://schemas.microsoft.com/office/drawing/2014/main" id="{1D86D0A2-D557-A665-D952-94BCA9F598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>
              <a:extLst>
                <a:ext uri="{FF2B5EF4-FFF2-40B4-BE49-F238E27FC236}">
                  <a16:creationId xmlns:a16="http://schemas.microsoft.com/office/drawing/2014/main" id="{7776AFB9-90B1-3D49-21DF-31F157A3DE1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8F025BEE-5EC4-3D80-FD7F-AB0B74C988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BA5B7BB7-9373-B9B0-1577-6BF2A1D84D0C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4B10CE0E-FDDE-CE15-5F87-03EE79CC96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047F013-B03C-E90E-1F3B-6519F4B883D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8E1A9588-5301-05FC-D542-5C365521C9C1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298592A2-C61A-7CA2-36D2-9EC2C89E5E71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2FC9F9E7-A0C1-7725-F2A4-1EF3BB6A37B9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92C47DD1-0631-658A-61A0-1B68F26D407E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7C25693-798D-1707-C091-C72D98BC645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284195-920D-C699-2146-EF608F3BF8C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B0908BC-0CDE-A7A1-861C-C567F55EC73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C0692611-2DF6-F3A8-EBC9-47AB490FF9D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5">
              <a:extLst>
                <a:ext uri="{FF2B5EF4-FFF2-40B4-BE49-F238E27FC236}">
                  <a16:creationId xmlns:a16="http://schemas.microsoft.com/office/drawing/2014/main" id="{7B94B2B5-015E-9C9C-5AC2-76D0012F3B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F2FB1BFB-1907-54A9-80FD-022C0C766E72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03765894-3AFD-BBE7-F1EF-8F6A54D98B0C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184BD26A-1BBF-5E4F-5441-6D5C5C62B7C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1D4FF71-CFDA-43A9-EAE4-036C4403DF6E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0B39045F-7DC6-2946-2BF6-AC174C20F9E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E1CFB7B-CB11-5ED3-A174-25AE506AC0B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CEB8A63-CD35-5266-CE4C-CC7319D45B83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EDA1AF14-6B46-F57A-93C7-ECAAB44D307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51A0FBF-0938-BDB2-FB3A-50338B9EB5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761A2C7-B32B-211F-04DD-F5D1E908B0D0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A3DC579-2B35-31F8-9854-C1542DDF0219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7AC77F0-94D6-851E-E8AF-CD427220E964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101B9DDA-DDD3-AC1F-0EB6-356E09638B7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110905E-896A-0ADE-CDD2-A5219AE6778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394B727-3B87-42FD-D4D3-6FE7C0445A9C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D49EBC0-440E-3C96-DAAA-DFC02F7A50AE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88B5193C-F5B8-5CE7-D824-5411C35ACFFD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3A66ABC1-CE7C-5361-90CF-2E024829012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A426245-5BF1-7686-FA55-2C9D89E5E12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6DF1F4C-2169-E745-0DCC-7398D144880F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DEC3A6C5-79FA-9B1A-F337-95AB90D6FDF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F662C672-8561-24E6-F9BB-58718303B902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38FEE5D3-67F1-866D-37FB-BA73835D35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33">
              <a:extLst>
                <a:ext uri="{FF2B5EF4-FFF2-40B4-BE49-F238E27FC236}">
                  <a16:creationId xmlns:a16="http://schemas.microsoft.com/office/drawing/2014/main" id="{8B2BB80B-F726-8F7B-2DE5-83AF3EECB7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53FD0BD6-F27E-FBFF-4A31-EF0229A117AC}"/>
              </a:ext>
            </a:extLst>
          </p:cNvPr>
          <p:cNvSpPr/>
          <p:nvPr userDrawn="1"/>
        </p:nvSpPr>
        <p:spPr>
          <a:xfrm>
            <a:off x="0" y="0"/>
            <a:ext cx="12188952" cy="28346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potlight Grad">
            <a:extLst>
              <a:ext uri="{FF2B5EF4-FFF2-40B4-BE49-F238E27FC236}">
                <a16:creationId xmlns:a16="http://schemas.microsoft.com/office/drawing/2014/main" id="{53F5E8AA-5345-D820-3EB0-3F5BB0FEEE0F}"/>
              </a:ext>
            </a:extLst>
          </p:cNvPr>
          <p:cNvSpPr/>
          <p:nvPr userDrawn="1"/>
        </p:nvSpPr>
        <p:spPr>
          <a:xfrm>
            <a:off x="363432" y="38100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4" y="381000"/>
            <a:ext cx="11460056" cy="792480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59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 inter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A732DD-7D66-AA59-41EF-A59CFE60B4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80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wo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4622DCE-0F79-4A6A-9FDF-887CE24F12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2038" y="0"/>
            <a:ext cx="5659967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95819"/>
            <a:ext cx="5109635" cy="152188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0905" y="1917699"/>
            <a:ext cx="1833033" cy="444741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>
                <a:solidFill>
                  <a:schemeClr val="tx1"/>
                </a:solidFill>
              </a:defRPr>
            </a:lvl1pPr>
            <a:lvl2pPr algn="r">
              <a:defRPr>
                <a:solidFill>
                  <a:schemeClr val="tx1"/>
                </a:solidFill>
              </a:defRPr>
            </a:lvl2pPr>
            <a:lvl3pPr algn="r">
              <a:defRPr>
                <a:solidFill>
                  <a:schemeClr val="tx1"/>
                </a:solidFill>
              </a:defRPr>
            </a:lvl3pPr>
            <a:lvl4pPr algn="r">
              <a:defRPr>
                <a:solidFill>
                  <a:schemeClr val="tx1"/>
                </a:solidFill>
              </a:defRPr>
            </a:lvl4pPr>
            <a:lvl5pPr algn="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58589" y="1917699"/>
            <a:ext cx="3270249" cy="444741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7031B-5220-4BCF-A2F3-EC69B9638D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04CEF0-2C1A-4B5A-AB7C-B679CF6D45E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07084-7FD7-4788-88ED-D472B835CD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27584-84D8-48D3-A516-E4FBCC84D2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56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6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3" y="395819"/>
            <a:ext cx="10634135" cy="1132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3" y="1528238"/>
            <a:ext cx="10634135" cy="10371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380" y="2565405"/>
            <a:ext cx="10624957" cy="37997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402D40B-D38A-B361-F08B-58D42EC4C3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43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Introduction with on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95819"/>
            <a:ext cx="3261784" cy="11324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</a:t>
            </a:r>
            <a:r>
              <a:rPr lang="en-US"/>
              <a:t>ntroduction to todays Team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785" y="2267305"/>
            <a:ext cx="3285067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89505" y="2267305"/>
            <a:ext cx="3295651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503045-930F-4FFF-81E5-3BD0713246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9785" y="2761468"/>
            <a:ext cx="3285067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37AD8C34-65C2-4735-B8F9-40AD4FFCF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6" y="2761468"/>
            <a:ext cx="3295649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0F2C07-1686-4BF5-A8F2-00ACCA4506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29785" y="4286605"/>
            <a:ext cx="3285067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8E5C02D-2271-4BA6-85C6-8C6F66168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9505" y="4286605"/>
            <a:ext cx="3295651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858F4AD-E159-4AF7-8545-69A9195E9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9785" y="4780768"/>
            <a:ext cx="3285067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1B87D65-17E5-4E8E-97F2-5A5F1F435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9506" y="4780768"/>
            <a:ext cx="3295649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BCAC-37B8-4B18-A056-09485E83135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AF5CD-262A-4397-9999-375835F7DFCB}" type="datetime1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E4F09-4AF8-493B-9179-6D673D0146C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C2362-2636-49BA-BC63-2E82400670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1B84F3B-5898-4A03-9D80-989BC965F22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40753" y="0"/>
            <a:ext cx="3698051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4507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three columns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95822"/>
            <a:ext cx="10615205" cy="113241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40751" y="3251203"/>
            <a:ext cx="3295648" cy="31329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C8FB-79D1-43AA-A630-25E6BCBE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350A47-DB33-49BA-B1BB-D3DE4BA2FE9E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69E55D-8465-4494-9D63-1CF2885E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81F75C8-33AF-4EF8-91AD-C3F613E5A32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21196" y="3251201"/>
            <a:ext cx="3297765" cy="31202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F27F29A-3FCE-450F-8589-0C274FB4F2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1035" y="3251201"/>
            <a:ext cx="3297765" cy="31202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BB6848-36DA-47E2-85FA-24BDC1BB36B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3F781A-F1EC-8D94-3DAC-E08F12FF3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54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-column text slide 11p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90146"/>
            <a:ext cx="11000316" cy="906815"/>
          </a:xfrm>
        </p:spPr>
        <p:txBody>
          <a:bodyPr/>
          <a:lstStyle>
            <a:lvl1pPr>
              <a:defRPr sz="293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0493E9-BB1F-49BA-91ED-16A76427D528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035FA7-DA06-CB43-FC1A-5B9D8BFDC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083" y="2197101"/>
            <a:ext cx="11011832" cy="41630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01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>
            <a:extLst>
              <a:ext uri="{FF2B5EF4-FFF2-40B4-BE49-F238E27FC236}">
                <a16:creationId xmlns:a16="http://schemas.microsoft.com/office/drawing/2014/main" id="{D6950C4A-47AF-4313-29E8-5A5B95B7A280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2" name="Gerade Verbindung 46">
              <a:extLst>
                <a:ext uri="{FF2B5EF4-FFF2-40B4-BE49-F238E27FC236}">
                  <a16:creationId xmlns:a16="http://schemas.microsoft.com/office/drawing/2014/main" id="{20BBACAA-1B38-56A0-8A62-5BBA0C77B8D2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6">
              <a:extLst>
                <a:ext uri="{FF2B5EF4-FFF2-40B4-BE49-F238E27FC236}">
                  <a16:creationId xmlns:a16="http://schemas.microsoft.com/office/drawing/2014/main" id="{BA1AE3A7-D5C4-132F-3ED7-2A752A8661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4">
              <a:extLst>
                <a:ext uri="{FF2B5EF4-FFF2-40B4-BE49-F238E27FC236}">
                  <a16:creationId xmlns:a16="http://schemas.microsoft.com/office/drawing/2014/main" id="{CFA40FF4-ED99-70BD-9656-5A66A1BA72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5">
              <a:extLst>
                <a:ext uri="{FF2B5EF4-FFF2-40B4-BE49-F238E27FC236}">
                  <a16:creationId xmlns:a16="http://schemas.microsoft.com/office/drawing/2014/main" id="{75F97ABD-B52A-1009-1A83-6E1AC48E5F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810D969E-99B9-8FF8-0FFB-53752710288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DB797F6-3BA2-A245-DA70-D98B4AC1E8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495158F1-8A67-5B1C-9920-F6DF36FCD1B9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3E1ECD1A-4BFF-3B11-47D2-906D6C7996C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CE0089DC-7CCB-17B0-8A43-CED075B4390A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302A6FE-E91E-697B-95CF-87A28079DE2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04FA113E-5AB5-DB3C-EB46-55A79EBFAC3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D4EA53D-1B8C-9DCA-FD42-FEBDBF459AF0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DA988DE3-26FA-2EF0-C335-1A081A21152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40F79069-C576-3693-A756-56A7848052C2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203F87DB-3FAE-7C65-8F5B-53C40C7F990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3668EC75-FD5B-218D-13D2-EC1E4A08AC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4">
              <a:extLst>
                <a:ext uri="{FF2B5EF4-FFF2-40B4-BE49-F238E27FC236}">
                  <a16:creationId xmlns:a16="http://schemas.microsoft.com/office/drawing/2014/main" id="{F5E25BC0-66FF-80AF-8E5A-8B10214FE68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7A724D7B-DE2C-E603-56EF-70B41B6DE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AAF7593A-B5AF-3F9A-A099-AA6289D7F8F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FB7073DC-75B8-8EAF-A8E5-DF6BC7585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1391394-A4EB-FEB9-97A5-6682FD3B54D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7228020B-FF54-A3FC-693B-8FF0941B4B3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BE7183-FF7A-84C6-43C3-E5C64E3356B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2C460848-AF72-BD79-8776-5B3BC9B1366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DDFECE1-80CD-264E-5485-7038DBC2147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B094A0E7-049A-34A8-C445-A0725016751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C286CF93-4BC6-44DB-62D2-F7C5DA15BBE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9EC8150A-29FB-A5C2-ABF7-3A8AFB54627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4FB3C46D-FDFD-239F-E542-DEFCB3F652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B621A9B3-ABA7-EDF0-506D-62C777EF34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94D1E730-B69A-B8BB-AEEC-6618CE3E232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E67FFE2-9B65-7821-8D56-877F7D7DB19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AC3CA94A-B646-C269-589B-CA42AB27BBA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F5ACD9BF-AED4-42EB-CD63-E53A49176E0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D9196337-A1C3-159C-84D9-A4E71C4C165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2D90F07-AA6D-30EF-F023-1560A70727A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3C3F53-D624-6D35-1720-797C4F35EA26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A74CE35-5947-B9E7-34F8-46664D955CE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CACB1B7-2E80-6F4B-319B-CCFE717EBA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58DD5524-5C7A-526B-94D0-05108E276831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B23F86F-1163-B94A-6986-06280B00C381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E2AD7F77-DD44-307B-D1D6-2AC40480FEE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41181034-AD35-BD0B-EAAB-66FC06154DB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6CD8F690-8E10-D48F-B346-086EC015747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05F42756-C3D2-6E29-B5EC-A056C980FCE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F13D7AA9-1B1B-CBE8-B334-F7888C80D1E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823643F0-143A-28CB-FA91-A8670568FBC0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37C0A862-1FB3-8F78-8A0F-B549D99008A1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A8544438-2A81-C3DB-09A9-5C63D1F2A71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B168FFD6-0D76-9C16-389C-3EF0FCA53FF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84CC6140-A705-4CE8-3A2D-07D6335E3067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22B78796-B9EE-5489-E791-3D8C59D7684F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70F8B0E3-A5FD-7A1B-0AEB-7F18556458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7CF737D-6FBE-0565-0319-8D507CBE2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368" y="2575984"/>
            <a:ext cx="11093873" cy="3901016"/>
          </a:xfrm>
        </p:spPr>
        <p:txBody>
          <a:bodyPr/>
          <a:lstStyle>
            <a:lvl1pPr>
              <a:spcBef>
                <a:spcPts val="24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E5CEC4-5DAC-BE53-BB06-8919E1F0B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865" y="453185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210778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314583A-B0E7-49A5-AD11-8866E6BB8A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b" anchorCtr="1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903" y="1384301"/>
            <a:ext cx="5477932" cy="2218267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904" y="3602569"/>
            <a:ext cx="5477933" cy="1046771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1800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8314103-1ECB-406B-B0F2-AD79FFEAC7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b" anchorCtr="1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901" y="2438401"/>
            <a:ext cx="5676899" cy="4174067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8957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Introduction without pictu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95819"/>
            <a:ext cx="3261784" cy="11324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Introduction to today’s team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89441" y="2267305"/>
            <a:ext cx="3285067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540753" y="2267305"/>
            <a:ext cx="3295651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503045-930F-4FFF-81E5-3BD0713246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441" y="2761466"/>
            <a:ext cx="3285067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Title</a:t>
            </a:r>
          </a:p>
          <a:p>
            <a:pPr lvl="0"/>
            <a:r>
              <a:rPr lang="en-US" noProof="0"/>
              <a:t>Company/Business unit</a:t>
            </a:r>
          </a:p>
          <a:p>
            <a:pPr lvl="0"/>
            <a:endParaRPr lang="en-US" noProof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37AD8C34-65C2-4735-B8F9-40AD4FFCF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0754" y="2761466"/>
            <a:ext cx="3295649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Title</a:t>
            </a:r>
          </a:p>
          <a:p>
            <a:pPr lvl="0"/>
            <a:r>
              <a:rPr lang="en-US" noProof="0"/>
              <a:t>Company/Business unit</a:t>
            </a:r>
          </a:p>
          <a:p>
            <a:pPr lvl="0"/>
            <a:endParaRPr lang="en-US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0F2C07-1686-4BF5-A8F2-00ACCA4506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889441" y="4286605"/>
            <a:ext cx="3285067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8E5C02D-2271-4BA6-85C6-8C6F66168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0753" y="4286605"/>
            <a:ext cx="3295651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858F4AD-E159-4AF7-8545-69A9195E9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441" y="4780766"/>
            <a:ext cx="3285067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Title</a:t>
            </a:r>
          </a:p>
          <a:p>
            <a:pPr lvl="0"/>
            <a:r>
              <a:rPr lang="en-US" noProof="0"/>
              <a:t>Company/Business unit</a:t>
            </a:r>
          </a:p>
          <a:p>
            <a:pPr lvl="0"/>
            <a:endParaRPr lang="en-US" noProof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1B87D65-17E5-4E8E-97F2-5A5F1F435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40754" y="4780766"/>
            <a:ext cx="3295649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Title</a:t>
            </a:r>
          </a:p>
          <a:p>
            <a:pPr lvl="0"/>
            <a:r>
              <a:rPr lang="en-US" noProof="0"/>
              <a:t>Company/Business unit</a:t>
            </a:r>
          </a:p>
          <a:p>
            <a:pPr lvl="0"/>
            <a:endParaRPr lang="en-US" noProof="0"/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0398CDBD-D99F-4F12-ABBE-ADECA4923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1" y="1132964"/>
            <a:ext cx="1448184" cy="14674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BCAC-37B8-4B18-A056-09485E83135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0DB1B-7A2F-4A91-A218-82630A45A4DD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C2362-2636-49BA-BC63-2E82400670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1556D-B11B-4ACF-90FC-8AB23A4F08C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24" name="Footer Placeholder 37">
            <a:extLst>
              <a:ext uri="{FF2B5EF4-FFF2-40B4-BE49-F238E27FC236}">
                <a16:creationId xmlns:a16="http://schemas.microsoft.com/office/drawing/2014/main" id="{86423AD9-2239-0C45-894F-D484459230D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422929" y="4028233"/>
            <a:ext cx="1474245" cy="1463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bg1"/>
                </a:solidFill>
              </a:rPr>
              <a:t>Besse Medical</a:t>
            </a:r>
          </a:p>
        </p:txBody>
      </p:sp>
    </p:spTree>
    <p:extLst>
      <p:ext uri="{BB962C8B-B14F-4D97-AF65-F5344CB8AC3E}">
        <p14:creationId xmlns:p14="http://schemas.microsoft.com/office/powerpoint/2010/main" val="440018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2" y="395819"/>
            <a:ext cx="10634135" cy="1132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2" y="1528237"/>
            <a:ext cx="10634135" cy="10371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380" y="2565403"/>
            <a:ext cx="10624957" cy="37997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11603-4030-4B52-AEC5-4DFDC3328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2E8F7-27EE-43CE-AA9B-A23C3630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D2DDB9-0E18-46C6-ADE1-FAA00836B21B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C066D-E19C-4186-86AC-703A6DD3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42ABD-5332-41BE-932D-E9ABC5337E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37516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199" y="395820"/>
            <a:ext cx="3295652" cy="7080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379" y="1528236"/>
            <a:ext cx="3295652" cy="48368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33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E865692-0B8B-48B8-B0B3-6CFD2D1E54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1037" y="0"/>
            <a:ext cx="7310967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9367E-9A9A-4E35-B6B9-BF86971CC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D68F1-200A-47D3-97D6-58AED3057F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9369D143-BFE6-40DB-8A92-5DEDCC1CF1D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46A1A-29A4-4332-8B86-0C85E0F9E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5498D-2CEE-48ED-83C1-AE3937093EA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06554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one column I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95819"/>
            <a:ext cx="3311933" cy="1132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381" y="2568841"/>
            <a:ext cx="3286473" cy="37962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0F7CFACC-F5A0-4D91-BC6E-5B5B61498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1C959-0BA1-4D1A-B5ED-9D731739D5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BD98E8D2-7E55-47F5-89EB-47B945B4DA81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D7C1F8-B25F-4AF2-8F76-13A6C03E37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hteck 4">
            <a:extLst>
              <a:ext uri="{FF2B5EF4-FFF2-40B4-BE49-F238E27FC236}">
                <a16:creationId xmlns:a16="http://schemas.microsoft.com/office/drawing/2014/main" id="{ACECA412-D5C3-440C-A7A7-90A520A11675}"/>
              </a:ext>
            </a:extLst>
          </p:cNvPr>
          <p:cNvSpPr/>
          <p:nvPr userDrawn="1"/>
        </p:nvSpPr>
        <p:spPr>
          <a:xfrm>
            <a:off x="4881037" y="0"/>
            <a:ext cx="73109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6A3ADA-83E9-46CE-BF13-361FB789EE9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38786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">
          <p15:clr>
            <a:srgbClr val="FBAE40"/>
          </p15:clr>
        </p15:guide>
        <p15:guide id="2" pos="2592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95822"/>
            <a:ext cx="10615205" cy="113241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3037" y="3657599"/>
            <a:ext cx="2377440" cy="271386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C8FB-79D1-43AA-A630-25E6BCBE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17175A-13A1-41E9-84C0-C2340A93FB3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69E55D-8465-4494-9D63-1CF2885E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81F75C8-33AF-4EF8-91AD-C3F613E5A32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21195" y="3657599"/>
            <a:ext cx="2377440" cy="271386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F27F29A-3FCE-450F-8589-0C274FB4F2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67116" y="3657599"/>
            <a:ext cx="2377440" cy="271386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CCA128A-32E9-4D64-AC0B-398493F9539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58960" y="3657599"/>
            <a:ext cx="2377440" cy="271386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2D38D3-5EC7-403C-920C-0513180C505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711040" y="3023893"/>
            <a:ext cx="2377440" cy="63370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67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77800EA-D41D-43AB-8804-27840F23724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219197" y="3023893"/>
            <a:ext cx="2377440" cy="63370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67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474D252-4B94-4FBB-A69E-14D59026589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965119" y="3023893"/>
            <a:ext cx="2377440" cy="63370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67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3E881A5A-C925-4733-933F-212ABDC1B57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456963" y="3023893"/>
            <a:ext cx="2377440" cy="63370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67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BB6848-36DA-47E2-85FA-24BDC1BB36B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50769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three columns in Tru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395821"/>
            <a:ext cx="3295652" cy="18242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2" y="2548131"/>
            <a:ext cx="3268135" cy="3823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>
                <a:solidFill>
                  <a:schemeClr val="bg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1033" y="2577867"/>
            <a:ext cx="3285067" cy="37933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40754" y="2577867"/>
            <a:ext cx="3295649" cy="37933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12BFD51-DBD0-429E-8A84-D3D9CFFC0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1" y="1132964"/>
            <a:ext cx="1448184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869C6-0B2F-4A0C-A4D7-4D7CA592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349683-A659-490F-8592-7187A9101B18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D8A5-D306-41FC-91A4-10970587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7F82FC-5DDB-42DD-9BF2-3AEA331476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2" name="Footer Placeholder 37">
            <a:extLst>
              <a:ext uri="{FF2B5EF4-FFF2-40B4-BE49-F238E27FC236}">
                <a16:creationId xmlns:a16="http://schemas.microsoft.com/office/drawing/2014/main" id="{889215C6-FAC4-6C41-83C3-F62AC081EE7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422929" y="4028233"/>
            <a:ext cx="1474245" cy="1463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bg1"/>
                </a:solidFill>
              </a:rPr>
              <a:t>Besse Medical</a:t>
            </a:r>
          </a:p>
        </p:txBody>
      </p:sp>
    </p:spTree>
    <p:extLst>
      <p:ext uri="{BB962C8B-B14F-4D97-AF65-F5344CB8AC3E}">
        <p14:creationId xmlns:p14="http://schemas.microsoft.com/office/powerpoint/2010/main" val="2943832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Introduction without pictu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95819"/>
            <a:ext cx="3261784" cy="11324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0398CDBD-D99F-4F12-ABBE-ADECA4923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1" y="1132963"/>
            <a:ext cx="1448184" cy="14674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BCAC-37B8-4B18-A056-09485E83135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9CF86E-5A66-49CC-8B91-895FFA4CF312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C2362-2636-49BA-BC63-2E82400670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ooter Placeholder 37">
            <a:extLst>
              <a:ext uri="{FF2B5EF4-FFF2-40B4-BE49-F238E27FC236}">
                <a16:creationId xmlns:a16="http://schemas.microsoft.com/office/drawing/2014/main" id="{12B9ED71-377B-4440-8A1D-49ED91E6A4B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 rot="16200000">
            <a:off x="9397" y="5193645"/>
            <a:ext cx="610655" cy="1463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Confidential</a:t>
            </a:r>
            <a:endParaRPr lang="en-US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14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two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F476445-3292-41EA-9F7D-66524141203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91501" y="2586963"/>
            <a:ext cx="3274601" cy="37781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395819"/>
            <a:ext cx="3299884" cy="1132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2541432"/>
            <a:ext cx="3299883" cy="38297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67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ECE0A8-6E2E-4CDD-9C99-ADC3BD870B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0754" y="0"/>
            <a:ext cx="3651249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0B0DAAE-C09B-45BD-9696-C3DAD5E5D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6E34C-7363-422B-B89A-4EB5DF3FAF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09C2E7EE-C486-46C6-AF4A-D70416E5434A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3ABFA-3E0D-4F0A-AF30-F33D95442F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1A3C9-35CE-423F-AFBD-419E2D88E73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68416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>
            <a:extLst>
              <a:ext uri="{FF2B5EF4-FFF2-40B4-BE49-F238E27FC236}">
                <a16:creationId xmlns:a16="http://schemas.microsoft.com/office/drawing/2014/main" id="{D6950C4A-47AF-4313-29E8-5A5B95B7A280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2" name="Gerade Verbindung 46">
              <a:extLst>
                <a:ext uri="{FF2B5EF4-FFF2-40B4-BE49-F238E27FC236}">
                  <a16:creationId xmlns:a16="http://schemas.microsoft.com/office/drawing/2014/main" id="{20BBACAA-1B38-56A0-8A62-5BBA0C77B8D2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6">
              <a:extLst>
                <a:ext uri="{FF2B5EF4-FFF2-40B4-BE49-F238E27FC236}">
                  <a16:creationId xmlns:a16="http://schemas.microsoft.com/office/drawing/2014/main" id="{BA1AE3A7-D5C4-132F-3ED7-2A752A8661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4">
              <a:extLst>
                <a:ext uri="{FF2B5EF4-FFF2-40B4-BE49-F238E27FC236}">
                  <a16:creationId xmlns:a16="http://schemas.microsoft.com/office/drawing/2014/main" id="{CFA40FF4-ED99-70BD-9656-5A66A1BA72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5">
              <a:extLst>
                <a:ext uri="{FF2B5EF4-FFF2-40B4-BE49-F238E27FC236}">
                  <a16:creationId xmlns:a16="http://schemas.microsoft.com/office/drawing/2014/main" id="{75F97ABD-B52A-1009-1A83-6E1AC48E5F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810D969E-99B9-8FF8-0FFB-53752710288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DB797F6-3BA2-A245-DA70-D98B4AC1E8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495158F1-8A67-5B1C-9920-F6DF36FCD1B9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3E1ECD1A-4BFF-3B11-47D2-906D6C7996C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CE0089DC-7CCB-17B0-8A43-CED075B4390A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302A6FE-E91E-697B-95CF-87A28079DE2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04FA113E-5AB5-DB3C-EB46-55A79EBFAC3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D4EA53D-1B8C-9DCA-FD42-FEBDBF459AF0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DA988DE3-26FA-2EF0-C335-1A081A21152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40F79069-C576-3693-A756-56A7848052C2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203F87DB-3FAE-7C65-8F5B-53C40C7F990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3668EC75-FD5B-218D-13D2-EC1E4A08AC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4">
              <a:extLst>
                <a:ext uri="{FF2B5EF4-FFF2-40B4-BE49-F238E27FC236}">
                  <a16:creationId xmlns:a16="http://schemas.microsoft.com/office/drawing/2014/main" id="{F5E25BC0-66FF-80AF-8E5A-8B10214FE68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7A724D7B-DE2C-E603-56EF-70B41B6DE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AAF7593A-B5AF-3F9A-A099-AA6289D7F8F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FB7073DC-75B8-8EAF-A8E5-DF6BC7585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1391394-A4EB-FEB9-97A5-6682FD3B54D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7228020B-FF54-A3FC-693B-8FF0941B4B3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BE7183-FF7A-84C6-43C3-E5C64E3356B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2C460848-AF72-BD79-8776-5B3BC9B1366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DDFECE1-80CD-264E-5485-7038DBC2147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B094A0E7-049A-34A8-C445-A0725016751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C286CF93-4BC6-44DB-62D2-F7C5DA15BBE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9EC8150A-29FB-A5C2-ABF7-3A8AFB54627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4FB3C46D-FDFD-239F-E542-DEFCB3F652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B621A9B3-ABA7-EDF0-506D-62C777EF34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94D1E730-B69A-B8BB-AEEC-6618CE3E232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E67FFE2-9B65-7821-8D56-877F7D7DB19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AC3CA94A-B646-C269-589B-CA42AB27BBA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F5ACD9BF-AED4-42EB-CD63-E53A49176E0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D9196337-A1C3-159C-84D9-A4E71C4C165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2D90F07-AA6D-30EF-F023-1560A70727A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3C3F53-D624-6D35-1720-797C4F35EA26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A74CE35-5947-B9E7-34F8-46664D955CE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CACB1B7-2E80-6F4B-319B-CCFE717EBA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58DD5524-5C7A-526B-94D0-05108E276831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B23F86F-1163-B94A-6986-06280B00C381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E2AD7F77-DD44-307B-D1D6-2AC40480FEE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41181034-AD35-BD0B-EAAB-66FC06154DB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6CD8F690-8E10-D48F-B346-086EC015747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05F42756-C3D2-6E29-B5EC-A056C980FCE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F13D7AA9-1B1B-CBE8-B334-F7888C80D1E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823643F0-143A-28CB-FA91-A8670568FBC0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37C0A862-1FB3-8F78-8A0F-B549D99008A1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A8544438-2A81-C3DB-09A9-5C63D1F2A71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B168FFD6-0D76-9C16-389C-3EF0FCA53FF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84CC6140-A705-4CE8-3A2D-07D6335E3067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22B78796-B9EE-5489-E791-3D8C59D7684F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70F8B0E3-A5FD-7A1B-0AEB-7F18556458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7CF737D-6FBE-0565-0319-8D507CBE2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potlight Grad">
            <a:extLst>
              <a:ext uri="{FF2B5EF4-FFF2-40B4-BE49-F238E27FC236}">
                <a16:creationId xmlns:a16="http://schemas.microsoft.com/office/drawing/2014/main" id="{E4CE15E1-FB1F-F096-DFEF-B26EFE194F40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368" y="2575984"/>
            <a:ext cx="11093873" cy="3901016"/>
          </a:xfrm>
        </p:spPr>
        <p:txBody>
          <a:bodyPr/>
          <a:lstStyle>
            <a:lvl1pPr>
              <a:spcBef>
                <a:spcPts val="24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FA2EB00-0978-7710-7A0B-A2442502CC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126" y="453187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365383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on Tru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77871"/>
            <a:ext cx="10634133" cy="58525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58918D4-5B11-456F-B588-1E4BD79DD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1" y="1132963"/>
            <a:ext cx="1448184" cy="1467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4EDF9-9ADB-4C68-AD93-7B18264E2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7786B2-DBA8-487A-83E8-440EF74C73E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B8B0F-B560-44D6-B95A-B19CEC92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A7CCE-F78A-4553-BB1D-D5AECAF172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87410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three columns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199" y="395820"/>
            <a:ext cx="3295652" cy="18242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199" y="2538995"/>
            <a:ext cx="3295652" cy="3832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91500" y="2586963"/>
            <a:ext cx="3274601" cy="37781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572502" y="2586963"/>
            <a:ext cx="3263900" cy="37781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59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C8FB-79D1-43AA-A630-25E6BCBE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67351B-BAA7-C74C-A412-FC79C71BBC87}" type="datetime1">
              <a:rPr lang="en-DE" smtClean="0"/>
              <a:t>11/15/2025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1F210B-7D59-4BA9-81E5-68ECBD7C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AmerisourceBergen PowerPoint Template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69E55D-8465-4494-9D63-1CF2885E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83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CE4366-B57A-4DFB-8525-7AB08BF28ACD}"/>
              </a:ext>
            </a:extLst>
          </p:cNvPr>
          <p:cNvSpPr/>
          <p:nvPr userDrawn="1"/>
        </p:nvSpPr>
        <p:spPr>
          <a:xfrm>
            <a:off x="4514852" y="0"/>
            <a:ext cx="76771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2224755-63A0-4928-87E4-E4FB6ACC3D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1" y="0"/>
            <a:ext cx="3956051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5386" y="1739902"/>
            <a:ext cx="6951015" cy="4643967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6705264" algn="r"/>
              </a:tabLst>
              <a:defRPr sz="1867">
                <a:solidFill>
                  <a:schemeClr val="bg1"/>
                </a:solidFill>
              </a:defRPr>
            </a:lvl1pPr>
            <a:lvl2pPr marL="0" indent="0">
              <a:buFontTx/>
              <a:buNone/>
              <a:tabLst>
                <a:tab pos="6705264" algn="r"/>
              </a:tabLst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E1B39A9-E4D3-426B-8BD8-1E8E33A57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59"/>
            <a:ext cx="1448192" cy="1467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1B2B6-FC51-4F6C-9C17-992CFF3DAF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A15E1A75-5CC4-4E13-86F9-2EDB0C9DC814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5B2852-7714-4652-B8D7-5B6E52B5C9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ED7138-F3E1-421C-9C9D-57F9C172A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1032" y="410183"/>
            <a:ext cx="6953837" cy="10890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6AC84-D378-4427-A5E5-52CA2B37633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01221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two columns with one picture I headlin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4622DCE-0F79-4A6A-9FDF-887CE24F12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2035" y="0"/>
            <a:ext cx="5659967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95819"/>
            <a:ext cx="5109635" cy="152188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1534" y="1917699"/>
            <a:ext cx="1472401" cy="444741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>
                <a:solidFill>
                  <a:schemeClr val="accent2"/>
                </a:solidFill>
              </a:defRPr>
            </a:lvl1pPr>
            <a:lvl2pPr algn="r">
              <a:defRPr>
                <a:solidFill>
                  <a:schemeClr val="accent2"/>
                </a:solidFill>
              </a:defRPr>
            </a:lvl2pPr>
            <a:lvl3pPr algn="r">
              <a:defRPr>
                <a:solidFill>
                  <a:schemeClr val="accent2"/>
                </a:solidFill>
              </a:defRPr>
            </a:lvl3pPr>
            <a:lvl4pPr algn="r">
              <a:defRPr>
                <a:solidFill>
                  <a:schemeClr val="accent2"/>
                </a:solidFill>
              </a:defRPr>
            </a:lvl4pPr>
            <a:lvl5pPr algn="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58586" y="1917699"/>
            <a:ext cx="3270249" cy="444741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2EDD0DF-01B7-4D16-9C03-A068D95C6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59"/>
            <a:ext cx="1448192" cy="1467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7031B-5220-4BCF-A2F3-EC69B9638D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EB40E2A-36DD-4B44-A580-313B6BBE3CC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27584-84D8-48D3-A516-E4FBCC84D2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6F9A7-B22D-44BA-B56D-F5951ACF5F1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3871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14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379" y="1528234"/>
            <a:ext cx="10624957" cy="483687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67"/>
            </a:lvl1pPr>
            <a:lvl2pPr marL="230706" indent="-230706">
              <a:defRPr sz="1867"/>
            </a:lvl2pPr>
            <a:lvl3pPr marL="459295" indent="-228589">
              <a:defRPr sz="1867"/>
            </a:lvl3pPr>
            <a:lvl4pPr marL="689999" indent="-230706">
              <a:defRPr sz="1867"/>
            </a:lvl4pPr>
            <a:lvl5pPr marL="918588" indent="-228589">
              <a:defRPr sz="1867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395819"/>
            <a:ext cx="10634135" cy="1132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11603-4030-4B52-AEC5-4DFDC3328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59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2E8F7-27EE-43CE-AA9B-A23C3630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AD4B3C-6FEC-4087-BDF6-A4C7D49640AF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C066D-E19C-4186-86AC-703A6DD3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EFC95-6E7E-4E9E-A838-BB14A2E353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39815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Tru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385235"/>
            <a:ext cx="10998200" cy="9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70">
              <a:defRPr/>
            </a:pPr>
            <a:fld id="{63AEB180-D75B-4CC1-AEFC-A70FF345BFCB}" type="datetime1">
              <a:rPr lang="en-US" smtClean="0">
                <a:solidFill>
                  <a:srgbClr val="FFFFFF"/>
                </a:solidFill>
              </a:rPr>
              <a:pPr defTabSz="609570">
                <a:defRPr/>
              </a:pPr>
              <a:t>11/15/2025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70">
              <a:defRPr/>
            </a:pPr>
            <a:r>
              <a:rPr lang="en-US">
                <a:solidFill>
                  <a:srgbClr val="FFFFFF"/>
                </a:solidFill>
              </a:rPr>
              <a:t>Proprietary &amp;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70">
              <a:defRPr/>
            </a:pPr>
            <a:fld id="{7402B711-A71A-452E-950A-8AB93037233C}" type="slidenum">
              <a:rPr lang="en-US" smtClean="0">
                <a:solidFill>
                  <a:srgbClr val="FFFFFF"/>
                </a:solidFill>
              </a:rPr>
              <a:pPr defTabSz="60957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BF4C37A-B372-4707-16A2-58BCBB4B1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64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590D7-8091-3D66-D11F-A65961D0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70">
              <a:defRPr/>
            </a:pPr>
            <a:fld id="{66029881-6A0F-6B4F-87C5-6CF4FD0536DE}" type="datetime1">
              <a:rPr lang="en-US" smtClean="0">
                <a:solidFill>
                  <a:srgbClr val="461E96"/>
                </a:solidFill>
              </a:rPr>
              <a:pPr defTabSz="609570">
                <a:defRPr/>
              </a:pPr>
              <a:t>11/15/2025</a:t>
            </a:fld>
            <a:endParaRPr lang="en-US">
              <a:solidFill>
                <a:srgbClr val="461E96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3C78D-3010-E75F-A1B3-6A863FC0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70">
              <a:defRPr/>
            </a:pPr>
            <a:r>
              <a:rPr lang="en-US">
                <a:solidFill>
                  <a:srgbClr val="461E96"/>
                </a:solidFill>
              </a:rPr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F40EA-9EE7-9CA7-C42D-7E6C23ADC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0">
              <a:defRPr/>
            </a:pPr>
            <a:fld id="{7402B711-A71A-452E-950A-8AB93037233C}" type="slidenum">
              <a:rPr lang="en-US" smtClean="0">
                <a:solidFill>
                  <a:srgbClr val="461E96"/>
                </a:solidFill>
              </a:rPr>
              <a:pPr defTabSz="609570">
                <a:defRPr/>
              </a:pPr>
              <a:t>‹#›</a:t>
            </a:fld>
            <a:endParaRPr lang="en-US">
              <a:solidFill>
                <a:srgbClr val="461E96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0D3F19-98CE-9613-5AE6-620AC9F2A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1BB8AE4-5398-B4FE-8931-C8BD51FE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0" y="384000"/>
            <a:ext cx="110016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C9AB8-3E32-2EBD-8663-9616C441CAB6}"/>
              </a:ext>
            </a:extLst>
          </p:cNvPr>
          <p:cNvSpPr txBox="1"/>
          <p:nvPr userDrawn="1"/>
        </p:nvSpPr>
        <p:spPr>
          <a:xfrm>
            <a:off x="9285319" y="1533819"/>
            <a:ext cx="1578895" cy="113884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61E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6085B-D19E-C5D8-B014-A3D82E480603}"/>
              </a:ext>
            </a:extLst>
          </p:cNvPr>
          <p:cNvSpPr txBox="1"/>
          <p:nvPr userDrawn="1"/>
        </p:nvSpPr>
        <p:spPr>
          <a:xfrm>
            <a:off x="9576263" y="2610198"/>
            <a:ext cx="2086495" cy="113884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61E9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2604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otional slide 2/3 True Blue righ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8378D9-FFBB-0B12-C5C0-B528FAF38E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250267" cy="6858000"/>
          </a:xfrm>
          <a:solidFill>
            <a:schemeClr val="bg1"/>
          </a:solidFill>
        </p:spPr>
        <p:txBody>
          <a:bodyPr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32"/>
            <a:fld id="{46662E4B-B0CD-A842-ADDC-1A91FEBB276C}" type="datetime1">
              <a:rPr lang="en-US" smtClean="0">
                <a:solidFill>
                  <a:srgbClr val="461E96"/>
                </a:solidFill>
              </a:rPr>
              <a:pPr defTabSz="914332"/>
              <a:t>11/15/2025</a:t>
            </a:fld>
            <a:endParaRPr lang="en-US">
              <a:solidFill>
                <a:srgbClr val="461E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32"/>
            <a:r>
              <a:rPr lang="en-US">
                <a:solidFill>
                  <a:srgbClr val="461E96"/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32"/>
            <a:fld id="{7402B711-A71A-452E-950A-8AB93037233C}" type="slidenum">
              <a:rPr lang="en-US" smtClean="0">
                <a:solidFill>
                  <a:srgbClr val="461E96"/>
                </a:solidFill>
              </a:rPr>
              <a:pPr defTabSz="914332"/>
              <a:t>‹#›</a:t>
            </a:fld>
            <a:endParaRPr lang="en-US">
              <a:solidFill>
                <a:srgbClr val="461E96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2FDF-DD4E-FD9C-BB3C-9D670B25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572" y="385233"/>
            <a:ext cx="7217833" cy="17976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B718EE-A3AE-9035-7595-F9C8D07A4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567" y="3236384"/>
            <a:ext cx="3426884" cy="3139016"/>
          </a:xfrm>
        </p:spPr>
        <p:txBody>
          <a:bodyPr/>
          <a:lstStyle>
            <a:lvl1pPr>
              <a:defRPr sz="1467">
                <a:solidFill>
                  <a:schemeClr val="bg1"/>
                </a:solidFill>
              </a:defRPr>
            </a:lvl1pPr>
            <a:lvl2pPr marL="153584" indent="-153584">
              <a:defRPr sz="1467">
                <a:solidFill>
                  <a:schemeClr val="bg1"/>
                </a:solidFill>
              </a:defRPr>
            </a:lvl2pPr>
            <a:lvl3pPr marL="307168" indent="-153584">
              <a:defRPr sz="1467">
                <a:solidFill>
                  <a:schemeClr val="bg1"/>
                </a:solidFill>
              </a:defRPr>
            </a:lvl3pPr>
            <a:lvl4pPr marL="460752" indent="-153584">
              <a:defRPr sz="1467">
                <a:solidFill>
                  <a:schemeClr val="bg1"/>
                </a:solidFill>
              </a:defRPr>
            </a:lvl4pPr>
            <a:lvl5pPr marL="614339" indent="-153584"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6233A1AD-A01A-0640-1E19-A3453E6971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18568" y="2201336"/>
            <a:ext cx="7217832" cy="57573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95AC2C-1FBB-504D-8C2A-8190F69B22CC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413756" y="3236384"/>
            <a:ext cx="3422649" cy="3139016"/>
          </a:xfrm>
        </p:spPr>
        <p:txBody>
          <a:bodyPr/>
          <a:lstStyle>
            <a:lvl1pPr>
              <a:defRPr sz="1467">
                <a:solidFill>
                  <a:schemeClr val="bg1"/>
                </a:solidFill>
              </a:defRPr>
            </a:lvl1pPr>
            <a:lvl2pPr marL="153584" indent="-153584">
              <a:defRPr sz="1467">
                <a:solidFill>
                  <a:schemeClr val="bg1"/>
                </a:solidFill>
              </a:defRPr>
            </a:lvl2pPr>
            <a:lvl3pPr marL="307168" indent="-153584">
              <a:defRPr sz="1467">
                <a:solidFill>
                  <a:schemeClr val="bg1"/>
                </a:solidFill>
              </a:defRPr>
            </a:lvl3pPr>
            <a:lvl4pPr marL="460752" indent="-153584">
              <a:defRPr sz="1467">
                <a:solidFill>
                  <a:schemeClr val="bg1"/>
                </a:solidFill>
              </a:defRPr>
            </a:lvl4pPr>
            <a:lvl5pPr marL="614339" indent="-153584"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696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085" y="2207688"/>
            <a:ext cx="5505451" cy="2076449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085" y="4284137"/>
            <a:ext cx="5505451" cy="1636183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3302785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Introduction with on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95819"/>
            <a:ext cx="3261784" cy="11324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</a:t>
            </a:r>
            <a:r>
              <a:rPr lang="en-US"/>
              <a:t>ntroduction to todays Team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785" y="2267305"/>
            <a:ext cx="3285067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89505" y="2267305"/>
            <a:ext cx="3295651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503045-930F-4FFF-81E5-3BD0713246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9785" y="2761469"/>
            <a:ext cx="3285067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37AD8C34-65C2-4735-B8F9-40AD4FFCF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8" y="2761469"/>
            <a:ext cx="3295649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0F2C07-1686-4BF5-A8F2-00ACCA4506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29785" y="4286605"/>
            <a:ext cx="3285067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8E5C02D-2271-4BA6-85C6-8C6F66168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9505" y="4286605"/>
            <a:ext cx="3295651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858F4AD-E159-4AF7-8545-69A9195E9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9785" y="4780769"/>
            <a:ext cx="3285067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1B87D65-17E5-4E8E-97F2-5A5F1F435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9508" y="4780769"/>
            <a:ext cx="3295649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BCAC-37B8-4B18-A056-09485E83135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AF5CD-262A-4397-9999-375835F7DFCB}" type="datetime1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E4F09-4AF8-493B-9179-6D673D0146C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C2362-2636-49BA-BC63-2E82400670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1B84F3B-5898-4A03-9D80-989BC965F22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40753" y="0"/>
            <a:ext cx="3698051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97820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A1B9178-DA5C-4A45-7A9F-98D24D075F8A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C51B08D8-1176-E62D-A10E-FB28689C187C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181B925F-62B4-B44B-D104-3105ED261300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351F384-F3D2-CB89-233E-458327DC570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5BAB29B5-67F6-EFA0-C7E4-9FB472BAD1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D70634EF-144C-20A3-A4AD-B5F48A50F1B8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4F8F58B-14E3-B2FE-16D7-9C4C35F30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AF5D3CAB-9963-6C10-639F-AB04D1B953B8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AD971938-052E-A925-6360-A2FB2FCEB9B0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01D49A2F-2666-A4F2-BF5C-1BBFC485C90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BA34920-F5CB-F28E-568B-BBD6718827D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62213322-9CA9-FC4E-9B00-027A4BCBDD3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228C6CF-1888-25FB-9722-586A4130E0A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92D2246B-7F81-36F0-3DB6-01E813133D6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B07B0CF-AED1-5642-EB22-50CFDA45B4F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0F9FEE78-2341-7B3C-8A51-548415C0130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3388EA72-C54D-DD64-F0DB-F420CE3731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675F87B8-D92D-D7EB-4F2F-26766074D02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E64D2C0D-A50F-A500-BBE5-6A30261398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90C4A0D7-F5B2-A0A7-8069-9AC046F4D83A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E2AF96A4-EB0E-9A04-A68F-79D1C378CD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9250802-3351-94D1-7573-F33E7F1A6FA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B34C5AAA-4D0D-E0EB-2523-AB5C2F39F98A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33CDA4E8-2203-E5B4-FD0E-45E16F8CE14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376157C-BC10-4CC6-F754-80D8793314E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5418AF75-AA56-B1F2-F73E-D7DEB9EB85D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69730BC0-C533-AC3A-8E62-B93EAC83095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2D960F-2785-3AE7-3AD2-6136315C6BB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DABDE10F-A982-193B-08DA-283E5F673E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8FBC5AED-5D3A-8CC7-63CF-6E2A507F87D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280EADFD-2702-AEBB-F6F3-6D25C6060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B357606E-8792-167E-D813-6EF3E64C36C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8B50717-675B-CCF1-7A35-6DEF20461AAA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88A70C9-0A72-DCBF-320E-4610262CECC1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59127BC-33E1-7BD1-2D8F-30D215AFC8F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7D1F386-CA5B-3F5B-43A8-BC82F253139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787CE2F-3C04-524D-1D72-425E1CCAB22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803CE9D5-63F9-438E-A56D-01921451D239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25E7B88-B14E-9722-BE97-C6A0772AC50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04387835-0973-9EE9-A7F5-54654B24ED0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EC87174-CD7D-4FD7-E5A9-9776B071835C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65E91331-5EC6-99E6-E6ED-E159983A3F5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5E19E04-3D82-CC33-D9D3-2166C598BE1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FB096479-5F01-4EE1-E560-3C2B5B07A5E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F55E280-729A-E13D-9F3F-9DE6AF9A4AE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97E10AE-B7BB-F0AB-0AC7-D72F8F0DD4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AFAA7EE-D768-F523-7EA4-DE7CC5F7ECAA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676BF075-D5E6-3AAA-3B44-756ED5FD5F2A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85F019E1-3D3D-7002-3B98-58B167E1EDE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B6A2722A-FFFF-B515-E471-B8618A65416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DDF3219-F882-5738-A981-77FF5007B74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CDCC877C-F565-C27A-B85B-0CDF97A2070C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F5E319-556D-DCAF-A966-8C1FA98C5A76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E40AC7CB-46F3-25E3-7B35-E8702FEABF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989A3059-AA51-F844-38E5-F1DDA9DA4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0"/>
            <a:ext cx="11094297" cy="792480"/>
          </a:xfrm>
        </p:spPr>
        <p:txBody>
          <a:bodyPr/>
          <a:lstStyle>
            <a:lvl1pPr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11094297" cy="493818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8" name="Logo Lockup">
            <a:extLst>
              <a:ext uri="{FF2B5EF4-FFF2-40B4-BE49-F238E27FC236}">
                <a16:creationId xmlns:a16="http://schemas.microsoft.com/office/drawing/2014/main" id="{4E60961E-7D68-8705-6107-30201A045F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8400" y="381000"/>
            <a:ext cx="1706880" cy="379811"/>
            <a:chOff x="1215152" y="1794510"/>
            <a:chExt cx="6722532" cy="1495881"/>
          </a:xfrm>
          <a:solidFill>
            <a:schemeClr val="accent1"/>
          </a:solidFill>
        </p:grpSpPr>
        <p:pic>
          <p:nvPicPr>
            <p:cNvPr id="69" name="2023">
              <a:extLst>
                <a:ext uri="{FF2B5EF4-FFF2-40B4-BE49-F238E27FC236}">
                  <a16:creationId xmlns:a16="http://schemas.microsoft.com/office/drawing/2014/main" id="{840733AA-4BE4-52D1-BC95-B8C299401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70" name="exchange">
              <a:extLst>
                <a:ext uri="{FF2B5EF4-FFF2-40B4-BE49-F238E27FC236}">
                  <a16:creationId xmlns:a16="http://schemas.microsoft.com/office/drawing/2014/main" id="{A74F44D6-490C-01DF-181C-9BA90752A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71" name="grow.">
              <a:extLst>
                <a:ext uri="{FF2B5EF4-FFF2-40B4-BE49-F238E27FC236}">
                  <a16:creationId xmlns:a16="http://schemas.microsoft.com/office/drawing/2014/main" id="{E19C7143-2E88-D716-D14C-BEC0A9DD4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76348341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n three columns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199" y="395821"/>
            <a:ext cx="3295652" cy="18242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199" y="2538995"/>
            <a:ext cx="3295652" cy="3832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91501" y="2586963"/>
            <a:ext cx="3274601" cy="37781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572503" y="2586963"/>
            <a:ext cx="3263900" cy="37781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C8FB-79D1-43AA-A630-25E6BCBE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67351B-BAA7-C74C-A412-FC79C71BBC87}" type="datetime1">
              <a:rPr lang="en-DE" smtClean="0"/>
              <a:t>11/15/2025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1F210B-7D59-4BA9-81E5-68ECBD7C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AmerisourceBergen PowerPoint Template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69E55D-8465-4494-9D63-1CF2885E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44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CE4366-B57A-4DFB-8525-7AB08BF28ACD}"/>
              </a:ext>
            </a:extLst>
          </p:cNvPr>
          <p:cNvSpPr/>
          <p:nvPr userDrawn="1"/>
        </p:nvSpPr>
        <p:spPr>
          <a:xfrm>
            <a:off x="4514852" y="0"/>
            <a:ext cx="76771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2224755-63A0-4928-87E4-E4FB6ACC3D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1" y="0"/>
            <a:ext cx="3956051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5387" y="1739903"/>
            <a:ext cx="6951015" cy="4643967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6705096" algn="r"/>
              </a:tabLst>
              <a:defRPr sz="1867">
                <a:solidFill>
                  <a:schemeClr val="bg1"/>
                </a:solidFill>
              </a:defRPr>
            </a:lvl1pPr>
            <a:lvl2pPr marL="0" indent="0">
              <a:buFontTx/>
              <a:buNone/>
              <a:tabLst>
                <a:tab pos="6705096" algn="r"/>
              </a:tabLst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E1B39A9-E4D3-426B-8BD8-1E8E33A57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1B2B6-FC51-4F6C-9C17-992CFF3DAF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A15E1A75-5CC4-4E13-86F9-2EDB0C9DC814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5B2852-7714-4652-B8D7-5B6E52B5C9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ED7138-F3E1-421C-9C9D-57F9C172A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1032" y="410183"/>
            <a:ext cx="6953837" cy="10890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6AC84-D378-4427-A5E5-52CA2B37633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1200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590D7-8091-3D66-D11F-A65961D0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29881-6A0F-6B4F-87C5-6CF4FD0536DE}" type="datetime1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3C78D-3010-E75F-A1B3-6A863FC0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F40EA-9EE7-9CA7-C42D-7E6C23ADC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0D3F19-98CE-9613-5AE6-620AC9F2A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1BB8AE4-5398-B4FE-8931-C8BD51FE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0" y="384000"/>
            <a:ext cx="110016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C9AB8-3E32-2EBD-8663-9616C441CAB6}"/>
              </a:ext>
            </a:extLst>
          </p:cNvPr>
          <p:cNvSpPr txBox="1"/>
          <p:nvPr userDrawn="1"/>
        </p:nvSpPr>
        <p:spPr>
          <a:xfrm>
            <a:off x="9285321" y="1533819"/>
            <a:ext cx="1578895" cy="113884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6085B-D19E-C5D8-B014-A3D82E480603}"/>
              </a:ext>
            </a:extLst>
          </p:cNvPr>
          <p:cNvSpPr txBox="1"/>
          <p:nvPr userDrawn="1"/>
        </p:nvSpPr>
        <p:spPr>
          <a:xfrm>
            <a:off x="9576265" y="2610199"/>
            <a:ext cx="2086495" cy="113884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520450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one column with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4D4C9F4-04F9-4EB9-BD6D-504DE48CC4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81037" y="0"/>
            <a:ext cx="7310967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1" y="395819"/>
            <a:ext cx="3295651" cy="1132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28377" y="2568841"/>
            <a:ext cx="3295651" cy="37962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172C976D-5D43-4AE6-AC06-0507E98439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3141A-6179-4A32-A0AA-F38AF7921F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A07CFB1-65F6-A847-84A7-68ACE1C4FD48}" type="datetime1">
              <a:t>11/15/2025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1A846-5977-4BF5-A9D4-9497718B4E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EC46878-E6B9-474B-97B7-DF4AAAFCC7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3116" y="2347213"/>
            <a:ext cx="674608" cy="306697"/>
          </a:xfrm>
          <a:prstGeom prst="rect">
            <a:avLst/>
          </a:prstGeom>
        </p:spPr>
      </p:pic>
      <p:sp>
        <p:nvSpPr>
          <p:cNvPr id="11" name="Footer Placeholder 37">
            <a:extLst>
              <a:ext uri="{FF2B5EF4-FFF2-40B4-BE49-F238E27FC236}">
                <a16:creationId xmlns:a16="http://schemas.microsoft.com/office/drawing/2014/main" id="{97F9DD6C-254D-554B-A4AD-3B0550F3E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177291" y="3996696"/>
            <a:ext cx="2982965" cy="1463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Proprietary &amp; confidential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162381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three columns in 9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C183ADE-F47F-D848-B0BB-C9D1A6CF27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561802" y="2618768"/>
            <a:ext cx="3274601" cy="3752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 marL="118525" indent="-118525">
              <a:spcAft>
                <a:spcPts val="400"/>
              </a:spcAft>
              <a:tabLst/>
              <a:defRPr sz="1200"/>
            </a:lvl2pPr>
            <a:lvl3pPr marL="270913" indent="-152388">
              <a:spcAft>
                <a:spcPts val="400"/>
              </a:spcAft>
              <a:tabLst/>
              <a:defRPr sz="1200"/>
            </a:lvl3pPr>
            <a:lvl4pPr marL="406371" indent="-126991">
              <a:spcAft>
                <a:spcPts val="400"/>
              </a:spcAft>
              <a:tabLst/>
              <a:defRPr sz="1200"/>
            </a:lvl4pPr>
            <a:lvl5pPr marL="567224" indent="-160855">
              <a:spcAft>
                <a:spcPts val="400"/>
              </a:spcAft>
              <a:tabLst/>
              <a:defRPr sz="1200"/>
            </a:lvl5pPr>
            <a:lvl6pPr>
              <a:defRPr sz="12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199" y="395821"/>
            <a:ext cx="3295652" cy="18242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199" y="2538995"/>
            <a:ext cx="3295652" cy="3832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91501" y="2618768"/>
            <a:ext cx="3274601" cy="3752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 marL="118525" indent="-118525">
              <a:spcAft>
                <a:spcPts val="400"/>
              </a:spcAft>
              <a:tabLst/>
              <a:defRPr sz="1200"/>
            </a:lvl2pPr>
            <a:lvl3pPr marL="270913" indent="-152388">
              <a:spcAft>
                <a:spcPts val="400"/>
              </a:spcAft>
              <a:tabLst/>
              <a:defRPr sz="1200"/>
            </a:lvl3pPr>
            <a:lvl4pPr marL="406371" indent="-126991">
              <a:spcAft>
                <a:spcPts val="400"/>
              </a:spcAft>
              <a:tabLst/>
              <a:defRPr sz="1200"/>
            </a:lvl4pPr>
            <a:lvl5pPr marL="567224" indent="-160855">
              <a:spcAft>
                <a:spcPts val="400"/>
              </a:spcAft>
              <a:tabLst/>
              <a:defRPr sz="1200"/>
            </a:lvl5pPr>
            <a:lvl6pPr>
              <a:defRPr sz="12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C8FB-79D1-43AA-A630-25E6BCBE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514849-CE2C-6D44-AB85-DA9968E618E2}" type="datetime1">
              <a:t>11/15/2025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69E55D-8465-4494-9D63-1CF2885E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85EC476F-68F5-4A41-A693-82D27AAE3D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3116" y="2347213"/>
            <a:ext cx="674608" cy="306697"/>
          </a:xfrm>
          <a:prstGeom prst="rect">
            <a:avLst/>
          </a:prstGeom>
        </p:spPr>
      </p:pic>
      <p:sp>
        <p:nvSpPr>
          <p:cNvPr id="12" name="Footer Placeholder 37">
            <a:extLst>
              <a:ext uri="{FF2B5EF4-FFF2-40B4-BE49-F238E27FC236}">
                <a16:creationId xmlns:a16="http://schemas.microsoft.com/office/drawing/2014/main" id="{E5328D72-38DF-1A43-BBF7-C61F4DDB0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177291" y="3996696"/>
            <a:ext cx="2982965" cy="1463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Proprietary &amp; confidential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820944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three columns on picture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845B71-5FBE-402F-8AE2-AEFF2B41A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1" y="1"/>
            <a:ext cx="11633200" cy="4648200"/>
          </a:xfrm>
          <a:solidFill>
            <a:schemeClr val="bg1">
              <a:lumMod val="95000"/>
            </a:schemeClr>
          </a:solidFill>
        </p:spPr>
        <p:txBody>
          <a:bodyPr anchor="t" anchorCtr="0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5" y="395819"/>
            <a:ext cx="3261785" cy="1132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384" y="5120646"/>
            <a:ext cx="3286473" cy="12505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2327" y="5120646"/>
            <a:ext cx="3286473" cy="12505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C8AE209-BF86-402B-89A8-6F6AC656E9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4400" y="5120646"/>
            <a:ext cx="3304117" cy="125052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5AC702B2-98E0-4980-9CD8-620885A6C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098197-4F25-4670-AD36-0AEC6C9FB99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1DBF9EB3-E0FD-A545-B48E-9ABF0E6535D5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0A9F6-C9A2-44D3-85FF-71C1A07229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1CCEA-87B4-4610-A26E-7349CDAB429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08933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199" y="395820"/>
            <a:ext cx="3295652" cy="70805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379" y="1528236"/>
            <a:ext cx="3295652" cy="48368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33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E865692-0B8B-48B8-B0B3-6CFD2D1E54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1037" y="0"/>
            <a:ext cx="7310967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9367E-9A9A-4E35-B6B9-BF86971CC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D68F1-200A-47D3-97D6-58AED3057F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28A7B70-72D8-7445-AB1C-9F4DC728265C}" type="datetime1">
              <a:rPr lang="en-US" noProof="0"/>
              <a:t>11/15/2025</a:t>
            </a:fld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46A1A-29A4-4332-8B86-0C85E0F9E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Footer Placeholder 37">
            <a:extLst>
              <a:ext uri="{FF2B5EF4-FFF2-40B4-BE49-F238E27FC236}">
                <a16:creationId xmlns:a16="http://schemas.microsoft.com/office/drawing/2014/main" id="{8055DECD-6912-2A4D-9B86-CE507E793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98" y="5193645"/>
            <a:ext cx="610655" cy="1463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9812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 Core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A0A69-F626-71D1-D44C-F45E3406B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180800"/>
            <a:ext cx="5760000" cy="4560000"/>
          </a:xfr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2700000" scaled="0"/>
          </a:gradFill>
        </p:spPr>
        <p:txBody>
          <a:bodyPr/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201" y="1387201"/>
            <a:ext cx="5505451" cy="2163763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9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269277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556">
          <p15:clr>
            <a:srgbClr val="A4A3A4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ve-columns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590D7-8091-3D66-D11F-A65961D0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8CAC-447B-4115-9748-8D552059ECEC}" type="datetime1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3C78D-3010-E75F-A1B3-6A863FC0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F40EA-9EE7-9CA7-C42D-7E6C23ADC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314ADD-DC5C-2FD7-B6D3-378AB14069F9}"/>
              </a:ext>
            </a:extLst>
          </p:cNvPr>
          <p:cNvSpPr/>
          <p:nvPr userDrawn="1"/>
        </p:nvSpPr>
        <p:spPr>
          <a:xfrm>
            <a:off x="0" y="1528241"/>
            <a:ext cx="12192000" cy="2072217"/>
          </a:xfrm>
          <a:prstGeom prst="rect">
            <a:avLst/>
          </a:prstGeom>
          <a:solidFill>
            <a:schemeClr val="bg2"/>
          </a:solidFill>
        </p:spPr>
        <p:txBody>
          <a:bodyPr vert="horz" lIns="73152" tIns="73152" rIns="60960" bIns="48768" rtlCol="0" anchor="ctr" anchorCtr="0">
            <a:noAutofit/>
          </a:bodyPr>
          <a:lstStyle/>
          <a:p>
            <a:pPr indent="0" algn="ctr" defTabSz="23162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31621" algn="l"/>
                <a:tab pos="463236" algn="l"/>
                <a:tab pos="694857" algn="l"/>
                <a:tab pos="926478" algn="l"/>
              </a:tabLst>
            </a:pPr>
            <a:endParaRPr lang="en-US" sz="1868" err="1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789372-E662-6799-EDC7-5642051A3A4D}"/>
              </a:ext>
            </a:extLst>
          </p:cNvPr>
          <p:cNvSpPr txBox="1"/>
          <p:nvPr userDrawn="1"/>
        </p:nvSpPr>
        <p:spPr>
          <a:xfrm>
            <a:off x="-1715008" y="-552704"/>
            <a:ext cx="1219200" cy="12192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US" sz="24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8588749-A155-1713-53DB-B5E7DE01D1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200" y="2838456"/>
            <a:ext cx="1896000" cy="59054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8" b="1">
                <a:solidFill>
                  <a:schemeClr val="tx1"/>
                </a:solidFill>
              </a:defRPr>
            </a:lvl1pPr>
            <a:lvl2pPr>
              <a:defRPr sz="1468" b="1">
                <a:solidFill>
                  <a:schemeClr val="tx1"/>
                </a:solidFill>
              </a:defRPr>
            </a:lvl2pPr>
            <a:lvl3pPr>
              <a:defRPr sz="1468" b="1">
                <a:solidFill>
                  <a:schemeClr val="tx1"/>
                </a:solidFill>
              </a:defRPr>
            </a:lvl3pPr>
            <a:lvl4pPr>
              <a:defRPr sz="1468" b="1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A47DBC-DB4C-7431-92F1-79CDA9A3EB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1" y="2838455"/>
            <a:ext cx="1896533" cy="59054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8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8EE731-F8E1-08D4-FE6C-385906C914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67867" y="2838455"/>
            <a:ext cx="1896000" cy="59054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8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0F7955-5067-3459-69D1-967FCBC0F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3867" y="2838456"/>
            <a:ext cx="1896000" cy="59054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8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16FB518-78F8-D5AC-C10A-AA33413DC5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48600" y="2838456"/>
            <a:ext cx="1896000" cy="59054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8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0CBFF875-E2AB-0015-FDF6-838307156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45" name="Title Placeholder 1">
            <a:extLst>
              <a:ext uri="{FF2B5EF4-FFF2-40B4-BE49-F238E27FC236}">
                <a16:creationId xmlns:a16="http://schemas.microsoft.com/office/drawing/2014/main" id="{2AD91C0D-0D4A-4D92-157C-AD94D46D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0" y="384000"/>
            <a:ext cx="110016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270AA5-5F61-FE2E-8C3F-03932C158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133" y="3722579"/>
            <a:ext cx="1894304" cy="265982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8" dirty="0"/>
            </a:lvl1pPr>
            <a:lvl2pPr marL="158476" indent="-158476">
              <a:defRPr lang="en-US" sz="1468" dirty="0"/>
            </a:lvl2pPr>
            <a:lvl3pPr marL="316952" indent="-158476">
              <a:defRPr lang="en-US" sz="1468" dirty="0"/>
            </a:lvl3pPr>
            <a:lvl4pPr marL="475428" indent="-158476">
              <a:defRPr lang="en-US" sz="1468" dirty="0"/>
            </a:lvl4pPr>
            <a:lvl5pPr marL="633904" indent="-158476">
              <a:defRPr lang="en-US" sz="1468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8A1D35-3DC1-AD6E-E7D2-25DAC5D25A2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113733" y="3722579"/>
            <a:ext cx="1894304" cy="265982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8" dirty="0"/>
            </a:lvl1pPr>
            <a:lvl2pPr marL="158476" indent="-158476">
              <a:defRPr lang="en-US" sz="1468" dirty="0"/>
            </a:lvl2pPr>
            <a:lvl3pPr marL="316952" indent="-158476">
              <a:defRPr lang="en-US" sz="1468" dirty="0"/>
            </a:lvl3pPr>
            <a:lvl4pPr marL="475428" indent="-158476">
              <a:defRPr lang="en-US" sz="1468" dirty="0"/>
            </a:lvl4pPr>
            <a:lvl5pPr marL="633904" indent="-158476">
              <a:defRPr lang="en-US" sz="1468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6A8730-17A0-F1A2-19A2-B055F78EED6D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369567" y="3722579"/>
            <a:ext cx="1894304" cy="265982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8" dirty="0"/>
            </a:lvl1pPr>
            <a:lvl2pPr marL="158476" indent="-158476">
              <a:defRPr lang="en-US" sz="1468" dirty="0"/>
            </a:lvl2pPr>
            <a:lvl3pPr marL="316952" indent="-158476">
              <a:defRPr lang="en-US" sz="1468" dirty="0"/>
            </a:lvl3pPr>
            <a:lvl4pPr marL="475428" indent="-158476">
              <a:defRPr lang="en-US" sz="1468" dirty="0"/>
            </a:lvl4pPr>
            <a:lvl5pPr marL="633904" indent="-158476">
              <a:defRPr lang="en-US" sz="1468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520C57-46B0-ED4F-1503-BE91A8569F85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655567" y="3722579"/>
            <a:ext cx="1894304" cy="265982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8" dirty="0"/>
            </a:lvl1pPr>
            <a:lvl2pPr marL="158476" indent="-158476">
              <a:defRPr lang="en-US" sz="1468" dirty="0"/>
            </a:lvl2pPr>
            <a:lvl3pPr marL="316952" indent="-158476">
              <a:defRPr lang="en-US" sz="1468" dirty="0"/>
            </a:lvl3pPr>
            <a:lvl4pPr marL="475428" indent="-158476">
              <a:defRPr lang="en-US" sz="1468" dirty="0"/>
            </a:lvl4pPr>
            <a:lvl5pPr marL="633904" indent="-158476">
              <a:defRPr lang="en-US" sz="1468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78C120E-AD7C-1CEB-AE79-11E1AC8B0A9D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950300" y="3722579"/>
            <a:ext cx="1894304" cy="265982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8" dirty="0"/>
            </a:lvl1pPr>
            <a:lvl2pPr marL="158476" indent="-158476">
              <a:defRPr lang="en-US" sz="1468" dirty="0"/>
            </a:lvl2pPr>
            <a:lvl3pPr marL="316952" indent="-158476">
              <a:defRPr lang="en-US" sz="1468" dirty="0"/>
            </a:lvl3pPr>
            <a:lvl4pPr marL="475428" indent="-158476">
              <a:defRPr lang="en-US" sz="1468" dirty="0"/>
            </a:lvl4pPr>
            <a:lvl5pPr marL="633904" indent="-158476">
              <a:defRPr lang="en-US" sz="1468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565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8">
          <p15:clr>
            <a:srgbClr val="FBAE40"/>
          </p15:clr>
        </p15:guide>
        <p15:guide id="2" pos="4514">
          <p15:clr>
            <a:srgbClr val="FBAE40"/>
          </p15:clr>
        </p15:guide>
        <p15:guide id="3" pos="1470">
          <p15:clr>
            <a:srgbClr val="FBAE40"/>
          </p15:clr>
        </p15:guide>
        <p15:guide id="4" pos="2366">
          <p15:clr>
            <a:srgbClr val="FBAE40"/>
          </p15:clr>
        </p15:guide>
        <p15:guide id="5" pos="2536">
          <p15:clr>
            <a:srgbClr val="FBAE40"/>
          </p15:clr>
        </p15:guide>
        <p15:guide id="6" pos="3438">
          <p15:clr>
            <a:srgbClr val="FBAE40"/>
          </p15:clr>
        </p15:guide>
        <p15:guide id="7" pos="3616">
          <p15:clr>
            <a:srgbClr val="FBAE40"/>
          </p15:clr>
        </p15:guide>
        <p15:guide id="8" pos="4694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 Tru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385235"/>
            <a:ext cx="10998200" cy="9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AEB180-D75B-4CC1-AEFC-A70FF345BFCB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&amp;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BF4C37A-B372-4707-16A2-58BCBB4B1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3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446ABA2D-CD69-025C-63B7-FB5941E2F235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63CC2053-D26F-1A09-EC5F-40F09CFF97D0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ECAA126C-3631-1D8E-91D5-30614D2DE00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D37153E-609D-76FB-E0A9-B96F729D65F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6B8C804A-3D3C-4FB7-7B2B-A5B1631680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E165FDD9-DC01-9315-92F5-ADE28CE6BD4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E2CD018-007D-C7F5-8CEA-6EF75B05E6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CC789D7-2EF8-E7C1-3590-31166A200FF3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3CA35A59-F430-B04E-386A-F9806371FB8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A8AD1C7A-EDE4-E574-FB2C-88F4363C5483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75FE1BCD-C5CF-20EE-4B9C-885FEA87A826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86FB99C9-2D8F-7E6E-69FF-3BCC325E5E8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9B3B169-E6F0-A0BD-9B8C-954199476649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CF14F4EF-6D98-05D1-BE74-68BF6458941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E0A690F-ABFD-EDD2-CE30-9CB472CEA6DC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AC81C5B8-3066-7127-B324-F8C1B54F3EFF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256407F4-415D-EC36-7B0D-317E1E6285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AA649B4A-E3F9-8AAB-03F2-0B0136C748C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156B5B86-A947-AB70-8F2E-CD3AD48D0D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8764E9BE-F472-A922-E562-0F87D83E7EB1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C06434AD-4A84-F86B-1A54-DCB4778D07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FF78F582-DCBC-38BA-BF2E-855C713CA45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47417605-21FA-6FD4-573F-3259A8D97A2D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F8442E6-7097-B2AA-70C8-70CEFC964AE3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C9EEE4EC-6594-1727-68E8-9E7F5F4D19A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2B8441AA-615C-FE97-2A5C-A73E59164EB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8184389B-5467-CABF-214B-04846261ED8C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900ECDAB-0A70-53BB-F625-35B0DBB0D742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9DF724ED-3E21-516D-0F80-954C1F4647C9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DAFA7EEE-DA4E-1134-B546-6DA960559883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F1ABEF9F-C8E7-1E1D-6913-B1BC9F3715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456F9207-0BAB-6FEF-7DAD-F6F4D20CCA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1FF7CBE-AFE8-B984-686A-ED28B130250D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CDA6E0FB-B3D1-07D8-10F0-F4D88CD72FEA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C78F46D8-E620-19A4-2C54-9A518DC2520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7C631130-7781-248E-7503-F734C6BF07B1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9C30F47-A74C-E59A-2B35-E306768E44D7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2D2A1D81-56FD-0E35-1730-04538258FF4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54CDB369-4819-9F56-C751-298D0B4C14D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B7E14E3-3EFA-E2D9-ACCF-1D2C4641E2E7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BA4F7D28-29EF-B5A4-30B0-5D6088F7F9A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9BED50D0-FAE0-FEE9-71D2-B3F5DCEA662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0D0E95CC-4BC4-3AD8-FC95-C314E3A8990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10FE85A-1E32-5AF8-0FAE-829224D8CDD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ABB1206-8A13-419E-89F3-BC9DCD184C3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3841409E-A030-F9DF-28AA-C6E30A8B6D1D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7AB87EF-7E1C-CE81-AE53-CC86C5EEB818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B751BD71-9A2E-402B-D7BC-F136211045C8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5EBBFA7E-C8F8-15E8-02A4-F2218837114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65132582-0C82-F949-94BF-B516387E8D3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57DC4A0D-B619-5901-81C2-5DEB10EE48C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3FA2EB0E-A980-6AD9-9419-0B10DE370BDD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66F9D8C5-8439-9DC7-0DC7-CC80F9A93F1B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0B28F8E2-281B-C485-2B45-7367F0E4B2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6E2E3B79-0700-4CC2-F322-508698F290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0"/>
            <a:ext cx="3718560" cy="792480"/>
          </a:xfrm>
        </p:spPr>
        <p:txBody>
          <a:bodyPr/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3718560" cy="4938183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Logo Lockup">
            <a:extLst>
              <a:ext uri="{FF2B5EF4-FFF2-40B4-BE49-F238E27FC236}">
                <a16:creationId xmlns:a16="http://schemas.microsoft.com/office/drawing/2014/main" id="{8729F275-0ABC-21A3-5853-CA3C315819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78240" y="320040"/>
            <a:ext cx="3048000" cy="646552"/>
            <a:chOff x="1215152" y="1828655"/>
            <a:chExt cx="6722532" cy="1426027"/>
          </a:xfrm>
          <a:solidFill>
            <a:schemeClr val="bg1"/>
          </a:solidFill>
        </p:grpSpPr>
        <p:pic>
          <p:nvPicPr>
            <p:cNvPr id="10" name="connect.">
              <a:extLst>
                <a:ext uri="{FF2B5EF4-FFF2-40B4-BE49-F238E27FC236}">
                  <a16:creationId xmlns:a16="http://schemas.microsoft.com/office/drawing/2014/main" id="{B822B917-D8B6-3543-44BD-FB558958B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60" y="2868514"/>
              <a:ext cx="2249424" cy="386168"/>
            </a:xfrm>
            <a:prstGeom prst="rect">
              <a:avLst/>
            </a:prstGeom>
          </p:spPr>
        </p:pic>
        <p:pic>
          <p:nvPicPr>
            <p:cNvPr id="11" name="2023">
              <a:extLst>
                <a:ext uri="{FF2B5EF4-FFF2-40B4-BE49-F238E27FC236}">
                  <a16:creationId xmlns:a16="http://schemas.microsoft.com/office/drawing/2014/main" id="{792E3E9A-1320-C0CC-F650-8BD320E12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68117"/>
              <a:ext cx="1688211" cy="592074"/>
            </a:xfrm>
            <a:prstGeom prst="rect">
              <a:avLst/>
            </a:prstGeom>
          </p:spPr>
        </p:pic>
        <p:pic>
          <p:nvPicPr>
            <p:cNvPr id="12" name="exchange">
              <a:extLst>
                <a:ext uri="{FF2B5EF4-FFF2-40B4-BE49-F238E27FC236}">
                  <a16:creationId xmlns:a16="http://schemas.microsoft.com/office/drawing/2014/main" id="{943CF1B1-ED82-85E6-4C12-451A02043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828655"/>
              <a:ext cx="4928616" cy="1072134"/>
            </a:xfrm>
            <a:prstGeom prst="rect">
              <a:avLst/>
            </a:prstGeom>
          </p:spPr>
        </p:pic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15840" y="0"/>
            <a:ext cx="737616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784575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two columns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1502" y="1012373"/>
            <a:ext cx="6944903" cy="288471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395824"/>
            <a:ext cx="3295652" cy="123536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E7C1F-EA04-4236-B35D-6DD96E82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1D324B-E054-4227-8708-D7A16537145C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D1AA6F-97CB-405A-AD67-74DB7049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D377AC-40F1-4F68-8047-2BCF4F5EC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199" y="1631193"/>
            <a:ext cx="3295652" cy="29829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E742E-1DFB-4E3B-BFCD-9D7667EDF8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42969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4" y="395819"/>
            <a:ext cx="10634135" cy="1132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4" y="1528239"/>
            <a:ext cx="10634135" cy="10371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380" y="2565406"/>
            <a:ext cx="10624957" cy="37997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402D40B-D38A-B361-F08B-58D42EC4C3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42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314583A-B0E7-49A5-AD11-8866E6BB8A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b" anchorCtr="1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903" y="1384301"/>
            <a:ext cx="5477932" cy="2218267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904" y="3602569"/>
            <a:ext cx="5477933" cy="1046771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497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am Introduction without pictu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95819"/>
            <a:ext cx="3261784" cy="11324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Introduction to today’s team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89441" y="2267305"/>
            <a:ext cx="3285067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540753" y="2267305"/>
            <a:ext cx="3295651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503045-930F-4FFF-81E5-3BD0713246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441" y="2761468"/>
            <a:ext cx="3285067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Title</a:t>
            </a:r>
          </a:p>
          <a:p>
            <a:pPr lvl="0"/>
            <a:r>
              <a:rPr lang="en-US" noProof="0"/>
              <a:t>Company/Business unit</a:t>
            </a:r>
          </a:p>
          <a:p>
            <a:pPr lvl="0"/>
            <a:endParaRPr lang="en-US" noProof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37AD8C34-65C2-4735-B8F9-40AD4FFCF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0756" y="2761468"/>
            <a:ext cx="3295649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Title</a:t>
            </a:r>
          </a:p>
          <a:p>
            <a:pPr lvl="0"/>
            <a:r>
              <a:rPr lang="en-US" noProof="0"/>
              <a:t>Company/Business unit</a:t>
            </a:r>
          </a:p>
          <a:p>
            <a:pPr lvl="0"/>
            <a:endParaRPr lang="en-US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0F2C07-1686-4BF5-A8F2-00ACCA4506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889441" y="4286605"/>
            <a:ext cx="3285067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8E5C02D-2271-4BA6-85C6-8C6F66168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0753" y="4286605"/>
            <a:ext cx="3295651" cy="34965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858F4AD-E159-4AF7-8545-69A9195E9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441" y="4780768"/>
            <a:ext cx="3285067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Title</a:t>
            </a:r>
          </a:p>
          <a:p>
            <a:pPr lvl="0"/>
            <a:r>
              <a:rPr lang="en-US" noProof="0"/>
              <a:t>Company/Business unit</a:t>
            </a:r>
          </a:p>
          <a:p>
            <a:pPr lvl="0"/>
            <a:endParaRPr lang="en-US" noProof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1B87D65-17E5-4E8E-97F2-5A5F1F435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40756" y="4780768"/>
            <a:ext cx="3295649" cy="122343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Title</a:t>
            </a:r>
          </a:p>
          <a:p>
            <a:pPr lvl="0"/>
            <a:r>
              <a:rPr lang="en-US" noProof="0"/>
              <a:t>Company/Business unit</a:t>
            </a:r>
          </a:p>
          <a:p>
            <a:pPr lvl="0"/>
            <a:endParaRPr lang="en-US" noProof="0"/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0398CDBD-D99F-4F12-ABBE-ADECA4923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1" y="1132964"/>
            <a:ext cx="1448184" cy="14674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BCAC-37B8-4B18-A056-09485E83135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B41B3A-4F3B-44B6-A799-49104DDDFDB8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C2362-2636-49BA-BC63-2E82400670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1556D-B11B-4ACF-90FC-8AB23A4F08C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24" name="Footer Placeholder 37">
            <a:extLst>
              <a:ext uri="{FF2B5EF4-FFF2-40B4-BE49-F238E27FC236}">
                <a16:creationId xmlns:a16="http://schemas.microsoft.com/office/drawing/2014/main" id="{86423AD9-2239-0C45-894F-D484459230D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422929" y="4028234"/>
            <a:ext cx="1474245" cy="1463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bg1"/>
                </a:solidFill>
              </a:rPr>
              <a:t>Besse Medical</a:t>
            </a:r>
          </a:p>
        </p:txBody>
      </p:sp>
    </p:spTree>
    <p:extLst>
      <p:ext uri="{BB962C8B-B14F-4D97-AF65-F5344CB8AC3E}">
        <p14:creationId xmlns:p14="http://schemas.microsoft.com/office/powerpoint/2010/main" val="4224406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3" y="395819"/>
            <a:ext cx="10634135" cy="1132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3" y="1528238"/>
            <a:ext cx="10634135" cy="10371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380" y="2565405"/>
            <a:ext cx="10624957" cy="37997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11603-4030-4B52-AEC5-4DFDC3328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2E8F7-27EE-43CE-AA9B-A23C3630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DA615C-C3A7-48D7-8790-11FBD8095115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C066D-E19C-4186-86AC-703A6DD3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42ABD-5332-41BE-932D-E9ABC5337E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4399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n three columns in Tru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395822"/>
            <a:ext cx="3295652" cy="18242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3" y="2548133"/>
            <a:ext cx="3268135" cy="3823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>
                <a:solidFill>
                  <a:schemeClr val="bg1"/>
                </a:solidFill>
              </a:defRPr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1033" y="2577869"/>
            <a:ext cx="3285067" cy="37933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40756" y="2577869"/>
            <a:ext cx="3295649" cy="37933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12BFD51-DBD0-429E-8A84-D3D9CFFC0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1" y="1132964"/>
            <a:ext cx="1448184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869C6-0B2F-4A0C-A4D7-4D7CA592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67CE78-81E5-4594-A4AC-4F9E898B6CDA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D8A5-D306-41FC-91A4-10970587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7F82FC-5DDB-42DD-9BF2-3AEA331476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2" name="Footer Placeholder 37">
            <a:extLst>
              <a:ext uri="{FF2B5EF4-FFF2-40B4-BE49-F238E27FC236}">
                <a16:creationId xmlns:a16="http://schemas.microsoft.com/office/drawing/2014/main" id="{889215C6-FAC4-6C41-83C3-F62AC081EE7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422929" y="4028234"/>
            <a:ext cx="1474245" cy="1463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bg1"/>
                </a:solidFill>
              </a:rPr>
              <a:t>Besse Medical</a:t>
            </a:r>
          </a:p>
        </p:txBody>
      </p:sp>
    </p:spTree>
    <p:extLst>
      <p:ext uri="{BB962C8B-B14F-4D97-AF65-F5344CB8AC3E}">
        <p14:creationId xmlns:p14="http://schemas.microsoft.com/office/powerpoint/2010/main" val="2987421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am Introduction without pictu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95819"/>
            <a:ext cx="3261784" cy="11324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0398CDBD-D99F-4F12-ABBE-ADECA4923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1" y="1132964"/>
            <a:ext cx="1448184" cy="14674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BCAC-37B8-4B18-A056-09485E83135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C9B57D-2A00-4F1A-BE54-0651946045F9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C2362-2636-49BA-BC63-2E82400670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Footer Placeholder 37">
            <a:extLst>
              <a:ext uri="{FF2B5EF4-FFF2-40B4-BE49-F238E27FC236}">
                <a16:creationId xmlns:a16="http://schemas.microsoft.com/office/drawing/2014/main" id="{12B9ED71-377B-4440-8A1D-49ED91E6A4B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 rot="16200000">
            <a:off x="9398" y="5193645"/>
            <a:ext cx="610655" cy="1463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84877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n two columns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1502" y="1012373"/>
            <a:ext cx="6944903" cy="288471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395824"/>
            <a:ext cx="3295652" cy="123536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E7C1F-EA04-4236-B35D-6DD96E82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AA3B7A-07EE-4FE5-872B-C87580467CD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D1AA6F-97CB-405A-AD67-74DB7049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D377AC-40F1-4F68-8047-2BCF4F5EC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199" y="1631193"/>
            <a:ext cx="3295652" cy="29829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E742E-1DFB-4E3B-BFCD-9D7667EDF8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25200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n three columns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199" y="395821"/>
            <a:ext cx="3295652" cy="18242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199" y="2538995"/>
            <a:ext cx="3295652" cy="3832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91501" y="2586963"/>
            <a:ext cx="3274601" cy="37781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572503" y="2586963"/>
            <a:ext cx="3263900" cy="37781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C8FB-79D1-43AA-A630-25E6BCBE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33BD6-0CAF-4C00-9A9B-F5D18B977726}" type="datetime1">
              <a:rPr lang="en-US" smtClean="0"/>
              <a:t>11/15/2025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1F210B-7D59-4BA9-81E5-68ECBD7C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69E55D-8465-4494-9D63-1CF2885E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8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14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380" y="1528235"/>
            <a:ext cx="10624957" cy="483687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67"/>
            </a:lvl1pPr>
            <a:lvl2pPr marL="230701" indent="-230701">
              <a:defRPr sz="1867"/>
            </a:lvl2pPr>
            <a:lvl3pPr marL="459283" indent="-228584">
              <a:defRPr sz="1867"/>
            </a:lvl3pPr>
            <a:lvl4pPr marL="689981" indent="-230701">
              <a:defRPr sz="1867"/>
            </a:lvl4pPr>
            <a:lvl5pPr marL="918565" indent="-228584">
              <a:defRPr sz="1867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2" y="395819"/>
            <a:ext cx="10634135" cy="1132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11603-4030-4B52-AEC5-4DFDC3328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60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2E8F7-27EE-43CE-AA9B-A23C3630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4D818C-A7A0-4C6A-8908-0C8DC17C8A9C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C066D-E19C-4186-86AC-703A6DD3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EFC95-6E7E-4E9E-A838-BB14A2E353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36518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186F1FFE-C807-EC98-9267-731A40A2D90E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4" name="Gerade Verbindung 46">
              <a:extLst>
                <a:ext uri="{FF2B5EF4-FFF2-40B4-BE49-F238E27FC236}">
                  <a16:creationId xmlns:a16="http://schemas.microsoft.com/office/drawing/2014/main" id="{CD15CA99-0EC3-2727-8BDB-1D2DBC9534FD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26">
              <a:extLst>
                <a:ext uri="{FF2B5EF4-FFF2-40B4-BE49-F238E27FC236}">
                  <a16:creationId xmlns:a16="http://schemas.microsoft.com/office/drawing/2014/main" id="{ACB18D08-80B9-EAFA-C03E-04471020F856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34">
              <a:extLst>
                <a:ext uri="{FF2B5EF4-FFF2-40B4-BE49-F238E27FC236}">
                  <a16:creationId xmlns:a16="http://schemas.microsoft.com/office/drawing/2014/main" id="{6B8145FC-7A70-4A9A-9A27-3E2E18F9ACE0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5">
              <a:extLst>
                <a:ext uri="{FF2B5EF4-FFF2-40B4-BE49-F238E27FC236}">
                  <a16:creationId xmlns:a16="http://schemas.microsoft.com/office/drawing/2014/main" id="{397E6963-FB08-EB26-64F7-185377AE83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3">
              <a:extLst>
                <a:ext uri="{FF2B5EF4-FFF2-40B4-BE49-F238E27FC236}">
                  <a16:creationId xmlns:a16="http://schemas.microsoft.com/office/drawing/2014/main" id="{5EA21B72-C5B4-BFFA-8E1E-D018998E9F35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1150266C-4114-F278-853C-6CB3E1B68C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A43708C9-B66B-8A76-23CF-F45B60A1FFB5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1213C271-102D-00F4-97BA-A451D892DC6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65E1999D-F616-9A8B-A73C-A032CE779F2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A34812E0-4DEA-D650-771F-94C0B3148BFD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1399D417-7524-A017-58AC-8186A5329CA1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AC8624E2-E01D-3A87-33D0-0EA3270C81DA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71EB1CEE-2720-74E3-37E0-AA7F2F6BF106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CB33B59B-BDE3-E52C-75F5-EF55BA2157A5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5">
              <a:extLst>
                <a:ext uri="{FF2B5EF4-FFF2-40B4-BE49-F238E27FC236}">
                  <a16:creationId xmlns:a16="http://schemas.microsoft.com/office/drawing/2014/main" id="{B69D12A4-E355-0E0C-D92B-B09DECF73179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778A4A88-83A6-8FE2-99BE-0C055CE26E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4">
              <a:extLst>
                <a:ext uri="{FF2B5EF4-FFF2-40B4-BE49-F238E27FC236}">
                  <a16:creationId xmlns:a16="http://schemas.microsoft.com/office/drawing/2014/main" id="{08D37D49-6DB9-A8A8-6CC1-059D482F32A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E6EB02A5-4E84-3368-91A4-16DD08C36F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2FE2086A-A1FB-DF3E-C0B9-275118244DAF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1CC9C861-061B-253A-EBA5-778BAC614F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E16260D-15DE-2568-6AD9-734151F6CB28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0836F143-F9A3-7307-40BC-F83D6D2C2DE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11A88215-E8B5-8168-622F-C89D419565F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C48D474F-3AED-6436-C469-C53BB804659A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193CACF6-DEF4-E2BE-34EE-825885FDB365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19529584-5303-CD71-0E48-3A2C9A4A530A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C4151F17-4392-2CD8-4546-F15A759DCF50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7D7C4DA0-67F0-2E63-0F0E-31878C4D2280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5">
              <a:extLst>
                <a:ext uri="{FF2B5EF4-FFF2-40B4-BE49-F238E27FC236}">
                  <a16:creationId xmlns:a16="http://schemas.microsoft.com/office/drawing/2014/main" id="{F363FB0D-22BA-7B47-E7CD-25227D125E1A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063375BB-29E0-B42D-D282-548DE50770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6">
              <a:extLst>
                <a:ext uri="{FF2B5EF4-FFF2-40B4-BE49-F238E27FC236}">
                  <a16:creationId xmlns:a16="http://schemas.microsoft.com/office/drawing/2014/main" id="{2E1CEE30-B768-FF82-6059-826CD5573D9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3C37AB1F-29ED-671B-BE62-D07601EDE64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4D411397-2799-2ED1-9BD9-D640A217379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397D8F54-B355-FFE9-2414-E9AF0AB55BD5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591CA4AD-F4F9-3F13-4A9E-8E4EA82AFAD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1BE3D13-A831-4AF3-0DFA-B44EA88222B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11DEAF7-C62F-8FEE-A781-F57BBC8F3DB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30E72AF-09AF-BAB8-8D99-E7278AEB02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CCDE3876-8C40-6431-0188-679EE3A313C9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377FAFCC-E85F-5FA9-18A5-305BE2F2144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33E5F53-322A-3BB6-5A76-D64E9DEC420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BBE009ED-F316-FD5D-731F-D38027913C9B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FCCEE9F-FBC0-35B2-35FF-337F80955C3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13215269-AFCF-DE39-670F-40143570CC7E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73CC3FA5-E356-3CB1-09C7-CDE2CCB88880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C0BECC58-386A-C487-D0FC-D0ECF581BF0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4B94247D-0DB6-96F2-D1A1-D375839807DB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10C661C4-99EC-D962-7D12-028BAE604F9A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5550C7-A4F7-BFF8-45FF-6C4A979E02E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59377BD6-1903-17EB-A28C-F468A96FAF6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7AAA652C-4321-C000-2530-B2DCD45B7D25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912335F7-0E4F-DFC4-BB5F-15FECCC19F98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33">
              <a:extLst>
                <a:ext uri="{FF2B5EF4-FFF2-40B4-BE49-F238E27FC236}">
                  <a16:creationId xmlns:a16="http://schemas.microsoft.com/office/drawing/2014/main" id="{98B33731-C00A-FBCC-1177-F5C360FF2A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ECF540BD-F0A5-2C4C-0475-63C032C415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81000"/>
            <a:ext cx="11460480" cy="792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623329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 slide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590D7-8091-3D66-D11F-A65961D0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872EC-0520-4C2D-86BA-A5F19FEDBFC2}" type="datetime1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3C78D-3010-E75F-A1B3-6A863FC0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F40EA-9EE7-9CA7-C42D-7E6C23ADC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0D3F19-98CE-9613-5AE6-620AC9F2A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1BB8AE4-5398-B4FE-8931-C8BD51FE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0" y="384000"/>
            <a:ext cx="110016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056679A-6DAA-4CE2-94B6-FD4F2BFB7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535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 Tru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385235"/>
            <a:ext cx="10998200" cy="9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32"/>
            <a:fld id="{63AEB180-D75B-4CC1-AEFC-A70FF345BFCB}" type="datetime1">
              <a:rPr lang="en-US" smtClean="0">
                <a:solidFill>
                  <a:srgbClr val="FFFFFF"/>
                </a:solidFill>
              </a:rPr>
              <a:pPr defTabSz="914332"/>
              <a:t>11/15/2025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32"/>
            <a:r>
              <a:rPr lang="en-US">
                <a:solidFill>
                  <a:srgbClr val="FFFFFF"/>
                </a:solidFill>
              </a:rPr>
              <a:t>Proprietary &amp;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32"/>
            <a:fld id="{7402B711-A71A-452E-950A-8AB93037233C}" type="slidenum">
              <a:rPr lang="en-US" smtClean="0">
                <a:solidFill>
                  <a:srgbClr val="FFFFFF"/>
                </a:solidFill>
              </a:rPr>
              <a:pPr defTabSz="914332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BF4C37A-B372-4707-16A2-58BCBB4B1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46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-columns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99" y="385232"/>
            <a:ext cx="11001600" cy="96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3234269"/>
            <a:ext cx="3417600" cy="2905371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16968" indent="-153588">
              <a:defRPr sz="1467"/>
            </a:lvl3pPr>
            <a:lvl4pPr marL="475452" indent="-153588">
              <a:defRPr sz="1467"/>
            </a:lvl4pPr>
            <a:lvl5pPr marL="633936" indent="-153588"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A6CE-78A1-2C4C-8D2C-5552EE5EB94B}" type="datetime1"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5400000">
            <a:off x="194499" y="6190393"/>
            <a:ext cx="240000" cy="144000"/>
          </a:xfrm>
        </p:spPr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2565400"/>
            <a:ext cx="3417600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1" y="2565400"/>
            <a:ext cx="3417600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4400" y="2565400"/>
            <a:ext cx="3417600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7AC5FE-6C84-8EE7-245C-A99B8F429E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8E2F75B-D370-7245-855F-CC44F02633AD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22801" y="3234269"/>
            <a:ext cx="3417600" cy="2905371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16968" indent="-153588">
              <a:defRPr sz="1467"/>
            </a:lvl3pPr>
            <a:lvl4pPr marL="475452" indent="-153588">
              <a:defRPr sz="1467"/>
            </a:lvl4pPr>
            <a:lvl5pPr marL="633936" indent="-153588"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D5EB7F-3000-354C-8E1C-9F89AE68D87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414400" y="3234269"/>
            <a:ext cx="3417600" cy="2905371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16968" indent="-153588">
              <a:defRPr sz="1467"/>
            </a:lvl3pPr>
            <a:lvl4pPr marL="475452" indent="-153588">
              <a:defRPr sz="1467"/>
            </a:lvl4pPr>
            <a:lvl5pPr marL="633936" indent="-153588"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3317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n three columns in 9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C183ADE-F47F-D848-B0BB-C9D1A6CF27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561801" y="2618768"/>
            <a:ext cx="3274601" cy="3752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 marL="118528" indent="-118528">
              <a:spcAft>
                <a:spcPts val="400"/>
              </a:spcAft>
              <a:tabLst/>
              <a:defRPr sz="1200"/>
            </a:lvl2pPr>
            <a:lvl3pPr marL="270920" indent="-152392">
              <a:spcAft>
                <a:spcPts val="400"/>
              </a:spcAft>
              <a:tabLst/>
              <a:defRPr sz="1200"/>
            </a:lvl3pPr>
            <a:lvl4pPr marL="406381" indent="-126994">
              <a:spcAft>
                <a:spcPts val="400"/>
              </a:spcAft>
              <a:tabLst/>
              <a:defRPr sz="1200"/>
            </a:lvl4pPr>
            <a:lvl5pPr marL="567238" indent="-160859">
              <a:spcAft>
                <a:spcPts val="400"/>
              </a:spcAft>
              <a:tabLst/>
              <a:defRPr sz="1200"/>
            </a:lvl5pPr>
            <a:lvl6pPr>
              <a:defRPr sz="12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199" y="395820"/>
            <a:ext cx="3295652" cy="18242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199" y="2538995"/>
            <a:ext cx="3295652" cy="3832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91500" y="2618768"/>
            <a:ext cx="3274601" cy="3752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400"/>
              </a:spcAft>
              <a:defRPr sz="1200"/>
            </a:lvl1pPr>
            <a:lvl2pPr marL="118528" indent="-118528">
              <a:spcAft>
                <a:spcPts val="400"/>
              </a:spcAft>
              <a:tabLst/>
              <a:defRPr sz="1200"/>
            </a:lvl2pPr>
            <a:lvl3pPr marL="270920" indent="-152392">
              <a:spcAft>
                <a:spcPts val="400"/>
              </a:spcAft>
              <a:tabLst/>
              <a:defRPr sz="1200"/>
            </a:lvl3pPr>
            <a:lvl4pPr marL="406381" indent="-126994">
              <a:spcAft>
                <a:spcPts val="400"/>
              </a:spcAft>
              <a:tabLst/>
              <a:defRPr sz="1200"/>
            </a:lvl4pPr>
            <a:lvl5pPr marL="567238" indent="-160859">
              <a:spcAft>
                <a:spcPts val="400"/>
              </a:spcAft>
              <a:tabLst/>
              <a:defRPr sz="1200"/>
            </a:lvl5pPr>
            <a:lvl6pPr>
              <a:defRPr sz="12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414353" y="1132959"/>
            <a:ext cx="1448192" cy="14674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C8FB-79D1-43AA-A630-25E6BCBE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514849-CE2C-6D44-AB85-DA9968E618E2}" type="datetime1">
              <a:t>11/15/2025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69E55D-8465-4494-9D63-1CF2885E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85EC476F-68F5-4A41-A693-82D27AAE3D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3116" y="2347212"/>
            <a:ext cx="674608" cy="306697"/>
          </a:xfrm>
          <a:prstGeom prst="rect">
            <a:avLst/>
          </a:prstGeom>
        </p:spPr>
      </p:pic>
      <p:sp>
        <p:nvSpPr>
          <p:cNvPr id="12" name="Footer Placeholder 37">
            <a:extLst>
              <a:ext uri="{FF2B5EF4-FFF2-40B4-BE49-F238E27FC236}">
                <a16:creationId xmlns:a16="http://schemas.microsoft.com/office/drawing/2014/main" id="{E5328D72-38DF-1A43-BBF7-C61F4DDB0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177291" y="3996696"/>
            <a:ext cx="2982965" cy="1463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Proprietary &amp; confidential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606085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picture Core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A0A69-F626-71D1-D44C-F45E3406B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180800"/>
            <a:ext cx="5760000" cy="4560000"/>
          </a:xfr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2700000" scaled="0"/>
          </a:gradFill>
        </p:spPr>
        <p:txBody>
          <a:bodyPr/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201" y="1387201"/>
            <a:ext cx="5505451" cy="2163763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9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1538848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556">
          <p15:clr>
            <a:srgbClr val="A4A3A4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ize image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FA6CC05-584B-0CCD-3296-ACFBB7F9C3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the icon to add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7"/>
            <a:ext cx="11000316" cy="9509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2313-4945-42BB-8AAA-1736F32C3C96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6FF5-4184-4583-846B-2D135C5C182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A1FD2-F265-A2D6-BA0E-50096D2D4B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087" y="3937000"/>
            <a:ext cx="3416300" cy="1524000"/>
          </a:xfrm>
        </p:spPr>
        <p:txBody>
          <a:bodyPr/>
          <a:lstStyle>
            <a:lvl1pPr>
              <a:defRPr sz="1173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5F97140-2C78-B01E-1AC4-75369D0F78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4506" y="3937000"/>
            <a:ext cx="3416300" cy="1524000"/>
          </a:xfrm>
        </p:spPr>
        <p:txBody>
          <a:bodyPr/>
          <a:lstStyle>
            <a:lvl1pPr>
              <a:defRPr sz="1173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8F6FED5-945A-9640-175D-7C3CD821C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4895" y="3937000"/>
            <a:ext cx="3416300" cy="1524000"/>
          </a:xfrm>
        </p:spPr>
        <p:txBody>
          <a:bodyPr/>
          <a:lstStyle>
            <a:lvl1pPr>
              <a:defRPr sz="1173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FBF5AE8-DB44-E948-DDCD-5B9D4DC5B5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6087" y="5691717"/>
            <a:ext cx="3416300" cy="683683"/>
          </a:xfrm>
        </p:spPr>
        <p:txBody>
          <a:bodyPr/>
          <a:lstStyle>
            <a:lvl1pPr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8000359-A969-57A9-02DE-2FFC29D1CD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14509" y="5691717"/>
            <a:ext cx="3430945" cy="683683"/>
          </a:xfrm>
        </p:spPr>
        <p:txBody>
          <a:bodyPr/>
          <a:lstStyle>
            <a:lvl1pPr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5EF40C7-8086-4860-9145-7912157022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14897" y="5691717"/>
            <a:ext cx="3416299" cy="683683"/>
          </a:xfrm>
        </p:spPr>
        <p:txBody>
          <a:bodyPr/>
          <a:lstStyle>
            <a:lvl1pPr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713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otional slide 1/3 True Blue righ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8378D9-FFBB-0B12-C5C0-B528FAF38E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8045451" cy="6858000"/>
          </a:xfrm>
          <a:solidFill>
            <a:schemeClr val="bg1"/>
          </a:solidFill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/>
              <a:t>Click the icon to add a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5BBC39E-0B00-CA41-95D4-329021C0B5CE}" type="datetime1"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DB96E45-AF9B-C320-2D68-3AACCAC03D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1E4C47-206E-7381-D7EC-AB7EDF3E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7100" y="385235"/>
            <a:ext cx="3417184" cy="13607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20FE78-51C1-11EA-04B0-AC7065581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7984" y="3246968"/>
            <a:ext cx="3416301" cy="3128432"/>
          </a:xfrm>
        </p:spPr>
        <p:txBody>
          <a:bodyPr/>
          <a:lstStyle>
            <a:lvl1pPr>
              <a:defRPr sz="1467">
                <a:solidFill>
                  <a:schemeClr val="bg1"/>
                </a:solidFill>
              </a:defRPr>
            </a:lvl1pPr>
            <a:lvl2pPr marL="153592" indent="-153592">
              <a:defRPr sz="1467">
                <a:solidFill>
                  <a:schemeClr val="bg1"/>
                </a:solidFill>
              </a:defRPr>
            </a:lvl2pPr>
            <a:lvl3pPr marL="307184" indent="-153592">
              <a:defRPr sz="1467">
                <a:solidFill>
                  <a:schemeClr val="bg1"/>
                </a:solidFill>
              </a:defRPr>
            </a:lvl3pPr>
            <a:lvl4pPr marL="460776" indent="-153592">
              <a:defRPr sz="1467">
                <a:solidFill>
                  <a:schemeClr val="bg1"/>
                </a:solidFill>
              </a:defRPr>
            </a:lvl4pPr>
            <a:lvl5pPr marL="614370" indent="-153592"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C8FE97-E656-6CC4-7A39-2D8EE68AE21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17983" y="2574112"/>
            <a:ext cx="3416303" cy="576000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374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-column text slide with 2/3 graphic backgroun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53D0-EB54-5A43-8FE6-654DDD97D677}" type="datetime1"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086C83-C8FE-334B-A1B4-45EB915DC415}"/>
              </a:ext>
            </a:extLst>
          </p:cNvPr>
          <p:cNvSpPr/>
          <p:nvPr userDrawn="1"/>
        </p:nvSpPr>
        <p:spPr>
          <a:xfrm>
            <a:off x="558802" y="0"/>
            <a:ext cx="748876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26F96F09-CB2F-2850-AFD1-0B15F6A5C69B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35201" y="385235"/>
            <a:ext cx="6872963" cy="5996517"/>
          </a:xfrm>
        </p:spPr>
        <p:txBody>
          <a:bodyPr/>
          <a:lstStyle>
            <a:lvl1pPr marL="0" marR="0" indent="0" algn="l" defTabSz="231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231637" algn="l"/>
                <a:tab pos="463272" algn="l"/>
                <a:tab pos="694909" algn="l"/>
                <a:tab pos="926546" algn="l"/>
              </a:tabLst>
              <a:defRPr/>
            </a:lvl1pPr>
          </a:lstStyle>
          <a:p>
            <a:r>
              <a:rPr lang="en-US"/>
              <a:t>Click the icon to add a chart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22BD8DA5-6226-205D-2CB6-A7BDF5B3EF0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11884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361C0-1D53-579D-7ABF-92AB1BCB7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886" y="3234267"/>
            <a:ext cx="3422399" cy="314812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67" dirty="0"/>
            </a:lvl1pPr>
            <a:lvl2pPr marL="158488" indent="-158488">
              <a:defRPr lang="en-US" sz="1467" dirty="0"/>
            </a:lvl2pPr>
            <a:lvl3pPr marL="316976" indent="-158488">
              <a:defRPr lang="en-US" sz="1467" dirty="0"/>
            </a:lvl3pPr>
            <a:lvl4pPr marL="475464" indent="-158488">
              <a:defRPr lang="en-US" sz="1467" dirty="0"/>
            </a:lvl4pPr>
            <a:lvl5pPr marL="633952" indent="-158488">
              <a:defRPr lang="en-US" sz="146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1169BBF-ABC2-23E0-06AD-7D955ABC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884" y="383999"/>
            <a:ext cx="3422400" cy="181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8590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wo columns I headline 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2224755-63A0-4928-87E4-E4FB6ACC3D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1" y="0"/>
            <a:ext cx="3956051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5" y="395819"/>
            <a:ext cx="3073401" cy="11324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5392" y="2568844"/>
            <a:ext cx="3295649" cy="380232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1039" y="1742941"/>
            <a:ext cx="6955367" cy="82589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0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E731607-B59C-4DEF-BE08-C3DD4CA2526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540757" y="2568844"/>
            <a:ext cx="3295649" cy="380232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1B2B6-FC51-4F6C-9C17-992CFF3DAF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593F7AF7-AEF3-0B43-ADDB-DF92864090FD}" type="datetime1">
              <a:rPr lang="en-US" smtClean="0"/>
              <a:pPr/>
              <a:t>11/15/2025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8EC923-C5A2-4E8E-A11C-F59A29C691B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5B2852-7714-4652-B8D7-5B6E52B5C9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1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28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textboxes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590D7-8091-3D66-D11F-A65961D0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29881-6A0F-6B4F-87C5-6CF4FD0536DE}" type="datetime1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3C78D-3010-E75F-A1B3-6A863FC0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F40EA-9EE7-9CA7-C42D-7E6C23ADC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0D3F19-98CE-9613-5AE6-620AC9F2A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1BB8AE4-5398-B4FE-8931-C8BD51FE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0" y="384000"/>
            <a:ext cx="110016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231FA3C-3AD4-8F03-2C08-F111AB5F1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7" y="3015409"/>
            <a:ext cx="3360000" cy="1440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  <a:lvl2pPr marL="120642" indent="-120642">
              <a:defRPr lang="en-US" sz="1200" dirty="0"/>
            </a:lvl2pPr>
            <a:lvl3pPr marL="243399" indent="-122758">
              <a:tabLst>
                <a:tab pos="461399" algn="l"/>
                <a:tab pos="694215" algn="l"/>
                <a:tab pos="924916" algn="l"/>
              </a:tabLst>
              <a:defRPr lang="en-US" sz="1200" dirty="0"/>
            </a:lvl3pPr>
            <a:lvl4pPr marL="355574" indent="-112176">
              <a:tabLst>
                <a:tab pos="694215" algn="l"/>
                <a:tab pos="924916" algn="l"/>
              </a:tabLst>
              <a:defRPr lang="en-US" sz="1200" dirty="0"/>
            </a:lvl4pPr>
            <a:lvl5pPr marL="478331" indent="-12275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5F4651D-606F-9D48-F1E3-E7927578612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2415" y="4984764"/>
            <a:ext cx="3360000" cy="1440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  <a:lvl2pPr marL="120642" indent="-120642">
              <a:defRPr lang="en-US" sz="1200" dirty="0"/>
            </a:lvl2pPr>
            <a:lvl3pPr marL="243399" indent="-122758">
              <a:tabLst>
                <a:tab pos="461399" algn="l"/>
                <a:tab pos="694215" algn="l"/>
                <a:tab pos="924916" algn="l"/>
              </a:tabLst>
              <a:defRPr lang="en-US" sz="1200" dirty="0"/>
            </a:lvl3pPr>
            <a:lvl4pPr marL="355574" indent="-112176">
              <a:tabLst>
                <a:tab pos="694215" algn="l"/>
                <a:tab pos="924916" algn="l"/>
              </a:tabLst>
              <a:defRPr lang="en-US" sz="1200" dirty="0"/>
            </a:lvl4pPr>
            <a:lvl5pPr marL="478331" indent="-12275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77010E1-23D8-7F19-F49D-8744F9D31E2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06351" y="3008561"/>
            <a:ext cx="3360000" cy="1440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  <a:lvl2pPr marL="120642" indent="-120642">
              <a:defRPr lang="en-US" sz="1200" dirty="0"/>
            </a:lvl2pPr>
            <a:lvl3pPr marL="243399" indent="-122758">
              <a:tabLst>
                <a:tab pos="461399" algn="l"/>
                <a:tab pos="694215" algn="l"/>
                <a:tab pos="924916" algn="l"/>
              </a:tabLst>
              <a:defRPr lang="en-US" sz="1200" dirty="0"/>
            </a:lvl3pPr>
            <a:lvl4pPr marL="355574" indent="-112176">
              <a:tabLst>
                <a:tab pos="694215" algn="l"/>
                <a:tab pos="924916" algn="l"/>
              </a:tabLst>
              <a:defRPr lang="en-US" sz="1200" dirty="0"/>
            </a:lvl4pPr>
            <a:lvl5pPr marL="478331" indent="-12275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BF61E57-F9C3-14B5-941E-7BD728865F2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00021" y="4984764"/>
            <a:ext cx="3360000" cy="1440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dirty="0"/>
            </a:lvl1pPr>
            <a:lvl2pPr marL="120642" indent="-120642">
              <a:defRPr lang="en-US" sz="1200" dirty="0"/>
            </a:lvl2pPr>
            <a:lvl3pPr marL="243399" indent="-122758">
              <a:tabLst>
                <a:tab pos="461399" algn="l"/>
                <a:tab pos="694215" algn="l"/>
                <a:tab pos="924916" algn="l"/>
              </a:tabLst>
              <a:defRPr lang="en-US" sz="1200" dirty="0"/>
            </a:lvl3pPr>
            <a:lvl4pPr marL="355574" indent="-112176">
              <a:tabLst>
                <a:tab pos="694215" algn="l"/>
                <a:tab pos="924916" algn="l"/>
              </a:tabLst>
              <a:defRPr lang="en-US" sz="1200" dirty="0"/>
            </a:lvl4pPr>
            <a:lvl5pPr marL="478331" indent="-12275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097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id">
            <a:extLst>
              <a:ext uri="{FF2B5EF4-FFF2-40B4-BE49-F238E27FC236}">
                <a16:creationId xmlns:a16="http://schemas.microsoft.com/office/drawing/2014/main" id="{BD286F98-4412-BCDE-8624-414C7888F55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8" name="Gerade Verbindung 46">
              <a:extLst>
                <a:ext uri="{FF2B5EF4-FFF2-40B4-BE49-F238E27FC236}">
                  <a16:creationId xmlns:a16="http://schemas.microsoft.com/office/drawing/2014/main" id="{12B38B5C-3EEC-6B37-FEC4-C4CE303EA5FD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6B789E5B-1F43-1009-2186-5516D69B76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4">
              <a:extLst>
                <a:ext uri="{FF2B5EF4-FFF2-40B4-BE49-F238E27FC236}">
                  <a16:creationId xmlns:a16="http://schemas.microsoft.com/office/drawing/2014/main" id="{45EDA632-FDAD-7EEB-ED18-72F2C16AA199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26F905DB-38C9-6996-9B46-856D529923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22F6C0BC-383C-7E50-AE23-AC3DC0852AC3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B18877AF-938A-21C7-F339-45A17DF1A7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753404D8-E0B9-D53C-C61A-A75ABF290066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B7AD226-7FF8-5D05-B810-DAB8106534A1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C7CD7CC0-9FE7-9A68-D204-6F9A35488F5D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7223DABE-B5C5-2701-9EA8-BB42DA089DFD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9588CA0A-F16F-325C-26A9-8ABAC761CDB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61400D47-D1AF-73BD-5A30-406B66B04967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5335CBC3-F23D-DE26-5C48-113DF9DE259E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01C1974-E73E-BE89-C4E3-5DDEE28B1233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43E60519-748B-853F-76E5-99901CCE177C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5">
              <a:extLst>
                <a:ext uri="{FF2B5EF4-FFF2-40B4-BE49-F238E27FC236}">
                  <a16:creationId xmlns:a16="http://schemas.microsoft.com/office/drawing/2014/main" id="{1D86D0A2-D557-A665-D952-94BCA9F598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>
              <a:extLst>
                <a:ext uri="{FF2B5EF4-FFF2-40B4-BE49-F238E27FC236}">
                  <a16:creationId xmlns:a16="http://schemas.microsoft.com/office/drawing/2014/main" id="{7776AFB9-90B1-3D49-21DF-31F157A3DE1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8F025BEE-5EC4-3D80-FD7F-AB0B74C988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BA5B7BB7-9373-B9B0-1577-6BF2A1D84D0C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4B10CE0E-FDDE-CE15-5F87-03EE79CC96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047F013-B03C-E90E-1F3B-6519F4B883D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8E1A9588-5301-05FC-D542-5C365521C9C1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298592A2-C61A-7CA2-36D2-9EC2C89E5E71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2FC9F9E7-A0C1-7725-F2A4-1EF3BB6A37B9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92C47DD1-0631-658A-61A0-1B68F26D407E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7C25693-798D-1707-C091-C72D98BC645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284195-920D-C699-2146-EF608F3BF8C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B0908BC-0CDE-A7A1-861C-C567F55EC73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C0692611-2DF6-F3A8-EBC9-47AB490FF9D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5">
              <a:extLst>
                <a:ext uri="{FF2B5EF4-FFF2-40B4-BE49-F238E27FC236}">
                  <a16:creationId xmlns:a16="http://schemas.microsoft.com/office/drawing/2014/main" id="{7B94B2B5-015E-9C9C-5AC2-76D0012F3B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F2FB1BFB-1907-54A9-80FD-022C0C766E72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03765894-3AFD-BBE7-F1EF-8F6A54D98B0C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184BD26A-1BBF-5E4F-5441-6D5C5C62B7C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1D4FF71-CFDA-43A9-EAE4-036C4403DF6E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0B39045F-7DC6-2946-2BF6-AC174C20F9E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E1CFB7B-CB11-5ED3-A174-25AE506AC0B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CEB8A63-CD35-5266-CE4C-CC7319D45B83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EDA1AF14-6B46-F57A-93C7-ECAAB44D307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51A0FBF-0938-BDB2-FB3A-50338B9EB5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761A2C7-B32B-211F-04DD-F5D1E908B0D0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A3DC579-2B35-31F8-9854-C1542DDF0219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7AC77F0-94D6-851E-E8AF-CD427220E964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101B9DDA-DDD3-AC1F-0EB6-356E09638B7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110905E-896A-0ADE-CDD2-A5219AE6778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394B727-3B87-42FD-D4D3-6FE7C0445A9C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D49EBC0-440E-3C96-DAAA-DFC02F7A50AE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88B5193C-F5B8-5CE7-D824-5411C35ACFFD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3A66ABC1-CE7C-5361-90CF-2E024829012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A426245-5BF1-7686-FA55-2C9D89E5E12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6DF1F4C-2169-E745-0DCC-7398D144880F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DEC3A6C5-79FA-9B1A-F337-95AB90D6FDF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F662C672-8561-24E6-F9BB-58718303B902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38FEE5D3-67F1-866D-37FB-BA73835D35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33">
              <a:extLst>
                <a:ext uri="{FF2B5EF4-FFF2-40B4-BE49-F238E27FC236}">
                  <a16:creationId xmlns:a16="http://schemas.microsoft.com/office/drawing/2014/main" id="{8B2BB80B-F726-8F7B-2DE5-83AF3EECB7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53FD0BD6-F27E-FBFF-4A31-EF0229A117AC}"/>
              </a:ext>
            </a:extLst>
          </p:cNvPr>
          <p:cNvSpPr/>
          <p:nvPr userDrawn="1"/>
        </p:nvSpPr>
        <p:spPr>
          <a:xfrm>
            <a:off x="0" y="0"/>
            <a:ext cx="12188952" cy="28346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potlight Grad">
            <a:extLst>
              <a:ext uri="{FF2B5EF4-FFF2-40B4-BE49-F238E27FC236}">
                <a16:creationId xmlns:a16="http://schemas.microsoft.com/office/drawing/2014/main" id="{53F5E8AA-5345-D820-3EB0-3F5BB0FEEE0F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4" y="381000"/>
            <a:ext cx="11460056" cy="792480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8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BC85-D29F-0019-8239-FA5BC9BBA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771B95-3F5B-C83C-C6AF-1789FC3DD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FC360-E468-9566-2C69-EC3F0C851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FB4AE-82CD-B53C-4F6B-A705B1B94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4C237-B217-8154-4BE6-F0400A63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147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7184F-A35C-11AD-ED4C-69B18847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4BE46-E0E0-A9BA-C92F-C42CA0854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6E7B4-AABC-2C00-1083-FFE2A3BF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28A91-477E-75DB-E635-734DF4B69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09B42-3484-F4C5-CAD8-3D2BB2822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772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9695-FCA0-7B7C-BB8A-9E2BDE0F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8238D-0768-AF8A-32D4-9C8CF7CC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20D35-AF77-79AD-EDAF-16D493B1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98FB0-032C-5169-141D-DB43D75BA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9C670-8CD4-456A-EE4B-C8200BD7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6867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EB211-FDC5-94A3-0642-D4CB0BE6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E37F-490F-CFBB-7E2F-0DCA5F703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4D7D7-7AC7-BCFB-6F81-02E68793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C9C2B-3DB0-9388-385A-55B82A92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62498-172E-AE91-AA67-F2C8410F0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AF673-A527-B66F-5914-5287A9C9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174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5F50-3983-D214-DF74-D78542D1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69507-A91E-3345-2A27-3B77313DD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33D39-E251-25F6-8169-E7818AC78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9B490-485B-8695-7E22-CAD84D8F6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A9F4DB-95A1-124F-B984-03E099515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2EC22-719E-0826-9508-66B51ACB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049969-5C57-A0F5-325F-DEA1A0F5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C39BE4-A3BE-A997-BE9A-99A02AC6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7228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B6F0-ABB8-C536-65A1-BDFF7C60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463DE-E126-72EF-0126-E4A740C9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E3438-7179-0F85-60A8-9C2ED153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99887-A74B-FED7-6924-AD571D05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434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040E2-02C5-BA3B-BF78-3562A359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C8C7F-921B-80FF-2E39-99569567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08D71-AE13-39AF-9FC6-AE37D297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475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9FA-F681-C153-ED20-38995442C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71790-591B-0D5D-6EB2-BA6714B88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A393F-D12F-4402-7BC7-7499C6468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0652C-9C81-3610-18CD-6064A6F69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6776B-5495-68E8-76C3-1F25AF8E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9B3D0-3F1C-6D64-F27E-F59822EF0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374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9423E-15D9-815C-4705-2B2189DF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44B259-D433-A298-8B3D-772CB9C711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9302B-814D-4C8E-B548-EE936AB6D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230F-23A4-224E-48FA-9B44AAC7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7C723-2F66-EA38-D274-15B3EDB2B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EB304-17F7-9CB8-E707-6DBC0EA7E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876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1F6A7-68C3-12EA-4261-C5EE09EC5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F0139A-53F8-103B-903E-AFF596129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8C17C-D51D-11C3-C765-BD15E0F04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C418D-D31E-61C0-5861-767B80BA1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ECA95-34CE-1089-A75F-5CAFF4D1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979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>
            <a:extLst>
              <a:ext uri="{FF2B5EF4-FFF2-40B4-BE49-F238E27FC236}">
                <a16:creationId xmlns:a16="http://schemas.microsoft.com/office/drawing/2014/main" id="{54E1C7FF-B625-F6D1-259E-2970176FA165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7F861AA0-7086-C4AC-43F3-C2B46F4A3096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35D395EC-2027-66CD-62D8-57E6AF015979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5DDB5550-7E77-E93F-4630-DA101B9EF65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4216CB2D-37C6-532B-B06D-1BF68A35BC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A1D05789-CBF4-0FC6-BC5D-FDC0EBFFBABE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7731409-A1CD-4FB5-CBD2-9F7DC77631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DC4AD45E-D672-38E5-5ADB-B347AF32219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0A46F24F-4CC9-FDD8-AE4F-C6D2DD197AA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034FDD-8137-FF33-E892-EED71E108FA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8BE7FDC-2FDC-B5A1-DD59-405442369148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651D4BB2-F837-C8BC-4385-A12AF5905FF8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2886949E-D264-CDF9-819B-49E5C5FF543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D37C8B5-0C99-C16F-E4E1-0F1B469ED12E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9331554-E4FC-212C-5E14-82E2DCA559D9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4913EDA6-A96A-48D8-223D-BF5BD4A266B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BE5C636C-65AF-1617-FA1C-B86BF9D691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A716410E-45F8-B8A3-2F0F-BC3A3B2F7A62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8CCB43EC-2B35-E21B-A6A6-B3E01B8453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B175B4FD-1B98-CB60-BD71-57AC337027C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70E685A-C732-D538-31CA-DC9A8D5783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390AE6C4-3306-9AFD-E2A4-02B540FFCAC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2A14DD05-880D-BF30-3810-F461DB0A590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7601C6B0-B224-5126-DA0B-302E9EF9E21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6E5B912-F4B4-FB60-9636-104C79D876D1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1AED5DCA-D687-8EE0-94DB-2D16CE7EF2A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826B983D-50C7-7ED8-707B-F05DB26A1303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9F6A0B01-5497-8B1E-F5F1-4BD5DFDBDA61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1EF6B145-4CD5-4D6F-ECB3-4F622C6CF01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76421B41-3204-EADE-526F-35E73E1A2254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77976B20-CBDE-0381-8255-D58B466779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8CDA6CE3-6FA3-810D-E6B9-018FF57DAD33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97F7496B-62A7-82FE-8937-1046B7AC232E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2DC28548-D2DD-D79D-55B9-3326BBC9900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BAC57BD-3D6E-2DC4-6262-B9B5F05EFE40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D63C5A7A-2078-147B-CCE4-B79C597004F1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F04CA1DA-AFF8-845F-17C0-8A75ED47D319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B05775C-525B-BCC8-F2AD-F83A1F3A668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F8152476-6373-3479-674B-9AAF978649C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D60FA80C-9710-BFA8-FE73-DC5C95869CB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39D2BEB2-019C-EB67-733B-B9F1EC29248D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3709229-39E1-BA3B-CEDB-A8BCBBE54AD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6AFB3F-9455-CE1B-6F6D-40386831D962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A74D8506-C422-0655-D817-2FEB162BE1E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87556D93-18F1-FB93-821A-210E1F05BB0B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D9931388-35D8-93CC-D751-894675732D7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86088C6-FB22-2BEF-F297-165AB1C2FDA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C15AD175-6EEA-4DDD-78AD-4B3500A437DB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0951260F-ECF9-C3F0-D7AD-F96C8570920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672D64E-3317-4F72-EA15-E43A5768279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6C28C31-D21F-F271-2E07-B87D7E1E4D0B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2A8B7D58-82B8-8EA0-765A-59897895AB69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693F5CC-632D-3DB5-DD09-2EF800848310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B002CEE7-9172-8379-21FA-434B328A69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4D90AF80-ED83-29D3-1819-40366D1056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81A89497-1F67-80C8-572E-F6E69A19341F}"/>
              </a:ext>
            </a:extLst>
          </p:cNvPr>
          <p:cNvSpPr/>
          <p:nvPr userDrawn="1"/>
        </p:nvSpPr>
        <p:spPr>
          <a:xfrm>
            <a:off x="0" y="0"/>
            <a:ext cx="12188952" cy="28346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Gradient Rectangle">
            <a:extLst>
              <a:ext uri="{FF2B5EF4-FFF2-40B4-BE49-F238E27FC236}">
                <a16:creationId xmlns:a16="http://schemas.microsoft.com/office/drawing/2014/main" id="{48168C81-B130-5FB1-7636-E45E8797559F}"/>
              </a:ext>
            </a:extLst>
          </p:cNvPr>
          <p:cNvSpPr/>
          <p:nvPr userDrawn="1"/>
        </p:nvSpPr>
        <p:spPr>
          <a:xfrm>
            <a:off x="365761" y="1538817"/>
            <a:ext cx="11460057" cy="5319183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81000"/>
            <a:ext cx="11460480" cy="792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51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E7B381-6E89-36AA-4B77-58E7561348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362C1-53E2-083F-6368-6383BD8A2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FC0CD-EF49-09A7-9209-A58B7FAE1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D2CA8-48E9-8EF4-376B-E8A55E42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4A526-43C4-8EE9-4B97-FCC64088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85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9A66EBE-F359-B030-E4C3-EF88FEA5B39F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A5A945FD-5BB2-ABB2-8FB2-AD449F0C5E1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65CED372-5822-5B31-4000-89A4B81CEC1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B0E1C8BF-D436-D895-023C-6A7B6372DFCB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9BF755A3-34FF-F4A1-5100-C83D000FC1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6D2974BD-7B9A-2CAC-E2B7-EB25BAFABA8F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E7B56D92-5335-B9A9-EA1F-846CCCF3F0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20663052-57A6-0906-75FB-70B117D74360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EE28E6FE-5119-CAED-13BB-DA45D41E3C66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5A666A10-7A41-436F-8643-603144EE901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27A41F87-4659-6C1C-5FCF-A0581035B41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D8BBDC43-096A-D91F-CF5F-668644019FC3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05C2F0C-06CA-B691-1DE5-5E103A75A46D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CB705A20-B47A-D2CB-D959-22B7A5E3A87C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F6CC635F-1010-FD93-0865-42B8BB0CC900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3B61F3B7-7112-6D7E-AF0D-7CD0CBA4DE82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5DF143D8-134D-559D-C7B2-F6B9777371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2108BF48-AC77-DF1D-B6D0-45D7CBE3BDE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CCEF7338-43FA-C32D-C177-6379169958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1CCA7640-CBDB-0C17-635A-1E600DC18BA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41B1E67-A37B-4591-9079-F3C23E755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57E61ED-5F2E-4495-FFD6-A0239CFD05D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DCBC5A86-D433-326D-7E69-24CAC4527F6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1180F49A-0E0A-A391-A4B2-0F5F7E27BEA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04A4131C-A3D1-196C-5BAE-5167AD4F09B4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12DFD79-19E3-D85F-93BD-3171B7A469A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C48A937-B764-3DA9-6179-8845154812B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7A538EE8-A831-E913-465A-6FC897999377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680CDBC1-1D77-D1E6-4D45-DFBA387728E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38791D07-8BEF-BF50-D1FA-DD4BFE3917C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15415DF9-EBAD-F6E8-CD3B-562D1938AE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27B27100-9D37-7104-B1D3-35E36E82BBB9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AF1DCDC-55A6-05FB-BA62-533EE1A19352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161E2550-0487-DC77-488A-8C360555DF9C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F5848871-95A5-3B60-05DD-D4CF63C0C4DD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21703E39-2172-2C66-E557-88A7C6945CAF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345D65-30C8-0C9E-989B-738E9F587F38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63A1CC55-64F3-0159-BE4E-357B5A7A41C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DB6E07F7-DF32-D8D1-9EB1-C983ABDFA0A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921C994-F289-1B49-4E96-963426B7CD28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FCD95C1-E8D1-C2DC-0C29-D455F1641D34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72BFEE90-80E4-91D1-7D16-22B4BBCD30E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168AAFA-CB73-BC39-C140-1430480D241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CD87E6DA-7222-B298-54E9-B7B8A506D176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62E639C4-8EB2-9A0A-EBC2-C5461B6C1AAD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241B4452-D781-0CFE-B96C-A0AE5E8BD356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FC9000F1-0353-3D56-A3FC-783A154D76C8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B41664D-D01C-C672-DF76-18665020601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9AA8D91B-6307-56A9-5A66-FC3D8A58B493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09B0D806-77FC-917C-D5F3-E871FF5F796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9FEE963-9A69-35F1-603C-BA5E5A6A74DA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940E1260-86B0-9A8A-7E48-F60767D2849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1B3ADD65-40E6-5643-7E85-D455306AFC43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4309F8E0-FBBD-1803-AE61-4C34B77D8C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5D154274-522D-E16B-0A0E-F9ACF44D19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1"/>
            <a:ext cx="7376160" cy="791633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7376160" cy="49381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3440" y="0"/>
            <a:ext cx="371856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446817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A1B9178-DA5C-4A45-7A9F-98D24D075F8A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C51B08D8-1176-E62D-A10E-FB28689C187C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181B925F-62B4-B44B-D104-3105ED261300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351F384-F3D2-CB89-233E-458327DC570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5BAB29B5-67F6-EFA0-C7E4-9FB472BAD1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D70634EF-144C-20A3-A4AD-B5F48A50F1B8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4F8F58B-14E3-B2FE-16D7-9C4C35F30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AF5D3CAB-9963-6C10-639F-AB04D1B953B8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AD971938-052E-A925-6360-A2FB2FCEB9B0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01D49A2F-2666-A4F2-BF5C-1BBFC485C90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BA34920-F5CB-F28E-568B-BBD6718827D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62213322-9CA9-FC4E-9B00-027A4BCBDD3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228C6CF-1888-25FB-9722-586A4130E0A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92D2246B-7F81-36F0-3DB6-01E813133D6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B07B0CF-AED1-5642-EB22-50CFDA45B4F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0F9FEE78-2341-7B3C-8A51-548415C0130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3388EA72-C54D-DD64-F0DB-F420CE3731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675F87B8-D92D-D7EB-4F2F-26766074D02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E64D2C0D-A50F-A500-BBE5-6A30261398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90C4A0D7-F5B2-A0A7-8069-9AC046F4D83A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E2AF96A4-EB0E-9A04-A68F-79D1C378CD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9250802-3351-94D1-7573-F33E7F1A6FA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B34C5AAA-4D0D-E0EB-2523-AB5C2F39F98A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33CDA4E8-2203-E5B4-FD0E-45E16F8CE14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376157C-BC10-4CC6-F754-80D8793314E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5418AF75-AA56-B1F2-F73E-D7DEB9EB85D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69730BC0-C533-AC3A-8E62-B93EAC83095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2D960F-2785-3AE7-3AD2-6136315C6BB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DABDE10F-A982-193B-08DA-283E5F673E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8FBC5AED-5D3A-8CC7-63CF-6E2A507F87D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280EADFD-2702-AEBB-F6F3-6D25C6060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B357606E-8792-167E-D813-6EF3E64C36C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8B50717-675B-CCF1-7A35-6DEF20461AAA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88A70C9-0A72-DCBF-320E-4610262CECC1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59127BC-33E1-7BD1-2D8F-30D215AFC8F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7D1F386-CA5B-3F5B-43A8-BC82F253139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787CE2F-3C04-524D-1D72-425E1CCAB22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803CE9D5-63F9-438E-A56D-01921451D239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25E7B88-B14E-9722-BE97-C6A0772AC50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04387835-0973-9EE9-A7F5-54654B24ED0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EC87174-CD7D-4FD7-E5A9-9776B071835C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65E91331-5EC6-99E6-E6ED-E159983A3F5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5E19E04-3D82-CC33-D9D3-2166C598BE1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FB096479-5F01-4EE1-E560-3C2B5B07A5E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F55E280-729A-E13D-9F3F-9DE6AF9A4AE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97E10AE-B7BB-F0AB-0AC7-D72F8F0DD4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AFAA7EE-D768-F523-7EA4-DE7CC5F7ECAA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676BF075-D5E6-3AAA-3B44-756ED5FD5F2A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85F019E1-3D3D-7002-3B98-58B167E1EDE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B6A2722A-FFFF-B515-E471-B8618A65416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DDF3219-F882-5738-A981-77FF5007B74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CDCC877C-F565-C27A-B85B-0CDF97A2070C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F5E319-556D-DCAF-A966-8C1FA98C5A76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E40AC7CB-46F3-25E3-7B35-E8702FEABF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989A3059-AA51-F844-38E5-F1DDA9DA4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0"/>
            <a:ext cx="7376160" cy="792480"/>
          </a:xfrm>
        </p:spPr>
        <p:txBody>
          <a:bodyPr/>
          <a:lstStyle>
            <a:lvl1pPr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7376160" cy="493818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Logo Lockup">
            <a:extLst>
              <a:ext uri="{FF2B5EF4-FFF2-40B4-BE49-F238E27FC236}">
                <a16:creationId xmlns:a16="http://schemas.microsoft.com/office/drawing/2014/main" id="{8729F275-0ABC-21A3-5853-CA3C315819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78240" y="320040"/>
            <a:ext cx="3048000" cy="646552"/>
            <a:chOff x="1215152" y="1828655"/>
            <a:chExt cx="6722532" cy="1426027"/>
          </a:xfrm>
          <a:solidFill>
            <a:schemeClr val="bg1"/>
          </a:solidFill>
        </p:grpSpPr>
        <p:pic>
          <p:nvPicPr>
            <p:cNvPr id="10" name="connect.">
              <a:extLst>
                <a:ext uri="{FF2B5EF4-FFF2-40B4-BE49-F238E27FC236}">
                  <a16:creationId xmlns:a16="http://schemas.microsoft.com/office/drawing/2014/main" id="{B822B917-D8B6-3543-44BD-FB558958B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60" y="2868514"/>
              <a:ext cx="2249424" cy="386168"/>
            </a:xfrm>
            <a:prstGeom prst="rect">
              <a:avLst/>
            </a:prstGeom>
          </p:spPr>
        </p:pic>
        <p:pic>
          <p:nvPicPr>
            <p:cNvPr id="11" name="2023">
              <a:extLst>
                <a:ext uri="{FF2B5EF4-FFF2-40B4-BE49-F238E27FC236}">
                  <a16:creationId xmlns:a16="http://schemas.microsoft.com/office/drawing/2014/main" id="{792E3E9A-1320-C0CC-F650-8BD320E12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68117"/>
              <a:ext cx="1688211" cy="592074"/>
            </a:xfrm>
            <a:prstGeom prst="rect">
              <a:avLst/>
            </a:prstGeom>
          </p:spPr>
        </p:pic>
        <p:pic>
          <p:nvPicPr>
            <p:cNvPr id="12" name="exchange">
              <a:extLst>
                <a:ext uri="{FF2B5EF4-FFF2-40B4-BE49-F238E27FC236}">
                  <a16:creationId xmlns:a16="http://schemas.microsoft.com/office/drawing/2014/main" id="{943CF1B1-ED82-85E6-4C12-451A02043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828655"/>
              <a:ext cx="4928616" cy="1072134"/>
            </a:xfrm>
            <a:prstGeom prst="rect">
              <a:avLst/>
            </a:prstGeom>
          </p:spPr>
        </p:pic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3440" y="0"/>
            <a:ext cx="371856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300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D8CA47BC-16E0-8D58-B0BD-572CE5551C53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620203" y="4404360"/>
            <a:ext cx="8951595" cy="1219200"/>
          </a:xfrm>
        </p:spPr>
        <p:txBody>
          <a:bodyPr lIns="0" tIns="0" rIns="0" bIns="0" anchor="ctr" anchorCtr="0">
            <a:noAutofit/>
          </a:bodyPr>
          <a:lstStyle>
            <a:lvl1pPr algn="r">
              <a:spcBef>
                <a:spcPts val="1200"/>
              </a:spcBef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Date 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en-US" dirty="0"/>
              <a:t> City, State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3A62C8-13E4-5B58-BDD3-25EAECC08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10784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6CE4DD3F-21BA-EEFB-3412-38C3E4BA606B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111FFD41-4D63-A487-CADF-CBFCB8323CB9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7DC59391-43E3-83DA-4327-03E24282E901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1130D451-FE39-BE31-E382-A5001440261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C7755524-81CE-91E6-4486-41E96F0312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850C613-A38F-DA2C-4071-B7614B137930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7A2AD046-1A5D-560C-007B-B2A55066B2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36CEA4B0-B4B9-B256-2999-80260C85D312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E1159693-C948-9F31-C4A9-39ED8B6CE11B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EB3BAE00-F650-5E80-670A-4E5B25BFCEE8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63BABFC2-839B-47D3-1B58-5A98BE6F880B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40806B08-A751-DE91-EA4F-B8FF73DBCE86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E481D63F-E91E-94A6-AECF-CCA4876C6D63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90AAB55E-442D-888D-53E2-3D0A592D8058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83794AEC-F29F-E3EB-FEBD-13BD61E32E3A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D23D2BCC-1B3A-7E86-A7F0-C59A0C615FF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81E0C1EC-1CFE-4F99-152E-3590AA901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7E1D21DD-2B5C-0B7E-A9EF-CF88EBB0FF6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88BD60A1-A81E-87D9-8CA5-B2154B733C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83EFC2F3-3F0D-5A40-022D-D2FB232D84B4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BAA147F-7A34-7225-E348-9EFC642723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0BD1D109-EAA6-3314-3BFA-5814FCA72455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C422B077-388F-8E6F-E298-66E23D2757B9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A3CD4ABA-858F-B289-F52E-BD302E1F5ED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415022C0-25B1-1469-4447-BF8800BE4E43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59D6960C-C56F-36E2-DB46-BD7BBCF2AB3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5D73E9F-2B1B-E65C-9633-67F476A08BD3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985B3CFA-A176-A386-4D7A-80C077D3B53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6ABB4BD7-DE59-CEFE-6133-055E8E82175A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3C12612-6DFF-9725-E075-EEF3F2388FA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57499B8B-91B5-AE13-C8A3-44B22E9E4A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54151A00-8A59-33C2-D23B-9A6DAB4DA905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A84C73F9-21AB-01C3-5778-8909F08C1AF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8790A85D-0B5A-FEA5-A11F-6B01105DAFB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95269A2-3AF8-D418-469E-3244D2B723E7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2F155DD2-B5B9-45FE-C87B-EC6B1AE93E6B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B1A7835B-CDA9-DCCB-6FC6-A9C3DEA3493E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8F4A46D3-4F67-2133-8BEF-80496A0110C8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39EA68DB-F7E2-4607-611C-4F005669A5A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0499CB8C-96EC-B5E4-1629-D30A7984A30F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855A6E0-1AAB-026F-C0B9-6E998BD70844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5C41B3D-3F4C-1D49-304F-6671B5E68B0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734A37EC-DE8C-D7A1-EB93-E1406754C441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1079D95-A6CB-7B9E-0D57-AD6562B1383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D67E49C-648B-1128-98E7-49C16996B81F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0267392-0D84-470E-251C-231411C70851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45388570-48F4-005B-B879-CB8491D56BA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85A2FA84-82F1-7233-63CC-D2C01E47AAE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AFBF58AA-A03F-E3BC-1CC5-4157AFB4F944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7E01CB0C-9575-E99F-99AA-766B1FD4DEB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3BA29C2-5E92-071F-9807-D76238F09914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24DF1957-C199-F805-AAA6-721A0DEC66A0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CF4316A6-B3D4-2223-825E-0C1DD7EF5D43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E204B458-83A8-196C-EDA7-CD46D02077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95C8B8A3-F977-E290-8028-7AB476F87A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40" y="381000"/>
            <a:ext cx="7010400" cy="792480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5840" y="1538817"/>
            <a:ext cx="3291840" cy="4938183"/>
          </a:xfr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5008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C033541-A234-3E5D-D0C2-932815A94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3440" y="1538817"/>
            <a:ext cx="3352800" cy="4938183"/>
          </a:xfr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5309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31330BDC-3238-5ED8-FE68-89C6347D99C0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9E3F696D-2899-CBB2-9995-8D84B9829F81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90977305-7C85-5735-E53E-AD9F667D34F1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0C26C3A3-089A-1656-948D-44267D093B5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21DB0159-0546-3C85-B2AB-777FEC0B92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739A1234-549B-2A01-6402-09F22080FC3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F5A25744-76BC-8513-267D-9AAE89831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4407E1B-B578-8E33-02A7-6F3C1809633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6081C343-8EED-70DA-67A0-6A3FF387EB3A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BE979631-7584-3ACF-F32D-5639CBD98CF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4F8CB93-089E-8B48-A795-F64B0BA5869C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6A4797A5-CACD-9388-EE31-77CDDC4C0BA3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F13C61DE-2680-E08E-E5F0-9B264402866F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9CA3B187-E36A-A727-39F7-BB3D9798DAF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F4623176-A6D8-309A-FBC1-CF66D441B636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C832B201-EC4A-E081-F4CE-8EAF39C42E7F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AF3CC432-9376-CE47-0A2E-290A4D2D98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6E746DE3-929D-2483-0508-DC8F22B2D39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4ADB3FBD-ECC2-E423-6886-780D27498A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AC370F1B-EF72-1F7B-A507-A89A3536C687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92F9314-1107-C619-1E16-CE89A19AFA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E88351BA-3BB2-87C0-B77B-E63565558CCA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DF827B74-6238-0265-32F4-8212F2CB96B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37F52A19-0DB2-FC5F-0685-02DB7962FFD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3EE06C89-080E-7549-0001-8107104E85F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A6BFCFA2-3093-AC9C-AC87-547FF8ECEB2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158C399-E774-E7BF-EEDD-4AF42ADFC2B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2E2E1600-1D0D-50F8-2126-1F576F6F371E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C7D0FD95-8498-F9D6-0460-AF8C5360ECD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5E603A8-4211-D73C-C1DC-30645CE148B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41955293-15D9-45BD-BD76-662E1274EE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824BD1DB-D21E-4D67-876F-9CDFCFF33793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D4D9427E-D8F2-DFB8-D2D0-BB1BDEAAC6E2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77BAEA3-E00B-A9FE-D43D-28AF435B9560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732B7AAA-BFE0-F9FC-B907-7FEB549746AE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65D96189-B61A-78C9-51A4-5CDED8B8EDA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062F907-C32C-C9DE-2939-246210458A86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CE960F57-EEAB-F7A7-B14D-B4F1C1F4392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D42A7C7E-FCFC-4ECB-F641-7D88242480C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023DF08-0A32-3811-7825-D36B095DB951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70CAB472-08EC-8C90-6DF4-909F6E836BEF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CB8C7D12-90E0-5646-9FA8-C5CC8A31B8ED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94BC1496-B11A-A2B6-3332-220C93BFCA03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3EC4F6D7-0947-2A65-109B-479DD436BC64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FE0031FA-CC28-67D5-4A73-0041CA5F14C3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AE3096AF-CDC7-9F83-C8A3-E54AA51DB1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E0B6EA45-0D1D-1711-DB98-0D661125742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B248135B-DD24-FC76-58BD-3A4D26A752A4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6BDC58BE-1275-2F7A-9B83-12342E2AB59C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B25E8CFE-8505-BC45-F143-E32A8AADD88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47E5BB3A-A059-B973-F7AD-054FC4B9796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78A18B48-DA67-145F-EECD-7CCAAC8F87E5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536B1955-C9B3-6C68-310B-0934C236F1BA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55C013DD-FFB8-FD74-B7D8-B5106C29FA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C412F854-A5FE-1350-DC50-3A0E51B7F6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40" y="381000"/>
            <a:ext cx="7010400" cy="792480"/>
          </a:xfrm>
        </p:spPr>
        <p:txBody>
          <a:bodyPr/>
          <a:lstStyle>
            <a:lvl1pPr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5840" y="1538817"/>
            <a:ext cx="3291840" cy="4938183"/>
          </a:xfrm>
        </p:spPr>
        <p:txBody>
          <a:bodyPr/>
          <a:lstStyle>
            <a:lvl1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5008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C033541-A234-3E5D-D0C2-932815A94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3440" y="1538817"/>
            <a:ext cx="3352800" cy="4938183"/>
          </a:xfrm>
        </p:spPr>
        <p:txBody>
          <a:bodyPr/>
          <a:lstStyle>
            <a:lvl1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99975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potlight Grad">
            <a:extLst>
              <a:ext uri="{FF2B5EF4-FFF2-40B4-BE49-F238E27FC236}">
                <a16:creationId xmlns:a16="http://schemas.microsoft.com/office/drawing/2014/main" id="{133B8004-12C6-A796-AF9C-C29373493273}"/>
              </a:ext>
            </a:extLst>
          </p:cNvPr>
          <p:cNvSpPr/>
          <p:nvPr userDrawn="1"/>
        </p:nvSpPr>
        <p:spPr>
          <a:xfrm>
            <a:off x="365760" y="38100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grpSp>
        <p:nvGrpSpPr>
          <p:cNvPr id="4" name="Grid">
            <a:extLst>
              <a:ext uri="{FF2B5EF4-FFF2-40B4-BE49-F238E27FC236}">
                <a16:creationId xmlns:a16="http://schemas.microsoft.com/office/drawing/2014/main" id="{F2908AB9-4BEF-1988-8F28-CFA91EE6DA86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257B674F-946F-B409-6CF4-513707AECE1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D73A2D3B-A4B4-4A20-4E58-530102E0D822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74D1AEB-F35D-9C0F-D626-8FAF128758E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FB21DD11-A8BB-8E1D-9DEA-1E0A12C7DA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1B70E2D1-91B0-AC0E-246F-D82B09ACFA6C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41E0154F-19BA-3195-3A3C-68923B0A49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ED8D4BE-8193-12A9-BC8A-B5E8634B6FB4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6347AE2A-A4DC-F843-9D16-F5456891D56D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03790D3-1DB1-F112-32F2-0E51C3C38141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2240423F-563C-3BED-1C7D-D13BE774A0CC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176864D1-A051-092C-AE57-7322DE439CE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1C5A1ACC-A021-D8EB-7772-CC18F248DB1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F36C756-E3A8-76C2-37D7-45C33032DF66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26F1D292-7721-F53A-FDE0-79AEA9FA06D3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A73F030B-4DD4-ADF7-5B45-3DA9F2CC852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5">
              <a:extLst>
                <a:ext uri="{FF2B5EF4-FFF2-40B4-BE49-F238E27FC236}">
                  <a16:creationId xmlns:a16="http://schemas.microsoft.com/office/drawing/2014/main" id="{EA01CE98-59EE-8F47-0CDA-F1B3F0C023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4">
              <a:extLst>
                <a:ext uri="{FF2B5EF4-FFF2-40B4-BE49-F238E27FC236}">
                  <a16:creationId xmlns:a16="http://schemas.microsoft.com/office/drawing/2014/main" id="{4BCEFF3F-036B-83E4-F940-AA984A3D324F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8B1BD494-5727-21FF-17E3-953B5E256C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3BE6FA7-6818-7825-F589-850629C83736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4FBD0712-F605-A133-09D8-6485491412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34B8BF79-0FC4-913E-AAA3-A5BD9D223A5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8EB1FF38-DC8F-8355-EB9B-DA488906FFF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1315E42D-B50D-BBC9-C2EB-33ED0D359EFC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A5754622-93EC-5BFC-C4F6-565D80753A7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A87636E-9AE3-D5A9-B1E3-53D2529362B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25B0A8E0-CB19-55D7-F085-478EDA74100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A0059661-FCFA-17D0-6DE1-7CE890D9C7A7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AC120C0E-BEC6-71BF-F62A-E04C5A96FC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247E4F60-2678-6663-57BC-D9C825B7146B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5">
              <a:extLst>
                <a:ext uri="{FF2B5EF4-FFF2-40B4-BE49-F238E27FC236}">
                  <a16:creationId xmlns:a16="http://schemas.microsoft.com/office/drawing/2014/main" id="{51226534-FA0F-3443-B234-69DC25DE06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0974122B-09B9-C898-C54D-E47CDE2A6B7A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914428CB-84B8-DB0B-FF79-B7B937648850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99D8062B-6281-0473-DB63-54347A087EB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6EEBE816-5C3C-8061-9117-4A8BFBEED70A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B5AB9E9F-3AA4-511B-AAE5-CACBE861A6A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49196556-9C69-0FE9-FF37-EC9D9B332931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8A3507C-B366-DC3E-0068-39317C916ED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25C5BEB5-96D0-232E-1183-2ED9C1ECF32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A6CB19BB-5122-3F9E-CD8F-DBFC19E1E9A1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8214A563-7155-0EE4-331B-F3823B0593B8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7D553C3F-54E4-E754-8AB9-24EAB60E5A17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72F5C408-F17B-2E9C-1625-B4D4FBF1D15B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ED86A15-BB2F-97FF-9E49-9CC39714FB1D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D1983961-2829-A4E5-6865-77F05D33514D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0313FBC1-E6BF-AB83-64FC-F04CE5B6B749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5499623-B7DC-D039-9E60-2AC84A7BD666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68EFD60C-CCE7-EEF5-F39D-59BD0ACB2749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7DD0DA5C-6613-FF48-2515-406AE816A79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66F4084E-509A-36C0-05F3-9F58E18507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49AAB7C-18B0-0E01-C8D2-9CDCB3327D28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DAF2D08-9614-F2EF-A7DD-1106AE9A4112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59EECDA8-6AC2-CFF1-F875-3DCD37A47035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94040EFC-A60D-965E-F9CE-E465F05A3E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33">
              <a:extLst>
                <a:ext uri="{FF2B5EF4-FFF2-40B4-BE49-F238E27FC236}">
                  <a16:creationId xmlns:a16="http://schemas.microsoft.com/office/drawing/2014/main" id="{FE6BB049-6D77-DD40-A298-D40068563C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68" y="746760"/>
            <a:ext cx="7375313" cy="5730240"/>
          </a:xfrm>
        </p:spPr>
        <p:txBody>
          <a:bodyPr bIns="91440" anchor="t" anchorCtr="0"/>
          <a:lstStyle>
            <a:lvl1pPr>
              <a:defRPr sz="3733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23031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id">
            <a:extLst>
              <a:ext uri="{FF2B5EF4-FFF2-40B4-BE49-F238E27FC236}">
                <a16:creationId xmlns:a16="http://schemas.microsoft.com/office/drawing/2014/main" id="{AEAE7081-31F9-E478-A0F5-3E926C5127DB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B5DBDFC4-5C0A-A8F4-5C7D-90B644B94AB7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15465169-49F0-6EF1-3B95-8A742B17F39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B36F71E5-2F3F-9D7C-D208-FAB64DB41FD9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C8F4E5A1-7277-6B1A-7183-ED9E26042F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9539462-D064-6F76-EF6E-1A5CD38E496C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BB414A5-6DED-6C84-D07C-6E91E87985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4E3083E-3292-6511-1111-1E374CFC5E9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9B35FDC8-8945-A3F1-93E5-17E8E4860EF4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088ABCF8-ECB5-A324-C59C-4BB129AFD04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60E81E5-3F57-64C6-AAED-FC23CED29610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B5194E90-E948-16D3-B528-12015EA7A96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676259F3-E7CF-7AEA-D6AC-74A2F3D08FDF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0AAC1669-8389-435A-9DA7-CF63A766AEC9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3FDB275-B131-8435-221B-0F52E8462D2B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5BE64196-27C7-0CFE-97EB-026F779C88D1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C7BCD85F-C91A-57DD-12E7-36D6C30F58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9B8E53CD-B091-0E1E-A4A4-43D4A6DB1551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DF113E9E-EF4F-9B53-265F-935239DF94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B25A346E-133F-130B-94B9-5AF3F2B6A79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8F7734D1-1273-B122-E92F-FF04E0C684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1ABEF25B-730D-4E74-576E-B80F97AB6D5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5A4D4E8-E590-3A72-DD51-AEDE3AFC0D2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C5565124-A5F2-EA15-02B3-1F1EA3EF351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C1854434-2557-4298-E9AE-957C611A2977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21B91DF4-118B-6CF9-990B-31516598CE0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C1A16BA4-67A2-30A3-D2D2-387C51402A41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6D3717D7-176F-D3E4-7FBF-87110664CBC5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8F8C1FB5-7F13-9BC1-764E-488109C4A8DD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A04C9AB-388C-EA93-C378-773A2A7C2319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C440ABD2-2FA4-949A-829D-C616E19305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D1582A77-85B1-BA68-3699-8865499BDC47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7892A5AB-4531-A42E-0DE6-52EAE5DE7BFF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57A73F4-0DE5-B667-D445-205296C29B34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5262A72A-4D07-FC0F-47AF-C06185F0615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D903504-D34F-E4BB-4896-C61D330122E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F1052FE6-DCE9-B4D2-84A2-2F17D7D0A824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B9A20B2-95BB-B6DE-1EB3-B205015A4E5A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78BD8005-F12F-8B3A-3936-322573B61CD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FBDC29E-50F9-AEE5-6D5A-ACC76485B4BB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4D8AEE5B-53AD-27CA-1E26-7B0B4D01ED1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6346D14-019F-8BFC-11AF-96B408E60C4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FBF605B6-9D69-3575-05EA-0AA9835637D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29DA869-0690-08D2-264F-F2C34D58880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B468BEFB-2069-F3BA-1982-C4F4AD1E3B88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BC88D47D-3505-E0F1-12A1-9809F3C3443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8CB3E242-1371-D7B0-78E6-635D76283AD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AABC821D-633D-886A-2045-E369915C6748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3147BEFC-8871-04B4-4FDA-F4BB96317BF8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C5BEEE2B-1253-C395-CF9C-4F79FE1696E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A62B8F4-2CBF-B8A9-92E9-EE6F56E9DB4B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DD08549E-7BE1-9BB6-EEFB-2FA7BDDB22F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E0E6B108-C476-E781-B981-14248DF08B44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5075BC1C-E682-441F-FC4E-FAEDE9570D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3E92243E-831B-442A-0C6F-4400B3DE04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B4229A30-2111-CC92-8363-E6D619F3A7D2}"/>
              </a:ext>
            </a:extLst>
          </p:cNvPr>
          <p:cNvSpPr/>
          <p:nvPr userDrawn="1"/>
        </p:nvSpPr>
        <p:spPr>
          <a:xfrm>
            <a:off x="365760" y="38100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7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vari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05AA5585-5590-4DF7-83B4-4D4515FD9E42}"/>
              </a:ext>
            </a:extLst>
          </p:cNvPr>
          <p:cNvGrpSpPr/>
          <p:nvPr userDrawn="1"/>
        </p:nvGrpSpPr>
        <p:grpSpPr>
          <a:xfrm>
            <a:off x="-1269388" y="-785378"/>
            <a:ext cx="13565229" cy="8671108"/>
            <a:chOff x="928687" y="242887"/>
            <a:chExt cx="7286625" cy="4657725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A294650-34D9-4B6B-9802-2A6366EDB8B2}"/>
                </a:ext>
              </a:extLst>
            </p:cNvPr>
            <p:cNvSpPr/>
            <p:nvPr/>
          </p:nvSpPr>
          <p:spPr>
            <a:xfrm>
              <a:off x="928687" y="1505520"/>
              <a:ext cx="1367218" cy="1956625"/>
            </a:xfrm>
            <a:custGeom>
              <a:avLst/>
              <a:gdLst>
                <a:gd name="connsiteX0" fmla="*/ 1367218 w 1367218"/>
                <a:gd name="connsiteY0" fmla="*/ 327946 h 1956625"/>
                <a:gd name="connsiteX1" fmla="*/ 897731 w 1367218"/>
                <a:gd name="connsiteY1" fmla="*/ 453771 h 1956625"/>
                <a:gd name="connsiteX2" fmla="*/ 1275779 w 1367218"/>
                <a:gd name="connsiteY2" fmla="*/ 1864805 h 1956625"/>
                <a:gd name="connsiteX3" fmla="*/ 932974 w 1367218"/>
                <a:gd name="connsiteY3" fmla="*/ 1956626 h 1956625"/>
                <a:gd name="connsiteX4" fmla="*/ 554927 w 1367218"/>
                <a:gd name="connsiteY4" fmla="*/ 545592 h 1956625"/>
                <a:gd name="connsiteX5" fmla="*/ 87821 w 1367218"/>
                <a:gd name="connsiteY5" fmla="*/ 670751 h 1956625"/>
                <a:gd name="connsiteX6" fmla="*/ 0 w 1367218"/>
                <a:gd name="connsiteY6" fmla="*/ 342805 h 1956625"/>
                <a:gd name="connsiteX7" fmla="*/ 1279303 w 1367218"/>
                <a:gd name="connsiteY7" fmla="*/ 0 h 1956625"/>
                <a:gd name="connsiteX8" fmla="*/ 1367218 w 1367218"/>
                <a:gd name="connsiteY8" fmla="*/ 327946 h 195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7218" h="1956625">
                  <a:moveTo>
                    <a:pt x="1367218" y="327946"/>
                  </a:moveTo>
                  <a:lnTo>
                    <a:pt x="897731" y="453771"/>
                  </a:lnTo>
                  <a:lnTo>
                    <a:pt x="1275779" y="1864805"/>
                  </a:lnTo>
                  <a:lnTo>
                    <a:pt x="932974" y="1956626"/>
                  </a:lnTo>
                  <a:lnTo>
                    <a:pt x="554927" y="545592"/>
                  </a:lnTo>
                  <a:lnTo>
                    <a:pt x="87821" y="670751"/>
                  </a:lnTo>
                  <a:lnTo>
                    <a:pt x="0" y="342805"/>
                  </a:lnTo>
                  <a:lnTo>
                    <a:pt x="1279303" y="0"/>
                  </a:lnTo>
                  <a:lnTo>
                    <a:pt x="1367218" y="3279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235E4C-3CCD-4110-A744-316CFC2077F9}"/>
                </a:ext>
              </a:extLst>
            </p:cNvPr>
            <p:cNvSpPr/>
            <p:nvPr/>
          </p:nvSpPr>
          <p:spPr>
            <a:xfrm>
              <a:off x="2334672" y="1385791"/>
              <a:ext cx="1626012" cy="1824799"/>
            </a:xfrm>
            <a:custGeom>
              <a:avLst/>
              <a:gdLst>
                <a:gd name="connsiteX0" fmla="*/ 1421702 w 1626012"/>
                <a:gd name="connsiteY0" fmla="*/ 751237 h 1824799"/>
                <a:gd name="connsiteX1" fmla="*/ 1626013 w 1626012"/>
                <a:gd name="connsiteY1" fmla="*/ 1513904 h 1824799"/>
                <a:gd name="connsiteX2" fmla="*/ 1305592 w 1626012"/>
                <a:gd name="connsiteY2" fmla="*/ 1599724 h 1824799"/>
                <a:gd name="connsiteX3" fmla="*/ 1111853 w 1626012"/>
                <a:gd name="connsiteY3" fmla="*/ 876872 h 1824799"/>
                <a:gd name="connsiteX4" fmla="*/ 797338 w 1626012"/>
                <a:gd name="connsiteY4" fmla="*/ 686943 h 1824799"/>
                <a:gd name="connsiteX5" fmla="*/ 606647 w 1626012"/>
                <a:gd name="connsiteY5" fmla="*/ 1068229 h 1824799"/>
                <a:gd name="connsiteX6" fmla="*/ 786384 w 1626012"/>
                <a:gd name="connsiteY6" fmla="*/ 1738979 h 1824799"/>
                <a:gd name="connsiteX7" fmla="*/ 465963 w 1626012"/>
                <a:gd name="connsiteY7" fmla="*/ 1824800 h 1824799"/>
                <a:gd name="connsiteX8" fmla="*/ 0 w 1626012"/>
                <a:gd name="connsiteY8" fmla="*/ 85820 h 1824799"/>
                <a:gd name="connsiteX9" fmla="*/ 320421 w 1626012"/>
                <a:gd name="connsiteY9" fmla="*/ 0 h 1824799"/>
                <a:gd name="connsiteX10" fmla="*/ 490823 w 1626012"/>
                <a:gd name="connsiteY10" fmla="*/ 635984 h 1824799"/>
                <a:gd name="connsiteX11" fmla="*/ 814388 w 1626012"/>
                <a:gd name="connsiteY11" fmla="*/ 362903 h 1824799"/>
                <a:gd name="connsiteX12" fmla="*/ 1421702 w 1626012"/>
                <a:gd name="connsiteY12" fmla="*/ 751237 h 182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012" h="1824799">
                  <a:moveTo>
                    <a:pt x="1421702" y="751237"/>
                  </a:moveTo>
                  <a:lnTo>
                    <a:pt x="1626013" y="1513904"/>
                  </a:lnTo>
                  <a:lnTo>
                    <a:pt x="1305592" y="1599724"/>
                  </a:lnTo>
                  <a:lnTo>
                    <a:pt x="1111853" y="876872"/>
                  </a:lnTo>
                  <a:cubicBezTo>
                    <a:pt x="1066610" y="707993"/>
                    <a:pt x="941451" y="648272"/>
                    <a:pt x="797338" y="686943"/>
                  </a:cubicBezTo>
                  <a:cubicBezTo>
                    <a:pt x="640842" y="728853"/>
                    <a:pt x="548735" y="852107"/>
                    <a:pt x="606647" y="1068229"/>
                  </a:cubicBezTo>
                  <a:lnTo>
                    <a:pt x="786384" y="1738979"/>
                  </a:lnTo>
                  <a:lnTo>
                    <a:pt x="465963" y="1824800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490823" y="635984"/>
                  </a:lnTo>
                  <a:cubicBezTo>
                    <a:pt x="535400" y="504253"/>
                    <a:pt x="647986" y="407480"/>
                    <a:pt x="814388" y="362903"/>
                  </a:cubicBezTo>
                  <a:cubicBezTo>
                    <a:pt x="1077754" y="292227"/>
                    <a:pt x="1333214" y="420815"/>
                    <a:pt x="1421702" y="751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7A0AD72-8BAF-4F85-A1F1-88DC8FA05140}"/>
                </a:ext>
              </a:extLst>
            </p:cNvPr>
            <p:cNvSpPr/>
            <p:nvPr/>
          </p:nvSpPr>
          <p:spPr>
            <a:xfrm>
              <a:off x="3927605" y="1258918"/>
              <a:ext cx="1521075" cy="1491229"/>
            </a:xfrm>
            <a:custGeom>
              <a:avLst/>
              <a:gdLst>
                <a:gd name="connsiteX0" fmla="*/ 1188272 w 1521075"/>
                <a:gd name="connsiteY0" fmla="*/ 0 h 1491229"/>
                <a:gd name="connsiteX1" fmla="*/ 1521075 w 1521075"/>
                <a:gd name="connsiteY1" fmla="*/ 1242060 h 1491229"/>
                <a:gd name="connsiteX2" fmla="*/ 1200654 w 1521075"/>
                <a:gd name="connsiteY2" fmla="*/ 1327976 h 1491229"/>
                <a:gd name="connsiteX3" fmla="*/ 1161411 w 1521075"/>
                <a:gd name="connsiteY3" fmla="*/ 1181386 h 1491229"/>
                <a:gd name="connsiteX4" fmla="*/ 805081 w 1521075"/>
                <a:gd name="connsiteY4" fmla="*/ 1471232 h 1491229"/>
                <a:gd name="connsiteX5" fmla="*/ 25745 w 1521075"/>
                <a:gd name="connsiteY5" fmla="*/ 977170 h 1491229"/>
                <a:gd name="connsiteX6" fmla="*/ 453704 w 1521075"/>
                <a:gd name="connsiteY6" fmla="*/ 159639 h 1491229"/>
                <a:gd name="connsiteX7" fmla="*/ 907189 w 1521075"/>
                <a:gd name="connsiteY7" fmla="*/ 232505 h 1491229"/>
                <a:gd name="connsiteX8" fmla="*/ 867946 w 1521075"/>
                <a:gd name="connsiteY8" fmla="*/ 85916 h 1491229"/>
                <a:gd name="connsiteX9" fmla="*/ 1188272 w 1521075"/>
                <a:gd name="connsiteY9" fmla="*/ 0 h 1491229"/>
                <a:gd name="connsiteX10" fmla="*/ 1034252 w 1521075"/>
                <a:gd name="connsiteY10" fmla="*/ 706850 h 1491229"/>
                <a:gd name="connsiteX11" fmla="*/ 595055 w 1521075"/>
                <a:gd name="connsiteY11" fmla="*/ 449104 h 1491229"/>
                <a:gd name="connsiteX12" fmla="*/ 346071 w 1521075"/>
                <a:gd name="connsiteY12" fmla="*/ 891254 h 1491229"/>
                <a:gd name="connsiteX13" fmla="*/ 782697 w 1521075"/>
                <a:gd name="connsiteY13" fmla="*/ 1149668 h 1491229"/>
                <a:gd name="connsiteX14" fmla="*/ 1034252 w 1521075"/>
                <a:gd name="connsiteY14" fmla="*/ 706850 h 149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1075" h="1491229">
                  <a:moveTo>
                    <a:pt x="1188272" y="0"/>
                  </a:moveTo>
                  <a:lnTo>
                    <a:pt x="1521075" y="1242060"/>
                  </a:lnTo>
                  <a:lnTo>
                    <a:pt x="1200654" y="1327976"/>
                  </a:lnTo>
                  <a:lnTo>
                    <a:pt x="1161411" y="1181386"/>
                  </a:lnTo>
                  <a:cubicBezTo>
                    <a:pt x="1101880" y="1317117"/>
                    <a:pt x="986437" y="1422654"/>
                    <a:pt x="805081" y="1471232"/>
                  </a:cubicBezTo>
                  <a:cubicBezTo>
                    <a:pt x="474659" y="1559719"/>
                    <a:pt x="124901" y="1347311"/>
                    <a:pt x="25745" y="977170"/>
                  </a:cubicBezTo>
                  <a:cubicBezTo>
                    <a:pt x="-73410" y="607028"/>
                    <a:pt x="123281" y="248126"/>
                    <a:pt x="453704" y="159639"/>
                  </a:cubicBezTo>
                  <a:cubicBezTo>
                    <a:pt x="635060" y="111062"/>
                    <a:pt x="787841" y="144685"/>
                    <a:pt x="907189" y="232505"/>
                  </a:cubicBezTo>
                  <a:lnTo>
                    <a:pt x="867946" y="85916"/>
                  </a:lnTo>
                  <a:lnTo>
                    <a:pt x="1188272" y="0"/>
                  </a:lnTo>
                  <a:close/>
                  <a:moveTo>
                    <a:pt x="1034252" y="706850"/>
                  </a:moveTo>
                  <a:cubicBezTo>
                    <a:pt x="978341" y="498158"/>
                    <a:pt x="793841" y="395859"/>
                    <a:pt x="595055" y="449104"/>
                  </a:cubicBezTo>
                  <a:cubicBezTo>
                    <a:pt x="398840" y="501682"/>
                    <a:pt x="290159" y="682562"/>
                    <a:pt x="346071" y="891254"/>
                  </a:cubicBezTo>
                  <a:cubicBezTo>
                    <a:pt x="401983" y="1099947"/>
                    <a:pt x="586482" y="1202246"/>
                    <a:pt x="782697" y="1149668"/>
                  </a:cubicBezTo>
                  <a:cubicBezTo>
                    <a:pt x="981484" y="1096423"/>
                    <a:pt x="1090164" y="915543"/>
                    <a:pt x="1034252" y="7068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061A2F-11D6-41CB-B3F6-B722A9FEB6A2}"/>
                </a:ext>
              </a:extLst>
            </p:cNvPr>
            <p:cNvSpPr/>
            <p:nvPr/>
          </p:nvSpPr>
          <p:spPr>
            <a:xfrm>
              <a:off x="5349429" y="957811"/>
              <a:ext cx="1492853" cy="1480683"/>
            </a:xfrm>
            <a:custGeom>
              <a:avLst/>
              <a:gdLst>
                <a:gd name="connsiteX0" fmla="*/ 1288542 w 1492853"/>
                <a:gd name="connsiteY0" fmla="*/ 407121 h 1480683"/>
                <a:gd name="connsiteX1" fmla="*/ 1492853 w 1492853"/>
                <a:gd name="connsiteY1" fmla="*/ 1169787 h 1480683"/>
                <a:gd name="connsiteX2" fmla="*/ 1172433 w 1492853"/>
                <a:gd name="connsiteY2" fmla="*/ 1255608 h 1480683"/>
                <a:gd name="connsiteX3" fmla="*/ 978694 w 1492853"/>
                <a:gd name="connsiteY3" fmla="*/ 532755 h 1480683"/>
                <a:gd name="connsiteX4" fmla="*/ 664178 w 1492853"/>
                <a:gd name="connsiteY4" fmla="*/ 342827 h 1480683"/>
                <a:gd name="connsiteX5" fmla="*/ 473488 w 1492853"/>
                <a:gd name="connsiteY5" fmla="*/ 724113 h 1480683"/>
                <a:gd name="connsiteX6" fmla="*/ 653225 w 1492853"/>
                <a:gd name="connsiteY6" fmla="*/ 1394863 h 1480683"/>
                <a:gd name="connsiteX7" fmla="*/ 332804 w 1492853"/>
                <a:gd name="connsiteY7" fmla="*/ 1480683 h 1480683"/>
                <a:gd name="connsiteX8" fmla="*/ 0 w 1492853"/>
                <a:gd name="connsiteY8" fmla="*/ 238623 h 1480683"/>
                <a:gd name="connsiteX9" fmla="*/ 320421 w 1492853"/>
                <a:gd name="connsiteY9" fmla="*/ 152803 h 1480683"/>
                <a:gd name="connsiteX10" fmla="*/ 357664 w 1492853"/>
                <a:gd name="connsiteY10" fmla="*/ 291868 h 1480683"/>
                <a:gd name="connsiteX11" fmla="*/ 681228 w 1492853"/>
                <a:gd name="connsiteY11" fmla="*/ 18786 h 1480683"/>
                <a:gd name="connsiteX12" fmla="*/ 1288542 w 1492853"/>
                <a:gd name="connsiteY12" fmla="*/ 407121 h 148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83">
                  <a:moveTo>
                    <a:pt x="1288542" y="407121"/>
                  </a:moveTo>
                  <a:lnTo>
                    <a:pt x="1492853" y="1169787"/>
                  </a:lnTo>
                  <a:lnTo>
                    <a:pt x="1172433" y="1255608"/>
                  </a:lnTo>
                  <a:lnTo>
                    <a:pt x="978694" y="532755"/>
                  </a:lnTo>
                  <a:cubicBezTo>
                    <a:pt x="933450" y="363877"/>
                    <a:pt x="808291" y="304155"/>
                    <a:pt x="664178" y="342827"/>
                  </a:cubicBezTo>
                  <a:cubicBezTo>
                    <a:pt x="507682" y="384737"/>
                    <a:pt x="415576" y="507990"/>
                    <a:pt x="473488" y="724113"/>
                  </a:cubicBezTo>
                  <a:lnTo>
                    <a:pt x="653225" y="1394863"/>
                  </a:lnTo>
                  <a:lnTo>
                    <a:pt x="332804" y="1480683"/>
                  </a:lnTo>
                  <a:lnTo>
                    <a:pt x="0" y="238623"/>
                  </a:lnTo>
                  <a:lnTo>
                    <a:pt x="320421" y="152803"/>
                  </a:lnTo>
                  <a:lnTo>
                    <a:pt x="357664" y="291868"/>
                  </a:lnTo>
                  <a:cubicBezTo>
                    <a:pt x="402241" y="160137"/>
                    <a:pt x="514826" y="63363"/>
                    <a:pt x="681228" y="18786"/>
                  </a:cubicBezTo>
                  <a:cubicBezTo>
                    <a:pt x="944499" y="-51889"/>
                    <a:pt x="1199959" y="76698"/>
                    <a:pt x="1288542" y="407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E20DE-672A-4AE0-B504-7EFFD6EF1923}"/>
                </a:ext>
              </a:extLst>
            </p:cNvPr>
            <p:cNvSpPr/>
            <p:nvPr/>
          </p:nvSpPr>
          <p:spPr>
            <a:xfrm>
              <a:off x="6599872" y="242887"/>
              <a:ext cx="1611058" cy="1824704"/>
            </a:xfrm>
            <a:custGeom>
              <a:avLst/>
              <a:gdLst>
                <a:gd name="connsiteX0" fmla="*/ 1238536 w 1611058"/>
                <a:gd name="connsiteY0" fmla="*/ 1617726 h 1824704"/>
                <a:gd name="connsiteX1" fmla="*/ 635317 w 1611058"/>
                <a:gd name="connsiteY1" fmla="*/ 1175004 h 1824704"/>
                <a:gd name="connsiteX2" fmla="*/ 786384 w 1611058"/>
                <a:gd name="connsiteY2" fmla="*/ 1738884 h 1824704"/>
                <a:gd name="connsiteX3" fmla="*/ 465963 w 1611058"/>
                <a:gd name="connsiteY3" fmla="*/ 1824704 h 1824704"/>
                <a:gd name="connsiteX4" fmla="*/ 0 w 1611058"/>
                <a:gd name="connsiteY4" fmla="*/ 85820 h 1824704"/>
                <a:gd name="connsiteX5" fmla="*/ 320421 w 1611058"/>
                <a:gd name="connsiteY5" fmla="*/ 0 h 1824704"/>
                <a:gd name="connsiteX6" fmla="*/ 599980 w 1611058"/>
                <a:gd name="connsiteY6" fmla="*/ 1043369 h 1824704"/>
                <a:gd name="connsiteX7" fmla="*/ 880777 w 1611058"/>
                <a:gd name="connsiteY7" fmla="*/ 382334 h 1824704"/>
                <a:gd name="connsiteX8" fmla="*/ 1263301 w 1611058"/>
                <a:gd name="connsiteY8" fmla="*/ 279845 h 1824704"/>
                <a:gd name="connsiteX9" fmla="*/ 928402 w 1611058"/>
                <a:gd name="connsiteY9" fmla="*/ 1027176 h 1824704"/>
                <a:gd name="connsiteX10" fmla="*/ 1611058 w 1611058"/>
                <a:gd name="connsiteY10" fmla="*/ 1517904 h 1824704"/>
                <a:gd name="connsiteX11" fmla="*/ 1238536 w 1611058"/>
                <a:gd name="connsiteY11" fmla="*/ 1617726 h 182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1058" h="1824704">
                  <a:moveTo>
                    <a:pt x="1238536" y="1617726"/>
                  </a:moveTo>
                  <a:lnTo>
                    <a:pt x="635317" y="1175004"/>
                  </a:lnTo>
                  <a:lnTo>
                    <a:pt x="786384" y="1738884"/>
                  </a:lnTo>
                  <a:lnTo>
                    <a:pt x="465963" y="1824704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599980" y="1043369"/>
                  </a:lnTo>
                  <a:lnTo>
                    <a:pt x="880777" y="382334"/>
                  </a:lnTo>
                  <a:lnTo>
                    <a:pt x="1263301" y="279845"/>
                  </a:lnTo>
                  <a:lnTo>
                    <a:pt x="928402" y="1027176"/>
                  </a:lnTo>
                  <a:lnTo>
                    <a:pt x="1611058" y="1517904"/>
                  </a:lnTo>
                  <a:lnTo>
                    <a:pt x="1238536" y="1617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13EB4D-3D77-4270-B518-88EBA748CD07}"/>
                </a:ext>
              </a:extLst>
            </p:cNvPr>
            <p:cNvSpPr/>
            <p:nvPr/>
          </p:nvSpPr>
          <p:spPr>
            <a:xfrm>
              <a:off x="3734180" y="2860737"/>
              <a:ext cx="1291780" cy="2035778"/>
            </a:xfrm>
            <a:custGeom>
              <a:avLst/>
              <a:gdLst>
                <a:gd name="connsiteX0" fmla="*/ 1291781 w 1291780"/>
                <a:gd name="connsiteY0" fmla="*/ 0 h 2035778"/>
                <a:gd name="connsiteX1" fmla="*/ 1172528 w 1291780"/>
                <a:gd name="connsiteY1" fmla="*/ 1363218 h 2035778"/>
                <a:gd name="connsiteX2" fmla="*/ 649796 w 1291780"/>
                <a:gd name="connsiteY2" fmla="*/ 2035778 h 2035778"/>
                <a:gd name="connsiteX3" fmla="*/ 569881 w 1291780"/>
                <a:gd name="connsiteY3" fmla="*/ 1737646 h 2035778"/>
                <a:gd name="connsiteX4" fmla="*/ 831437 w 1291780"/>
                <a:gd name="connsiteY4" fmla="*/ 1411986 h 2035778"/>
                <a:gd name="connsiteX5" fmla="*/ 0 w 1291780"/>
                <a:gd name="connsiteY5" fmla="*/ 346138 h 2035778"/>
                <a:gd name="connsiteX6" fmla="*/ 350234 w 1291780"/>
                <a:gd name="connsiteY6" fmla="*/ 252317 h 2035778"/>
                <a:gd name="connsiteX7" fmla="*/ 896779 w 1291780"/>
                <a:gd name="connsiteY7" fmla="*/ 1000411 h 2035778"/>
                <a:gd name="connsiteX8" fmla="*/ 948880 w 1291780"/>
                <a:gd name="connsiteY8" fmla="*/ 91821 h 2035778"/>
                <a:gd name="connsiteX9" fmla="*/ 1291781 w 1291780"/>
                <a:gd name="connsiteY9" fmla="*/ 0 h 203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1780" h="2035778">
                  <a:moveTo>
                    <a:pt x="1291781" y="0"/>
                  </a:moveTo>
                  <a:lnTo>
                    <a:pt x="1172528" y="1363218"/>
                  </a:lnTo>
                  <a:cubicBezTo>
                    <a:pt x="1139190" y="1755553"/>
                    <a:pt x="970026" y="1968627"/>
                    <a:pt x="649796" y="2035778"/>
                  </a:cubicBezTo>
                  <a:lnTo>
                    <a:pt x="569881" y="1737646"/>
                  </a:lnTo>
                  <a:cubicBezTo>
                    <a:pt x="746950" y="1692878"/>
                    <a:pt x="816388" y="1594390"/>
                    <a:pt x="831437" y="1411986"/>
                  </a:cubicBezTo>
                  <a:lnTo>
                    <a:pt x="0" y="346138"/>
                  </a:lnTo>
                  <a:lnTo>
                    <a:pt x="350234" y="252317"/>
                  </a:lnTo>
                  <a:lnTo>
                    <a:pt x="896779" y="1000411"/>
                  </a:lnTo>
                  <a:lnTo>
                    <a:pt x="948880" y="91821"/>
                  </a:lnTo>
                  <a:lnTo>
                    <a:pt x="12917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6FFBEB-0F60-4026-9EB1-7A08121A7EC6}"/>
                </a:ext>
              </a:extLst>
            </p:cNvPr>
            <p:cNvSpPr/>
            <p:nvPr/>
          </p:nvSpPr>
          <p:spPr>
            <a:xfrm>
              <a:off x="5205381" y="2616074"/>
              <a:ext cx="1362337" cy="1359895"/>
            </a:xfrm>
            <a:custGeom>
              <a:avLst/>
              <a:gdLst>
                <a:gd name="connsiteX0" fmla="*/ 24224 w 1362337"/>
                <a:gd name="connsiteY0" fmla="*/ 855692 h 1359895"/>
                <a:gd name="connsiteX1" fmla="*/ 504284 w 1362337"/>
                <a:gd name="connsiteY1" fmla="*/ 24160 h 1359895"/>
                <a:gd name="connsiteX2" fmla="*/ 1338293 w 1362337"/>
                <a:gd name="connsiteY2" fmla="*/ 503553 h 1359895"/>
                <a:gd name="connsiteX3" fmla="*/ 855757 w 1362337"/>
                <a:gd name="connsiteY3" fmla="*/ 1335752 h 1359895"/>
                <a:gd name="connsiteX4" fmla="*/ 24224 w 1362337"/>
                <a:gd name="connsiteY4" fmla="*/ 855692 h 1359895"/>
                <a:gd name="connsiteX5" fmla="*/ 1017872 w 1362337"/>
                <a:gd name="connsiteY5" fmla="*/ 589468 h 1359895"/>
                <a:gd name="connsiteX6" fmla="*/ 588199 w 1362337"/>
                <a:gd name="connsiteY6" fmla="*/ 337151 h 1359895"/>
                <a:gd name="connsiteX7" fmla="*/ 344645 w 1362337"/>
                <a:gd name="connsiteY7" fmla="*/ 769872 h 1359895"/>
                <a:gd name="connsiteX8" fmla="*/ 771842 w 1362337"/>
                <a:gd name="connsiteY8" fmla="*/ 1022856 h 1359895"/>
                <a:gd name="connsiteX9" fmla="*/ 1017872 w 1362337"/>
                <a:gd name="connsiteY9" fmla="*/ 589468 h 135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2337" h="1359895">
                  <a:moveTo>
                    <a:pt x="24224" y="855692"/>
                  </a:moveTo>
                  <a:cubicBezTo>
                    <a:pt x="-74931" y="485551"/>
                    <a:pt x="139191" y="121981"/>
                    <a:pt x="504284" y="24160"/>
                  </a:cubicBezTo>
                  <a:cubicBezTo>
                    <a:pt x="869473" y="-73662"/>
                    <a:pt x="1239138" y="133411"/>
                    <a:pt x="1338293" y="503553"/>
                  </a:cubicBezTo>
                  <a:cubicBezTo>
                    <a:pt x="1437448" y="873694"/>
                    <a:pt x="1220850" y="1237930"/>
                    <a:pt x="855757" y="1335752"/>
                  </a:cubicBezTo>
                  <a:cubicBezTo>
                    <a:pt x="490568" y="1433669"/>
                    <a:pt x="123379" y="1225834"/>
                    <a:pt x="24224" y="855692"/>
                  </a:cubicBezTo>
                  <a:close/>
                  <a:moveTo>
                    <a:pt x="1017872" y="589468"/>
                  </a:moveTo>
                  <a:cubicBezTo>
                    <a:pt x="963961" y="388300"/>
                    <a:pt x="779462" y="285907"/>
                    <a:pt x="588199" y="337151"/>
                  </a:cubicBezTo>
                  <a:cubicBezTo>
                    <a:pt x="399414" y="387729"/>
                    <a:pt x="290733" y="568609"/>
                    <a:pt x="344645" y="769872"/>
                  </a:cubicBezTo>
                  <a:cubicBezTo>
                    <a:pt x="398557" y="971040"/>
                    <a:pt x="583056" y="1073434"/>
                    <a:pt x="771842" y="1022856"/>
                  </a:cubicBezTo>
                  <a:cubicBezTo>
                    <a:pt x="963199" y="971611"/>
                    <a:pt x="1071784" y="790732"/>
                    <a:pt x="1017872" y="58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430C7BD-660E-4A4F-9C02-E23F4F169DBF}"/>
                </a:ext>
              </a:extLst>
            </p:cNvPr>
            <p:cNvSpPr/>
            <p:nvPr/>
          </p:nvSpPr>
          <p:spPr>
            <a:xfrm>
              <a:off x="6583488" y="2132551"/>
              <a:ext cx="1492853" cy="1480641"/>
            </a:xfrm>
            <a:custGeom>
              <a:avLst/>
              <a:gdLst>
                <a:gd name="connsiteX0" fmla="*/ 1160050 w 1492853"/>
                <a:gd name="connsiteY0" fmla="*/ 0 h 1480641"/>
                <a:gd name="connsiteX1" fmla="*/ 1492853 w 1492853"/>
                <a:gd name="connsiteY1" fmla="*/ 1242060 h 1480641"/>
                <a:gd name="connsiteX2" fmla="*/ 1172433 w 1492853"/>
                <a:gd name="connsiteY2" fmla="*/ 1327976 h 1480641"/>
                <a:gd name="connsiteX3" fmla="*/ 1135189 w 1492853"/>
                <a:gd name="connsiteY3" fmla="*/ 1188815 h 1480641"/>
                <a:gd name="connsiteX4" fmla="*/ 811625 w 1492853"/>
                <a:gd name="connsiteY4" fmla="*/ 1461897 h 1480641"/>
                <a:gd name="connsiteX5" fmla="*/ 204311 w 1492853"/>
                <a:gd name="connsiteY5" fmla="*/ 1073468 h 1480641"/>
                <a:gd name="connsiteX6" fmla="*/ 0 w 1492853"/>
                <a:gd name="connsiteY6" fmla="*/ 310801 h 1480641"/>
                <a:gd name="connsiteX7" fmla="*/ 320421 w 1492853"/>
                <a:gd name="connsiteY7" fmla="*/ 224980 h 1480641"/>
                <a:gd name="connsiteX8" fmla="*/ 514159 w 1492853"/>
                <a:gd name="connsiteY8" fmla="*/ 947833 h 1480641"/>
                <a:gd name="connsiteX9" fmla="*/ 828675 w 1492853"/>
                <a:gd name="connsiteY9" fmla="*/ 1137761 h 1480641"/>
                <a:gd name="connsiteX10" fmla="*/ 1019366 w 1492853"/>
                <a:gd name="connsiteY10" fmla="*/ 756476 h 1480641"/>
                <a:gd name="connsiteX11" fmla="*/ 839629 w 1492853"/>
                <a:gd name="connsiteY11" fmla="*/ 85725 h 1480641"/>
                <a:gd name="connsiteX12" fmla="*/ 1160050 w 1492853"/>
                <a:gd name="connsiteY12" fmla="*/ 0 h 148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41">
                  <a:moveTo>
                    <a:pt x="1160050" y="0"/>
                  </a:moveTo>
                  <a:lnTo>
                    <a:pt x="1492853" y="1242060"/>
                  </a:lnTo>
                  <a:lnTo>
                    <a:pt x="1172433" y="1327976"/>
                  </a:lnTo>
                  <a:lnTo>
                    <a:pt x="1135189" y="1188815"/>
                  </a:lnTo>
                  <a:cubicBezTo>
                    <a:pt x="1090613" y="1320546"/>
                    <a:pt x="978122" y="1417320"/>
                    <a:pt x="811625" y="1461897"/>
                  </a:cubicBezTo>
                  <a:cubicBezTo>
                    <a:pt x="548354" y="1532477"/>
                    <a:pt x="292894" y="1403890"/>
                    <a:pt x="204311" y="1073468"/>
                  </a:cubicBezTo>
                  <a:lnTo>
                    <a:pt x="0" y="310801"/>
                  </a:lnTo>
                  <a:lnTo>
                    <a:pt x="320421" y="224980"/>
                  </a:lnTo>
                  <a:lnTo>
                    <a:pt x="514159" y="947833"/>
                  </a:lnTo>
                  <a:cubicBezTo>
                    <a:pt x="559403" y="1116711"/>
                    <a:pt x="684562" y="1176433"/>
                    <a:pt x="828675" y="1137761"/>
                  </a:cubicBezTo>
                  <a:cubicBezTo>
                    <a:pt x="985171" y="1095851"/>
                    <a:pt x="1077278" y="972598"/>
                    <a:pt x="1019366" y="756476"/>
                  </a:cubicBezTo>
                  <a:lnTo>
                    <a:pt x="839629" y="85725"/>
                  </a:lnTo>
                  <a:lnTo>
                    <a:pt x="11600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17" name="Freihandform 5">
            <a:extLst>
              <a:ext uri="{FF2B5EF4-FFF2-40B4-BE49-F238E27FC236}">
                <a16:creationId xmlns:a16="http://schemas.microsoft.com/office/drawing/2014/main" id="{C1AD5077-01EA-4FFB-9C7C-3D1063BFBA07}"/>
              </a:ext>
            </a:extLst>
          </p:cNvPr>
          <p:cNvSpPr/>
          <p:nvPr userDrawn="1"/>
        </p:nvSpPr>
        <p:spPr>
          <a:xfrm rot="4500000">
            <a:off x="-383005" y="3"/>
            <a:ext cx="8937519" cy="6858000"/>
          </a:xfrm>
          <a:custGeom>
            <a:avLst/>
            <a:gdLst>
              <a:gd name="connsiteX0" fmla="*/ 0 w 6703139"/>
              <a:gd name="connsiteY0" fmla="*/ 5143500 h 5143500"/>
              <a:gd name="connsiteX1" fmla="*/ 1378197 w 6703139"/>
              <a:gd name="connsiteY1" fmla="*/ 0 h 5143500"/>
              <a:gd name="connsiteX2" fmla="*/ 6703139 w 6703139"/>
              <a:gd name="connsiteY2" fmla="*/ 0 h 5143500"/>
              <a:gd name="connsiteX3" fmla="*/ 5324943 w 6703139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3139" h="5143500">
                <a:moveTo>
                  <a:pt x="0" y="5143500"/>
                </a:moveTo>
                <a:lnTo>
                  <a:pt x="1378197" y="0"/>
                </a:lnTo>
                <a:lnTo>
                  <a:pt x="6703139" y="0"/>
                </a:lnTo>
                <a:lnTo>
                  <a:pt x="5324943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67000"/>
                </a:schemeClr>
              </a:gs>
              <a:gs pos="40000">
                <a:schemeClr val="accent3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err="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7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85" y="1478280"/>
            <a:ext cx="11459633" cy="1950720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90000"/>
              </a:lnSpc>
              <a:defRPr sz="4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186" y="3611880"/>
            <a:ext cx="11459633" cy="97536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667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55974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in Tru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7" y="1386418"/>
            <a:ext cx="5505451" cy="2123545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8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B25D1A9-5D82-9E4A-3323-DC43367C2B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958" y="403167"/>
            <a:ext cx="1521127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1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556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084" y="2207685"/>
            <a:ext cx="5505451" cy="2076449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084" y="4284134"/>
            <a:ext cx="5505451" cy="1636183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3047261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A0A69-F626-71D1-D44C-F45E3406B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180800"/>
            <a:ext cx="5760000" cy="4560000"/>
          </a:xfrm>
          <a:gradFill>
            <a:gsLst>
              <a:gs pos="0">
                <a:schemeClr val="accent3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</p:spPr>
        <p:txBody>
          <a:bodyPr/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7" y="1384301"/>
            <a:ext cx="5505451" cy="2125663"/>
          </a:xfrm>
        </p:spPr>
        <p:txBody>
          <a:bodyPr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8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1075791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654">
          <p15:clr>
            <a:srgbClr val="A4A3A4"/>
          </p15:clr>
        </p15:guide>
        <p15:guide id="7" orient="horz" pos="556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083" y="385232"/>
            <a:ext cx="4379384" cy="96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1524000"/>
            <a:ext cx="4379384" cy="4851400"/>
          </a:xfrm>
        </p:spPr>
        <p:txBody>
          <a:bodyPr/>
          <a:lstStyle>
            <a:lvl1pPr marL="355591" indent="-355591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2BF73-E2DE-C440-B323-DD258A17935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327489"/>
            <a:ext cx="2330445" cy="144000"/>
          </a:xfrm>
        </p:spPr>
        <p:txBody>
          <a:bodyPr/>
          <a:lstStyle/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9AA7A31-11C3-4325-4863-51210229A6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2" y="0"/>
            <a:ext cx="6623049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4983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id">
            <a:extLst>
              <a:ext uri="{FF2B5EF4-FFF2-40B4-BE49-F238E27FC236}">
                <a16:creationId xmlns:a16="http://schemas.microsoft.com/office/drawing/2014/main" id="{35219CD8-DC18-8163-A771-479BB2FFFC4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6" name="Gerade Verbindung 46">
              <a:extLst>
                <a:ext uri="{FF2B5EF4-FFF2-40B4-BE49-F238E27FC236}">
                  <a16:creationId xmlns:a16="http://schemas.microsoft.com/office/drawing/2014/main" id="{94D63696-B8A3-7AFF-D6BD-81CDBB6B9E86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>
              <a:extLst>
                <a:ext uri="{FF2B5EF4-FFF2-40B4-BE49-F238E27FC236}">
                  <a16:creationId xmlns:a16="http://schemas.microsoft.com/office/drawing/2014/main" id="{61381B36-841F-6961-B364-1CCCD3DD2D9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4">
              <a:extLst>
                <a:ext uri="{FF2B5EF4-FFF2-40B4-BE49-F238E27FC236}">
                  <a16:creationId xmlns:a16="http://schemas.microsoft.com/office/drawing/2014/main" id="{59E6A306-5F0D-DEB5-0495-D6ADC41B18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C85DA300-B6BA-3394-E47D-E954A4042E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F794D1DD-FCCF-1B35-46DD-450D5FD63D67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3DC2B7E2-F927-9BD9-8DE7-30483CD335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1A960F6B-275C-6308-F029-B47A290F61E1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6C34F7F2-B68C-C38F-DA80-1D25E127349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A146D02C-3986-BB01-3A59-D93DA863A24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24AE74B0-F455-D935-899A-E8CA7E162B2A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320B1CAD-880C-B26A-AF55-D26F42339A6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74D9945C-8315-D102-30EA-9450ADB01A76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DB414058-23FF-F29D-C4FF-78C82E968F2F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4B6A7A4D-3383-788E-522B-46A545781099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A2D12F9E-200A-7D96-7BE9-6C20D0F0123B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B3AB23CC-F43C-7EB6-1500-52DE112CC3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4">
              <a:extLst>
                <a:ext uri="{FF2B5EF4-FFF2-40B4-BE49-F238E27FC236}">
                  <a16:creationId xmlns:a16="http://schemas.microsoft.com/office/drawing/2014/main" id="{4591310E-21B1-DFD2-2E3E-A82FDF71E30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A6E0B5F4-A001-715F-8582-0492453E45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C12967B5-E902-FC86-7654-97AA11949EE0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9EF49EE1-D73C-413A-D077-301612389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6837133-7AC8-0FB5-B8A6-6E416DFB413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1180401E-F5AD-961E-B5E8-FF7B3061797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497FCD67-FCCE-7C55-01C2-A3A35910242A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641419C2-E7C8-9C3E-DDAF-0FC843CAD0B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81BB86D4-9D17-7800-2AB0-7CA850C7F9A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DCE1B964-2A17-F8F9-37E3-1AEAA37A7746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F73B121B-2BF2-1172-85D6-B4FC3D4E68D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3">
              <a:extLst>
                <a:ext uri="{FF2B5EF4-FFF2-40B4-BE49-F238E27FC236}">
                  <a16:creationId xmlns:a16="http://schemas.microsoft.com/office/drawing/2014/main" id="{BF872D7C-F340-59E1-2D66-01BAD8F01EFD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4BC18EA9-5AAE-0D59-4940-540E794C320F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35">
              <a:extLst>
                <a:ext uri="{FF2B5EF4-FFF2-40B4-BE49-F238E27FC236}">
                  <a16:creationId xmlns:a16="http://schemas.microsoft.com/office/drawing/2014/main" id="{11B1C740-4256-7493-79BE-D87401EAC0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64551A78-5308-B21B-7DF9-45145E35967F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92677E3-780C-8DE5-7566-0D7E2498486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5484E4A0-1807-2D8F-7BE5-880F5B9DF80C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39059A3-A6FF-4722-5C1F-8B8A88E9D7F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3DAD09A0-88C0-DA23-0330-9117FA730BBC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14A1914C-8360-6387-3C2B-9F03DF632E97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47753EC4-72C6-B9BC-57D1-6D06B86A6D2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4E86E12-3939-808B-331B-C78D895F339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9F352A8F-E6C1-C0F8-8E21-FEAF24174A37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FCC81BCF-0F87-AB28-975A-FFD025DFC92E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B80D04A-9955-4681-E226-E846D11D8A85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79242F1E-09E6-7C5C-B712-8F97BCDC951A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590C0798-6B4E-351B-F95A-2625EE4E70A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187916C5-ED33-0527-C065-720708FA0B47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43FF41F3-C31D-B36C-1A77-CFFFB43A6639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D20ED604-1817-A58B-A81F-3E93873381C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3F068F2A-897A-FEFD-8ADC-D6DE46EDC765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AE647D20-5690-C082-7AF9-CC09C6942A15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7B04C619-ED50-9074-8C01-33ABEF1C8FD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AAA97544-88B8-FF37-7C3E-4A6416E4D1A7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76EA7488-17B4-FBB5-6EAE-AA088A629B2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6">
              <a:extLst>
                <a:ext uri="{FF2B5EF4-FFF2-40B4-BE49-F238E27FC236}">
                  <a16:creationId xmlns:a16="http://schemas.microsoft.com/office/drawing/2014/main" id="{329F1EA3-CD37-A358-A265-560E75BDA35D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4BC1BF34-4179-BC5F-EBCF-640367C06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33">
              <a:extLst>
                <a:ext uri="{FF2B5EF4-FFF2-40B4-BE49-F238E27FC236}">
                  <a16:creationId xmlns:a16="http://schemas.microsoft.com/office/drawing/2014/main" id="{D50DF43D-8EE5-8F04-5EB4-15E0DCDA16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potlight Grad">
            <a:extLst>
              <a:ext uri="{FF2B5EF4-FFF2-40B4-BE49-F238E27FC236}">
                <a16:creationId xmlns:a16="http://schemas.microsoft.com/office/drawing/2014/main" id="{0A65CF29-76FC-71FD-5611-C9DE3141C1CF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153924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611880"/>
            <a:ext cx="7315200" cy="67056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133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422695C-3DE9-6C70-2A5A-51B1A15DBB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72503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-column text slide 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7100"/>
            <a:ext cx="11011832" cy="416305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550F-C561-934E-B50F-1E3C8AF8454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58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4pt with single line headline +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51858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7101"/>
            <a:ext cx="11000317" cy="4178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9C808-7F0F-184D-850C-998E2BF6855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3CF24-F014-F172-5FCB-760A2DB96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083" y="940478"/>
            <a:ext cx="11000316" cy="32606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8505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4p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7101"/>
            <a:ext cx="11000317" cy="4178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3EA8-8834-B047-B344-C02DD53CDA9F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3CF24-F014-F172-5FCB-760A2DB96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083" y="1528235"/>
            <a:ext cx="11000316" cy="51858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175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8401"/>
            <a:ext cx="11000316" cy="417700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9AA-1E73-B740-BD2C-98C8557B127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09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2865970"/>
            <a:ext cx="3422400" cy="326450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D2B-3E2F-7E45-85FA-18C42162E43F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5400000">
            <a:off x="194499" y="6190393"/>
            <a:ext cx="240000" cy="144000"/>
          </a:xfrm>
        </p:spPr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2" y="2865969"/>
            <a:ext cx="3420533" cy="3267604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3751" y="2865969"/>
            <a:ext cx="3420535" cy="3267604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2197100"/>
            <a:ext cx="3422400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2" y="2197100"/>
            <a:ext cx="3420533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3751" y="2197100"/>
            <a:ext cx="3420535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7AC5FE-6C84-8EE7-245C-A99B8F429E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29724999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7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E88E-3AEB-FD4E-AAC0-1D662C36ACE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68184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05384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5784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12984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59900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367500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2188353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text slide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7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4850-15A5-444A-B960-14A6357FE7B5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2998" y="4580386"/>
            <a:ext cx="2466785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20198" y="4580386"/>
            <a:ext cx="2466785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5784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27798" y="3908384"/>
            <a:ext cx="2466785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59900" y="4580386"/>
            <a:ext cx="2481600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367500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4580386"/>
            <a:ext cx="2481600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 noProof="0"/>
              <a:t>Footnote, 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A406FA-DD1B-8C88-FC6B-F08C1B2F55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084" y="2201334"/>
            <a:ext cx="8151283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6" name="Gerade Verbindung 26">
            <a:extLst>
              <a:ext uri="{FF2B5EF4-FFF2-40B4-BE49-F238E27FC236}">
                <a16:creationId xmlns:a16="http://schemas.microsoft.com/office/drawing/2014/main" id="{53CD9D1C-E7AF-AA5C-1258-C1363AD6A7BB}"/>
              </a:ext>
            </a:extLst>
          </p:cNvPr>
          <p:cNvCxnSpPr/>
          <p:nvPr userDrawn="1"/>
        </p:nvCxnSpPr>
        <p:spPr>
          <a:xfrm rot="5400000">
            <a:off x="-207264" y="1262852"/>
            <a:ext cx="0" cy="18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244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385233"/>
            <a:ext cx="5308599" cy="17976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4" y="3236384"/>
            <a:ext cx="5308600" cy="3139016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E00-3D78-0C40-9980-EA7FDDC81042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334" y="0"/>
            <a:ext cx="5672665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084" y="2201334"/>
            <a:ext cx="5308599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05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1/2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609B1B6-A69D-36C7-9316-A879AD27633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8800" y="0"/>
            <a:ext cx="55922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9334" y="385233"/>
            <a:ext cx="5314951" cy="17976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333" y="3236384"/>
            <a:ext cx="5314951" cy="3139016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60B6-38FF-1549-AD25-BDE29E67055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9334" y="2201334"/>
            <a:ext cx="5314949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000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picture &lt;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0" y="385232"/>
            <a:ext cx="4363333" cy="1536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0" y="2209800"/>
            <a:ext cx="4363333" cy="416560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F98E-521E-594E-8136-A030565736F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1" y="0"/>
            <a:ext cx="6623048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73974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>
            <a:extLst>
              <a:ext uri="{FF2B5EF4-FFF2-40B4-BE49-F238E27FC236}">
                <a16:creationId xmlns:a16="http://schemas.microsoft.com/office/drawing/2014/main" id="{F9CB5515-3A6C-1951-DEA9-4C444D71620D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A2D431BA-4129-E921-9C67-ACC37BB6A9D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7F1E5E5A-DB97-D27C-3525-2701C43786F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64298E99-9383-D95D-54EE-DE725EEA79FA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3F24E5BD-4A32-3D5B-DEAF-BEC91A6B3F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D8EFDE3-2D2F-C457-80A9-DFD88595BCD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7EDCDD-84A6-011A-38CF-F67F4CF35E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8572692-9427-C824-F35B-0EA2CC87CC4F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A3720C-4882-9D53-E3D1-71F89F0771B7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EA444451-65B7-9A45-1666-95670A8208D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43EA5202-8AA9-8972-8B4A-C91D61F7A89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DB91BCD-015D-93CD-218C-B57725586730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773E898-B682-8C98-C3E7-5399C37EE74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CDEE2713-B0CA-93ED-73E1-E9F07AD3ED97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F703AA8E-9811-5143-2B60-A9BC7FFB757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8DBDE7B-CA2B-075C-0822-494648453C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67335806-1179-6A9F-38EB-C1259DB956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E85E9C8B-7D55-3249-CB89-9B4DB22445A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604B94D8-BF83-1AE8-29E6-8572251C5C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94961F72-904C-002E-6122-18759878E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2BCF9A41-154B-8EBD-5220-3BEEF7F63C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AB770DDA-F95A-7DED-DCD3-6FEBBA1BF1A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FDF4B1D8-7178-2A27-6FAB-8169BA788AA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FCC5B12-B225-EC09-289B-1C499874D07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ED9BEE-4CD8-24E7-71A8-67A7C5AB2EB6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6CC12B8-8E5B-D2B3-D929-5D72C7C3EC4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A9613E57-7235-CC73-2EEE-CDF74886972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4914F19F-D9D8-750F-72AF-7E67F4FB014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3ABA4AC-EC8E-6A79-EBBE-90DE8D5D496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654BA7F1-0775-AFAB-C11E-31D55DC78F97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2CC2FBA7-05FE-B163-B796-CA9BFED35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084E5FB7-3814-358D-409D-8BD2CBFFCD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B324D65E-B0E7-FAEF-42AF-5C5D196EFB4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58C813-7F4E-287D-AE17-33103DCF054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94B91C78-5981-B3C5-11E8-148E0F0BFF6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4ED77B94-2ACE-CF11-F1DE-E4E11BD7FBD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9F371D1-15CE-37C4-06E7-6E92525E995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961A08AF-CEB0-0678-EE6A-E0576B8F7E0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65FA2AF-9789-A5BB-B1B3-A88CAF8158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218BAF09-927E-4618-8C14-0EB5918047D6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41F0BA-043A-A625-7AF6-BDE1A6D1F8E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0975BD0A-12A6-5417-A0D0-60424C95554C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5A233341-4D0E-32CB-91DE-10EBE09549C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5E6700F-F617-ED44-365E-82A7478D889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A2F1EAB5-2473-E3DD-A173-524CFA9BDE50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152F668-BFA1-4073-278C-95B3F52848FB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AC65DF7-FF07-A3E5-CBFC-7A2FA0A0375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E279596-E75E-3FAC-8608-CBDD12E1719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274401E6-41F0-C909-AE8E-6D2A0091DF6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8EE914AB-5D7D-1144-34A8-1EB6F654FE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D32A43EB-9DCE-9C50-C2DF-47603531519D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856445B4-7291-DF3B-71A3-2E1CA3F1F3D6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E0D47D-7EAA-F585-F1DC-F113BCC6EF71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D643940-724D-D405-E930-BDE1DD87F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794E54E4-2C94-C918-3821-84851331E4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potlight Grad">
            <a:extLst>
              <a:ext uri="{FF2B5EF4-FFF2-40B4-BE49-F238E27FC236}">
                <a16:creationId xmlns:a16="http://schemas.microsoft.com/office/drawing/2014/main" id="{D7DE2538-2525-F9F4-CF9E-C662DC2EA64A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2459566"/>
            <a:ext cx="7315200" cy="629073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152987"/>
            <a:ext cx="7315200" cy="44365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33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757331-1E84-EF50-BB15-0AB72BF920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533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picture &lt;1/2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951" y="385232"/>
            <a:ext cx="4363333" cy="1536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0951" y="2209800"/>
            <a:ext cx="4363333" cy="420213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A16B-8A8C-FA48-8551-7AF90D6BA15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" y="0"/>
            <a:ext cx="65447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26337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F8DA1-ACF9-5040-A32C-8B823685B030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" y="0"/>
            <a:ext cx="3693584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684" y="385232"/>
            <a:ext cx="7213600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567" y="3246968"/>
            <a:ext cx="3422400" cy="312843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08286" y="3246968"/>
            <a:ext cx="3420533" cy="312843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21565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EE1B24-57C1-3D96-B16F-E18D568C6B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08286" y="2574112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" name="Gerade Verbindung 26">
            <a:extLst>
              <a:ext uri="{FF2B5EF4-FFF2-40B4-BE49-F238E27FC236}">
                <a16:creationId xmlns:a16="http://schemas.microsoft.com/office/drawing/2014/main" id="{40C3CE4E-C317-8CBF-3FB6-926BC6E4D7F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561167"/>
            <a:ext cx="180000" cy="0"/>
          </a:xfrm>
          <a:prstGeom prst="line">
            <a:avLst/>
          </a:prstGeom>
          <a:ln>
            <a:solidFill>
              <a:srgbClr val="E22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5101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small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84F7-1809-454D-A920-4BDFF92B6461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1" y="0"/>
            <a:ext cx="27474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299" y="385232"/>
            <a:ext cx="8163985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300" y="3246969"/>
            <a:ext cx="3902400" cy="313542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31884" y="3246969"/>
            <a:ext cx="3902400" cy="313542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70298" y="2209800"/>
            <a:ext cx="8163985" cy="940312"/>
          </a:xfrm>
        </p:spPr>
        <p:txBody>
          <a:bodyPr/>
          <a:lstStyle>
            <a:lvl1pPr>
              <a:defRPr sz="18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8473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3742">
          <p15:clr>
            <a:srgbClr val="A4A3A4"/>
          </p15:clr>
        </p15:guide>
        <p15:guide id="16" pos="3581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0" y="385232"/>
            <a:ext cx="7213600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0" y="3234267"/>
            <a:ext cx="3422400" cy="313204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382D-6520-084B-B5DF-8F224A4E046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2" y="3234267"/>
            <a:ext cx="3420533" cy="313204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5200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2" y="2574112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9F737FA-3821-ED26-DBFD-6A1006BD35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13753" y="0"/>
            <a:ext cx="3778247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16936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text slide with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8A6B156-3CFB-B5EC-C3DC-551B85E467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1"/>
            <a:ext cx="12191999" cy="4288367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5174989"/>
            <a:ext cx="3422400" cy="120041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2" y="5174989"/>
            <a:ext cx="3420533" cy="120041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3751" y="5174989"/>
            <a:ext cx="3420535" cy="120041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1" y="4576234"/>
            <a:ext cx="3422400" cy="598756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2" y="4576233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3751" y="4576233"/>
            <a:ext cx="3420535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8945C-B23E-6D60-F62C-5583C6BD82A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2BBAC6D-CB15-4C4D-BFCC-B3BEA8624F2F}" type="datetime1">
              <a:rPr lang="en-US" smtClean="0"/>
              <a:t>11/15/2025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C5F13F3-79FC-182F-372C-23F34745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-5400000">
            <a:off x="-323674" y="4854539"/>
            <a:ext cx="127634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91375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14pt/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5" y="385232"/>
            <a:ext cx="11000316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5" y="2216491"/>
            <a:ext cx="3416300" cy="4148628"/>
          </a:xfrm>
        </p:spPr>
        <p:txBody>
          <a:bodyPr/>
          <a:lstStyle>
            <a:lvl1pPr>
              <a:defRPr sz="1867">
                <a:solidFill>
                  <a:schemeClr val="tx1"/>
                </a:solidFill>
              </a:defRPr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3DF6-8260-454F-9C2E-7B67378ECFF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1" y="2197101"/>
            <a:ext cx="7213599" cy="418529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9755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477778A-6302-0949-5FE4-F95753DA7409}"/>
              </a:ext>
            </a:extLst>
          </p:cNvPr>
          <p:cNvSpPr/>
          <p:nvPr userDrawn="1"/>
        </p:nvSpPr>
        <p:spPr>
          <a:xfrm>
            <a:off x="8411634" y="0"/>
            <a:ext cx="37803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5" y="385233"/>
            <a:ext cx="7203015" cy="139634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3236384"/>
            <a:ext cx="3416300" cy="3139016"/>
          </a:xfrm>
        </p:spPr>
        <p:txBody>
          <a:bodyPr/>
          <a:lstStyle>
            <a:lvl1pPr>
              <a:defRPr sz="1467">
                <a:solidFill>
                  <a:schemeClr val="tx2"/>
                </a:solidFill>
              </a:defRPr>
            </a:lvl1pPr>
            <a:lvl2pPr marL="153596" indent="-153596">
              <a:defRPr sz="1467">
                <a:solidFill>
                  <a:schemeClr val="tx2"/>
                </a:solidFill>
              </a:defRPr>
            </a:lvl2pPr>
            <a:lvl3pPr marL="307192" indent="-153596">
              <a:defRPr sz="1467">
                <a:solidFill>
                  <a:schemeClr val="tx2"/>
                </a:solidFill>
              </a:defRPr>
            </a:lvl3pPr>
            <a:lvl4pPr marL="460788" indent="-153596">
              <a:defRPr sz="1467">
                <a:solidFill>
                  <a:schemeClr val="tx2"/>
                </a:solidFill>
              </a:defRPr>
            </a:lvl4pPr>
            <a:lvl5pPr marL="614385" indent="-153596"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E67E-BF82-424A-9803-54EFB912AF65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327489"/>
            <a:ext cx="2330445" cy="14400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4953A92-4F1A-9C5D-0A0A-8E7E2F985E6A}"/>
              </a:ext>
            </a:extLst>
          </p:cNvPr>
          <p:cNvSpPr>
            <a:spLocks noGrp="1"/>
          </p:cNvSpPr>
          <p:nvPr>
            <p:ph idx="14"/>
          </p:nvPr>
        </p:nvSpPr>
        <p:spPr bwMode="white">
          <a:xfrm>
            <a:off x="8727017" y="2199217"/>
            <a:ext cx="3100915" cy="4176184"/>
          </a:xfrm>
        </p:spPr>
        <p:txBody>
          <a:bodyPr/>
          <a:lstStyle>
            <a:lvl1pPr>
              <a:defRPr sz="2400">
                <a:solidFill>
                  <a:schemeClr val="accent2"/>
                </a:solidFill>
              </a:defRPr>
            </a:lvl1pPr>
            <a:lvl2pPr marL="0" indent="0">
              <a:spcBef>
                <a:spcPts val="1600"/>
              </a:spcBef>
              <a:buNone/>
              <a:defRPr sz="2400">
                <a:solidFill>
                  <a:schemeClr val="tx2"/>
                </a:solidFill>
              </a:defRPr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3231A5E-CB55-3DE0-6B31-34184F7768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5201" y="2199217"/>
            <a:ext cx="7212367" cy="79712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  <a:latin typeface="+mn-lt"/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47600B-8851-AE98-BB0C-E81BB2CCFC5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8567" y="3236384"/>
            <a:ext cx="3429000" cy="3139016"/>
          </a:xfrm>
        </p:spPr>
        <p:txBody>
          <a:bodyPr/>
          <a:lstStyle>
            <a:lvl1pPr>
              <a:defRPr sz="1467">
                <a:solidFill>
                  <a:schemeClr val="tx2"/>
                </a:solidFill>
              </a:defRPr>
            </a:lvl1pPr>
            <a:lvl2pPr marL="153596" indent="-153596">
              <a:defRPr sz="1467">
                <a:solidFill>
                  <a:schemeClr val="tx2"/>
                </a:solidFill>
              </a:defRPr>
            </a:lvl2pPr>
            <a:lvl3pPr marL="307192" indent="-153596">
              <a:defRPr sz="1467">
                <a:solidFill>
                  <a:schemeClr val="tx2"/>
                </a:solidFill>
              </a:defRPr>
            </a:lvl3pPr>
            <a:lvl4pPr marL="460788" indent="-153596">
              <a:defRPr sz="1467">
                <a:solidFill>
                  <a:schemeClr val="tx2"/>
                </a:solidFill>
              </a:defRPr>
            </a:lvl4pPr>
            <a:lvl5pPr marL="614385" indent="-153596"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039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4" pos="4123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1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550F-C561-934E-B50F-1E3C8AF8454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0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background&#10;&#10;AI-generated content may be incorrect.">
            <a:extLst>
              <a:ext uri="{FF2B5EF4-FFF2-40B4-BE49-F238E27FC236}">
                <a16:creationId xmlns:a16="http://schemas.microsoft.com/office/drawing/2014/main" id="{D2B6A932-DEB3-44F2-95F4-CFDC42FEA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3"/>
            <a:ext cx="11000316" cy="90681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56DC64-EE53-A445-A159-51AACA98E31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93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 right           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CD2E7F-4CEE-BBAD-AF97-2389B4F590F0}"/>
              </a:ext>
            </a:extLst>
          </p:cNvPr>
          <p:cNvSpPr/>
          <p:nvPr userDrawn="1"/>
        </p:nvSpPr>
        <p:spPr>
          <a:xfrm>
            <a:off x="8411634" y="0"/>
            <a:ext cx="37803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2450552"/>
            <a:ext cx="7207251" cy="219268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C4AB22-0FFC-F443-B0FC-661DCCF24A0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59D50D3-B26A-1071-9DCD-04E617CD9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1634" y="0"/>
            <a:ext cx="3780367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0117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>
            <a:extLst>
              <a:ext uri="{FF2B5EF4-FFF2-40B4-BE49-F238E27FC236}">
                <a16:creationId xmlns:a16="http://schemas.microsoft.com/office/drawing/2014/main" id="{F9CB5515-3A6C-1951-DEA9-4C444D71620D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A2D431BA-4129-E921-9C67-ACC37BB6A9D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7F1E5E5A-DB97-D27C-3525-2701C43786F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64298E99-9383-D95D-54EE-DE725EEA79FA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3F24E5BD-4A32-3D5B-DEAF-BEC91A6B3F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D8EFDE3-2D2F-C457-80A9-DFD88595BCD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7EDCDD-84A6-011A-38CF-F67F4CF35E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8572692-9427-C824-F35B-0EA2CC87CC4F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A3720C-4882-9D53-E3D1-71F89F0771B7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EA444451-65B7-9A45-1666-95670A8208D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43EA5202-8AA9-8972-8B4A-C91D61F7A89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DB91BCD-015D-93CD-218C-B57725586730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773E898-B682-8C98-C3E7-5399C37EE74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CDEE2713-B0CA-93ED-73E1-E9F07AD3ED97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F703AA8E-9811-5143-2B60-A9BC7FFB757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8DBDE7B-CA2B-075C-0822-494648453C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67335806-1179-6A9F-38EB-C1259DB956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E85E9C8B-7D55-3249-CB89-9B4DB22445A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604B94D8-BF83-1AE8-29E6-8572251C5C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94961F72-904C-002E-6122-18759878E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2BCF9A41-154B-8EBD-5220-3BEEF7F63C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AB770DDA-F95A-7DED-DCD3-6FEBBA1BF1A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FDF4B1D8-7178-2A27-6FAB-8169BA788AA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FCC5B12-B225-EC09-289B-1C499874D07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ED9BEE-4CD8-24E7-71A8-67A7C5AB2EB6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6CC12B8-8E5B-D2B3-D929-5D72C7C3EC4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A9613E57-7235-CC73-2EEE-CDF74886972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4914F19F-D9D8-750F-72AF-7E67F4FB014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3ABA4AC-EC8E-6A79-EBBE-90DE8D5D496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654BA7F1-0775-AFAB-C11E-31D55DC78F97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2CC2FBA7-05FE-B163-B796-CA9BFED35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084E5FB7-3814-358D-409D-8BD2CBFFCD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B324D65E-B0E7-FAEF-42AF-5C5D196EFB4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58C813-7F4E-287D-AE17-33103DCF054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94B91C78-5981-B3C5-11E8-148E0F0BFF6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4ED77B94-2ACE-CF11-F1DE-E4E11BD7FBD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9F371D1-15CE-37C4-06E7-6E92525E995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961A08AF-CEB0-0678-EE6A-E0576B8F7E0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65FA2AF-9789-A5BB-B1B3-A88CAF8158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218BAF09-927E-4618-8C14-0EB5918047D6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41F0BA-043A-A625-7AF6-BDE1A6D1F8E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0975BD0A-12A6-5417-A0D0-60424C95554C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5A233341-4D0E-32CB-91DE-10EBE09549C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5E6700F-F617-ED44-365E-82A7478D889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A2F1EAB5-2473-E3DD-A173-524CFA9BDE50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152F668-BFA1-4073-278C-95B3F52848FB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AC65DF7-FF07-A3E5-CBFC-7A2FA0A0375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E279596-E75E-3FAC-8608-CBDD12E1719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274401E6-41F0-C909-AE8E-6D2A0091DF6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8EE914AB-5D7D-1144-34A8-1EB6F654FE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D32A43EB-9DCE-9C50-C2DF-47603531519D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856445B4-7291-DF3B-71A3-2E1CA3F1F3D6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E0D47D-7EAA-F585-F1DC-F113BCC6EF71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D643940-724D-D405-E930-BDE1DD87F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794E54E4-2C94-C918-3821-84851331E4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potlight Grad">
            <a:extLst>
              <a:ext uri="{FF2B5EF4-FFF2-40B4-BE49-F238E27FC236}">
                <a16:creationId xmlns:a16="http://schemas.microsoft.com/office/drawing/2014/main" id="{D7DE2538-2525-F9F4-CF9E-C662DC2EA64A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1893713"/>
            <a:ext cx="7315200" cy="58328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2545224"/>
            <a:ext cx="7315200" cy="38976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33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757331-1E84-EF50-BB15-0AB72BF920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CA177B9-956A-DC6D-C7F4-C9E184C255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8133" y="3683001"/>
            <a:ext cx="7340600" cy="624353"/>
          </a:xfrm>
        </p:spPr>
        <p:txBody>
          <a:bodyPr anchor="ctr" anchorCtr="0"/>
          <a:lstStyle>
            <a:lvl1pPr>
              <a:buNone/>
              <a:defRPr sz="48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F8C4883-A661-D2C6-F8F4-D9386D6E02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8134" y="4340225"/>
            <a:ext cx="7357533" cy="362039"/>
          </a:xfrm>
        </p:spPr>
        <p:txBody>
          <a:bodyPr anchor="ctr" anchorCtr="0"/>
          <a:lstStyle>
            <a:lvl1pPr>
              <a:buNone/>
              <a:defRPr sz="2133"/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32281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9843477-FF41-1244-D052-0664C83A7E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3"/>
            <a:ext cx="11000316" cy="90681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A1F824-6FC4-822D-0410-863E12D17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A7C20B-8615-8A4E-BF8A-BF4909C13EBD}" type="datetime1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0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 b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9843477-FF41-1244-D052-0664C83A7E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3"/>
            <a:ext cx="11000316" cy="906815"/>
          </a:xfrm>
        </p:spPr>
        <p:txBody>
          <a:bodyPr/>
          <a:lstStyle>
            <a:lvl1pPr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C0AA-438E-7C4C-ACE7-76A91BAC472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50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8B390E-CDD0-E687-5509-EDBF66E1B3E7}"/>
              </a:ext>
            </a:extLst>
          </p:cNvPr>
          <p:cNvSpPr/>
          <p:nvPr userDrawn="1"/>
        </p:nvSpPr>
        <p:spPr>
          <a:xfrm>
            <a:off x="558800" y="480484"/>
            <a:ext cx="5759999" cy="45600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084" y="582085"/>
            <a:ext cx="205403" cy="409808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“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A9ED97-B6F5-2C48-98DD-11F2D877F5C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43DE40A-320D-E99D-937C-2543D79BD4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1487" y="5329768"/>
            <a:ext cx="5314949" cy="361949"/>
          </a:xfrm>
        </p:spPr>
        <p:txBody>
          <a:bodyPr anchor="t" anchorCtr="0"/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96A9635-F033-0A5F-F58E-11169787E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1488" y="582083"/>
            <a:ext cx="8902613" cy="474768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2384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75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colorful background&#10;&#10;AI-generated content may be incorrect.">
            <a:extLst>
              <a:ext uri="{FF2B5EF4-FFF2-40B4-BE49-F238E27FC236}">
                <a16:creationId xmlns:a16="http://schemas.microsoft.com/office/drawing/2014/main" id="{8BCDE655-144F-BE09-4828-0D03D5C63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835200" y="3973732"/>
            <a:ext cx="2780477" cy="704533"/>
          </a:xfrm>
        </p:spPr>
        <p:txBody>
          <a:bodyPr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99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32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in Tru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8" y="1386420"/>
            <a:ext cx="5505451" cy="2123545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9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B25D1A9-5D82-9E4A-3323-DC43367C2B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959" y="403167"/>
            <a:ext cx="1521127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556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085" y="2207686"/>
            <a:ext cx="5505451" cy="2076449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085" y="4284135"/>
            <a:ext cx="5505451" cy="1636183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22696429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A0A69-F626-71D1-D44C-F45E3406B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180800"/>
            <a:ext cx="5760000" cy="4560000"/>
          </a:xfrm>
          <a:gradFill>
            <a:gsLst>
              <a:gs pos="0">
                <a:schemeClr val="accent2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</p:spPr>
        <p:txBody>
          <a:bodyPr/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8" y="1384302"/>
            <a:ext cx="5505451" cy="2125663"/>
          </a:xfrm>
        </p:spPr>
        <p:txBody>
          <a:bodyPr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9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2768840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654">
          <p15:clr>
            <a:srgbClr val="A4A3A4"/>
          </p15:clr>
        </p15:guide>
        <p15:guide id="7" orient="horz" pos="556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083" y="385232"/>
            <a:ext cx="4379384" cy="96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1524000"/>
            <a:ext cx="4379384" cy="4851400"/>
          </a:xfrm>
        </p:spPr>
        <p:txBody>
          <a:bodyPr/>
          <a:lstStyle>
            <a:lvl1pPr marL="355582" indent="-355582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2BF73-E2DE-C440-B323-DD258A17935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327489"/>
            <a:ext cx="2330445" cy="144000"/>
          </a:xfrm>
        </p:spPr>
        <p:txBody>
          <a:bodyPr/>
          <a:lstStyle/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9AA7A31-11C3-4325-4863-51210229A6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3" y="0"/>
            <a:ext cx="6623049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8356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-column text slide 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5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7101"/>
            <a:ext cx="11011832" cy="416305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550F-C561-934E-B50F-1E3C8AF8454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73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4pt with single line headline +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6"/>
            <a:ext cx="11000316" cy="51858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4" y="2197102"/>
            <a:ext cx="11000317" cy="4178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9C808-7F0F-184D-850C-998E2BF6855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3CF24-F014-F172-5FCB-760A2DB96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083" y="940480"/>
            <a:ext cx="11000316" cy="32606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537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id">
            <a:extLst>
              <a:ext uri="{FF2B5EF4-FFF2-40B4-BE49-F238E27FC236}">
                <a16:creationId xmlns:a16="http://schemas.microsoft.com/office/drawing/2014/main" id="{672F2420-CDCD-1469-6621-8515768FAC5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9" name="Gerade Verbindung 46">
              <a:extLst>
                <a:ext uri="{FF2B5EF4-FFF2-40B4-BE49-F238E27FC236}">
                  <a16:creationId xmlns:a16="http://schemas.microsoft.com/office/drawing/2014/main" id="{DECD2E9E-8FCE-5876-4F1E-4B4537E63CA1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6">
              <a:extLst>
                <a:ext uri="{FF2B5EF4-FFF2-40B4-BE49-F238E27FC236}">
                  <a16:creationId xmlns:a16="http://schemas.microsoft.com/office/drawing/2014/main" id="{22D32AD1-8F0B-12E1-BE75-5D863A0F34D4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4">
              <a:extLst>
                <a:ext uri="{FF2B5EF4-FFF2-40B4-BE49-F238E27FC236}">
                  <a16:creationId xmlns:a16="http://schemas.microsoft.com/office/drawing/2014/main" id="{4147041E-B417-3A4F-EDFE-761EF9F62B3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B69EC9DF-032C-9E5F-E276-135AB6A943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7CE07CC6-78AA-D4F6-D74D-47F8DFFA3CAE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5045087-F732-CD46-1E6F-E2780F02E3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090F391C-F1B9-43C3-BC99-AAFF502B3B33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8AC4109B-64CA-609C-C741-C8D879094964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5868773-1388-6768-40C5-B09A3658C3B3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C033596A-F18F-1AC8-ECDC-8FAD327E6E55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59284698-C2B4-2966-78FD-30CF03B0FD5F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62334BCF-FED1-6388-375C-7AC5AD7643A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64CF52A8-F7CA-005F-FE07-BB24E24AA022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A7FE48FF-35CA-5C32-CD59-6ABDAF19761C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379DC100-0FDE-516B-554E-2A5AE6C9BFB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CA34DA41-3D58-FD3E-C8CC-7FE010096A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4">
              <a:extLst>
                <a:ext uri="{FF2B5EF4-FFF2-40B4-BE49-F238E27FC236}">
                  <a16:creationId xmlns:a16="http://schemas.microsoft.com/office/drawing/2014/main" id="{464B3DD4-0A70-CF47-A399-8E106EBA72F6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5">
              <a:extLst>
                <a:ext uri="{FF2B5EF4-FFF2-40B4-BE49-F238E27FC236}">
                  <a16:creationId xmlns:a16="http://schemas.microsoft.com/office/drawing/2014/main" id="{87449B54-0C49-9BEF-D6BD-9F5B754476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2AAF6114-88BE-4C15-DC3D-6944F3688D31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AE75AD7D-5BD4-50BF-4DBD-9949EA6C17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B5C8FA33-91A8-6127-6621-CF18B5C7434B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C1CAE6E0-75D7-A22A-4429-DF2AEDCF3A8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43A31591-5E5A-D1B2-1C2F-AF6710858DC6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53575A66-4D1B-D4F3-E5C6-4D775242BB3C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530946C2-F4FE-5272-5618-65257F0E52AC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A1B5D83B-9B32-BD1E-A2DA-7BF0D12FA88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F5A9885F-2000-2612-27CC-C8A13DA7961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7CC70B44-CE29-4C1F-74F7-63C589DB578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5">
              <a:extLst>
                <a:ext uri="{FF2B5EF4-FFF2-40B4-BE49-F238E27FC236}">
                  <a16:creationId xmlns:a16="http://schemas.microsoft.com/office/drawing/2014/main" id="{D99D1EEE-3922-0F73-A9F6-F364EC4F6AEA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9523B1D1-E094-CE08-8AF4-333B7D0014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93D41E4-1422-EA0A-800F-36755E4FADA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CABC79AE-6806-A6D3-AF79-2B1B8166B16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A13BD3B-C81E-CD0F-4537-98AD2AD5F76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2FCBC2E9-8323-3064-05B5-9FE3667465C2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083B9E3-1A40-FF3E-B9E4-8BA95BB8C5E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D23C71F6-DCC8-9BCF-4260-851F98F58D04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ACF50B2F-BF7B-CF2C-6E9F-A0C202F2342C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A5F5BC93-4E12-1012-BF51-DA202ACF059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3BAEEEF-B67A-3FA3-D771-A8A0608CE7BE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7C5FB6A1-1400-2ECF-2C80-773E316C5FFF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D7B8001-14BD-0BEF-89EA-AFBE9F124F9A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59353443-A2D2-4AA0-ED84-215F02AE2BE5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94D7AB3F-9312-6AE2-FCA6-F00AB8262B7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9D42F910-D4AB-9513-768D-5DF7F417D15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8181321-C768-D15E-4E8B-C058FD6AB651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925A061-01A4-46CC-9396-6820C21423F2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67A37C-27DD-B508-A64F-DCC2E199145F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A7FA0CFF-CFAA-E2A5-25E4-72684AC49F57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66BCAB6F-06DC-BDAB-542B-4C0A30A86DD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E4E0D894-6438-F8BC-7928-DDCF6DCE6A8C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024119A2-6312-71EC-3941-2D14C015D454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CA149E8E-8112-1DDE-DEAB-3404C4210DD9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33">
              <a:extLst>
                <a:ext uri="{FF2B5EF4-FFF2-40B4-BE49-F238E27FC236}">
                  <a16:creationId xmlns:a16="http://schemas.microsoft.com/office/drawing/2014/main" id="{695E69E8-3E40-5F15-FEEB-EDDF66F1D1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EF3369EF-8945-318B-3522-759AED31C3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potlight Grad">
            <a:extLst>
              <a:ext uri="{FF2B5EF4-FFF2-40B4-BE49-F238E27FC236}">
                <a16:creationId xmlns:a16="http://schemas.microsoft.com/office/drawing/2014/main" id="{8A0F08BB-5946-8093-FA89-EDE0AC8C8C9F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153924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611880"/>
            <a:ext cx="7315200" cy="67056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133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AEB26EE-4F4A-CA8F-6999-63BF17E359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74536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4p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5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4" y="2197102"/>
            <a:ext cx="11000317" cy="4178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3EA8-8834-B047-B344-C02DD53CDA9F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3CF24-F014-F172-5FCB-760A2DB96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083" y="1528235"/>
            <a:ext cx="11000316" cy="51858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9717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5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8401"/>
            <a:ext cx="11000316" cy="4177000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9AA-1E73-B740-BD2C-98C8557B127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61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5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2865971"/>
            <a:ext cx="3422400" cy="3264509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D2B-3E2F-7E45-85FA-18C42162E43F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5400000">
            <a:off x="194499" y="6190393"/>
            <a:ext cx="240000" cy="144000"/>
          </a:xfrm>
        </p:spPr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3" y="2865970"/>
            <a:ext cx="3420533" cy="3267604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3753" y="2865970"/>
            <a:ext cx="3420535" cy="3267604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2197100"/>
            <a:ext cx="3422400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3" y="2197100"/>
            <a:ext cx="3420533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3753" y="2197100"/>
            <a:ext cx="3420535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7AC5FE-6C84-8EE7-245C-A99B8F429E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130355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385235"/>
            <a:ext cx="11000317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E88E-3AEB-FD4E-AAC0-1D662C36ACE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68184" y="3908386"/>
            <a:ext cx="2481600" cy="2173865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05384" y="3908386"/>
            <a:ext cx="2481600" cy="2173865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5784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12984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59900" y="3908386"/>
            <a:ext cx="2481600" cy="2173865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367500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3908386"/>
            <a:ext cx="2481600" cy="2173865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244339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text slide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385235"/>
            <a:ext cx="11000317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4850-15A5-444A-B960-14A6357FE7B5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3000" y="4580387"/>
            <a:ext cx="2466785" cy="1553189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20200" y="4580387"/>
            <a:ext cx="2466785" cy="1553189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5784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27800" y="3908384"/>
            <a:ext cx="2466785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59900" y="4580387"/>
            <a:ext cx="2481600" cy="1553189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367500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4580387"/>
            <a:ext cx="2481600" cy="1553189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 noProof="0"/>
              <a:t>Footnote, 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A406FA-DD1B-8C88-FC6B-F08C1B2F55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085" y="2201335"/>
            <a:ext cx="8151283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6" name="Gerade Verbindung 26">
            <a:extLst>
              <a:ext uri="{FF2B5EF4-FFF2-40B4-BE49-F238E27FC236}">
                <a16:creationId xmlns:a16="http://schemas.microsoft.com/office/drawing/2014/main" id="{53CD9D1C-E7AF-AA5C-1258-C1363AD6A7BB}"/>
              </a:ext>
            </a:extLst>
          </p:cNvPr>
          <p:cNvCxnSpPr/>
          <p:nvPr userDrawn="1"/>
        </p:nvCxnSpPr>
        <p:spPr>
          <a:xfrm rot="5400000">
            <a:off x="-207264" y="1262852"/>
            <a:ext cx="0" cy="18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3010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6" y="385233"/>
            <a:ext cx="5308599" cy="17976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4" y="3236384"/>
            <a:ext cx="5308600" cy="3139016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E00-3D78-0C40-9980-EA7FDDC81042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336" y="0"/>
            <a:ext cx="5672665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086" y="2201335"/>
            <a:ext cx="5308599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2118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1/2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609B1B6-A69D-36C7-9316-A879AD27633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8801" y="0"/>
            <a:ext cx="55922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9335" y="385233"/>
            <a:ext cx="5314951" cy="17976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334" y="3236384"/>
            <a:ext cx="5314951" cy="3139016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60B6-38FF-1549-AD25-BDE29E67055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9335" y="2201335"/>
            <a:ext cx="5314949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994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picture &lt;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0" y="385232"/>
            <a:ext cx="4363333" cy="1536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0" y="2209800"/>
            <a:ext cx="4363333" cy="4165600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F98E-521E-594E-8136-A030565736F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1" y="0"/>
            <a:ext cx="6623048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91982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picture &lt;1/2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952" y="385232"/>
            <a:ext cx="4363333" cy="1536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0952" y="2209801"/>
            <a:ext cx="4363333" cy="4202139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A16B-8A8C-FA48-8551-7AF90D6BA15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" y="0"/>
            <a:ext cx="65447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20591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F8DA1-ACF9-5040-A32C-8B823685B030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" y="0"/>
            <a:ext cx="3693584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684" y="385232"/>
            <a:ext cx="7213600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567" y="3246968"/>
            <a:ext cx="3422400" cy="3128432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08287" y="3246968"/>
            <a:ext cx="3420533" cy="3128432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21565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EE1B24-57C1-3D96-B16F-E18D568C6B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08287" y="2574112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" name="Gerade Verbindung 26">
            <a:extLst>
              <a:ext uri="{FF2B5EF4-FFF2-40B4-BE49-F238E27FC236}">
                <a16:creationId xmlns:a16="http://schemas.microsoft.com/office/drawing/2014/main" id="{40C3CE4E-C317-8CBF-3FB6-926BC6E4D7F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561167"/>
            <a:ext cx="180000" cy="0"/>
          </a:xfrm>
          <a:prstGeom prst="line">
            <a:avLst/>
          </a:prstGeom>
          <a:ln>
            <a:solidFill>
              <a:srgbClr val="E22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115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id">
            <a:extLst>
              <a:ext uri="{FF2B5EF4-FFF2-40B4-BE49-F238E27FC236}">
                <a16:creationId xmlns:a16="http://schemas.microsoft.com/office/drawing/2014/main" id="{EB5F7E07-ED0E-596F-9A69-736E285AB843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AF9B7624-8A24-5A2C-DF29-20482A7CED2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08D8E177-6A3C-64FA-C481-8067118A6DCB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1667620B-778B-E358-9764-2E2D6270EFC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94455FF3-08AD-BBD1-7248-45A39767A3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20F2C43D-F5EE-E9CE-9AC6-E4633D5EF90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73B7EFA8-9C7B-0314-19A1-0FFDE6C300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D26C97D1-C26C-0241-591A-71A58754F98B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63103446-2367-BDB4-A736-82885119079A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4302DF0-8362-7CAB-7448-2C6EA5B1F639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BE2E2C2-3C78-6EA0-F613-4A0A62ECE75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52F27102-CE23-1B91-4332-B303A943B3E1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B9C21B2F-86FA-4893-7EA0-65D1B2CE6E5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D167F972-6B7E-741F-FB96-AFEB7A99CF7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2D69DB5D-A217-79C4-477A-4F06D126AC2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084846D2-2D0A-1AB5-CBBD-D4C5A3DBA4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738BFE16-9C22-624F-B444-513D7A0193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4">
              <a:extLst>
                <a:ext uri="{FF2B5EF4-FFF2-40B4-BE49-F238E27FC236}">
                  <a16:creationId xmlns:a16="http://schemas.microsoft.com/office/drawing/2014/main" id="{B45B2841-8ACD-96E3-EF85-1B5066AC730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833F34A1-584C-23BB-55A9-C752AC6F19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114B15A1-C997-6BFC-67EB-D2615D58C1CD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F7B100E-83B4-B824-5FE0-D1BE4B765A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8184BF9E-890B-8202-E185-6542DFD7F4C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F9BF7DE-5EAA-62ED-16FB-CF7437C1FD5E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DC9CFA75-4706-099B-6542-71F9980F9FCC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0222E694-5729-8140-53BF-1D83431D5070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734FBEDA-BD1F-3229-8970-4BBDE121C6CB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2E18C53F-04BE-C005-D5FA-938A2FB5F406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218BCA0D-86BD-854F-1897-1792020EF90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36125C84-A60A-7473-94F4-269BBA3BBB6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B0E6DEDF-81B3-8C9E-5F1C-AA013214CA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2F507F62-E85F-4A93-8416-CD286AC3A0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63F0664-D509-8B4D-C6AE-28909BD741A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28A2A4DB-5926-782F-6DFD-BC9FDEE5162F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D12E27B0-0FC4-E8CB-FE38-B4A3BF42D8A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C16B6222-5718-F114-7F8C-5E8B712CEB5F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B15D6B52-1C65-8B02-A9A2-E9F0C34FCC0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EA749D1B-D34C-C50D-9CAF-E1D829D152F9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AE2A6C35-28D6-B081-8767-0DFE0B5346FD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D496B445-7507-F431-AC0B-2E1E5313C79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45E49827-DD7F-EF9A-DD17-5A9195C2D754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65BB790-A4BC-3D5D-E97D-3C330E46F64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DFED730C-6689-E3D2-0792-CEB671C6E11D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56F9A64E-64EC-5589-999C-D61B9CFD0526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DF6F79A3-18D3-E025-96E7-CD4DB51417A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AF978227-5B89-6FBF-8566-AB654FAAA8C2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6E13316-614C-6204-1997-EF54C7E04D02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9CC231F-027C-2094-347C-098CED93214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44BBD376-CC67-3EA3-6B00-789FA853B41D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E461E205-338F-6ECD-5FFC-440B75D429B9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D20627E4-77C8-34AF-2960-630B11CC93F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74D31D66-B51D-268A-074B-E84AF6AB299E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A1DD6A09-D053-987B-A1B5-9E2556F0F82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CD7171C4-C2F4-22F9-28EC-44FFAC95FA4C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C73549E9-0938-0A4D-B030-14D1916657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B0007A77-496A-5FA0-0422-B378511888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E3597AE9-D202-29B6-04D0-A89BF80841E0}"/>
              </a:ext>
            </a:extLst>
          </p:cNvPr>
          <p:cNvSpPr/>
          <p:nvPr userDrawn="1"/>
        </p:nvSpPr>
        <p:spPr>
          <a:xfrm>
            <a:off x="365760" y="2209800"/>
            <a:ext cx="7680960" cy="463296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257556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F1901EC-E131-AC00-7C85-7A21415017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38858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small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84F7-1809-454D-A920-4BDFF92B6461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2" y="0"/>
            <a:ext cx="27474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301" y="385232"/>
            <a:ext cx="8163985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300" y="3246970"/>
            <a:ext cx="3902400" cy="3135425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31884" y="3246970"/>
            <a:ext cx="3902400" cy="3135425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70299" y="2209800"/>
            <a:ext cx="8163985" cy="940312"/>
          </a:xfrm>
        </p:spPr>
        <p:txBody>
          <a:bodyPr/>
          <a:lstStyle>
            <a:lvl1pPr>
              <a:defRPr sz="18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748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3742">
          <p15:clr>
            <a:srgbClr val="A4A3A4"/>
          </p15:clr>
        </p15:guide>
        <p15:guide id="16" pos="3581">
          <p15:clr>
            <a:srgbClr val="A4A3A4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0" y="385232"/>
            <a:ext cx="7213600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0" y="3234267"/>
            <a:ext cx="3422400" cy="3132040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382D-6520-084B-B5DF-8F224A4E046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3" y="3234267"/>
            <a:ext cx="3420533" cy="3132040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5200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3" y="2574112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9F737FA-3821-ED26-DBFD-6A1006BD35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13754" y="0"/>
            <a:ext cx="3778247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98124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text slide with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8A6B156-3CFB-B5EC-C3DC-551B85E467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" y="2"/>
            <a:ext cx="12191999" cy="4288367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5174990"/>
            <a:ext cx="3422400" cy="1200412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3" y="5174990"/>
            <a:ext cx="3420533" cy="1200412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3753" y="5174990"/>
            <a:ext cx="3420535" cy="1200412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1" y="4576235"/>
            <a:ext cx="3422400" cy="598756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3" y="4576233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3753" y="4576233"/>
            <a:ext cx="3420535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8945C-B23E-6D60-F62C-5583C6BD82A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2BBAC6D-CB15-4C4D-BFCC-B3BEA8624F2F}" type="datetime1">
              <a:rPr lang="en-US" smtClean="0"/>
              <a:t>11/15/2025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C5F13F3-79FC-182F-372C-23F34745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-5400000">
            <a:off x="-323673" y="4854539"/>
            <a:ext cx="127634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80494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14pt/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6" y="385232"/>
            <a:ext cx="11000316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6" y="2216491"/>
            <a:ext cx="3416300" cy="4148628"/>
          </a:xfrm>
        </p:spPr>
        <p:txBody>
          <a:bodyPr/>
          <a:lstStyle>
            <a:lvl1pPr>
              <a:defRPr sz="1867">
                <a:solidFill>
                  <a:schemeClr val="tx1"/>
                </a:solidFill>
              </a:defRPr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3DF6-8260-454F-9C2E-7B67378ECFF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2" y="2197102"/>
            <a:ext cx="7213599" cy="4185292"/>
          </a:xfrm>
        </p:spPr>
        <p:txBody>
          <a:bodyPr/>
          <a:lstStyle>
            <a:lvl1pPr>
              <a:defRPr sz="1467"/>
            </a:lvl1pPr>
            <a:lvl2pPr marL="153592" indent="-153592">
              <a:defRPr sz="1467"/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8117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477778A-6302-0949-5FE4-F95753DA7409}"/>
              </a:ext>
            </a:extLst>
          </p:cNvPr>
          <p:cNvSpPr/>
          <p:nvPr userDrawn="1"/>
        </p:nvSpPr>
        <p:spPr>
          <a:xfrm>
            <a:off x="8411635" y="0"/>
            <a:ext cx="37803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6" y="385233"/>
            <a:ext cx="7203015" cy="139634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3236384"/>
            <a:ext cx="3416300" cy="3139016"/>
          </a:xfrm>
        </p:spPr>
        <p:txBody>
          <a:bodyPr/>
          <a:lstStyle>
            <a:lvl1pPr>
              <a:defRPr sz="1467">
                <a:solidFill>
                  <a:schemeClr val="tx2"/>
                </a:solidFill>
              </a:defRPr>
            </a:lvl1pPr>
            <a:lvl2pPr marL="153592" indent="-153592">
              <a:defRPr sz="1467">
                <a:solidFill>
                  <a:schemeClr val="tx2"/>
                </a:solidFill>
              </a:defRPr>
            </a:lvl2pPr>
            <a:lvl3pPr marL="307184" indent="-153592">
              <a:defRPr sz="1467">
                <a:solidFill>
                  <a:schemeClr val="tx2"/>
                </a:solidFill>
              </a:defRPr>
            </a:lvl3pPr>
            <a:lvl4pPr marL="460776" indent="-153592">
              <a:defRPr sz="1467">
                <a:solidFill>
                  <a:schemeClr val="tx2"/>
                </a:solidFill>
              </a:defRPr>
            </a:lvl4pPr>
            <a:lvl5pPr marL="614370" indent="-153592"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E67E-BF82-424A-9803-54EFB912AF65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327489"/>
            <a:ext cx="2330445" cy="14400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4953A92-4F1A-9C5D-0A0A-8E7E2F985E6A}"/>
              </a:ext>
            </a:extLst>
          </p:cNvPr>
          <p:cNvSpPr>
            <a:spLocks noGrp="1"/>
          </p:cNvSpPr>
          <p:nvPr>
            <p:ph idx="14"/>
          </p:nvPr>
        </p:nvSpPr>
        <p:spPr bwMode="white">
          <a:xfrm>
            <a:off x="8727017" y="2199217"/>
            <a:ext cx="3100915" cy="4176184"/>
          </a:xfrm>
        </p:spPr>
        <p:txBody>
          <a:bodyPr/>
          <a:lstStyle>
            <a:lvl1pPr>
              <a:defRPr sz="2400">
                <a:solidFill>
                  <a:schemeClr val="accent2"/>
                </a:solidFill>
              </a:defRPr>
            </a:lvl1pPr>
            <a:lvl2pPr marL="0" indent="0">
              <a:spcBef>
                <a:spcPts val="1600"/>
              </a:spcBef>
              <a:buNone/>
              <a:defRPr sz="2400">
                <a:solidFill>
                  <a:schemeClr val="tx2"/>
                </a:solidFill>
              </a:defRPr>
            </a:lvl2pPr>
            <a:lvl3pPr marL="307184" indent="-153592">
              <a:defRPr sz="1467"/>
            </a:lvl3pPr>
            <a:lvl4pPr marL="460776" indent="-153592">
              <a:defRPr sz="1467"/>
            </a:lvl4pPr>
            <a:lvl5pPr marL="614370" indent="-153592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3231A5E-CB55-3DE0-6B31-34184F7768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5202" y="2199217"/>
            <a:ext cx="7212367" cy="79712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  <a:latin typeface="+mn-lt"/>
              </a:defRPr>
            </a:lvl1pPr>
            <a:lvl2pPr marL="153592" indent="-153592">
              <a:defRPr sz="1467" b="1">
                <a:solidFill>
                  <a:schemeClr val="tx1"/>
                </a:solidFill>
              </a:defRPr>
            </a:lvl2pPr>
            <a:lvl3pPr marL="307184" indent="-153592">
              <a:defRPr sz="1467" b="1">
                <a:solidFill>
                  <a:schemeClr val="tx1"/>
                </a:solidFill>
              </a:defRPr>
            </a:lvl3pPr>
            <a:lvl4pPr marL="460776" indent="-153592">
              <a:defRPr sz="1467" b="1">
                <a:solidFill>
                  <a:schemeClr val="tx1"/>
                </a:solidFill>
              </a:defRPr>
            </a:lvl4pPr>
            <a:lvl5pPr marL="614370" indent="-153592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47600B-8851-AE98-BB0C-E81BB2CCFC5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8567" y="3236384"/>
            <a:ext cx="3429000" cy="3139016"/>
          </a:xfrm>
        </p:spPr>
        <p:txBody>
          <a:bodyPr/>
          <a:lstStyle>
            <a:lvl1pPr>
              <a:defRPr sz="1467">
                <a:solidFill>
                  <a:schemeClr val="tx2"/>
                </a:solidFill>
              </a:defRPr>
            </a:lvl1pPr>
            <a:lvl2pPr marL="153592" indent="-153592">
              <a:defRPr sz="1467">
                <a:solidFill>
                  <a:schemeClr val="tx2"/>
                </a:solidFill>
              </a:defRPr>
            </a:lvl2pPr>
            <a:lvl3pPr marL="307184" indent="-153592">
              <a:defRPr sz="1467">
                <a:solidFill>
                  <a:schemeClr val="tx2"/>
                </a:solidFill>
              </a:defRPr>
            </a:lvl3pPr>
            <a:lvl4pPr marL="460776" indent="-153592">
              <a:defRPr sz="1467">
                <a:solidFill>
                  <a:schemeClr val="tx2"/>
                </a:solidFill>
              </a:defRPr>
            </a:lvl4pPr>
            <a:lvl5pPr marL="614370" indent="-153592"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0659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4" pos="4123">
          <p15:clr>
            <a:srgbClr val="A4A3A4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1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5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550F-C561-934E-B50F-1E3C8AF8454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44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A372D2-B535-8019-13DF-3C17C2336D8A}"/>
              </a:ext>
            </a:extLst>
          </p:cNvPr>
          <p:cNvSpPr/>
          <p:nvPr userDrawn="1"/>
        </p:nvSpPr>
        <p:spPr>
          <a:xfrm>
            <a:off x="554567" y="2205567"/>
            <a:ext cx="5040000" cy="4080000"/>
          </a:xfrm>
          <a:prstGeom prst="rect">
            <a:avLst/>
          </a:prstGeom>
          <a:gradFill>
            <a:gsLst>
              <a:gs pos="0">
                <a:schemeClr val="accent2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4"/>
            <a:ext cx="11000316" cy="90681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56DC64-EE53-A445-A159-51AACA98E31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52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 right           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CD2E7F-4CEE-BBAD-AF97-2389B4F590F0}"/>
              </a:ext>
            </a:extLst>
          </p:cNvPr>
          <p:cNvSpPr/>
          <p:nvPr userDrawn="1"/>
        </p:nvSpPr>
        <p:spPr>
          <a:xfrm>
            <a:off x="8411635" y="0"/>
            <a:ext cx="37803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5" y="2450552"/>
            <a:ext cx="7207251" cy="219268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C4AB22-0FFC-F443-B0FC-661DCCF24A0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59D50D3-B26A-1071-9DCD-04E617CD9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1635" y="0"/>
            <a:ext cx="3780367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74925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9843477-FF41-1244-D052-0664C83A7E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4"/>
            <a:ext cx="11000316" cy="90681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A1F824-6FC4-822D-0410-863E12D17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A7C20B-8615-8A4E-BF8A-BF4909C13EBD}" type="datetime1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84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 b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9843477-FF41-1244-D052-0664C83A7E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4"/>
            <a:ext cx="11000316" cy="906815"/>
          </a:xfrm>
        </p:spPr>
        <p:txBody>
          <a:bodyPr/>
          <a:lstStyle>
            <a:lvl1pPr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C0AA-438E-7C4C-ACE7-76A91BAC472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4"/>
            <a:ext cx="811267" cy="1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49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8CF96710-8F42-ABDE-EDFE-9FC407178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Photo Grad">
            <a:extLst>
              <a:ext uri="{FF2B5EF4-FFF2-40B4-BE49-F238E27FC236}">
                <a16:creationId xmlns:a16="http://schemas.microsoft.com/office/drawing/2014/main" id="{1170A228-20DD-4BC0-2F55-1688F61ADE36}"/>
              </a:ext>
            </a:extLst>
          </p:cNvPr>
          <p:cNvSpPr/>
          <p:nvPr userDrawn="1"/>
        </p:nvSpPr>
        <p:spPr>
          <a:xfrm flipV="1">
            <a:off x="0" y="1173480"/>
            <a:ext cx="10302240" cy="5684520"/>
          </a:xfrm>
          <a:prstGeom prst="rect">
            <a:avLst/>
          </a:prstGeom>
          <a:gradFill>
            <a:gsLst>
              <a:gs pos="0">
                <a:srgbClr val="8D9E9E">
                  <a:alpha val="50000"/>
                </a:srgbClr>
              </a:gs>
              <a:gs pos="45000">
                <a:srgbClr val="8D9E9E">
                  <a:alpha val="0"/>
                </a:srgb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grpSp>
        <p:nvGrpSpPr>
          <p:cNvPr id="6" name="Grid">
            <a:extLst>
              <a:ext uri="{FF2B5EF4-FFF2-40B4-BE49-F238E27FC236}">
                <a16:creationId xmlns:a16="http://schemas.microsoft.com/office/drawing/2014/main" id="{25C809C1-94FA-D526-DFA3-8A964F53C43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78DE09A4-2292-0448-6B47-40756EE5EFE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D93BAFA2-CB1E-9956-C336-3686AF7F528A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0F22BE3E-0880-E93F-AFA4-55236767C27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B224A676-6807-CD50-818D-9CF85414B8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DB677930-8D3E-8B33-850D-342D919DE73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3E5618C0-D089-DE75-9AF4-8FAE7F5A37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B34573B-ED70-9456-C01C-FB93359B747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725197-82A1-3787-F5FD-B2D8AC32E568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D3C3DAC8-C2EF-C5F7-4BD8-24C866227B5D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2110080E-400D-5C2B-FBCE-00E58D1EAB1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064CC594-E764-5AF1-6F7A-AC3E0CE4CBF7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F47C2B5B-CC21-3A8C-16AE-A0DAEC810489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264CCB9D-B4FC-FC35-2CB7-27CA727D3A81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C162BC8E-7C4D-7946-835C-9CA01C859BD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9038BCC-0B3C-8539-0A39-7FC8699A10D1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4070D4A3-263B-E495-08D7-EC4BA00FC4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7F805286-382B-50D8-5B92-C601E03C1F26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598413D1-AD3A-060C-7D9D-123CDFE43D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06A07B9D-C8A5-2F99-6FBD-1AD81C54E745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8115A18F-E440-C5C2-4646-9C10F99FE1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7BFF692-F469-D4F1-B3BD-559E3894C58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2FE4C5F-11D1-887F-D495-1A54E3B4638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9423FFC7-0816-1A54-D87F-667853E2053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959598BD-80A0-86BB-55B7-35AE8A15958D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BBC911A-39B9-3852-A32D-0AE66B36DFF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3545DEF7-83BE-D38E-2E53-AFA969C3F27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AEEDB8DF-62EB-7C9E-FB3E-EFF1C694242A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8A70587-A7CE-6432-91BD-7D1F79BA477E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EA8FA131-DC96-D960-AC90-E93DB49A7AFF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899C6DC0-693C-7700-AC31-D4038F0E9A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48A3402A-2632-61E7-334D-9FE98D2C60E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DDE1F2F-E332-A99A-4E23-A2E8C05CFAC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0471BD3-9B18-68AB-226B-2058D9A6C472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42C09B5C-CE95-20D9-A454-A540E839A51D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EDB1AE48-06CE-F694-036E-1727A7F7233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15F9FF4-7F44-6985-CC3A-938374E0364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80BABA1-F077-DABE-7EC2-67C149756BE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A782AD8-0177-DE82-DADF-0CF70AA488F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40C0D37-56E1-8370-303F-52BB8DA0519F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918B6B3D-9CD2-34FE-DE85-11522372126B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DC7091A8-5467-0F16-04AB-295BD845AB9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CA834326-71CE-422C-0150-A2B680169726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D22D2109-8A35-208F-EFCD-FAE6799C4564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8DD8C2F-756B-9F3F-6DCA-43BECFB6A0FE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C0C2E56B-05F0-EC02-1D42-CA4625AB4858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01210BE9-A8FC-A3C0-42A2-50AE75234E00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04ADFCCF-D3E9-8F14-1B88-5B40B779366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E67EEB43-D512-2E6B-E8C1-00FFE2B522C6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AC294438-D099-2766-F6FE-7BB8DED3750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C8413B10-5011-F896-8DE0-48D27070C2E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935BB69E-7265-5E3D-68BF-1D8B4419DBE9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6AE08DE5-F423-3225-1A37-2AFEB5EF7FA4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A109A3B3-B819-739D-5A8D-6A78CA7EAD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A12AECD2-A8D2-86C3-EF65-6FB84FD76D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CB3EF295-B9F9-C39B-8A06-90B896EFDAE0}"/>
              </a:ext>
            </a:extLst>
          </p:cNvPr>
          <p:cNvSpPr/>
          <p:nvPr userDrawn="1"/>
        </p:nvSpPr>
        <p:spPr>
          <a:xfrm>
            <a:off x="365760" y="2209800"/>
            <a:ext cx="7680960" cy="463296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pic>
        <p:nvPicPr>
          <p:cNvPr id="14" name="AB Logo">
            <a:extLst>
              <a:ext uri="{FF2B5EF4-FFF2-40B4-BE49-F238E27FC236}">
                <a16:creationId xmlns:a16="http://schemas.microsoft.com/office/drawing/2014/main" id="{B620FDEC-6970-2C23-31C6-33719C52A9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520" y="6263101"/>
            <a:ext cx="2682240" cy="2748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519" y="257556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grpSp>
        <p:nvGrpSpPr>
          <p:cNvPr id="69" name="Logo Lockup">
            <a:extLst>
              <a:ext uri="{FF2B5EF4-FFF2-40B4-BE49-F238E27FC236}">
                <a16:creationId xmlns:a16="http://schemas.microsoft.com/office/drawing/2014/main" id="{F920C663-7DEE-4051-BC02-54FD82E8EF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1520" y="381000"/>
            <a:ext cx="1706880" cy="379811"/>
            <a:chOff x="1215152" y="1794510"/>
            <a:chExt cx="6722532" cy="1495881"/>
          </a:xfrm>
          <a:solidFill>
            <a:schemeClr val="accent1"/>
          </a:solidFill>
        </p:grpSpPr>
        <p:pic>
          <p:nvPicPr>
            <p:cNvPr id="70" name="2023">
              <a:extLst>
                <a:ext uri="{FF2B5EF4-FFF2-40B4-BE49-F238E27FC236}">
                  <a16:creationId xmlns:a16="http://schemas.microsoft.com/office/drawing/2014/main" id="{7AB1285D-0CBD-7670-7F68-036852DF9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71" name="exchange">
              <a:extLst>
                <a:ext uri="{FF2B5EF4-FFF2-40B4-BE49-F238E27FC236}">
                  <a16:creationId xmlns:a16="http://schemas.microsoft.com/office/drawing/2014/main" id="{E211C4B0-1237-22B1-7D0A-3446EE84A1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72" name="grow.">
              <a:extLst>
                <a:ext uri="{FF2B5EF4-FFF2-40B4-BE49-F238E27FC236}">
                  <a16:creationId xmlns:a16="http://schemas.microsoft.com/office/drawing/2014/main" id="{02DCE296-F572-D69C-536A-C87D4EA71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02665231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8B390E-CDD0-E687-5509-EDBF66E1B3E7}"/>
              </a:ext>
            </a:extLst>
          </p:cNvPr>
          <p:cNvSpPr/>
          <p:nvPr userDrawn="1"/>
        </p:nvSpPr>
        <p:spPr>
          <a:xfrm>
            <a:off x="558800" y="480484"/>
            <a:ext cx="5759999" cy="4560000"/>
          </a:xfrm>
          <a:prstGeom prst="rect">
            <a:avLst/>
          </a:prstGeom>
          <a:gradFill>
            <a:gsLst>
              <a:gs pos="0">
                <a:schemeClr val="accent2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085" y="582085"/>
            <a:ext cx="205403" cy="409808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“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A9ED97-B6F5-2C48-98DD-11F2D877F5C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43DE40A-320D-E99D-937C-2543D79BD4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1488" y="5329768"/>
            <a:ext cx="5314949" cy="361949"/>
          </a:xfrm>
        </p:spPr>
        <p:txBody>
          <a:bodyPr anchor="t" anchorCtr="0"/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96A9635-F033-0A5F-F58E-11169787E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1488" y="582084"/>
            <a:ext cx="8902613" cy="474768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9051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75">
          <p15:clr>
            <a:srgbClr val="A4A3A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7F4C5DE-ECFB-7624-160A-83125FED6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835200" y="3973732"/>
            <a:ext cx="2780477" cy="704533"/>
          </a:xfrm>
        </p:spPr>
        <p:txBody>
          <a:bodyPr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03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32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70">
              <a:defRPr/>
            </a:pPr>
            <a:fld id="{D7A9ED97-B6F5-2C48-98DD-11F2D877F5C3}" type="datetime1">
              <a:rPr lang="en-US" smtClean="0">
                <a:solidFill>
                  <a:srgbClr val="FFFFFF"/>
                </a:solidFill>
              </a:rPr>
              <a:pPr defTabSz="609570">
                <a:defRPr/>
              </a:pPr>
              <a:t>11/15/2025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70">
              <a:defRPr/>
            </a:pPr>
            <a:r>
              <a:rPr lang="en-US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09570">
              <a:defRPr/>
            </a:pPr>
            <a:fld id="{7402B711-A71A-452E-950A-8AB93037233C}" type="slidenum">
              <a:rPr lang="en-US" smtClean="0">
                <a:solidFill>
                  <a:srgbClr val="FFFFFF"/>
                </a:solidFill>
              </a:rPr>
              <a:pPr defTabSz="60957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86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75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in Tru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9" y="1386421"/>
            <a:ext cx="5505451" cy="2123545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9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B25D1A9-5D82-9E4A-3323-DC43367C2B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961" y="403167"/>
            <a:ext cx="1521127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5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556">
          <p15:clr>
            <a:srgbClr val="A4A3A4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085" y="2207688"/>
            <a:ext cx="5505451" cy="2076449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085" y="4284137"/>
            <a:ext cx="5505451" cy="1636183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3D7A6-E356-45D9-8EA5-4DC5B58EFE11}"/>
              </a:ext>
            </a:extLst>
          </p:cNvPr>
          <p:cNvSpPr txBox="1"/>
          <p:nvPr userDrawn="1"/>
        </p:nvSpPr>
        <p:spPr>
          <a:xfrm rot="2409516">
            <a:off x="9867207" y="723207"/>
            <a:ext cx="2460567" cy="12302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4800">
                <a:solidFill>
                  <a:schemeClr val="bg2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059619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A0A69-F626-71D1-D44C-F45E3406B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180800"/>
            <a:ext cx="5760000" cy="4560000"/>
          </a:xfrm>
          <a:gradFill>
            <a:gsLst>
              <a:gs pos="0">
                <a:schemeClr val="accent2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</p:spPr>
        <p:txBody>
          <a:bodyPr/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9" y="1384303"/>
            <a:ext cx="5505451" cy="2125663"/>
          </a:xfrm>
        </p:spPr>
        <p:txBody>
          <a:bodyPr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9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82366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654">
          <p15:clr>
            <a:srgbClr val="A4A3A4"/>
          </p15:clr>
        </p15:guide>
        <p15:guide id="7" orient="horz" pos="556">
          <p15:clr>
            <a:srgbClr val="A4A3A4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083" y="385232"/>
            <a:ext cx="4379384" cy="96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1524000"/>
            <a:ext cx="4379384" cy="4851400"/>
          </a:xfrm>
        </p:spPr>
        <p:txBody>
          <a:bodyPr/>
          <a:lstStyle>
            <a:lvl1pPr marL="355574" indent="-355574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2BF73-E2DE-C440-B323-DD258A17935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327489"/>
            <a:ext cx="2330445" cy="144000"/>
          </a:xfrm>
        </p:spPr>
        <p:txBody>
          <a:bodyPr/>
          <a:lstStyle/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9AA7A31-11C3-4325-4863-51210229A6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4" y="0"/>
            <a:ext cx="6623049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1713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text slide 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7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8401"/>
            <a:ext cx="11000316" cy="4177000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9AA-1E73-B740-BD2C-98C8557B127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51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7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2865972"/>
            <a:ext cx="3422400" cy="3264509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D2B-3E2F-7E45-85FA-18C42162E43F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5400000">
            <a:off x="194499" y="6190393"/>
            <a:ext cx="240000" cy="144000"/>
          </a:xfrm>
        </p:spPr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4" y="2865971"/>
            <a:ext cx="3420533" cy="3267604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3754" y="2865971"/>
            <a:ext cx="3420535" cy="3267604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2197100"/>
            <a:ext cx="3422400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4" y="2197100"/>
            <a:ext cx="3420533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3754" y="2197100"/>
            <a:ext cx="3420535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7AC5FE-6C84-8EE7-245C-A99B8F429E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2894859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385237"/>
            <a:ext cx="11000317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E88E-3AEB-FD4E-AAC0-1D662C36ACE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68184" y="3908388"/>
            <a:ext cx="2481600" cy="2173865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05384" y="3908388"/>
            <a:ext cx="2481600" cy="2173865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5784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12984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59900" y="3908388"/>
            <a:ext cx="2481600" cy="2173865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367500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3908388"/>
            <a:ext cx="2481600" cy="2173865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2814013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83AB2E5C-B457-66E0-18CF-B6944F55921A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FA3E1F1F-9D90-5EB2-CFA3-EA9869605220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5B2C439E-D64A-152C-B511-C7302F07A488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4">
              <a:extLst>
                <a:ext uri="{FF2B5EF4-FFF2-40B4-BE49-F238E27FC236}">
                  <a16:creationId xmlns:a16="http://schemas.microsoft.com/office/drawing/2014/main" id="{E2841667-643F-B1FC-CCB2-2E77D5E083D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5">
              <a:extLst>
                <a:ext uri="{FF2B5EF4-FFF2-40B4-BE49-F238E27FC236}">
                  <a16:creationId xmlns:a16="http://schemas.microsoft.com/office/drawing/2014/main" id="{79C79D92-EEA2-F033-50AA-2F39E5A782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440CA4A4-496C-3DA8-06C6-AD4A091BA0F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25E664FB-BC87-403B-F373-DA31EC31F3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1C7A46CA-8A84-5C03-FC89-D31649AEDBA5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4FC9B5-2C0B-E18B-A542-8D69A8C3700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4918E0F-DDD6-459A-F2C5-88ADEFBBA8B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E6F40AB1-ABD3-12E6-90C3-DD146EB7921A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5B4C6347-47E1-A4B0-AE47-440214006265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159D7034-8EEF-E013-500F-EF007F371A4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E7F0FDE0-C676-2796-7AEE-AEAF21803F3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69B2590C-314D-F34B-D275-0E6568A4185E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9374E3E4-1885-87C3-DC1A-2FFC0BF074E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5849FE94-EA84-F50D-0E7E-3F76B31BB5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9AB6BD15-B9D5-2B8C-D4CB-8CE91B8F8E1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CE596FED-921C-159C-20D6-37081C5271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8ACCAE21-81BA-65AF-84EB-090C24FE755F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E791CCF1-FCC0-2CD4-94E9-C6808B12C9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D73CB3CE-12E0-AB13-B1BA-7400D01ECE8C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F6260AA-3937-1E28-D6A4-634EBCBBEB2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22EE95F-FC30-93D8-731A-2CE3B265AB89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E8C2F91B-FB58-1D16-9EB2-94DA915DE6F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911E63BF-1EB1-7B1B-745B-8D169F4F06A2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88CBC665-9ACC-CEAE-A82F-A60A23BC224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B36AA594-EEFD-6706-3939-F0E405CA611C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C3DA4FC5-6874-5983-091D-3CD0CFB55FC0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9885761C-3853-6F06-A9F6-128A36B1C5B4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14350A39-39D4-81D0-AE24-6792E25FBE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86590D2D-B6E8-D04C-0F71-2D3C34122266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774273B-8F0D-7A6F-BBD9-130629DFEC0E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EC43F183-ABA7-CE10-FD12-079385BA2C05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E25CA2EF-8155-1695-ABCF-515845141E2A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E705E09-BC53-CC15-722D-609B6855EA3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6647A28-C614-F80E-36B5-F5E0AF195E9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97D0429-0E9A-3EF0-CE90-B07CD7049F4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DA0982B-4C6F-E084-366C-FD54981F0A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8B6D1875-891E-CC16-61A4-B4911EC06B3E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EA46062-5238-E1BB-EB0D-04F2BB312D0D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AAF20E08-6357-3AA3-F181-5BD6BEC19A0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FCBC6DFD-B6DE-444B-DBA2-7A647F0990FD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2EFACFB-E0A6-EBE2-A492-C30943BB028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6DC8261-AB53-0343-B9CF-DA4656ED1CC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1CF70B46-8EFF-CA56-348A-7D667E81B52C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1CB0798F-1904-0BA7-9C79-AD7D5B29D59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496C0064-1AB7-CB96-D4D3-F597DF0EDAA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12ECA50-03F8-AC87-2548-D4A26D0D8992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37D35977-6982-9676-B67E-FCCA51072BB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31129206-8C6D-1158-A406-225A4593D288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4F251245-EE2D-DDAA-7A3E-04B1C6665C32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D2C6E4-2A49-28B0-6029-7588BE01E78D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F999F554-DB5C-A065-EB3D-A45BE21792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EBD93F7A-D897-DD55-EBA4-2922EABD19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8CF96710-8F42-ABDE-EDFE-9FC407178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B Logo">
            <a:extLst>
              <a:ext uri="{FF2B5EF4-FFF2-40B4-BE49-F238E27FC236}">
                <a16:creationId xmlns:a16="http://schemas.microsoft.com/office/drawing/2014/main" id="{7D85092D-5602-6B4D-22B6-8900EEB368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520" y="6263101"/>
            <a:ext cx="2682240" cy="274859"/>
          </a:xfrm>
          <a:prstGeom prst="rect">
            <a:avLst/>
          </a:prstGeom>
        </p:spPr>
      </p:pic>
      <p:sp>
        <p:nvSpPr>
          <p:cNvPr id="2" name="Spotlight Grad">
            <a:extLst>
              <a:ext uri="{FF2B5EF4-FFF2-40B4-BE49-F238E27FC236}">
                <a16:creationId xmlns:a16="http://schemas.microsoft.com/office/drawing/2014/main" id="{3C5F342F-C323-91CD-D141-FCABC8406292}"/>
              </a:ext>
            </a:extLst>
          </p:cNvPr>
          <p:cNvSpPr/>
          <p:nvPr userDrawn="1"/>
        </p:nvSpPr>
        <p:spPr>
          <a:xfrm>
            <a:off x="365760" y="2209800"/>
            <a:ext cx="7680960" cy="463296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519" y="257556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grpSp>
        <p:nvGrpSpPr>
          <p:cNvPr id="16" name="Logo Lockup">
            <a:extLst>
              <a:ext uri="{FF2B5EF4-FFF2-40B4-BE49-F238E27FC236}">
                <a16:creationId xmlns:a16="http://schemas.microsoft.com/office/drawing/2014/main" id="{CBC5CDBF-305D-CD7F-3C33-DA3309FA601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1520" y="381000"/>
            <a:ext cx="1706880" cy="379811"/>
            <a:chOff x="1215152" y="1794510"/>
            <a:chExt cx="6722532" cy="1495881"/>
          </a:xfrm>
          <a:solidFill>
            <a:schemeClr val="bg1"/>
          </a:solidFill>
        </p:grpSpPr>
        <p:pic>
          <p:nvPicPr>
            <p:cNvPr id="17" name="2023">
              <a:extLst>
                <a:ext uri="{FF2B5EF4-FFF2-40B4-BE49-F238E27FC236}">
                  <a16:creationId xmlns:a16="http://schemas.microsoft.com/office/drawing/2014/main" id="{5BF1B9B2-EEAB-EB62-6C3E-8066E3C16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18" name="exchange">
              <a:extLst>
                <a:ext uri="{FF2B5EF4-FFF2-40B4-BE49-F238E27FC236}">
                  <a16:creationId xmlns:a16="http://schemas.microsoft.com/office/drawing/2014/main" id="{42ACD356-48BD-7EF1-91CB-5A396B926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19" name="grow.">
              <a:extLst>
                <a:ext uri="{FF2B5EF4-FFF2-40B4-BE49-F238E27FC236}">
                  <a16:creationId xmlns:a16="http://schemas.microsoft.com/office/drawing/2014/main" id="{53037395-3A22-402E-854F-73102744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317087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-columns text slide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385237"/>
            <a:ext cx="11000317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4850-15A5-444A-B960-14A6357FE7B5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3001" y="4580388"/>
            <a:ext cx="2466785" cy="1553189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20201" y="4580388"/>
            <a:ext cx="2466785" cy="1553189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5784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27801" y="3908384"/>
            <a:ext cx="2466785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59900" y="4580388"/>
            <a:ext cx="2481600" cy="1553189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367500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4580388"/>
            <a:ext cx="2481600" cy="1553189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 noProof="0"/>
              <a:t>Footnote, 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A406FA-DD1B-8C88-FC6B-F08C1B2F55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085" y="2201336"/>
            <a:ext cx="8151283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6" name="Gerade Verbindung 26">
            <a:extLst>
              <a:ext uri="{FF2B5EF4-FFF2-40B4-BE49-F238E27FC236}">
                <a16:creationId xmlns:a16="http://schemas.microsoft.com/office/drawing/2014/main" id="{53CD9D1C-E7AF-AA5C-1258-C1363AD6A7BB}"/>
              </a:ext>
            </a:extLst>
          </p:cNvPr>
          <p:cNvCxnSpPr/>
          <p:nvPr userDrawn="1"/>
        </p:nvCxnSpPr>
        <p:spPr>
          <a:xfrm rot="5400000">
            <a:off x="-207264" y="1262852"/>
            <a:ext cx="0" cy="18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98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text slide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7" y="385233"/>
            <a:ext cx="5308599" cy="17976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4" y="3236384"/>
            <a:ext cx="5308600" cy="3139016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E00-3D78-0C40-9980-EA7FDDC81042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337" y="0"/>
            <a:ext cx="5672665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087" y="2201336"/>
            <a:ext cx="5308599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817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text slide with 1/2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609B1B6-A69D-36C7-9316-A879AD27633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8802" y="0"/>
            <a:ext cx="55922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9337" y="385233"/>
            <a:ext cx="5314951" cy="17976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335" y="3236384"/>
            <a:ext cx="5314951" cy="3139016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60B6-38FF-1549-AD25-BDE29E67055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9336" y="2201336"/>
            <a:ext cx="5314949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528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text slide with picture &lt;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0" y="385232"/>
            <a:ext cx="4363333" cy="1536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0" y="2209800"/>
            <a:ext cx="4363333" cy="4165600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F98E-521E-594E-8136-A030565736F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1" y="0"/>
            <a:ext cx="6623048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6653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text slide with picture &lt;1/2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952" y="385232"/>
            <a:ext cx="4363333" cy="1536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0952" y="2209801"/>
            <a:ext cx="4363333" cy="4202139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A16B-8A8C-FA48-8551-7AF90D6BA15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" y="0"/>
            <a:ext cx="65447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122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lumns text slide with 1/3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F8DA1-ACF9-5040-A32C-8B823685B030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" y="0"/>
            <a:ext cx="3693584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684" y="385232"/>
            <a:ext cx="7213600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567" y="3246968"/>
            <a:ext cx="3422400" cy="3128432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08288" y="3246968"/>
            <a:ext cx="3420533" cy="3128432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21565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EE1B24-57C1-3D96-B16F-E18D568C6B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08288" y="2574112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" name="Gerade Verbindung 26">
            <a:extLst>
              <a:ext uri="{FF2B5EF4-FFF2-40B4-BE49-F238E27FC236}">
                <a16:creationId xmlns:a16="http://schemas.microsoft.com/office/drawing/2014/main" id="{40C3CE4E-C317-8CBF-3FB6-926BC6E4D7F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561167"/>
            <a:ext cx="180000" cy="0"/>
          </a:xfrm>
          <a:prstGeom prst="line">
            <a:avLst/>
          </a:prstGeom>
          <a:ln>
            <a:solidFill>
              <a:srgbClr val="E22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6440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lumns text slide with small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84F7-1809-454D-A920-4BDFF92B6461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4" y="0"/>
            <a:ext cx="27474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302" y="385232"/>
            <a:ext cx="8163985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300" y="3246972"/>
            <a:ext cx="3902400" cy="3135425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31884" y="3246972"/>
            <a:ext cx="3902400" cy="3135425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70301" y="2209800"/>
            <a:ext cx="8163985" cy="940312"/>
          </a:xfrm>
        </p:spPr>
        <p:txBody>
          <a:bodyPr/>
          <a:lstStyle>
            <a:lvl1pPr>
              <a:defRPr sz="18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4786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3742">
          <p15:clr>
            <a:srgbClr val="A4A3A4"/>
          </p15:clr>
        </p15:guide>
        <p15:guide id="16" pos="3581">
          <p15:clr>
            <a:srgbClr val="A4A3A4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lumns text slide with 1/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0" y="385232"/>
            <a:ext cx="7213600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0" y="3234267"/>
            <a:ext cx="3422400" cy="3132040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382D-6520-084B-B5DF-8F224A4E046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4" y="3234267"/>
            <a:ext cx="3420533" cy="3132040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5200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4" y="2574112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9F737FA-3821-ED26-DBFD-6A1006BD35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13755" y="0"/>
            <a:ext cx="3778247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5125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-columns text slide with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8A6B156-3CFB-B5EC-C3DC-551B85E467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" y="3"/>
            <a:ext cx="12191999" cy="4288367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5174991"/>
            <a:ext cx="3422400" cy="1200412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4" y="5174991"/>
            <a:ext cx="3420533" cy="1200412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3754" y="5174991"/>
            <a:ext cx="3420535" cy="1200412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1" y="4576235"/>
            <a:ext cx="3422400" cy="598756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4" y="4576233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3754" y="4576233"/>
            <a:ext cx="3420535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88" indent="-153588">
              <a:defRPr sz="1467" b="1">
                <a:solidFill>
                  <a:schemeClr val="tx1"/>
                </a:solidFill>
              </a:defRPr>
            </a:lvl2pPr>
            <a:lvl3pPr marL="307176" indent="-153588">
              <a:defRPr sz="1467" b="1">
                <a:solidFill>
                  <a:schemeClr val="tx1"/>
                </a:solidFill>
              </a:defRPr>
            </a:lvl3pPr>
            <a:lvl4pPr marL="460764" indent="-153588">
              <a:defRPr sz="1467" b="1">
                <a:solidFill>
                  <a:schemeClr val="tx1"/>
                </a:solidFill>
              </a:defRPr>
            </a:lvl4pPr>
            <a:lvl5pPr marL="614355" indent="-153588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8945C-B23E-6D60-F62C-5583C6BD82A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2BBAC6D-CB15-4C4D-BFCC-B3BEA8624F2F}" type="datetime1">
              <a:rPr lang="en-US" smtClean="0"/>
              <a:t>11/15/2025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C5F13F3-79FC-182F-372C-23F34745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-5400000">
            <a:off x="-323671" y="4854539"/>
            <a:ext cx="127634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84356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lumns text slide 14pt/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7" y="385232"/>
            <a:ext cx="11000316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7" y="2216491"/>
            <a:ext cx="3416300" cy="4148628"/>
          </a:xfrm>
        </p:spPr>
        <p:txBody>
          <a:bodyPr/>
          <a:lstStyle>
            <a:lvl1pPr>
              <a:defRPr sz="1867">
                <a:solidFill>
                  <a:schemeClr val="tx1"/>
                </a:solidFill>
              </a:defRPr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3DF6-8260-454F-9C2E-7B67378ECFF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3" y="2197103"/>
            <a:ext cx="7213599" cy="4185292"/>
          </a:xfrm>
        </p:spPr>
        <p:txBody>
          <a:bodyPr/>
          <a:lstStyle>
            <a:lvl1pPr>
              <a:defRPr sz="1467"/>
            </a:lvl1pPr>
            <a:lvl2pPr marL="153588" indent="-153588">
              <a:defRPr sz="1467"/>
            </a:lvl2pPr>
            <a:lvl3pPr marL="307176" indent="-153588">
              <a:defRPr sz="1467"/>
            </a:lvl3pPr>
            <a:lvl4pPr marL="460764" indent="-153588">
              <a:defRPr sz="1467"/>
            </a:lvl4pPr>
            <a:lvl5pPr marL="614355" indent="-153588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6526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63" Type="http://schemas.openxmlformats.org/officeDocument/2006/relationships/slideLayout" Target="../slideLayouts/slideLayout116.xml"/><Relationship Id="rId68" Type="http://schemas.openxmlformats.org/officeDocument/2006/relationships/slideLayout" Target="../slideLayouts/slideLayout121.xml"/><Relationship Id="rId84" Type="http://schemas.openxmlformats.org/officeDocument/2006/relationships/slideLayout" Target="../slideLayouts/slideLayout137.xml"/><Relationship Id="rId89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69.xml"/><Relationship Id="rId107" Type="http://schemas.openxmlformats.org/officeDocument/2006/relationships/theme" Target="../theme/theme3.xml"/><Relationship Id="rId1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53" Type="http://schemas.openxmlformats.org/officeDocument/2006/relationships/slideLayout" Target="../slideLayouts/slideLayout106.xml"/><Relationship Id="rId58" Type="http://schemas.openxmlformats.org/officeDocument/2006/relationships/slideLayout" Target="../slideLayouts/slideLayout111.xml"/><Relationship Id="rId74" Type="http://schemas.openxmlformats.org/officeDocument/2006/relationships/slideLayout" Target="../slideLayouts/slideLayout127.xml"/><Relationship Id="rId79" Type="http://schemas.openxmlformats.org/officeDocument/2006/relationships/slideLayout" Target="../slideLayouts/slideLayout132.xml"/><Relationship Id="rId102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58.xml"/><Relationship Id="rId90" Type="http://schemas.openxmlformats.org/officeDocument/2006/relationships/slideLayout" Target="../slideLayouts/slideLayout143.xml"/><Relationship Id="rId95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101.xml"/><Relationship Id="rId64" Type="http://schemas.openxmlformats.org/officeDocument/2006/relationships/slideLayout" Target="../slideLayouts/slideLayout117.xml"/><Relationship Id="rId69" Type="http://schemas.openxmlformats.org/officeDocument/2006/relationships/slideLayout" Target="../slideLayouts/slideLayout122.xml"/><Relationship Id="rId80" Type="http://schemas.openxmlformats.org/officeDocument/2006/relationships/slideLayout" Target="../slideLayouts/slideLayout133.xml"/><Relationship Id="rId85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59" Type="http://schemas.openxmlformats.org/officeDocument/2006/relationships/slideLayout" Target="../slideLayouts/slideLayout112.xml"/><Relationship Id="rId103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94.xml"/><Relationship Id="rId54" Type="http://schemas.openxmlformats.org/officeDocument/2006/relationships/slideLayout" Target="../slideLayouts/slideLayout107.xml"/><Relationship Id="rId62" Type="http://schemas.openxmlformats.org/officeDocument/2006/relationships/slideLayout" Target="../slideLayouts/slideLayout115.xml"/><Relationship Id="rId70" Type="http://schemas.openxmlformats.org/officeDocument/2006/relationships/slideLayout" Target="../slideLayouts/slideLayout123.xml"/><Relationship Id="rId75" Type="http://schemas.openxmlformats.org/officeDocument/2006/relationships/slideLayout" Target="../slideLayouts/slideLayout128.xml"/><Relationship Id="rId83" Type="http://schemas.openxmlformats.org/officeDocument/2006/relationships/slideLayout" Target="../slideLayouts/slideLayout136.xml"/><Relationship Id="rId88" Type="http://schemas.openxmlformats.org/officeDocument/2006/relationships/slideLayout" Target="../slideLayouts/slideLayout141.xml"/><Relationship Id="rId91" Type="http://schemas.openxmlformats.org/officeDocument/2006/relationships/slideLayout" Target="../slideLayouts/slideLayout144.xml"/><Relationship Id="rId9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slideLayout" Target="../slideLayouts/slideLayout102.xml"/><Relationship Id="rId57" Type="http://schemas.openxmlformats.org/officeDocument/2006/relationships/slideLayout" Target="../slideLayouts/slideLayout110.xml"/><Relationship Id="rId106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52" Type="http://schemas.openxmlformats.org/officeDocument/2006/relationships/slideLayout" Target="../slideLayouts/slideLayout105.xml"/><Relationship Id="rId60" Type="http://schemas.openxmlformats.org/officeDocument/2006/relationships/slideLayout" Target="../slideLayouts/slideLayout113.xml"/><Relationship Id="rId65" Type="http://schemas.openxmlformats.org/officeDocument/2006/relationships/slideLayout" Target="../slideLayouts/slideLayout118.xml"/><Relationship Id="rId73" Type="http://schemas.openxmlformats.org/officeDocument/2006/relationships/slideLayout" Target="../slideLayouts/slideLayout126.xml"/><Relationship Id="rId78" Type="http://schemas.openxmlformats.org/officeDocument/2006/relationships/slideLayout" Target="../slideLayouts/slideLayout131.xml"/><Relationship Id="rId81" Type="http://schemas.openxmlformats.org/officeDocument/2006/relationships/slideLayout" Target="../slideLayouts/slideLayout134.xml"/><Relationship Id="rId86" Type="http://schemas.openxmlformats.org/officeDocument/2006/relationships/slideLayout" Target="../slideLayouts/slideLayout139.xml"/><Relationship Id="rId94" Type="http://schemas.openxmlformats.org/officeDocument/2006/relationships/slideLayout" Target="../slideLayouts/slideLayout147.xml"/><Relationship Id="rId99" Type="http://schemas.openxmlformats.org/officeDocument/2006/relationships/slideLayout" Target="../slideLayouts/slideLayout152.xml"/><Relationship Id="rId101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87.xml"/><Relationship Id="rId50" Type="http://schemas.openxmlformats.org/officeDocument/2006/relationships/slideLayout" Target="../slideLayouts/slideLayout103.xml"/><Relationship Id="rId55" Type="http://schemas.openxmlformats.org/officeDocument/2006/relationships/slideLayout" Target="../slideLayouts/slideLayout108.xml"/><Relationship Id="rId76" Type="http://schemas.openxmlformats.org/officeDocument/2006/relationships/slideLayout" Target="../slideLayouts/slideLayout129.xml"/><Relationship Id="rId97" Type="http://schemas.openxmlformats.org/officeDocument/2006/relationships/slideLayout" Target="../slideLayouts/slideLayout150.xml"/><Relationship Id="rId104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60.xml"/><Relationship Id="rId71" Type="http://schemas.openxmlformats.org/officeDocument/2006/relationships/slideLayout" Target="../slideLayouts/slideLayout124.xml"/><Relationship Id="rId9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77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66" Type="http://schemas.openxmlformats.org/officeDocument/2006/relationships/slideLayout" Target="../slideLayouts/slideLayout119.xml"/><Relationship Id="rId87" Type="http://schemas.openxmlformats.org/officeDocument/2006/relationships/slideLayout" Target="../slideLayouts/slideLayout140.xml"/><Relationship Id="rId61" Type="http://schemas.openxmlformats.org/officeDocument/2006/relationships/slideLayout" Target="../slideLayouts/slideLayout114.xml"/><Relationship Id="rId82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56" Type="http://schemas.openxmlformats.org/officeDocument/2006/relationships/slideLayout" Target="../slideLayouts/slideLayout109.xml"/><Relationship Id="rId77" Type="http://schemas.openxmlformats.org/officeDocument/2006/relationships/slideLayout" Target="../slideLayouts/slideLayout130.xml"/><Relationship Id="rId100" Type="http://schemas.openxmlformats.org/officeDocument/2006/relationships/slideLayout" Target="../slideLayouts/slideLayout153.xml"/><Relationship Id="rId105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104.xml"/><Relationship Id="rId72" Type="http://schemas.openxmlformats.org/officeDocument/2006/relationships/slideLayout" Target="../slideLayouts/slideLayout125.xml"/><Relationship Id="rId93" Type="http://schemas.openxmlformats.org/officeDocument/2006/relationships/slideLayout" Target="../slideLayouts/slideLayout146.xml"/><Relationship Id="rId9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99.xml"/><Relationship Id="rId67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id">
            <a:extLst>
              <a:ext uri="{FF2B5EF4-FFF2-40B4-BE49-F238E27FC236}">
                <a16:creationId xmlns:a16="http://schemas.microsoft.com/office/drawing/2014/main" id="{7740DBF8-8AA1-048F-FD47-74A3E9BDE161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4" name="Gerade Verbindung 46">
              <a:extLst>
                <a:ext uri="{FF2B5EF4-FFF2-40B4-BE49-F238E27FC236}">
                  <a16:creationId xmlns:a16="http://schemas.microsoft.com/office/drawing/2014/main" id="{B8594F20-F43A-DE5F-4B3F-08E6034863E9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26">
              <a:extLst>
                <a:ext uri="{FF2B5EF4-FFF2-40B4-BE49-F238E27FC236}">
                  <a16:creationId xmlns:a16="http://schemas.microsoft.com/office/drawing/2014/main" id="{9C89C887-203D-CF78-A381-DAA2716822E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34">
              <a:extLst>
                <a:ext uri="{FF2B5EF4-FFF2-40B4-BE49-F238E27FC236}">
                  <a16:creationId xmlns:a16="http://schemas.microsoft.com/office/drawing/2014/main" id="{D74CC45F-13FF-B51B-6701-945BB8C14C3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35">
              <a:extLst>
                <a:ext uri="{FF2B5EF4-FFF2-40B4-BE49-F238E27FC236}">
                  <a16:creationId xmlns:a16="http://schemas.microsoft.com/office/drawing/2014/main" id="{C6B3F9A6-2D48-C8D5-92F8-D7869472DE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33">
              <a:extLst>
                <a:ext uri="{FF2B5EF4-FFF2-40B4-BE49-F238E27FC236}">
                  <a16:creationId xmlns:a16="http://schemas.microsoft.com/office/drawing/2014/main" id="{A86C20A0-959B-9865-EBD0-63BC916B201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33">
              <a:extLst>
                <a:ext uri="{FF2B5EF4-FFF2-40B4-BE49-F238E27FC236}">
                  <a16:creationId xmlns:a16="http://schemas.microsoft.com/office/drawing/2014/main" id="{8F0F6082-C99C-9D98-DB62-E08CAA6655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33">
              <a:extLst>
                <a:ext uri="{FF2B5EF4-FFF2-40B4-BE49-F238E27FC236}">
                  <a16:creationId xmlns:a16="http://schemas.microsoft.com/office/drawing/2014/main" id="{EBB5960D-C7AE-C776-7350-566159F51B42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33">
              <a:extLst>
                <a:ext uri="{FF2B5EF4-FFF2-40B4-BE49-F238E27FC236}">
                  <a16:creationId xmlns:a16="http://schemas.microsoft.com/office/drawing/2014/main" id="{7B998735-C592-F580-A733-234339FF7541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33">
              <a:extLst>
                <a:ext uri="{FF2B5EF4-FFF2-40B4-BE49-F238E27FC236}">
                  <a16:creationId xmlns:a16="http://schemas.microsoft.com/office/drawing/2014/main" id="{587095CD-A6FB-1DC9-DA35-04454BD2703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33">
              <a:extLst>
                <a:ext uri="{FF2B5EF4-FFF2-40B4-BE49-F238E27FC236}">
                  <a16:creationId xmlns:a16="http://schemas.microsoft.com/office/drawing/2014/main" id="{91C932B6-245F-3D80-1079-6A597F33D4F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33">
              <a:extLst>
                <a:ext uri="{FF2B5EF4-FFF2-40B4-BE49-F238E27FC236}">
                  <a16:creationId xmlns:a16="http://schemas.microsoft.com/office/drawing/2014/main" id="{5B02D5CC-CD52-F0DD-D801-BADEB8ACBB9B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33">
              <a:extLst>
                <a:ext uri="{FF2B5EF4-FFF2-40B4-BE49-F238E27FC236}">
                  <a16:creationId xmlns:a16="http://schemas.microsoft.com/office/drawing/2014/main" id="{BA91B516-9D4D-0CE6-B699-92DD5507446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33">
              <a:extLst>
                <a:ext uri="{FF2B5EF4-FFF2-40B4-BE49-F238E27FC236}">
                  <a16:creationId xmlns:a16="http://schemas.microsoft.com/office/drawing/2014/main" id="{E22513A4-4FDC-CB3D-1734-5B04746373B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33">
              <a:extLst>
                <a:ext uri="{FF2B5EF4-FFF2-40B4-BE49-F238E27FC236}">
                  <a16:creationId xmlns:a16="http://schemas.microsoft.com/office/drawing/2014/main" id="{2AAFC281-FCF8-2400-5D66-3FEC2D6ACDAF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35">
              <a:extLst>
                <a:ext uri="{FF2B5EF4-FFF2-40B4-BE49-F238E27FC236}">
                  <a16:creationId xmlns:a16="http://schemas.microsoft.com/office/drawing/2014/main" id="{3CBD69C6-5D0E-0C2A-2F58-A1067BB9F378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35">
              <a:extLst>
                <a:ext uri="{FF2B5EF4-FFF2-40B4-BE49-F238E27FC236}">
                  <a16:creationId xmlns:a16="http://schemas.microsoft.com/office/drawing/2014/main" id="{BAEFC6B3-FF0D-A777-F926-3F902F8EFA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34">
              <a:extLst>
                <a:ext uri="{FF2B5EF4-FFF2-40B4-BE49-F238E27FC236}">
                  <a16:creationId xmlns:a16="http://schemas.microsoft.com/office/drawing/2014/main" id="{CC37A5A3-9C47-EB99-1BAF-9CBBB2BA467A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35">
              <a:extLst>
                <a:ext uri="{FF2B5EF4-FFF2-40B4-BE49-F238E27FC236}">
                  <a16:creationId xmlns:a16="http://schemas.microsoft.com/office/drawing/2014/main" id="{AF634355-5FF7-B500-90FC-9CE7DBE5A0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33">
              <a:extLst>
                <a:ext uri="{FF2B5EF4-FFF2-40B4-BE49-F238E27FC236}">
                  <a16:creationId xmlns:a16="http://schemas.microsoft.com/office/drawing/2014/main" id="{43CB3AAB-3FB8-319D-5796-5D25E7D0F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33">
              <a:extLst>
                <a:ext uri="{FF2B5EF4-FFF2-40B4-BE49-F238E27FC236}">
                  <a16:creationId xmlns:a16="http://schemas.microsoft.com/office/drawing/2014/main" id="{A522AA51-A444-06DA-A61E-39D327C618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33">
              <a:extLst>
                <a:ext uri="{FF2B5EF4-FFF2-40B4-BE49-F238E27FC236}">
                  <a16:creationId xmlns:a16="http://schemas.microsoft.com/office/drawing/2014/main" id="{172AEAA0-D346-925D-5CEC-95EF2A5C812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33">
              <a:extLst>
                <a:ext uri="{FF2B5EF4-FFF2-40B4-BE49-F238E27FC236}">
                  <a16:creationId xmlns:a16="http://schemas.microsoft.com/office/drawing/2014/main" id="{8BC1D934-23B7-CFD2-16C3-7B14DB24A0E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33">
              <a:extLst>
                <a:ext uri="{FF2B5EF4-FFF2-40B4-BE49-F238E27FC236}">
                  <a16:creationId xmlns:a16="http://schemas.microsoft.com/office/drawing/2014/main" id="{6F4F05AD-F818-EC2C-3672-BA9377457A1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33">
              <a:extLst>
                <a:ext uri="{FF2B5EF4-FFF2-40B4-BE49-F238E27FC236}">
                  <a16:creationId xmlns:a16="http://schemas.microsoft.com/office/drawing/2014/main" id="{2969BF7A-5374-D797-B1D5-B8D18892F76D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33">
              <a:extLst>
                <a:ext uri="{FF2B5EF4-FFF2-40B4-BE49-F238E27FC236}">
                  <a16:creationId xmlns:a16="http://schemas.microsoft.com/office/drawing/2014/main" id="{9E6AE4DC-3F5C-A975-8C85-B37ECA27F56D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33">
              <a:extLst>
                <a:ext uri="{FF2B5EF4-FFF2-40B4-BE49-F238E27FC236}">
                  <a16:creationId xmlns:a16="http://schemas.microsoft.com/office/drawing/2014/main" id="{ECB809AA-3CE0-F2EF-F1D9-535CC168B20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33">
              <a:extLst>
                <a:ext uri="{FF2B5EF4-FFF2-40B4-BE49-F238E27FC236}">
                  <a16:creationId xmlns:a16="http://schemas.microsoft.com/office/drawing/2014/main" id="{FEB95EA9-184E-CADE-7232-73E16EAE1FBE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33">
              <a:extLst>
                <a:ext uri="{FF2B5EF4-FFF2-40B4-BE49-F238E27FC236}">
                  <a16:creationId xmlns:a16="http://schemas.microsoft.com/office/drawing/2014/main" id="{569AF394-863C-AA00-0875-50F6C3032C5A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35">
              <a:extLst>
                <a:ext uri="{FF2B5EF4-FFF2-40B4-BE49-F238E27FC236}">
                  <a16:creationId xmlns:a16="http://schemas.microsoft.com/office/drawing/2014/main" id="{7421FCCC-4473-40EA-20DA-FD088C29B7B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35">
              <a:extLst>
                <a:ext uri="{FF2B5EF4-FFF2-40B4-BE49-F238E27FC236}">
                  <a16:creationId xmlns:a16="http://schemas.microsoft.com/office/drawing/2014/main" id="{05BA2428-E290-E99C-6FAF-5DB93E7CC8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26">
              <a:extLst>
                <a:ext uri="{FF2B5EF4-FFF2-40B4-BE49-F238E27FC236}">
                  <a16:creationId xmlns:a16="http://schemas.microsoft.com/office/drawing/2014/main" id="{E00EE382-A83D-AE1B-6414-A1D375514F9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26">
              <a:extLst>
                <a:ext uri="{FF2B5EF4-FFF2-40B4-BE49-F238E27FC236}">
                  <a16:creationId xmlns:a16="http://schemas.microsoft.com/office/drawing/2014/main" id="{02F0C47D-31F3-16C1-FC9D-915768071FA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26">
              <a:extLst>
                <a:ext uri="{FF2B5EF4-FFF2-40B4-BE49-F238E27FC236}">
                  <a16:creationId xmlns:a16="http://schemas.microsoft.com/office/drawing/2014/main" id="{E2AB21A2-5238-E718-7731-6A8309486F62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26">
              <a:extLst>
                <a:ext uri="{FF2B5EF4-FFF2-40B4-BE49-F238E27FC236}">
                  <a16:creationId xmlns:a16="http://schemas.microsoft.com/office/drawing/2014/main" id="{1E8C2600-6D1D-8E64-86FA-C469FE230A37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26">
              <a:extLst>
                <a:ext uri="{FF2B5EF4-FFF2-40B4-BE49-F238E27FC236}">
                  <a16:creationId xmlns:a16="http://schemas.microsoft.com/office/drawing/2014/main" id="{6EC617AA-725C-7970-7977-4B72015F245C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26">
              <a:extLst>
                <a:ext uri="{FF2B5EF4-FFF2-40B4-BE49-F238E27FC236}">
                  <a16:creationId xmlns:a16="http://schemas.microsoft.com/office/drawing/2014/main" id="{3C1742DB-C111-42DC-BF53-CE49D06EAF0D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26">
              <a:extLst>
                <a:ext uri="{FF2B5EF4-FFF2-40B4-BE49-F238E27FC236}">
                  <a16:creationId xmlns:a16="http://schemas.microsoft.com/office/drawing/2014/main" id="{B2A291B3-AEC8-DA9E-32A5-2792A780DC2A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26">
              <a:extLst>
                <a:ext uri="{FF2B5EF4-FFF2-40B4-BE49-F238E27FC236}">
                  <a16:creationId xmlns:a16="http://schemas.microsoft.com/office/drawing/2014/main" id="{2F8C930C-6769-A8AF-694E-E3FFBDC00AC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26">
              <a:extLst>
                <a:ext uri="{FF2B5EF4-FFF2-40B4-BE49-F238E27FC236}">
                  <a16:creationId xmlns:a16="http://schemas.microsoft.com/office/drawing/2014/main" id="{9541A5CD-0BFB-2F71-3AC9-195A0A462F3A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26">
              <a:extLst>
                <a:ext uri="{FF2B5EF4-FFF2-40B4-BE49-F238E27FC236}">
                  <a16:creationId xmlns:a16="http://schemas.microsoft.com/office/drawing/2014/main" id="{DBDB1D33-04AB-C4FB-0037-58DDE5276A2B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26">
              <a:extLst>
                <a:ext uri="{FF2B5EF4-FFF2-40B4-BE49-F238E27FC236}">
                  <a16:creationId xmlns:a16="http://schemas.microsoft.com/office/drawing/2014/main" id="{A1C1FF35-C874-6F55-6BB6-19111FAA55FE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26">
              <a:extLst>
                <a:ext uri="{FF2B5EF4-FFF2-40B4-BE49-F238E27FC236}">
                  <a16:creationId xmlns:a16="http://schemas.microsoft.com/office/drawing/2014/main" id="{D85332A5-122E-B5AB-F8B7-ABD1F981CD85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26">
              <a:extLst>
                <a:ext uri="{FF2B5EF4-FFF2-40B4-BE49-F238E27FC236}">
                  <a16:creationId xmlns:a16="http://schemas.microsoft.com/office/drawing/2014/main" id="{826139D9-A2CD-6C17-628F-2DC26EF65FC1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26">
              <a:extLst>
                <a:ext uri="{FF2B5EF4-FFF2-40B4-BE49-F238E27FC236}">
                  <a16:creationId xmlns:a16="http://schemas.microsoft.com/office/drawing/2014/main" id="{4D4869C1-01B7-B0BD-56AA-6A389EC0B467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26">
              <a:extLst>
                <a:ext uri="{FF2B5EF4-FFF2-40B4-BE49-F238E27FC236}">
                  <a16:creationId xmlns:a16="http://schemas.microsoft.com/office/drawing/2014/main" id="{8A4613E0-F311-66FE-53C0-6D28335DA89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26">
              <a:extLst>
                <a:ext uri="{FF2B5EF4-FFF2-40B4-BE49-F238E27FC236}">
                  <a16:creationId xmlns:a16="http://schemas.microsoft.com/office/drawing/2014/main" id="{9699C6D7-DBBB-67E1-3940-518A61010A53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26">
              <a:extLst>
                <a:ext uri="{FF2B5EF4-FFF2-40B4-BE49-F238E27FC236}">
                  <a16:creationId xmlns:a16="http://schemas.microsoft.com/office/drawing/2014/main" id="{861F4DA6-7EE9-1988-8594-237A395333D7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26">
              <a:extLst>
                <a:ext uri="{FF2B5EF4-FFF2-40B4-BE49-F238E27FC236}">
                  <a16:creationId xmlns:a16="http://schemas.microsoft.com/office/drawing/2014/main" id="{1C83C509-F3F8-B95F-8529-8026993BDC83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26">
              <a:extLst>
                <a:ext uri="{FF2B5EF4-FFF2-40B4-BE49-F238E27FC236}">
                  <a16:creationId xmlns:a16="http://schemas.microsoft.com/office/drawing/2014/main" id="{2C832C72-97BC-4593-648A-EFA7B8D8519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26">
              <a:extLst>
                <a:ext uri="{FF2B5EF4-FFF2-40B4-BE49-F238E27FC236}">
                  <a16:creationId xmlns:a16="http://schemas.microsoft.com/office/drawing/2014/main" id="{619C5CA5-028B-AFC1-68FE-75D26AFE006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26">
              <a:extLst>
                <a:ext uri="{FF2B5EF4-FFF2-40B4-BE49-F238E27FC236}">
                  <a16:creationId xmlns:a16="http://schemas.microsoft.com/office/drawing/2014/main" id="{DE7F2AD3-B593-C61E-62B2-3F81803822E3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26">
              <a:extLst>
                <a:ext uri="{FF2B5EF4-FFF2-40B4-BE49-F238E27FC236}">
                  <a16:creationId xmlns:a16="http://schemas.microsoft.com/office/drawing/2014/main" id="{A7C5AD17-3850-43C6-7906-0F495EBE9DAA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33">
              <a:extLst>
                <a:ext uri="{FF2B5EF4-FFF2-40B4-BE49-F238E27FC236}">
                  <a16:creationId xmlns:a16="http://schemas.microsoft.com/office/drawing/2014/main" id="{28BC8FBC-F355-F1D1-FF61-C33F8ADB07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33">
              <a:extLst>
                <a:ext uri="{FF2B5EF4-FFF2-40B4-BE49-F238E27FC236}">
                  <a16:creationId xmlns:a16="http://schemas.microsoft.com/office/drawing/2014/main" id="{1B6EC7B3-9596-0233-CDEF-C9C06DA82F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potlight Grad">
            <a:extLst>
              <a:ext uri="{FF2B5EF4-FFF2-40B4-BE49-F238E27FC236}">
                <a16:creationId xmlns:a16="http://schemas.microsoft.com/office/drawing/2014/main" id="{8AC1366F-D72B-383B-FFA3-CD5DF37E3A2B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805D3C0-3CBB-43F7-AB00-F2E6841CD63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1520" y="2575560"/>
            <a:ext cx="11094720" cy="3901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5" name="Title Placeholder 34">
            <a:extLst>
              <a:ext uri="{FF2B5EF4-FFF2-40B4-BE49-F238E27FC236}">
                <a16:creationId xmlns:a16="http://schemas.microsoft.com/office/drawing/2014/main" id="{CE310480-7690-4AB0-A3F2-690CD671456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31520" y="1539240"/>
            <a:ext cx="11094720" cy="6705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F3C9991-D8AB-D4F0-09E5-17CA5BFE439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07622" y="365653"/>
            <a:ext cx="1521127" cy="216000"/>
          </a:xfrm>
          <a:prstGeom prst="rect">
            <a:avLst/>
          </a:prstGeom>
        </p:spPr>
      </p:pic>
    </p:spTree>
    <p:custDataLst>
      <p:tags r:id="rId27"/>
    </p:custDataLst>
    <p:extLst>
      <p:ext uri="{BB962C8B-B14F-4D97-AF65-F5344CB8AC3E}">
        <p14:creationId xmlns:p14="http://schemas.microsoft.com/office/powerpoint/2010/main" val="234265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ransition>
    <p:fade/>
  </p:transition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52396" indent="-152396" algn="l" defTabSz="914377" rtl="0" eaLnBrk="1" latinLnBrk="0" hangingPunct="1">
        <a:lnSpc>
          <a:spcPct val="90000"/>
        </a:lnSpc>
        <a:spcBef>
          <a:spcPts val="1600"/>
        </a:spcBef>
        <a:spcAft>
          <a:spcPts val="0"/>
        </a:spcAft>
        <a:buFont typeface="Arial" panose="020B0604020202020204" pitchFamily="34" charset="0"/>
        <a:buChar char="•"/>
        <a:defRPr sz="1467" kern="1200">
          <a:solidFill>
            <a:schemeClr val="bg1"/>
          </a:solidFill>
          <a:latin typeface="+mn-lt"/>
          <a:ea typeface="+mn-ea"/>
          <a:cs typeface="+mn-cs"/>
        </a:defRPr>
      </a:lvl1pPr>
      <a:lvl2pPr marL="535504" indent="-23282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defRPr sz="1467" kern="1200">
          <a:solidFill>
            <a:schemeClr val="bg1"/>
          </a:solidFill>
          <a:latin typeface="+mn-lt"/>
          <a:ea typeface="+mn-ea"/>
          <a:cs typeface="+mn-cs"/>
        </a:defRPr>
      </a:lvl2pPr>
      <a:lvl3pPr marL="761981" indent="-22647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defRPr sz="1467" kern="1200">
          <a:solidFill>
            <a:schemeClr val="bg1"/>
          </a:solidFill>
          <a:latin typeface="+mn-lt"/>
          <a:ea typeface="+mn-ea"/>
          <a:cs typeface="+mn-cs"/>
        </a:defRPr>
      </a:lvl3pPr>
      <a:lvl4pPr marL="992693" indent="-22647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defRPr sz="1467" kern="1200">
          <a:solidFill>
            <a:schemeClr val="bg1"/>
          </a:solidFill>
          <a:latin typeface="+mn-lt"/>
          <a:ea typeface="+mn-ea"/>
          <a:cs typeface="+mn-cs"/>
        </a:defRPr>
      </a:lvl4pPr>
      <a:lvl5pPr marL="1219170" indent="-22647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tabLst/>
        <a:defRPr sz="1467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587">
          <p15:clr>
            <a:srgbClr val="F26B43"/>
          </p15:clr>
        </p15:guide>
        <p15:guide id="10" pos="2966">
          <p15:clr>
            <a:srgbClr val="F26B43"/>
          </p15:clr>
        </p15:guide>
        <p15:guide id="16" orient="horz" pos="3060">
          <p15:clr>
            <a:srgbClr val="F26B43"/>
          </p15:clr>
        </p15:guide>
        <p15:guide id="17" orient="horz" pos="180">
          <p15:clr>
            <a:srgbClr val="F26B43"/>
          </p15:clr>
        </p15:guide>
        <p15:guide id="18" orient="horz" pos="727">
          <p15:clr>
            <a:srgbClr val="F26B43"/>
          </p15:clr>
        </p15:guide>
        <p15:guide id="19" pos="173">
          <p15:clr>
            <a:srgbClr val="F26B43"/>
          </p15:clr>
        </p15:guide>
        <p15:guide id="20" orient="horz" pos="554">
          <p15:clr>
            <a:srgbClr val="F26B43"/>
          </p15:clr>
        </p15:guide>
        <p15:guide id="21" pos="346">
          <p15:clr>
            <a:srgbClr val="F26B43"/>
          </p15:clr>
        </p15:guide>
        <p15:guide id="22" orient="horz" pos="1044">
          <p15:clr>
            <a:srgbClr val="F26B43"/>
          </p15:clr>
        </p15:guide>
        <p15:guide id="23" orient="horz" pos="1217">
          <p15:clr>
            <a:srgbClr val="F26B43"/>
          </p15:clr>
        </p15:guide>
        <p15:guide id="24" orient="horz" pos="1534">
          <p15:clr>
            <a:srgbClr val="F26B43"/>
          </p15:clr>
        </p15:guide>
        <p15:guide id="25" orient="horz" pos="1706">
          <p15:clr>
            <a:srgbClr val="F26B43"/>
          </p15:clr>
        </p15:guide>
        <p15:guide id="26" orient="horz" pos="2023">
          <p15:clr>
            <a:srgbClr val="F26B43"/>
          </p15:clr>
        </p15:guide>
        <p15:guide id="27" orient="horz" pos="2196">
          <p15:clr>
            <a:srgbClr val="F26B43"/>
          </p15:clr>
        </p15:guide>
        <p15:guide id="28" orient="horz" pos="2513">
          <p15:clr>
            <a:srgbClr val="F26B43"/>
          </p15:clr>
        </p15:guide>
        <p15:guide id="29" orient="horz" pos="268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0" y="384000"/>
            <a:ext cx="110016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0" y="2197303"/>
            <a:ext cx="11007067" cy="41626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26499" y="5773573"/>
            <a:ext cx="576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029881-6A0F-6B4F-87C5-6CF4FD0536DE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-5400000">
            <a:off x="-850724" y="4327489"/>
            <a:ext cx="233044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-5400000">
            <a:off x="194499" y="6190393"/>
            <a:ext cx="240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73E599-F341-E6FB-8FD8-3642C1C2C9F9}"/>
              </a:ext>
            </a:extLst>
          </p:cNvPr>
          <p:cNvGrpSpPr/>
          <p:nvPr userDrawn="1"/>
        </p:nvGrpSpPr>
        <p:grpSpPr>
          <a:xfrm>
            <a:off x="-297264" y="381000"/>
            <a:ext cx="180000" cy="5994400"/>
            <a:chOff x="-222948" y="285750"/>
            <a:chExt cx="135000" cy="4495800"/>
          </a:xfrm>
        </p:grpSpPr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F014380B-B247-3C19-55EC-29FE8AFA3398}"/>
                </a:ext>
              </a:extLst>
            </p:cNvPr>
            <p:cNvCxnSpPr/>
            <p:nvPr userDrawn="1"/>
          </p:nvCxnSpPr>
          <p:spPr>
            <a:xfrm rot="5400000">
              <a:off x="-155448" y="291275"/>
              <a:ext cx="0" cy="135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24E514B9-DF2A-C1C8-FDC3-9E9096DABE97}"/>
                </a:ext>
              </a:extLst>
            </p:cNvPr>
            <p:cNvCxnSpPr/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6">
              <a:extLst>
                <a:ext uri="{FF2B5EF4-FFF2-40B4-BE49-F238E27FC236}">
                  <a16:creationId xmlns:a16="http://schemas.microsoft.com/office/drawing/2014/main" id="{B51CEF24-ED73-F5F0-ABFC-270A3F0A0611}"/>
                </a:ext>
              </a:extLst>
            </p:cNvPr>
            <p:cNvCxnSpPr/>
            <p:nvPr userDrawn="1"/>
          </p:nvCxnSpPr>
          <p:spPr>
            <a:xfrm rot="5400000">
              <a:off x="-155448" y="107874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6">
              <a:extLst>
                <a:ext uri="{FF2B5EF4-FFF2-40B4-BE49-F238E27FC236}">
                  <a16:creationId xmlns:a16="http://schemas.microsoft.com/office/drawing/2014/main" id="{C74BFCDF-A0EC-6337-6BCA-2A3E2E43398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22948" y="1647977"/>
              <a:ext cx="135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6">
              <a:extLst>
                <a:ext uri="{FF2B5EF4-FFF2-40B4-BE49-F238E27FC236}">
                  <a16:creationId xmlns:a16="http://schemas.microsoft.com/office/drawing/2014/main" id="{A2D5ED5D-B006-80EB-A2B3-BE728F5A395B}"/>
                </a:ext>
              </a:extLst>
            </p:cNvPr>
            <p:cNvCxnSpPr/>
            <p:nvPr userDrawn="1"/>
          </p:nvCxnSpPr>
          <p:spPr>
            <a:xfrm rot="5400000">
              <a:off x="-155448" y="4714050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F41AF-C805-8322-2C4B-B3FCB75C8872}"/>
              </a:ext>
            </a:extLst>
          </p:cNvPr>
          <p:cNvGrpSpPr/>
          <p:nvPr userDrawn="1"/>
        </p:nvGrpSpPr>
        <p:grpSpPr>
          <a:xfrm>
            <a:off x="563418" y="-286175"/>
            <a:ext cx="11272983" cy="180000"/>
            <a:chOff x="422563" y="-214631"/>
            <a:chExt cx="8454737" cy="135000"/>
          </a:xfrm>
        </p:grpSpPr>
        <p:cxnSp>
          <p:nvCxnSpPr>
            <p:cNvPr id="14" name="Gerade Verbindung 26">
              <a:extLst>
                <a:ext uri="{FF2B5EF4-FFF2-40B4-BE49-F238E27FC236}">
                  <a16:creationId xmlns:a16="http://schemas.microsoft.com/office/drawing/2014/main" id="{D37C5A85-B31D-318E-4C07-8048D1DA5CCB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42256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6">
              <a:extLst>
                <a:ext uri="{FF2B5EF4-FFF2-40B4-BE49-F238E27FC236}">
                  <a16:creationId xmlns:a16="http://schemas.microsoft.com/office/drawing/2014/main" id="{2BCCFB81-69B7-8346-864E-5366735F10A3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77800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>
              <a:extLst>
                <a:ext uri="{FF2B5EF4-FFF2-40B4-BE49-F238E27FC236}">
                  <a16:creationId xmlns:a16="http://schemas.microsoft.com/office/drawing/2014/main" id="{02DBC1B0-E232-F552-FCDA-7F688C780E89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204628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6">
              <a:extLst>
                <a:ext uri="{FF2B5EF4-FFF2-40B4-BE49-F238E27FC236}">
                  <a16:creationId xmlns:a16="http://schemas.microsoft.com/office/drawing/2014/main" id="{70E1CC2D-ED14-D1BB-B1B7-C6531FBAA8E3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318928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6">
              <a:extLst>
                <a:ext uri="{FF2B5EF4-FFF2-40B4-BE49-F238E27FC236}">
                  <a16:creationId xmlns:a16="http://schemas.microsoft.com/office/drawing/2014/main" id="{2E3DA46C-93D2-C6AA-777D-BC9A57D56244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346392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6">
              <a:extLst>
                <a:ext uri="{FF2B5EF4-FFF2-40B4-BE49-F238E27FC236}">
                  <a16:creationId xmlns:a16="http://schemas.microsoft.com/office/drawing/2014/main" id="{6496A83B-264C-4A56-AF51-D67E8050388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1327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6">
              <a:extLst>
                <a:ext uri="{FF2B5EF4-FFF2-40B4-BE49-F238E27FC236}">
                  <a16:creationId xmlns:a16="http://schemas.microsoft.com/office/drawing/2014/main" id="{BC3615BB-F686-22B4-8074-AFE8EEB50D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8990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6">
              <a:extLst>
                <a:ext uri="{FF2B5EF4-FFF2-40B4-BE49-F238E27FC236}">
                  <a16:creationId xmlns:a16="http://schemas.microsoft.com/office/drawing/2014/main" id="{E565313F-550C-6BF2-C3D9-5870EA0E21A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3462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6">
              <a:extLst>
                <a:ext uri="{FF2B5EF4-FFF2-40B4-BE49-F238E27FC236}">
                  <a16:creationId xmlns:a16="http://schemas.microsoft.com/office/drawing/2014/main" id="{3DE5CFCC-50F7-2656-5FFC-DB7D7BBA54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30872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6">
              <a:extLst>
                <a:ext uri="{FF2B5EF4-FFF2-40B4-BE49-F238E27FC236}">
                  <a16:creationId xmlns:a16="http://schemas.microsoft.com/office/drawing/2014/main" id="{E6EE0F70-9A94-FD21-2E37-02966DD51DE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45791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6">
              <a:extLst>
                <a:ext uri="{FF2B5EF4-FFF2-40B4-BE49-F238E27FC236}">
                  <a16:creationId xmlns:a16="http://schemas.microsoft.com/office/drawing/2014/main" id="{BE912B43-2A12-0DCA-B73E-183B29EB1C8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72795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6">
              <a:extLst>
                <a:ext uri="{FF2B5EF4-FFF2-40B4-BE49-F238E27FC236}">
                  <a16:creationId xmlns:a16="http://schemas.microsoft.com/office/drawing/2014/main" id="{0E706BDE-1724-7727-C6AD-4A2BD7A453C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877300" y="-214631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CA920068-3439-2042-AC33-0A6C3C13A815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33861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6">
              <a:extLst>
                <a:ext uri="{FF2B5EF4-FFF2-40B4-BE49-F238E27FC236}">
                  <a16:creationId xmlns:a16="http://schemas.microsoft.com/office/drawing/2014/main" id="{32A354DE-EB23-DFB0-CAC3-B79DEC59A0D5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07141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6">
              <a:extLst>
                <a:ext uri="{FF2B5EF4-FFF2-40B4-BE49-F238E27FC236}">
                  <a16:creationId xmlns:a16="http://schemas.microsoft.com/office/drawing/2014/main" id="{CA82FE88-E7BD-339F-BDE7-11775A9B57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79826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6">
              <a:extLst>
                <a:ext uri="{FF2B5EF4-FFF2-40B4-BE49-F238E27FC236}">
                  <a16:creationId xmlns:a16="http://schemas.microsoft.com/office/drawing/2014/main" id="{B4FECB16-7243-EDDF-2826-64FAABD129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12631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26">
              <a:extLst>
                <a:ext uri="{FF2B5EF4-FFF2-40B4-BE49-F238E27FC236}">
                  <a16:creationId xmlns:a16="http://schemas.microsoft.com/office/drawing/2014/main" id="{CAC5BE04-A659-E55A-42E5-6BB6F4B0304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5590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26">
              <a:extLst>
                <a:ext uri="{FF2B5EF4-FFF2-40B4-BE49-F238E27FC236}">
                  <a16:creationId xmlns:a16="http://schemas.microsoft.com/office/drawing/2014/main" id="{692773A5-9797-1BC9-F6AD-D876002A60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8416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26">
              <a:extLst>
                <a:ext uri="{FF2B5EF4-FFF2-40B4-BE49-F238E27FC236}">
                  <a16:creationId xmlns:a16="http://schemas.microsoft.com/office/drawing/2014/main" id="{54CD8802-F1C0-5E48-1CD9-C8DBBB84A9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9292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6">
              <a:extLst>
                <a:ext uri="{FF2B5EF4-FFF2-40B4-BE49-F238E27FC236}">
                  <a16:creationId xmlns:a16="http://schemas.microsoft.com/office/drawing/2014/main" id="{D830314D-3F6A-911E-3D98-3FAE0FBEF7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9435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2B343094-6903-DDB2-8A38-61CCCC353A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48112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E3072879-DD66-EFA7-DE91-B8480A7A734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02124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18E72BE0-36F8-DE29-64CD-2DA8F6E198B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7279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21528C26-4EF5-5468-0B3C-5EB341B98B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437581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6897DD67-8625-5463-9D0F-68B102E27470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628650" y="-214631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26">
              <a:extLst>
                <a:ext uri="{FF2B5EF4-FFF2-40B4-BE49-F238E27FC236}">
                  <a16:creationId xmlns:a16="http://schemas.microsoft.com/office/drawing/2014/main" id="{88807430-15C5-C677-A7DF-CCE08D8FB9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52975" y="-214631"/>
              <a:ext cx="0" cy="135000"/>
            </a:xfrm>
            <a:prstGeom prst="line">
              <a:avLst/>
            </a:prstGeom>
            <a:ln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Gerade Verbindung 26">
            <a:extLst>
              <a:ext uri="{FF2B5EF4-FFF2-40B4-BE49-F238E27FC236}">
                <a16:creationId xmlns:a16="http://schemas.microsoft.com/office/drawing/2014/main" id="{3C309FA3-9C14-0523-9777-A9FC9B6CD9A4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840115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26">
            <a:extLst>
              <a:ext uri="{FF2B5EF4-FFF2-40B4-BE49-F238E27FC236}">
                <a16:creationId xmlns:a16="http://schemas.microsoft.com/office/drawing/2014/main" id="{CFD1FEE1-241E-2FDD-2388-54B7FB94339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3241" y="3235779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26">
            <a:extLst>
              <a:ext uri="{FF2B5EF4-FFF2-40B4-BE49-F238E27FC236}">
                <a16:creationId xmlns:a16="http://schemas.microsoft.com/office/drawing/2014/main" id="{2F8A83F3-9470-A305-4C13-4319CB5A5D8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3913112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26">
            <a:extLst>
              <a:ext uri="{FF2B5EF4-FFF2-40B4-BE49-F238E27FC236}">
                <a16:creationId xmlns:a16="http://schemas.microsoft.com/office/drawing/2014/main" id="{3C85B89D-43D8-6607-7698-D77E43AE413D}"/>
              </a:ext>
            </a:extLst>
          </p:cNvPr>
          <p:cNvCxnSpPr/>
          <p:nvPr userDrawn="1"/>
        </p:nvCxnSpPr>
        <p:spPr>
          <a:xfrm rot="5400000">
            <a:off x="-207264" y="4490385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26">
            <a:extLst>
              <a:ext uri="{FF2B5EF4-FFF2-40B4-BE49-F238E27FC236}">
                <a16:creationId xmlns:a16="http://schemas.microsoft.com/office/drawing/2014/main" id="{79A2B01F-B8BA-C6FA-7C0C-6A66F047A1EC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561167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26">
            <a:extLst>
              <a:ext uri="{FF2B5EF4-FFF2-40B4-BE49-F238E27FC236}">
                <a16:creationId xmlns:a16="http://schemas.microsoft.com/office/drawing/2014/main" id="{74A7CD2C-DFD7-CADD-D9E8-A1378CD7914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4288367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26">
            <a:extLst>
              <a:ext uri="{FF2B5EF4-FFF2-40B4-BE49-F238E27FC236}">
                <a16:creationId xmlns:a16="http://schemas.microsoft.com/office/drawing/2014/main" id="{4F6A8E1D-C553-223E-FD75-6B9897D018BA}"/>
              </a:ext>
            </a:extLst>
          </p:cNvPr>
          <p:cNvCxnSpPr/>
          <p:nvPr userDrawn="1"/>
        </p:nvCxnSpPr>
        <p:spPr>
          <a:xfrm rot="5400000">
            <a:off x="-207264" y="1262852"/>
            <a:ext cx="0" cy="18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26">
            <a:extLst>
              <a:ext uri="{FF2B5EF4-FFF2-40B4-BE49-F238E27FC236}">
                <a16:creationId xmlns:a16="http://schemas.microsoft.com/office/drawing/2014/main" id="{86BC5DDB-3141-5D2A-E345-34F745D61A0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5600572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6">
            <a:extLst>
              <a:ext uri="{FF2B5EF4-FFF2-40B4-BE49-F238E27FC236}">
                <a16:creationId xmlns:a16="http://schemas.microsoft.com/office/drawing/2014/main" id="{16D806CC-EAEE-54D4-2790-1BE7A40A9FB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5239737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26">
            <a:extLst>
              <a:ext uri="{FF2B5EF4-FFF2-40B4-BE49-F238E27FC236}">
                <a16:creationId xmlns:a16="http://schemas.microsoft.com/office/drawing/2014/main" id="{0ED6559F-11C0-4A54-B8F8-E61A2BA335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3519416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hf hdr="0"/>
  <p:txStyles>
    <p:titleStyle>
      <a:lvl1pPr marL="0" marR="0" indent="0" algn="l" defTabSz="91437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33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230394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460788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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691183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921577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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2" pos="264">
          <p15:clr>
            <a:srgbClr val="A4A3A4"/>
          </p15:clr>
        </p15:guide>
        <p15:guide id="3" pos="396">
          <p15:clr>
            <a:srgbClr val="F26B43"/>
          </p15:clr>
        </p15:guide>
        <p15:guide id="4" pos="674">
          <p15:clr>
            <a:srgbClr val="547EBF"/>
          </p15:clr>
        </p15:guide>
        <p15:guide id="5" pos="842">
          <p15:clr>
            <a:srgbClr val="547EBF"/>
          </p15:clr>
        </p15:guide>
        <p15:guide id="6" pos="1120">
          <p15:clr>
            <a:srgbClr val="547EBF"/>
          </p15:clr>
        </p15:guide>
        <p15:guide id="7" pos="1288">
          <p15:clr>
            <a:srgbClr val="547EBF"/>
          </p15:clr>
        </p15:guide>
        <p15:guide id="8" pos="1564">
          <p15:clr>
            <a:srgbClr val="547EBF"/>
          </p15:clr>
        </p15:guide>
        <p15:guide id="9" pos="1736">
          <p15:clr>
            <a:srgbClr val="547EBF"/>
          </p15:clr>
        </p15:guide>
        <p15:guide id="10" pos="2008">
          <p15:clr>
            <a:srgbClr val="547EBF"/>
          </p15:clr>
        </p15:guide>
        <p15:guide id="11" pos="2182">
          <p15:clr>
            <a:srgbClr val="547EBF"/>
          </p15:clr>
        </p15:guide>
        <p15:guide id="12" orient="horz" pos="180">
          <p15:clr>
            <a:srgbClr val="F26B43"/>
          </p15:clr>
        </p15:guide>
        <p15:guide id="13" orient="horz" pos="226">
          <p15:clr>
            <a:srgbClr val="A4A3A4"/>
          </p15:clr>
        </p15:guide>
        <p15:guide id="14" orient="horz" pos="722">
          <p15:clr>
            <a:srgbClr val="A4A3A4"/>
          </p15:clr>
        </p15:guide>
        <p15:guide id="15" orient="horz" pos="1038">
          <p15:clr>
            <a:srgbClr val="A4A3A4"/>
          </p15:clr>
        </p15:guide>
        <p15:guide id="16" pos="2464">
          <p15:clr>
            <a:srgbClr val="547EBF"/>
          </p15:clr>
        </p15:guide>
        <p15:guide id="17" pos="2631">
          <p15:clr>
            <a:srgbClr val="547EBF"/>
          </p15:clr>
        </p15:guide>
        <p15:guide id="18" pos="2906">
          <p15:clr>
            <a:srgbClr val="547EBF"/>
          </p15:clr>
        </p15:guide>
        <p15:guide id="19" pos="3080">
          <p15:clr>
            <a:srgbClr val="547EBF"/>
          </p15:clr>
        </p15:guide>
        <p15:guide id="20" pos="3356">
          <p15:clr>
            <a:srgbClr val="547EBF"/>
          </p15:clr>
        </p15:guide>
        <p15:guide id="21" pos="3522">
          <p15:clr>
            <a:srgbClr val="547EBF"/>
          </p15:clr>
        </p15:guide>
        <p15:guide id="22" pos="3800">
          <p15:clr>
            <a:srgbClr val="547EBF"/>
          </p15:clr>
        </p15:guide>
        <p15:guide id="23" pos="3973">
          <p15:clr>
            <a:srgbClr val="547EBF"/>
          </p15:clr>
        </p15:guide>
        <p15:guide id="24" pos="5591">
          <p15:clr>
            <a:srgbClr val="F26B43"/>
          </p15:clr>
        </p15:guide>
        <p15:guide id="25" pos="4249">
          <p15:clr>
            <a:srgbClr val="547EBF"/>
          </p15:clr>
        </p15:guide>
        <p15:guide id="26" pos="4422">
          <p15:clr>
            <a:srgbClr val="547EBF"/>
          </p15:clr>
        </p15:guide>
        <p15:guide id="27" pos="4698">
          <p15:clr>
            <a:srgbClr val="547EBF"/>
          </p15:clr>
        </p15:guide>
        <p15:guide id="28" pos="4867">
          <p15:clr>
            <a:srgbClr val="547EBF"/>
          </p15:clr>
        </p15:guide>
        <p15:guide id="29" pos="5148">
          <p15:clr>
            <a:srgbClr val="547EBF"/>
          </p15:clr>
        </p15:guide>
        <p15:guide id="30" pos="5314">
          <p15:clr>
            <a:srgbClr val="547EBF"/>
          </p15:clr>
        </p15:guide>
        <p15:guide id="31" pos="2994">
          <p15:clr>
            <a:srgbClr val="A4A3A4"/>
          </p15:clr>
        </p15:guide>
        <p15:guide id="32" orient="horz" pos="1341">
          <p15:clr>
            <a:srgbClr val="A4A3A4"/>
          </p15:clr>
        </p15:guide>
        <p15:guide id="33" orient="horz" pos="1528">
          <p15:clr>
            <a:srgbClr val="A4A3A4"/>
          </p15:clr>
        </p15:guide>
        <p15:guide id="34" orient="horz" pos="1847">
          <p15:clr>
            <a:srgbClr val="A4A3A4"/>
          </p15:clr>
        </p15:guide>
        <p15:guide id="35" orient="horz" pos="2162">
          <p15:clr>
            <a:srgbClr val="A4A3A4"/>
          </p15:clr>
        </p15:guide>
        <p15:guide id="36" orient="horz" pos="1210">
          <p15:clr>
            <a:srgbClr val="A4A3A4"/>
          </p15:clr>
        </p15:guide>
        <p15:guide id="37" orient="horz" pos="2026">
          <p15:clr>
            <a:srgbClr val="A4A3A4"/>
          </p15:clr>
        </p15:guide>
        <p15:guide id="38" orient="horz" pos="636">
          <p15:clr>
            <a:srgbClr val="A4A3A4"/>
          </p15:clr>
        </p15:guide>
        <p15:guide id="39" orient="horz" pos="1701">
          <p15:clr>
            <a:srgbClr val="A4A3A4"/>
          </p15:clr>
        </p15:guide>
        <p15:guide id="40" orient="horz" pos="2518">
          <p15:clr>
            <a:srgbClr val="A4A3A4"/>
          </p15:clr>
        </p15:guide>
        <p15:guide id="41" orient="horz" pos="2689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0" y="384000"/>
            <a:ext cx="110016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2197303"/>
            <a:ext cx="11007067" cy="41626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26499" y="5773573"/>
            <a:ext cx="576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029881-6A0F-6B4F-87C5-6CF4FD0536DE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-5400000">
            <a:off x="-850724" y="4327489"/>
            <a:ext cx="233044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-5400000">
            <a:off x="194499" y="6190393"/>
            <a:ext cx="240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73E599-F341-E6FB-8FD8-3642C1C2C9F9}"/>
              </a:ext>
            </a:extLst>
          </p:cNvPr>
          <p:cNvGrpSpPr/>
          <p:nvPr userDrawn="1"/>
        </p:nvGrpSpPr>
        <p:grpSpPr>
          <a:xfrm>
            <a:off x="-297264" y="381000"/>
            <a:ext cx="180000" cy="5994400"/>
            <a:chOff x="-222948" y="285750"/>
            <a:chExt cx="135000" cy="4495800"/>
          </a:xfrm>
        </p:grpSpPr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F014380B-B247-3C19-55EC-29FE8AFA3398}"/>
                </a:ext>
              </a:extLst>
            </p:cNvPr>
            <p:cNvCxnSpPr/>
            <p:nvPr userDrawn="1"/>
          </p:nvCxnSpPr>
          <p:spPr>
            <a:xfrm rot="5400000">
              <a:off x="-155448" y="291275"/>
              <a:ext cx="0" cy="135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24E514B9-DF2A-C1C8-FDC3-9E9096DABE97}"/>
                </a:ext>
              </a:extLst>
            </p:cNvPr>
            <p:cNvCxnSpPr/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6">
              <a:extLst>
                <a:ext uri="{FF2B5EF4-FFF2-40B4-BE49-F238E27FC236}">
                  <a16:creationId xmlns:a16="http://schemas.microsoft.com/office/drawing/2014/main" id="{B51CEF24-ED73-F5F0-ABFC-270A3F0A0611}"/>
                </a:ext>
              </a:extLst>
            </p:cNvPr>
            <p:cNvCxnSpPr/>
            <p:nvPr userDrawn="1"/>
          </p:nvCxnSpPr>
          <p:spPr>
            <a:xfrm rot="5400000">
              <a:off x="-155448" y="107874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6">
              <a:extLst>
                <a:ext uri="{FF2B5EF4-FFF2-40B4-BE49-F238E27FC236}">
                  <a16:creationId xmlns:a16="http://schemas.microsoft.com/office/drawing/2014/main" id="{C74BFCDF-A0EC-6337-6BCA-2A3E2E43398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22948" y="1647977"/>
              <a:ext cx="135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6">
              <a:extLst>
                <a:ext uri="{FF2B5EF4-FFF2-40B4-BE49-F238E27FC236}">
                  <a16:creationId xmlns:a16="http://schemas.microsoft.com/office/drawing/2014/main" id="{A2D5ED5D-B006-80EB-A2B3-BE728F5A395B}"/>
                </a:ext>
              </a:extLst>
            </p:cNvPr>
            <p:cNvCxnSpPr/>
            <p:nvPr userDrawn="1"/>
          </p:nvCxnSpPr>
          <p:spPr>
            <a:xfrm rot="5400000">
              <a:off x="-155448" y="4714050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F41AF-C805-8322-2C4B-B3FCB75C8872}"/>
              </a:ext>
            </a:extLst>
          </p:cNvPr>
          <p:cNvGrpSpPr/>
          <p:nvPr userDrawn="1"/>
        </p:nvGrpSpPr>
        <p:grpSpPr>
          <a:xfrm>
            <a:off x="563419" y="-286175"/>
            <a:ext cx="11272983" cy="180000"/>
            <a:chOff x="422563" y="-214631"/>
            <a:chExt cx="8454737" cy="135000"/>
          </a:xfrm>
        </p:grpSpPr>
        <p:cxnSp>
          <p:nvCxnSpPr>
            <p:cNvPr id="14" name="Gerade Verbindung 26">
              <a:extLst>
                <a:ext uri="{FF2B5EF4-FFF2-40B4-BE49-F238E27FC236}">
                  <a16:creationId xmlns:a16="http://schemas.microsoft.com/office/drawing/2014/main" id="{D37C5A85-B31D-318E-4C07-8048D1DA5CCB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42256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6">
              <a:extLst>
                <a:ext uri="{FF2B5EF4-FFF2-40B4-BE49-F238E27FC236}">
                  <a16:creationId xmlns:a16="http://schemas.microsoft.com/office/drawing/2014/main" id="{2BCCFB81-69B7-8346-864E-5366735F10A3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77800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>
              <a:extLst>
                <a:ext uri="{FF2B5EF4-FFF2-40B4-BE49-F238E27FC236}">
                  <a16:creationId xmlns:a16="http://schemas.microsoft.com/office/drawing/2014/main" id="{02DBC1B0-E232-F552-FCDA-7F688C780E89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204628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6">
              <a:extLst>
                <a:ext uri="{FF2B5EF4-FFF2-40B4-BE49-F238E27FC236}">
                  <a16:creationId xmlns:a16="http://schemas.microsoft.com/office/drawing/2014/main" id="{70E1CC2D-ED14-D1BB-B1B7-C6531FBAA8E3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318928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6">
              <a:extLst>
                <a:ext uri="{FF2B5EF4-FFF2-40B4-BE49-F238E27FC236}">
                  <a16:creationId xmlns:a16="http://schemas.microsoft.com/office/drawing/2014/main" id="{2E3DA46C-93D2-C6AA-777D-BC9A57D56244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346392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6">
              <a:extLst>
                <a:ext uri="{FF2B5EF4-FFF2-40B4-BE49-F238E27FC236}">
                  <a16:creationId xmlns:a16="http://schemas.microsoft.com/office/drawing/2014/main" id="{6496A83B-264C-4A56-AF51-D67E8050388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1327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6">
              <a:extLst>
                <a:ext uri="{FF2B5EF4-FFF2-40B4-BE49-F238E27FC236}">
                  <a16:creationId xmlns:a16="http://schemas.microsoft.com/office/drawing/2014/main" id="{BC3615BB-F686-22B4-8074-AFE8EEB50D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8990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6">
              <a:extLst>
                <a:ext uri="{FF2B5EF4-FFF2-40B4-BE49-F238E27FC236}">
                  <a16:creationId xmlns:a16="http://schemas.microsoft.com/office/drawing/2014/main" id="{E565313F-550C-6BF2-C3D9-5870EA0E21A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3462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6">
              <a:extLst>
                <a:ext uri="{FF2B5EF4-FFF2-40B4-BE49-F238E27FC236}">
                  <a16:creationId xmlns:a16="http://schemas.microsoft.com/office/drawing/2014/main" id="{3DE5CFCC-50F7-2656-5FFC-DB7D7BBA54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30872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6">
              <a:extLst>
                <a:ext uri="{FF2B5EF4-FFF2-40B4-BE49-F238E27FC236}">
                  <a16:creationId xmlns:a16="http://schemas.microsoft.com/office/drawing/2014/main" id="{E6EE0F70-9A94-FD21-2E37-02966DD51DE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45791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6">
              <a:extLst>
                <a:ext uri="{FF2B5EF4-FFF2-40B4-BE49-F238E27FC236}">
                  <a16:creationId xmlns:a16="http://schemas.microsoft.com/office/drawing/2014/main" id="{BE912B43-2A12-0DCA-B73E-183B29EB1C8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72795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6">
              <a:extLst>
                <a:ext uri="{FF2B5EF4-FFF2-40B4-BE49-F238E27FC236}">
                  <a16:creationId xmlns:a16="http://schemas.microsoft.com/office/drawing/2014/main" id="{0E706BDE-1724-7727-C6AD-4A2BD7A453C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877300" y="-214631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CA920068-3439-2042-AC33-0A6C3C13A815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33861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6">
              <a:extLst>
                <a:ext uri="{FF2B5EF4-FFF2-40B4-BE49-F238E27FC236}">
                  <a16:creationId xmlns:a16="http://schemas.microsoft.com/office/drawing/2014/main" id="{32A354DE-EB23-DFB0-CAC3-B79DEC59A0D5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07141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6">
              <a:extLst>
                <a:ext uri="{FF2B5EF4-FFF2-40B4-BE49-F238E27FC236}">
                  <a16:creationId xmlns:a16="http://schemas.microsoft.com/office/drawing/2014/main" id="{CA82FE88-E7BD-339F-BDE7-11775A9B57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79826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6">
              <a:extLst>
                <a:ext uri="{FF2B5EF4-FFF2-40B4-BE49-F238E27FC236}">
                  <a16:creationId xmlns:a16="http://schemas.microsoft.com/office/drawing/2014/main" id="{B4FECB16-7243-EDDF-2826-64FAABD129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12631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26">
              <a:extLst>
                <a:ext uri="{FF2B5EF4-FFF2-40B4-BE49-F238E27FC236}">
                  <a16:creationId xmlns:a16="http://schemas.microsoft.com/office/drawing/2014/main" id="{CAC5BE04-A659-E55A-42E5-6BB6F4B0304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5590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26">
              <a:extLst>
                <a:ext uri="{FF2B5EF4-FFF2-40B4-BE49-F238E27FC236}">
                  <a16:creationId xmlns:a16="http://schemas.microsoft.com/office/drawing/2014/main" id="{692773A5-9797-1BC9-F6AD-D876002A60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8416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26">
              <a:extLst>
                <a:ext uri="{FF2B5EF4-FFF2-40B4-BE49-F238E27FC236}">
                  <a16:creationId xmlns:a16="http://schemas.microsoft.com/office/drawing/2014/main" id="{54CD8802-F1C0-5E48-1CD9-C8DBBB84A9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9292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6">
              <a:extLst>
                <a:ext uri="{FF2B5EF4-FFF2-40B4-BE49-F238E27FC236}">
                  <a16:creationId xmlns:a16="http://schemas.microsoft.com/office/drawing/2014/main" id="{D830314D-3F6A-911E-3D98-3FAE0FBEF7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9435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2B343094-6903-DDB2-8A38-61CCCC353A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48112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E3072879-DD66-EFA7-DE91-B8480A7A734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02124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18E72BE0-36F8-DE29-64CD-2DA8F6E198B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7279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21528C26-4EF5-5468-0B3C-5EB341B98B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437581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6897DD67-8625-5463-9D0F-68B102E27470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628650" y="-214631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26">
              <a:extLst>
                <a:ext uri="{FF2B5EF4-FFF2-40B4-BE49-F238E27FC236}">
                  <a16:creationId xmlns:a16="http://schemas.microsoft.com/office/drawing/2014/main" id="{88807430-15C5-C677-A7DF-CCE08D8FB9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52975" y="-214631"/>
              <a:ext cx="0" cy="135000"/>
            </a:xfrm>
            <a:prstGeom prst="line">
              <a:avLst/>
            </a:prstGeom>
            <a:ln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Gerade Verbindung 26">
            <a:extLst>
              <a:ext uri="{FF2B5EF4-FFF2-40B4-BE49-F238E27FC236}">
                <a16:creationId xmlns:a16="http://schemas.microsoft.com/office/drawing/2014/main" id="{3C309FA3-9C14-0523-9777-A9FC9B6CD9A4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840115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26">
            <a:extLst>
              <a:ext uri="{FF2B5EF4-FFF2-40B4-BE49-F238E27FC236}">
                <a16:creationId xmlns:a16="http://schemas.microsoft.com/office/drawing/2014/main" id="{CFD1FEE1-241E-2FDD-2388-54B7FB94339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3241" y="3235779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26">
            <a:extLst>
              <a:ext uri="{FF2B5EF4-FFF2-40B4-BE49-F238E27FC236}">
                <a16:creationId xmlns:a16="http://schemas.microsoft.com/office/drawing/2014/main" id="{2F8A83F3-9470-A305-4C13-4319CB5A5D8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3913112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26">
            <a:extLst>
              <a:ext uri="{FF2B5EF4-FFF2-40B4-BE49-F238E27FC236}">
                <a16:creationId xmlns:a16="http://schemas.microsoft.com/office/drawing/2014/main" id="{3C85B89D-43D8-6607-7698-D77E43AE413D}"/>
              </a:ext>
            </a:extLst>
          </p:cNvPr>
          <p:cNvCxnSpPr/>
          <p:nvPr userDrawn="1"/>
        </p:nvCxnSpPr>
        <p:spPr>
          <a:xfrm rot="5400000">
            <a:off x="-207264" y="4490385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26">
            <a:extLst>
              <a:ext uri="{FF2B5EF4-FFF2-40B4-BE49-F238E27FC236}">
                <a16:creationId xmlns:a16="http://schemas.microsoft.com/office/drawing/2014/main" id="{79A2B01F-B8BA-C6FA-7C0C-6A66F047A1EC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561167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26">
            <a:extLst>
              <a:ext uri="{FF2B5EF4-FFF2-40B4-BE49-F238E27FC236}">
                <a16:creationId xmlns:a16="http://schemas.microsoft.com/office/drawing/2014/main" id="{74A7CD2C-DFD7-CADD-D9E8-A1378CD7914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4288367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26">
            <a:extLst>
              <a:ext uri="{FF2B5EF4-FFF2-40B4-BE49-F238E27FC236}">
                <a16:creationId xmlns:a16="http://schemas.microsoft.com/office/drawing/2014/main" id="{4F6A8E1D-C553-223E-FD75-6B9897D018BA}"/>
              </a:ext>
            </a:extLst>
          </p:cNvPr>
          <p:cNvCxnSpPr/>
          <p:nvPr userDrawn="1"/>
        </p:nvCxnSpPr>
        <p:spPr>
          <a:xfrm rot="5400000">
            <a:off x="-207264" y="1262852"/>
            <a:ext cx="0" cy="18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26">
            <a:extLst>
              <a:ext uri="{FF2B5EF4-FFF2-40B4-BE49-F238E27FC236}">
                <a16:creationId xmlns:a16="http://schemas.microsoft.com/office/drawing/2014/main" id="{86BC5DDB-3141-5D2A-E345-34F745D61A0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5600572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6">
            <a:extLst>
              <a:ext uri="{FF2B5EF4-FFF2-40B4-BE49-F238E27FC236}">
                <a16:creationId xmlns:a16="http://schemas.microsoft.com/office/drawing/2014/main" id="{16D806CC-EAEE-54D4-2790-1BE7A40A9FB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5239737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26">
            <a:extLst>
              <a:ext uri="{FF2B5EF4-FFF2-40B4-BE49-F238E27FC236}">
                <a16:creationId xmlns:a16="http://schemas.microsoft.com/office/drawing/2014/main" id="{0ED6559F-11C0-4A54-B8F8-E61A2BA335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3519416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99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64" r:id="rId49"/>
    <p:sldLayoutId id="2147483765" r:id="rId50"/>
    <p:sldLayoutId id="2147483766" r:id="rId51"/>
    <p:sldLayoutId id="2147483767" r:id="rId52"/>
    <p:sldLayoutId id="2147483768" r:id="rId53"/>
    <p:sldLayoutId id="2147483769" r:id="rId54"/>
    <p:sldLayoutId id="2147483770" r:id="rId55"/>
    <p:sldLayoutId id="2147483771" r:id="rId56"/>
    <p:sldLayoutId id="2147483772" r:id="rId57"/>
    <p:sldLayoutId id="2147483773" r:id="rId58"/>
    <p:sldLayoutId id="2147483774" r:id="rId59"/>
    <p:sldLayoutId id="2147483775" r:id="rId60"/>
    <p:sldLayoutId id="2147483776" r:id="rId61"/>
    <p:sldLayoutId id="2147483777" r:id="rId62"/>
    <p:sldLayoutId id="2147483778" r:id="rId63"/>
    <p:sldLayoutId id="2147483779" r:id="rId64"/>
    <p:sldLayoutId id="2147483780" r:id="rId65"/>
    <p:sldLayoutId id="2147483781" r:id="rId66"/>
    <p:sldLayoutId id="2147483782" r:id="rId67"/>
    <p:sldLayoutId id="2147483783" r:id="rId68"/>
    <p:sldLayoutId id="2147483784" r:id="rId69"/>
    <p:sldLayoutId id="2147483785" r:id="rId70"/>
    <p:sldLayoutId id="2147483786" r:id="rId71"/>
    <p:sldLayoutId id="2147483787" r:id="rId72"/>
    <p:sldLayoutId id="2147483788" r:id="rId73"/>
    <p:sldLayoutId id="2147483789" r:id="rId74"/>
    <p:sldLayoutId id="2147483790" r:id="rId75"/>
    <p:sldLayoutId id="2147483791" r:id="rId76"/>
    <p:sldLayoutId id="2147483792" r:id="rId77"/>
    <p:sldLayoutId id="2147483793" r:id="rId78"/>
    <p:sldLayoutId id="2147483794" r:id="rId79"/>
    <p:sldLayoutId id="2147483795" r:id="rId80"/>
    <p:sldLayoutId id="2147483796" r:id="rId81"/>
    <p:sldLayoutId id="2147483797" r:id="rId82"/>
    <p:sldLayoutId id="2147483798" r:id="rId83"/>
    <p:sldLayoutId id="2147483799" r:id="rId84"/>
    <p:sldLayoutId id="2147483800" r:id="rId85"/>
    <p:sldLayoutId id="2147483801" r:id="rId86"/>
    <p:sldLayoutId id="2147483802" r:id="rId87"/>
    <p:sldLayoutId id="2147483803" r:id="rId88"/>
    <p:sldLayoutId id="2147483804" r:id="rId89"/>
    <p:sldLayoutId id="2147483805" r:id="rId90"/>
    <p:sldLayoutId id="2147483806" r:id="rId91"/>
    <p:sldLayoutId id="2147483807" r:id="rId92"/>
    <p:sldLayoutId id="2147483808" r:id="rId93"/>
    <p:sldLayoutId id="2147483809" r:id="rId94"/>
    <p:sldLayoutId id="2147483810" r:id="rId95"/>
    <p:sldLayoutId id="2147483811" r:id="rId96"/>
    <p:sldLayoutId id="2147483812" r:id="rId97"/>
    <p:sldLayoutId id="2147483813" r:id="rId98"/>
    <p:sldLayoutId id="2147483814" r:id="rId99"/>
    <p:sldLayoutId id="2147483815" r:id="rId100"/>
    <p:sldLayoutId id="2147483816" r:id="rId101"/>
    <p:sldLayoutId id="2147483817" r:id="rId102"/>
    <p:sldLayoutId id="2147483818" r:id="rId103"/>
    <p:sldLayoutId id="2147483819" r:id="rId104"/>
    <p:sldLayoutId id="2147483820" r:id="rId105"/>
    <p:sldLayoutId id="2147483821" r:id="rId106"/>
  </p:sldLayoutIdLst>
  <p:hf hdr="0"/>
  <p:txStyles>
    <p:titleStyle>
      <a:lvl1pPr marL="0" marR="0" indent="0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33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23163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tabLst>
          <a:tab pos="231637" algn="l"/>
          <a:tab pos="463272" algn="l"/>
          <a:tab pos="694909" algn="l"/>
          <a:tab pos="926546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230389" indent="-230389" algn="l" defTabSz="23163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31637" algn="l"/>
          <a:tab pos="463272" algn="l"/>
          <a:tab pos="694909" algn="l"/>
          <a:tab pos="926546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460776" indent="-230389" algn="l" defTabSz="23163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"/>
        <a:tabLst>
          <a:tab pos="231637" algn="l"/>
          <a:tab pos="463272" algn="l"/>
          <a:tab pos="694909" algn="l"/>
          <a:tab pos="926546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691165" indent="-230389" algn="l" defTabSz="23163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31637" algn="l"/>
          <a:tab pos="463272" algn="l"/>
          <a:tab pos="694909" algn="l"/>
          <a:tab pos="926546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921554" indent="-230389" algn="l" defTabSz="23163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"/>
        <a:tabLst>
          <a:tab pos="231637" algn="l"/>
          <a:tab pos="463272" algn="l"/>
          <a:tab pos="694909" algn="l"/>
          <a:tab pos="926546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2" pos="264">
          <p15:clr>
            <a:srgbClr val="A4A3A4"/>
          </p15:clr>
        </p15:guide>
        <p15:guide id="3" pos="396">
          <p15:clr>
            <a:srgbClr val="F26B43"/>
          </p15:clr>
        </p15:guide>
        <p15:guide id="4" pos="674">
          <p15:clr>
            <a:srgbClr val="547EBF"/>
          </p15:clr>
        </p15:guide>
        <p15:guide id="5" pos="842">
          <p15:clr>
            <a:srgbClr val="547EBF"/>
          </p15:clr>
        </p15:guide>
        <p15:guide id="6" pos="1120">
          <p15:clr>
            <a:srgbClr val="547EBF"/>
          </p15:clr>
        </p15:guide>
        <p15:guide id="7" pos="1288">
          <p15:clr>
            <a:srgbClr val="547EBF"/>
          </p15:clr>
        </p15:guide>
        <p15:guide id="8" pos="1564">
          <p15:clr>
            <a:srgbClr val="547EBF"/>
          </p15:clr>
        </p15:guide>
        <p15:guide id="9" pos="1736">
          <p15:clr>
            <a:srgbClr val="547EBF"/>
          </p15:clr>
        </p15:guide>
        <p15:guide id="10" pos="2008">
          <p15:clr>
            <a:srgbClr val="547EBF"/>
          </p15:clr>
        </p15:guide>
        <p15:guide id="11" pos="2182">
          <p15:clr>
            <a:srgbClr val="547EBF"/>
          </p15:clr>
        </p15:guide>
        <p15:guide id="12" orient="horz" pos="180">
          <p15:clr>
            <a:srgbClr val="F26B43"/>
          </p15:clr>
        </p15:guide>
        <p15:guide id="13" orient="horz" pos="226">
          <p15:clr>
            <a:srgbClr val="A4A3A4"/>
          </p15:clr>
        </p15:guide>
        <p15:guide id="14" orient="horz" pos="722">
          <p15:clr>
            <a:srgbClr val="A4A3A4"/>
          </p15:clr>
        </p15:guide>
        <p15:guide id="15" orient="horz" pos="1038">
          <p15:clr>
            <a:srgbClr val="A4A3A4"/>
          </p15:clr>
        </p15:guide>
        <p15:guide id="16" pos="2464">
          <p15:clr>
            <a:srgbClr val="547EBF"/>
          </p15:clr>
        </p15:guide>
        <p15:guide id="17" pos="2631">
          <p15:clr>
            <a:srgbClr val="547EBF"/>
          </p15:clr>
        </p15:guide>
        <p15:guide id="18" pos="2906">
          <p15:clr>
            <a:srgbClr val="547EBF"/>
          </p15:clr>
        </p15:guide>
        <p15:guide id="19" pos="3080">
          <p15:clr>
            <a:srgbClr val="547EBF"/>
          </p15:clr>
        </p15:guide>
        <p15:guide id="20" pos="3356">
          <p15:clr>
            <a:srgbClr val="547EBF"/>
          </p15:clr>
        </p15:guide>
        <p15:guide id="21" pos="3522">
          <p15:clr>
            <a:srgbClr val="547EBF"/>
          </p15:clr>
        </p15:guide>
        <p15:guide id="22" pos="3800">
          <p15:clr>
            <a:srgbClr val="547EBF"/>
          </p15:clr>
        </p15:guide>
        <p15:guide id="23" pos="3973">
          <p15:clr>
            <a:srgbClr val="547EBF"/>
          </p15:clr>
        </p15:guide>
        <p15:guide id="24" pos="5591">
          <p15:clr>
            <a:srgbClr val="F26B43"/>
          </p15:clr>
        </p15:guide>
        <p15:guide id="25" pos="4249">
          <p15:clr>
            <a:srgbClr val="547EBF"/>
          </p15:clr>
        </p15:guide>
        <p15:guide id="26" pos="4422">
          <p15:clr>
            <a:srgbClr val="547EBF"/>
          </p15:clr>
        </p15:guide>
        <p15:guide id="27" pos="4698">
          <p15:clr>
            <a:srgbClr val="547EBF"/>
          </p15:clr>
        </p15:guide>
        <p15:guide id="28" pos="4867">
          <p15:clr>
            <a:srgbClr val="547EBF"/>
          </p15:clr>
        </p15:guide>
        <p15:guide id="29" pos="5148">
          <p15:clr>
            <a:srgbClr val="547EBF"/>
          </p15:clr>
        </p15:guide>
        <p15:guide id="30" pos="5314">
          <p15:clr>
            <a:srgbClr val="547EBF"/>
          </p15:clr>
        </p15:guide>
        <p15:guide id="31" pos="2994">
          <p15:clr>
            <a:srgbClr val="A4A3A4"/>
          </p15:clr>
        </p15:guide>
        <p15:guide id="32" orient="horz" pos="1341">
          <p15:clr>
            <a:srgbClr val="A4A3A4"/>
          </p15:clr>
        </p15:guide>
        <p15:guide id="33" orient="horz" pos="1528">
          <p15:clr>
            <a:srgbClr val="A4A3A4"/>
          </p15:clr>
        </p15:guide>
        <p15:guide id="34" orient="horz" pos="1847">
          <p15:clr>
            <a:srgbClr val="A4A3A4"/>
          </p15:clr>
        </p15:guide>
        <p15:guide id="35" orient="horz" pos="2162">
          <p15:clr>
            <a:srgbClr val="A4A3A4"/>
          </p15:clr>
        </p15:guide>
        <p15:guide id="36" orient="horz" pos="1210">
          <p15:clr>
            <a:srgbClr val="A4A3A4"/>
          </p15:clr>
        </p15:guide>
        <p15:guide id="37" orient="horz" pos="2026">
          <p15:clr>
            <a:srgbClr val="A4A3A4"/>
          </p15:clr>
        </p15:guide>
        <p15:guide id="38" orient="horz" pos="636">
          <p15:clr>
            <a:srgbClr val="A4A3A4"/>
          </p15:clr>
        </p15:guide>
        <p15:guide id="39" orient="horz" pos="1701">
          <p15:clr>
            <a:srgbClr val="A4A3A4"/>
          </p15:clr>
        </p15:guide>
        <p15:guide id="40" orient="horz" pos="2518">
          <p15:clr>
            <a:srgbClr val="A4A3A4"/>
          </p15:clr>
        </p15:guide>
        <p15:guide id="41" orient="horz" pos="2689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12B827-424E-0BD7-0D2A-15A3D553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E189D-BBF6-E9CD-BC32-7E78796BC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527B2-703B-932B-C49D-E165C1F66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E8A24-7B51-1140-A5CE-2C80DE71CEBD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F49A9-2169-FEAA-B0EB-314BC41D6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C0B8E-6922-E274-CEF6-1AF92EFEE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C336E-E9F2-4340-BCE8-24255F7F5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7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37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jpeg"/><Relationship Id="rId2" Type="http://schemas.openxmlformats.org/officeDocument/2006/relationships/image" Target="../media/image71.jpeg"/><Relationship Id="rId16" Type="http://schemas.openxmlformats.org/officeDocument/2006/relationships/image" Target="../media/image84.jpe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7.png"/><Relationship Id="rId7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59E8D8-8B2A-1F7D-05C0-195F0D716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Shane Dixon </a:t>
            </a:r>
            <a:r>
              <a:rPr lang="en-US" sz="2667" dirty="0"/>
              <a:t>PA-C, MBA, CCOA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080C80C-7C12-AC1F-8D9B-F0034DE28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254591"/>
            <a:ext cx="7315200" cy="443653"/>
          </a:xfrm>
        </p:spPr>
        <p:txBody>
          <a:bodyPr/>
          <a:lstStyle/>
          <a:p>
            <a:r>
              <a:rPr lang="en-US" dirty="0"/>
              <a:t>Vice President, Vision Strategic Advancement</a:t>
            </a:r>
            <a:br>
              <a:rPr lang="en-US" dirty="0"/>
            </a:br>
            <a:r>
              <a:rPr lang="en-US" dirty="0"/>
              <a:t>&amp; Business Development</a:t>
            </a:r>
          </a:p>
        </p:txBody>
      </p:sp>
      <p:pic>
        <p:nvPicPr>
          <p:cNvPr id="10" name="Picture 9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4ABC4582-71AF-7AD9-0104-66BA09E4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19" y="1259839"/>
            <a:ext cx="3657600" cy="3657600"/>
          </a:xfrm>
          <a:prstGeom prst="ellipse">
            <a:avLst/>
          </a:prstGeom>
          <a:ln w="38100">
            <a:solidFill>
              <a:srgbClr val="E600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51141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52C8164-4848-729A-CFBF-8199DF26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77FA08-2C38-7282-6EEE-DD7FBB7D540A}"/>
              </a:ext>
            </a:extLst>
          </p:cNvPr>
          <p:cNvCxnSpPr>
            <a:cxnSpLocks/>
          </p:cNvCxnSpPr>
          <p:nvPr/>
        </p:nvCxnSpPr>
        <p:spPr>
          <a:xfrm>
            <a:off x="10417833" y="3383426"/>
            <a:ext cx="0" cy="2077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C60C977-F27D-08AD-4C26-15C762A80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83" y="385236"/>
            <a:ext cx="7991544" cy="438557"/>
          </a:xfrm>
        </p:spPr>
        <p:txBody>
          <a:bodyPr/>
          <a:lstStyle/>
          <a:p>
            <a:r>
              <a:rPr lang="en-US" dirty="0">
                <a:cs typeface="Arial"/>
              </a:rPr>
              <a:t>Specialty Practice Network GPO Sales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26F0-1046-3905-1B0B-2D55BFC4F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75B550F-C561-934E-B50F-1E3C8AF8454D}" type="datetime1">
              <a:rPr lang="en-US">
                <a:solidFill>
                  <a:srgbClr val="3C289B"/>
                </a:solidFill>
                <a:latin typeface="Arial"/>
              </a:rPr>
              <a:pPr defTabSz="914377"/>
              <a:t>11/15/2025</a:t>
            </a:fld>
            <a:endParaRPr lang="en-US">
              <a:solidFill>
                <a:srgbClr val="3C289B"/>
              </a:solidFill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EFC2F-189B-4867-F168-8877E7556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449085"/>
            <a:ext cx="2330445" cy="144000"/>
          </a:xfrm>
        </p:spPr>
        <p:txBody>
          <a:bodyPr/>
          <a:lstStyle/>
          <a:p>
            <a:pPr defTabSz="914354"/>
            <a:r>
              <a:rPr lang="en-US">
                <a:solidFill>
                  <a:srgbClr val="3C289B"/>
                </a:solidFill>
                <a:latin typeface="Arial"/>
              </a:rPr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89F9-F60E-A776-AF70-84F331B3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/>
            <a:fld id="{7402B711-A71A-452E-950A-8AB93037233C}" type="slidenum">
              <a:rPr lang="en-US">
                <a:solidFill>
                  <a:srgbClr val="3C289B"/>
                </a:solidFill>
                <a:latin typeface="Arial"/>
              </a:rPr>
              <a:pPr defTabSz="914354"/>
              <a:t>10</a:t>
            </a:fld>
            <a:endParaRPr lang="en-US">
              <a:solidFill>
                <a:srgbClr val="3C289B"/>
              </a:solidFill>
              <a:latin typeface="Arial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9424B1D-239A-DAB9-A693-226116270965}"/>
              </a:ext>
            </a:extLst>
          </p:cNvPr>
          <p:cNvSpPr/>
          <p:nvPr/>
        </p:nvSpPr>
        <p:spPr>
          <a:xfrm>
            <a:off x="6268743" y="1960548"/>
            <a:ext cx="4160765" cy="48141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0529"/>
                </a:lnTo>
                <a:lnTo>
                  <a:pt x="3120574" y="180529"/>
                </a:lnTo>
                <a:lnTo>
                  <a:pt x="3120574" y="361058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377"/>
            <a:endParaRPr lang="en-US" sz="2400">
              <a:solidFill>
                <a:srgbClr val="461E96">
                  <a:hueOff val="0"/>
                  <a:satOff val="0"/>
                  <a:lumOff val="0"/>
                  <a:alphaOff val="0"/>
                </a:srgbClr>
              </a:solidFill>
              <a:latin typeface="Arial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8B46FCF-2594-2595-0FFD-4D5C31930786}"/>
              </a:ext>
            </a:extLst>
          </p:cNvPr>
          <p:cNvSpPr/>
          <p:nvPr/>
        </p:nvSpPr>
        <p:spPr>
          <a:xfrm>
            <a:off x="2107976" y="1960548"/>
            <a:ext cx="4160765" cy="48141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20574" y="0"/>
                </a:moveTo>
                <a:lnTo>
                  <a:pt x="3120574" y="180529"/>
                </a:lnTo>
                <a:lnTo>
                  <a:pt x="0" y="180529"/>
                </a:lnTo>
                <a:lnTo>
                  <a:pt x="0" y="361058"/>
                </a:lnTo>
              </a:path>
            </a:pathLst>
          </a:custGeom>
          <a:noFill/>
        </p:spPr>
        <p:style>
          <a:lnRef idx="2">
            <a:schemeClr val="dk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377"/>
            <a:endParaRPr lang="en-US" sz="2400">
              <a:solidFill>
                <a:srgbClr val="461E96">
                  <a:hueOff val="0"/>
                  <a:satOff val="0"/>
                  <a:lumOff val="0"/>
                  <a:alphaOff val="0"/>
                </a:srgbClr>
              </a:solidFill>
              <a:latin typeface="Arial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8E0F81B-8032-B540-B948-A6A5D0392134}"/>
              </a:ext>
            </a:extLst>
          </p:cNvPr>
          <p:cNvSpPr/>
          <p:nvPr/>
        </p:nvSpPr>
        <p:spPr>
          <a:xfrm>
            <a:off x="5122524" y="999579"/>
            <a:ext cx="2292432" cy="960967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333" b="1">
                <a:solidFill>
                  <a:srgbClr val="461E96"/>
                </a:solidFill>
                <a:latin typeface="Arial"/>
              </a:rPr>
              <a:t>Philip Bruce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>
                <a:solidFill>
                  <a:srgbClr val="3B3B3B"/>
                </a:solidFill>
                <a:latin typeface="Arial"/>
              </a:rPr>
              <a:t>VP, GM Multispecialty      GPO Sales</a:t>
            </a:r>
            <a:endParaRPr lang="en-US" sz="1067">
              <a:solidFill>
                <a:srgbClr val="3B3B3B"/>
              </a:solidFill>
              <a:latin typeface="Arial"/>
              <a:cs typeface="Arial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73ECE88-7D57-6AD2-A165-01D840B54B65}"/>
              </a:ext>
            </a:extLst>
          </p:cNvPr>
          <p:cNvSpPr/>
          <p:nvPr/>
        </p:nvSpPr>
        <p:spPr>
          <a:xfrm>
            <a:off x="961759" y="2446299"/>
            <a:ext cx="2292432" cy="960968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rgbClr val="E7F7FF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33" b="1">
                <a:solidFill>
                  <a:srgbClr val="3B3B3B"/>
                </a:solidFill>
                <a:latin typeface="Arial"/>
                <a:cs typeface="Arial"/>
              </a:rPr>
              <a:t>Matthew </a:t>
            </a:r>
            <a:r>
              <a:rPr lang="en-US" sz="1333" b="1" err="1">
                <a:solidFill>
                  <a:srgbClr val="3B3B3B"/>
                </a:solidFill>
                <a:latin typeface="Arial"/>
                <a:cs typeface="Arial"/>
              </a:rPr>
              <a:t>Letow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67">
                <a:solidFill>
                  <a:srgbClr val="3B3B3B"/>
                </a:solidFill>
                <a:latin typeface="Arial"/>
              </a:rPr>
              <a:t>VP, Multispecialty Corporate Accounts</a:t>
            </a:r>
            <a:endParaRPr lang="en-US" sz="1333">
              <a:solidFill>
                <a:srgbClr val="3B3B3B"/>
              </a:solidFill>
              <a:latin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42A084F-9493-E61F-785A-93BFE97E6EA5}"/>
              </a:ext>
            </a:extLst>
          </p:cNvPr>
          <p:cNvSpPr/>
          <p:nvPr/>
        </p:nvSpPr>
        <p:spPr>
          <a:xfrm>
            <a:off x="9280356" y="2438189"/>
            <a:ext cx="2292432" cy="960971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rgbClr val="E7F7FF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33" b="1">
                <a:solidFill>
                  <a:srgbClr val="3B3B3B"/>
                </a:solidFill>
                <a:latin typeface="Arial"/>
              </a:rPr>
              <a:t>Shane Dixon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67">
                <a:solidFill>
                  <a:srgbClr val="3B3B3B"/>
                </a:solidFill>
                <a:latin typeface="Arial"/>
              </a:rPr>
              <a:t>VP, Retina Strategic Advancement &amp; BD</a:t>
            </a:r>
            <a:endParaRPr lang="en-US" sz="2400">
              <a:solidFill>
                <a:srgbClr val="3B3B3B"/>
              </a:solidFill>
              <a:latin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A77324-E36C-9BD6-885F-7586D721C2C8}"/>
              </a:ext>
            </a:extLst>
          </p:cNvPr>
          <p:cNvSpPr/>
          <p:nvPr/>
        </p:nvSpPr>
        <p:spPr>
          <a:xfrm>
            <a:off x="9508156" y="2582850"/>
            <a:ext cx="516341" cy="67164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377"/>
            <a:endParaRPr lang="en-US" sz="24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2BD4429-DC6D-F03E-99D6-B6907838CFE0}"/>
              </a:ext>
            </a:extLst>
          </p:cNvPr>
          <p:cNvSpPr/>
          <p:nvPr/>
        </p:nvSpPr>
        <p:spPr>
          <a:xfrm>
            <a:off x="3732816" y="2438189"/>
            <a:ext cx="2387681" cy="969631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rgbClr val="E7F7FF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0" tIns="9313" rIns="121920" bIns="9313" numCol="1" spcCol="1270" anchor="ctr" anchorCtr="0">
            <a:noAutofit/>
          </a:bodyPr>
          <a:lstStyle/>
          <a:p>
            <a:pPr defTabSz="6519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33" b="1" dirty="0">
                <a:solidFill>
                  <a:srgbClr val="3B3B3B"/>
                </a:solidFill>
                <a:latin typeface="Arial"/>
              </a:rPr>
              <a:t>Kortney Cooper </a:t>
            </a:r>
          </a:p>
          <a:p>
            <a:pPr defTabSz="6519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67" dirty="0">
                <a:solidFill>
                  <a:srgbClr val="3B3B3B"/>
                </a:solidFill>
                <a:latin typeface="Arial"/>
              </a:rPr>
              <a:t>VP, Strategic Advancement &amp; Business Development</a:t>
            </a:r>
            <a:endParaRPr lang="en-US" sz="1067" dirty="0">
              <a:solidFill>
                <a:srgbClr val="3B3B3B"/>
              </a:solidFill>
              <a:latin typeface="Arial"/>
              <a:cs typeface="Arial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6D8238E-00BE-71B4-D70A-879F7BE87671}"/>
              </a:ext>
            </a:extLst>
          </p:cNvPr>
          <p:cNvSpPr/>
          <p:nvPr/>
        </p:nvSpPr>
        <p:spPr>
          <a:xfrm>
            <a:off x="9268755" y="3590683"/>
            <a:ext cx="2292432" cy="902208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rgbClr val="E7F7FF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333" b="1">
                <a:solidFill>
                  <a:srgbClr val="3B3B3B"/>
                </a:solidFill>
                <a:latin typeface="Arial"/>
              </a:rPr>
              <a:t>Jessica Cooley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</a:pPr>
            <a:r>
              <a:rPr lang="en-US" sz="1067">
                <a:solidFill>
                  <a:srgbClr val="3B3B3B"/>
                </a:solidFill>
                <a:latin typeface="Arial"/>
              </a:rPr>
              <a:t>Director, GPO Sales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9C85EA-65E9-53E3-8534-6D4F0703BE9D}"/>
              </a:ext>
            </a:extLst>
          </p:cNvPr>
          <p:cNvCxnSpPr>
            <a:cxnSpLocks/>
          </p:cNvCxnSpPr>
          <p:nvPr/>
        </p:nvCxnSpPr>
        <p:spPr>
          <a:xfrm>
            <a:off x="6581752" y="5724889"/>
            <a:ext cx="0" cy="2077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8DEA0F3-3EED-6E77-521F-7C7CE6EE2119}"/>
              </a:ext>
            </a:extLst>
          </p:cNvPr>
          <p:cNvSpPr/>
          <p:nvPr/>
        </p:nvSpPr>
        <p:spPr>
          <a:xfrm>
            <a:off x="10083899" y="5900674"/>
            <a:ext cx="2044117" cy="775353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 b="1" dirty="0">
                <a:solidFill>
                  <a:srgbClr val="3B3B3B"/>
                </a:solidFill>
                <a:latin typeface="Arial"/>
              </a:rPr>
              <a:t>Luke Lucido 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33" dirty="0">
                <a:solidFill>
                  <a:srgbClr val="3B3B3B"/>
                </a:solidFill>
                <a:latin typeface="Arial"/>
              </a:rPr>
              <a:t>Strategic Acct Manager</a:t>
            </a:r>
            <a:endParaRPr lang="en-US" sz="800" dirty="0">
              <a:solidFill>
                <a:srgbClr val="3B3B3B"/>
              </a:solidFill>
              <a:latin typeface="Arial"/>
              <a:cs typeface="Arial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8D0E280-96A3-5975-AB9D-B97D39B874DA}"/>
              </a:ext>
            </a:extLst>
          </p:cNvPr>
          <p:cNvSpPr/>
          <p:nvPr/>
        </p:nvSpPr>
        <p:spPr>
          <a:xfrm>
            <a:off x="5378626" y="5915208"/>
            <a:ext cx="2080169" cy="775355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 b="1">
                <a:solidFill>
                  <a:srgbClr val="3B3B3B"/>
                </a:solidFill>
                <a:latin typeface="Arial"/>
              </a:rPr>
              <a:t>Shaima Azeem 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33">
                <a:solidFill>
                  <a:srgbClr val="3B3B3B"/>
                </a:solidFill>
                <a:latin typeface="Arial"/>
              </a:rPr>
              <a:t>Strategic Acct. Manager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01C420B-C8F6-6B1C-B496-6DE94FFED93D}"/>
              </a:ext>
            </a:extLst>
          </p:cNvPr>
          <p:cNvSpPr/>
          <p:nvPr/>
        </p:nvSpPr>
        <p:spPr>
          <a:xfrm>
            <a:off x="5414682" y="4927260"/>
            <a:ext cx="2044113" cy="775353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 b="1" dirty="0">
                <a:solidFill>
                  <a:srgbClr val="3B3B3B"/>
                </a:solidFill>
                <a:latin typeface="Arial"/>
              </a:rPr>
              <a:t>OPEN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33" dirty="0">
                <a:solidFill>
                  <a:srgbClr val="3B3B3B"/>
                </a:solidFill>
                <a:latin typeface="Arial"/>
              </a:rPr>
              <a:t>Regional Acct. Manager</a:t>
            </a:r>
            <a:endParaRPr lang="en-US" sz="933" b="1" dirty="0">
              <a:solidFill>
                <a:srgbClr val="3B3B3B"/>
              </a:solidFill>
              <a:latin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6FF8AE4-8032-F970-2136-E1E1EFD811D1}"/>
              </a:ext>
            </a:extLst>
          </p:cNvPr>
          <p:cNvSpPr/>
          <p:nvPr/>
        </p:nvSpPr>
        <p:spPr>
          <a:xfrm>
            <a:off x="7756613" y="5900673"/>
            <a:ext cx="2029467" cy="775352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 b="1">
                <a:solidFill>
                  <a:srgbClr val="3B3B3B"/>
                </a:solidFill>
                <a:latin typeface="Arial"/>
              </a:rPr>
              <a:t>Tyler Lakey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33">
                <a:solidFill>
                  <a:srgbClr val="3B3B3B"/>
                </a:solidFill>
                <a:latin typeface="Arial"/>
              </a:rPr>
              <a:t>Strategic Acct. Manager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514A712-E8FE-F504-F8F4-8C2B88576A99}"/>
              </a:ext>
            </a:extLst>
          </p:cNvPr>
          <p:cNvSpPr/>
          <p:nvPr/>
        </p:nvSpPr>
        <p:spPr>
          <a:xfrm>
            <a:off x="10098552" y="4946379"/>
            <a:ext cx="2029465" cy="778509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 b="1">
                <a:solidFill>
                  <a:srgbClr val="3B3B3B"/>
                </a:solidFill>
                <a:latin typeface="Arial"/>
              </a:rPr>
              <a:t>Halle </a:t>
            </a:r>
            <a:r>
              <a:rPr lang="en-US" sz="1067" b="1" err="1">
                <a:solidFill>
                  <a:srgbClr val="3B3B3B"/>
                </a:solidFill>
                <a:latin typeface="Arial"/>
              </a:rPr>
              <a:t>McCleave</a:t>
            </a:r>
            <a:r>
              <a:rPr lang="en-US" sz="1067" b="1">
                <a:solidFill>
                  <a:srgbClr val="3B3B3B"/>
                </a:solidFill>
                <a:latin typeface="Arial"/>
              </a:rPr>
              <a:t>     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33">
                <a:solidFill>
                  <a:srgbClr val="3B3B3B"/>
                </a:solidFill>
                <a:latin typeface="Arial"/>
              </a:rPr>
              <a:t>Regional Acct. Manager</a:t>
            </a:r>
            <a:endParaRPr lang="en-US" sz="933">
              <a:solidFill>
                <a:srgbClr val="3B3B3B"/>
              </a:solidFill>
              <a:latin typeface="Arial"/>
              <a:cs typeface="Arial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1431CF-CB42-5080-C05F-40B5F93AF6C6}"/>
              </a:ext>
            </a:extLst>
          </p:cNvPr>
          <p:cNvCxnSpPr>
            <a:cxnSpLocks/>
          </p:cNvCxnSpPr>
          <p:nvPr/>
        </p:nvCxnSpPr>
        <p:spPr>
          <a:xfrm>
            <a:off x="10731164" y="4717283"/>
            <a:ext cx="0" cy="2077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3CFCEC-EFA4-2B1F-B38F-B3823496B62C}"/>
              </a:ext>
            </a:extLst>
          </p:cNvPr>
          <p:cNvCxnSpPr>
            <a:cxnSpLocks/>
          </p:cNvCxnSpPr>
          <p:nvPr/>
        </p:nvCxnSpPr>
        <p:spPr>
          <a:xfrm>
            <a:off x="8796648" y="4719283"/>
            <a:ext cx="1943969" cy="0"/>
          </a:xfrm>
          <a:prstGeom prst="line">
            <a:avLst/>
          </a:prstGeom>
          <a:ln w="12700">
            <a:headEnd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815894-C96F-8B86-C57D-4BB67794A223}"/>
              </a:ext>
            </a:extLst>
          </p:cNvPr>
          <p:cNvCxnSpPr>
            <a:cxnSpLocks/>
          </p:cNvCxnSpPr>
          <p:nvPr/>
        </p:nvCxnSpPr>
        <p:spPr>
          <a:xfrm>
            <a:off x="6568673" y="4719507"/>
            <a:ext cx="2227975" cy="0"/>
          </a:xfrm>
          <a:prstGeom prst="line">
            <a:avLst/>
          </a:prstGeom>
          <a:ln w="12700">
            <a:headEnd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FDE65E-3809-436F-941A-122E9E5B3EE1}"/>
              </a:ext>
            </a:extLst>
          </p:cNvPr>
          <p:cNvCxnSpPr>
            <a:cxnSpLocks/>
          </p:cNvCxnSpPr>
          <p:nvPr/>
        </p:nvCxnSpPr>
        <p:spPr>
          <a:xfrm>
            <a:off x="6568671" y="4709834"/>
            <a:ext cx="0" cy="2077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F528B9-FD22-3740-C1A6-34B4A8E75F2C}"/>
              </a:ext>
            </a:extLst>
          </p:cNvPr>
          <p:cNvCxnSpPr>
            <a:cxnSpLocks/>
          </p:cNvCxnSpPr>
          <p:nvPr/>
        </p:nvCxnSpPr>
        <p:spPr>
          <a:xfrm>
            <a:off x="10417213" y="4523401"/>
            <a:ext cx="0" cy="15058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0C4B364-C5BB-3E1A-7841-DC8D017B6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4194" r="14023" b="14958"/>
          <a:stretch/>
        </p:blipFill>
        <p:spPr>
          <a:xfrm>
            <a:off x="9352944" y="3669267"/>
            <a:ext cx="674289" cy="734373"/>
          </a:xfrm>
          <a:prstGeom prst="rect">
            <a:avLst/>
          </a:prstGeom>
        </p:spPr>
      </p:pic>
      <p:pic>
        <p:nvPicPr>
          <p:cNvPr id="50" name="Picture 4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739E41A-6CA6-4ECA-BA39-7490F3B25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804" y="5978816"/>
            <a:ext cx="639613" cy="639613"/>
          </a:xfrm>
          <a:prstGeom prst="rect">
            <a:avLst/>
          </a:prstGeom>
        </p:spPr>
      </p:pic>
      <p:pic>
        <p:nvPicPr>
          <p:cNvPr id="52" name="Picture 51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08D84D38-8E50-D1A9-4C1A-7B30E1E5B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30" y="5968299"/>
            <a:ext cx="669172" cy="669172"/>
          </a:xfrm>
          <a:prstGeom prst="rect">
            <a:avLst/>
          </a:prstGeom>
        </p:spPr>
      </p:pic>
      <p:pic>
        <p:nvPicPr>
          <p:cNvPr id="56" name="Picture 5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E63F59E-6722-DC7C-6237-5D1D4DA37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675" y="5973026"/>
            <a:ext cx="641988" cy="641988"/>
          </a:xfrm>
          <a:prstGeom prst="rect">
            <a:avLst/>
          </a:prstGeom>
        </p:spPr>
      </p:pic>
      <p:pic>
        <p:nvPicPr>
          <p:cNvPr id="58" name="Picture 5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21E5FEF-BF57-4140-9B91-A6FCC498A1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585" y="5021422"/>
            <a:ext cx="651833" cy="651833"/>
          </a:xfrm>
          <a:prstGeom prst="rect">
            <a:avLst/>
          </a:prstGeom>
        </p:spPr>
      </p:pic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D10350E0-EAD8-FAF2-7B4F-20A96F1CAF3A}"/>
              </a:ext>
            </a:extLst>
          </p:cNvPr>
          <p:cNvSpPr txBox="1">
            <a:spLocks/>
          </p:cNvSpPr>
          <p:nvPr/>
        </p:nvSpPr>
        <p:spPr>
          <a:xfrm>
            <a:off x="1081866" y="2621684"/>
            <a:ext cx="595119" cy="571741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>
            <a:lvl1pPr marL="0" indent="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73736" algn="l"/>
                <a:tab pos="347472" algn="l"/>
                <a:tab pos="521208" algn="l"/>
                <a:tab pos="694944" algn="l"/>
              </a:tabLst>
              <a:defRPr sz="10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728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3456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5184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912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3732">
              <a:tabLst>
                <a:tab pos="173732" algn="l"/>
                <a:tab pos="347463" algn="l"/>
                <a:tab pos="521195" algn="l"/>
                <a:tab pos="694927" algn="l"/>
              </a:tabLst>
            </a:pPr>
            <a:endParaRPr lang="en-US" sz="1333">
              <a:solidFill>
                <a:srgbClr val="3B3B3B"/>
              </a:solidFill>
              <a:latin typeface="Arial"/>
            </a:endParaRPr>
          </a:p>
        </p:txBody>
      </p:sp>
      <p:sp>
        <p:nvSpPr>
          <p:cNvPr id="3" name="Rectangle 2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44D7430C-624A-D64C-2F84-41C9EBFA7B79}"/>
              </a:ext>
            </a:extLst>
          </p:cNvPr>
          <p:cNvSpPr/>
          <p:nvPr/>
        </p:nvSpPr>
        <p:spPr>
          <a:xfrm>
            <a:off x="3905609" y="2533675"/>
            <a:ext cx="554595" cy="74518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377"/>
            <a:endParaRPr lang="en-US" sz="240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/>
            </a:endParaRPr>
          </a:p>
        </p:txBody>
      </p:sp>
      <p:pic>
        <p:nvPicPr>
          <p:cNvPr id="9" name="Picture 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414BEDE-7009-485D-64BE-37A6AC78A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8395" t="6652" r="31351" b="21318"/>
          <a:stretch>
            <a:fillRect/>
          </a:stretch>
        </p:blipFill>
        <p:spPr>
          <a:xfrm>
            <a:off x="5011606" y="997341"/>
            <a:ext cx="845153" cy="95428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54BD8E-14EA-B171-F5E1-3DF2EAFC0AEB}"/>
              </a:ext>
            </a:extLst>
          </p:cNvPr>
          <p:cNvCxnSpPr>
            <a:cxnSpLocks/>
          </p:cNvCxnSpPr>
          <p:nvPr/>
        </p:nvCxnSpPr>
        <p:spPr>
          <a:xfrm>
            <a:off x="4974332" y="2202945"/>
            <a:ext cx="0" cy="2077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DDF5BE-835C-0B93-160D-DD6480E69C92}"/>
              </a:ext>
            </a:extLst>
          </p:cNvPr>
          <p:cNvCxnSpPr>
            <a:cxnSpLocks/>
          </p:cNvCxnSpPr>
          <p:nvPr/>
        </p:nvCxnSpPr>
        <p:spPr>
          <a:xfrm>
            <a:off x="8827627" y="4731397"/>
            <a:ext cx="0" cy="11692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erson in a suit with his arms crossed&#10;&#10;AI-generated content may be incorrect.">
            <a:extLst>
              <a:ext uri="{FF2B5EF4-FFF2-40B4-BE49-F238E27FC236}">
                <a16:creationId xmlns:a16="http://schemas.microsoft.com/office/drawing/2014/main" id="{B45A2ED7-67F6-F948-E405-2D74743EE41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6406" t="9748" r="9589" b="9322"/>
          <a:stretch>
            <a:fillRect/>
          </a:stretch>
        </p:blipFill>
        <p:spPr>
          <a:xfrm>
            <a:off x="992899" y="2519082"/>
            <a:ext cx="768092" cy="777423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223BCBD-68DE-71CB-2CB0-CB6F46DC76F7}"/>
              </a:ext>
            </a:extLst>
          </p:cNvPr>
          <p:cNvSpPr/>
          <p:nvPr/>
        </p:nvSpPr>
        <p:spPr>
          <a:xfrm>
            <a:off x="314570" y="3611981"/>
            <a:ext cx="2044113" cy="775353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 b="1">
                <a:solidFill>
                  <a:srgbClr val="3B3B3B"/>
                </a:solidFill>
                <a:latin typeface="Arial"/>
              </a:rPr>
              <a:t>Meghan Galligan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33">
                <a:solidFill>
                  <a:srgbClr val="3B3B3B"/>
                </a:solidFill>
                <a:latin typeface="Arial"/>
              </a:rPr>
              <a:t>Sr. Director, Corporate Accounts</a:t>
            </a:r>
            <a:endParaRPr lang="en-US" sz="933">
              <a:solidFill>
                <a:srgbClr val="3B3B3B"/>
              </a:solidFill>
              <a:latin typeface="Arial"/>
              <a:cs typeface="Arial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0771CC9-6AC5-4451-0EC3-015E18907D1F}"/>
              </a:ext>
            </a:extLst>
          </p:cNvPr>
          <p:cNvSpPr/>
          <p:nvPr/>
        </p:nvSpPr>
        <p:spPr>
          <a:xfrm>
            <a:off x="314572" y="4552322"/>
            <a:ext cx="2044113" cy="775353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 b="1">
                <a:solidFill>
                  <a:srgbClr val="3B3B3B"/>
                </a:solidFill>
                <a:latin typeface="Arial"/>
                <a:cs typeface="Arial"/>
              </a:rPr>
              <a:t>Stacey Neumann</a:t>
            </a:r>
            <a:endParaRPr lang="en-US" sz="1067" b="1">
              <a:solidFill>
                <a:srgbClr val="3B3B3B"/>
              </a:solidFill>
              <a:latin typeface="Arial"/>
            </a:endParaRP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33">
                <a:solidFill>
                  <a:srgbClr val="3B3B3B"/>
                </a:solidFill>
                <a:latin typeface="Arial"/>
              </a:rPr>
              <a:t>Corporate Account Director</a:t>
            </a:r>
            <a:endParaRPr lang="en-US" sz="933">
              <a:solidFill>
                <a:srgbClr val="3B3B3B"/>
              </a:solidFill>
              <a:latin typeface="Arial"/>
              <a:cs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F308F2C-D5AF-1CEE-DDD3-D32BBB45C466}"/>
              </a:ext>
            </a:extLst>
          </p:cNvPr>
          <p:cNvSpPr/>
          <p:nvPr/>
        </p:nvSpPr>
        <p:spPr>
          <a:xfrm>
            <a:off x="314572" y="5492662"/>
            <a:ext cx="2044113" cy="775353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 b="1">
                <a:solidFill>
                  <a:srgbClr val="3B3B3B"/>
                </a:solidFill>
                <a:latin typeface="Arial"/>
              </a:rPr>
              <a:t>Zach Horstman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33">
                <a:solidFill>
                  <a:srgbClr val="3B3B3B"/>
                </a:solidFill>
                <a:latin typeface="Arial"/>
              </a:rPr>
              <a:t>Corporate Account Director</a:t>
            </a:r>
            <a:endParaRPr lang="en-US" sz="933">
              <a:solidFill>
                <a:srgbClr val="3B3B3B"/>
              </a:solidFill>
              <a:latin typeface="Arial"/>
              <a:cs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CA50875-94AC-4750-93A2-BD838D009D07}"/>
              </a:ext>
            </a:extLst>
          </p:cNvPr>
          <p:cNvSpPr/>
          <p:nvPr/>
        </p:nvSpPr>
        <p:spPr>
          <a:xfrm>
            <a:off x="2478976" y="3611982"/>
            <a:ext cx="2044113" cy="775353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 b="1">
                <a:solidFill>
                  <a:srgbClr val="3B3B3B"/>
                </a:solidFill>
                <a:latin typeface="Arial"/>
              </a:rPr>
              <a:t>Steve Reichenbach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33">
                <a:solidFill>
                  <a:srgbClr val="3B3B3B"/>
                </a:solidFill>
                <a:latin typeface="Arial"/>
              </a:rPr>
              <a:t>Corporate Account Director</a:t>
            </a:r>
            <a:endParaRPr lang="en-US" sz="933">
              <a:solidFill>
                <a:srgbClr val="3B3B3B"/>
              </a:solidFill>
              <a:latin typeface="Arial"/>
              <a:cs typeface="Arial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A1104AD-BE0B-E6BB-00D3-D1DB7FBC01EE}"/>
              </a:ext>
            </a:extLst>
          </p:cNvPr>
          <p:cNvSpPr/>
          <p:nvPr/>
        </p:nvSpPr>
        <p:spPr>
          <a:xfrm>
            <a:off x="2478974" y="4552321"/>
            <a:ext cx="2044113" cy="775353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9156" tIns="11853" rIns="11853" bIns="11853" numCol="1" spcCol="1270" anchor="ctr" anchorCtr="0">
            <a:noAutofit/>
          </a:bodyPr>
          <a:lstStyle/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67" b="1">
                <a:solidFill>
                  <a:srgbClr val="3B3B3B"/>
                </a:solidFill>
                <a:latin typeface="Arial"/>
              </a:rPr>
              <a:t>Ashley Wills</a:t>
            </a:r>
          </a:p>
          <a:p>
            <a:pPr defTabSz="82969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33">
                <a:solidFill>
                  <a:srgbClr val="3B3B3B"/>
                </a:solidFill>
                <a:latin typeface="Arial"/>
              </a:rPr>
              <a:t>Corporate Account Director</a:t>
            </a:r>
            <a:endParaRPr lang="en-US" sz="933">
              <a:solidFill>
                <a:srgbClr val="3B3B3B"/>
              </a:solidFill>
              <a:latin typeface="Arial"/>
              <a:cs typeface="Arial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6BD0CF-1562-4FDB-59D3-AD3E864F2381}"/>
              </a:ext>
            </a:extLst>
          </p:cNvPr>
          <p:cNvCxnSpPr>
            <a:cxnSpLocks/>
          </p:cNvCxnSpPr>
          <p:nvPr/>
        </p:nvCxnSpPr>
        <p:spPr>
          <a:xfrm>
            <a:off x="1380584" y="3404705"/>
            <a:ext cx="0" cy="2077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DE95CC-2532-D228-70FD-26A92D81F1AD}"/>
              </a:ext>
            </a:extLst>
          </p:cNvPr>
          <p:cNvCxnSpPr>
            <a:cxnSpLocks/>
          </p:cNvCxnSpPr>
          <p:nvPr/>
        </p:nvCxnSpPr>
        <p:spPr>
          <a:xfrm>
            <a:off x="3545356" y="3404705"/>
            <a:ext cx="0" cy="2077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76835E0-638F-2C64-1469-EAC300BEF67A}"/>
              </a:ext>
            </a:extLst>
          </p:cNvPr>
          <p:cNvCxnSpPr>
            <a:cxnSpLocks/>
          </p:cNvCxnSpPr>
          <p:nvPr/>
        </p:nvCxnSpPr>
        <p:spPr>
          <a:xfrm>
            <a:off x="1338582" y="3403324"/>
            <a:ext cx="2227975" cy="0"/>
          </a:xfrm>
          <a:prstGeom prst="line">
            <a:avLst/>
          </a:prstGeom>
          <a:ln w="12700">
            <a:headEnd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21C2BC06-BDBE-34BB-25BC-B090C636E3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3887" y="3590059"/>
            <a:ext cx="635000" cy="838200"/>
          </a:xfrm>
          <a:prstGeom prst="rect">
            <a:avLst/>
          </a:prstGeom>
        </p:spPr>
      </p:pic>
      <p:pic>
        <p:nvPicPr>
          <p:cNvPr id="60" name="Picture 59" descr="A person in a purple shirt&#10;&#10;AI-generated content may be incorrect.">
            <a:extLst>
              <a:ext uri="{FF2B5EF4-FFF2-40B4-BE49-F238E27FC236}">
                <a16:creationId xmlns:a16="http://schemas.microsoft.com/office/drawing/2014/main" id="{7E48EF2C-128E-1882-8B19-261A19AC72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500" y="5460423"/>
            <a:ext cx="635000" cy="838200"/>
          </a:xfrm>
          <a:prstGeom prst="rect">
            <a:avLst/>
          </a:prstGeom>
        </p:spPr>
      </p:pic>
      <p:pic>
        <p:nvPicPr>
          <p:cNvPr id="62" name="Picture 61" descr="A close-up of a person&#10;&#10;AI-generated content may be incorrect.">
            <a:extLst>
              <a:ext uri="{FF2B5EF4-FFF2-40B4-BE49-F238E27FC236}">
                <a16:creationId xmlns:a16="http://schemas.microsoft.com/office/drawing/2014/main" id="{BA02764F-2D0E-90DC-D47A-025F9CEC8A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545" y="4551219"/>
            <a:ext cx="635000" cy="838200"/>
          </a:xfrm>
          <a:prstGeom prst="rect">
            <a:avLst/>
          </a:prstGeom>
        </p:spPr>
      </p:pic>
      <p:pic>
        <p:nvPicPr>
          <p:cNvPr id="63" name="Picture 62" descr="A person in a suit&#10;&#10;AI-generated content may be incorrect.">
            <a:extLst>
              <a:ext uri="{FF2B5EF4-FFF2-40B4-BE49-F238E27FC236}">
                <a16:creationId xmlns:a16="http://schemas.microsoft.com/office/drawing/2014/main" id="{B9AE3DA0-BFDA-8F33-8A53-78FD8188A7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57319" y="3616036"/>
            <a:ext cx="635000" cy="838200"/>
          </a:xfrm>
          <a:prstGeom prst="rect">
            <a:avLst/>
          </a:prstGeom>
        </p:spPr>
      </p:pic>
      <p:pic>
        <p:nvPicPr>
          <p:cNvPr id="64" name="Picture 63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E35B2AF2-4C00-8EF4-3006-8E8F4DA312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7319" y="4551219"/>
            <a:ext cx="635000" cy="8382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36BC64-49E4-7152-5C6B-91AFAD742D06}"/>
              </a:ext>
            </a:extLst>
          </p:cNvPr>
          <p:cNvSpPr/>
          <p:nvPr/>
        </p:nvSpPr>
        <p:spPr>
          <a:xfrm>
            <a:off x="6624953" y="2446847"/>
            <a:ext cx="2387681" cy="969631"/>
          </a:xfrm>
          <a:custGeom>
            <a:avLst/>
            <a:gdLst>
              <a:gd name="connsiteX0" fmla="*/ 0 w 1719324"/>
              <a:gd name="connsiteY0" fmla="*/ 0 h 859662"/>
              <a:gd name="connsiteX1" fmla="*/ 1719324 w 1719324"/>
              <a:gd name="connsiteY1" fmla="*/ 0 h 859662"/>
              <a:gd name="connsiteX2" fmla="*/ 1719324 w 1719324"/>
              <a:gd name="connsiteY2" fmla="*/ 859662 h 859662"/>
              <a:gd name="connsiteX3" fmla="*/ 0 w 1719324"/>
              <a:gd name="connsiteY3" fmla="*/ 859662 h 859662"/>
              <a:gd name="connsiteX4" fmla="*/ 0 w 1719324"/>
              <a:gd name="connsiteY4" fmla="*/ 0 h 85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324" h="859662">
                <a:moveTo>
                  <a:pt x="0" y="0"/>
                </a:moveTo>
                <a:lnTo>
                  <a:pt x="1719324" y="0"/>
                </a:lnTo>
                <a:lnTo>
                  <a:pt x="1719324" y="859662"/>
                </a:lnTo>
                <a:lnTo>
                  <a:pt x="0" y="859662"/>
                </a:lnTo>
                <a:lnTo>
                  <a:pt x="0" y="0"/>
                </a:lnTo>
                <a:close/>
              </a:path>
            </a:pathLst>
          </a:custGeom>
          <a:solidFill>
            <a:srgbClr val="E7F7FF"/>
          </a:solidFill>
          <a:effectLst/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0" tIns="9313" rIns="121920" bIns="9313" numCol="1" spcCol="1270" anchor="ctr" anchorCtr="0">
            <a:noAutofit/>
          </a:bodyPr>
          <a:lstStyle/>
          <a:p>
            <a:pPr defTabSz="6519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33" b="1">
                <a:solidFill>
                  <a:srgbClr val="3B3B3B"/>
                </a:solidFill>
                <a:latin typeface="Arial"/>
              </a:rPr>
              <a:t>Jason Fox </a:t>
            </a:r>
          </a:p>
          <a:p>
            <a:pPr defTabSz="6519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67">
                <a:solidFill>
                  <a:srgbClr val="3B3B3B"/>
                </a:solidFill>
                <a:latin typeface="Arial"/>
              </a:rPr>
              <a:t>VP, National Sales</a:t>
            </a:r>
            <a:endParaRPr lang="en-US" sz="1067">
              <a:solidFill>
                <a:srgbClr val="3B3B3B"/>
              </a:solidFill>
              <a:latin typeface="Arial"/>
              <a:cs typeface="Arial"/>
            </a:endParaRPr>
          </a:p>
        </p:txBody>
      </p:sp>
      <p:pic>
        <p:nvPicPr>
          <p:cNvPr id="12" name="Picture 11" descr="A person in a suit smiling&#10;&#10;AI-generated content may be incorrect.">
            <a:extLst>
              <a:ext uri="{FF2B5EF4-FFF2-40B4-BE49-F238E27FC236}">
                <a16:creationId xmlns:a16="http://schemas.microsoft.com/office/drawing/2014/main" id="{D4B1E877-C386-A44D-6D71-372C567CA9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43125" y="2540579"/>
            <a:ext cx="688687" cy="76373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DE6F0F-ACDF-4AAC-27A6-97C54A6C0EDC}"/>
              </a:ext>
            </a:extLst>
          </p:cNvPr>
          <p:cNvCxnSpPr>
            <a:cxnSpLocks/>
          </p:cNvCxnSpPr>
          <p:nvPr/>
        </p:nvCxnSpPr>
        <p:spPr>
          <a:xfrm>
            <a:off x="3562675" y="4348546"/>
            <a:ext cx="0" cy="2077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16434D-7B1C-4E39-DC17-9C45AA44ABE3}"/>
              </a:ext>
            </a:extLst>
          </p:cNvPr>
          <p:cNvCxnSpPr>
            <a:cxnSpLocks/>
          </p:cNvCxnSpPr>
          <p:nvPr/>
        </p:nvCxnSpPr>
        <p:spPr>
          <a:xfrm>
            <a:off x="1337288" y="4383182"/>
            <a:ext cx="0" cy="2077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5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CBED8D-205D-0341-8F87-10E1C52D11D0}"/>
              </a:ext>
            </a:extLst>
          </p:cNvPr>
          <p:cNvSpPr/>
          <p:nvPr/>
        </p:nvSpPr>
        <p:spPr>
          <a:xfrm>
            <a:off x="564237" y="118370"/>
            <a:ext cx="3657600" cy="6607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>
              <a:defRPr/>
            </a:pPr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96DAC2-52F6-AB4F-AE90-86EEA8717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55">
              <a:defRPr/>
            </a:pPr>
            <a:fld id="{4DE1B0C0-5BED-41E3-AC24-BCF76778BD13}" type="datetime1">
              <a:rPr lang="en-US">
                <a:solidFill>
                  <a:srgbClr val="3C289B"/>
                </a:solidFill>
                <a:latin typeface="Arial"/>
              </a:rPr>
              <a:pPr defTabSz="609555">
                <a:defRPr/>
              </a:pPr>
              <a:t>11/15/2025</a:t>
            </a:fld>
            <a:endParaRPr lang="en-US">
              <a:solidFill>
                <a:srgbClr val="3C289B"/>
              </a:solidFill>
              <a:latin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9AB43-D404-4640-B959-357A9B875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39">
              <a:defRPr/>
            </a:pPr>
            <a:r>
              <a:rPr lang="en-US">
                <a:solidFill>
                  <a:srgbClr val="3C289B"/>
                </a:solidFill>
                <a:latin typeface="Arial"/>
              </a:rPr>
              <a:t>Confidential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EEC293-D3EB-5341-B05C-EABD11D8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39">
              <a:defRPr/>
            </a:pPr>
            <a:fld id="{F207DD7E-2893-4952-BB40-9A5B851D3DD5}" type="slidenum">
              <a:rPr lang="en-US">
                <a:solidFill>
                  <a:srgbClr val="3C289B"/>
                </a:solidFill>
                <a:latin typeface="Arial"/>
              </a:rPr>
              <a:pPr defTabSz="609539">
                <a:defRPr/>
              </a:pPr>
              <a:t>11</a:t>
            </a:fld>
            <a:endParaRPr lang="en-US">
              <a:solidFill>
                <a:srgbClr val="3C289B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75D54-A6C0-4D7B-ADCB-038F43A3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Vision focus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size &amp; scope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A44315-4EA7-4EEF-97E1-3BFF6541E1A0}"/>
              </a:ext>
            </a:extLst>
          </p:cNvPr>
          <p:cNvSpPr txBox="1"/>
          <p:nvPr/>
        </p:nvSpPr>
        <p:spPr>
          <a:xfrm>
            <a:off x="892102" y="1584473"/>
            <a:ext cx="3809495" cy="57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39">
              <a:defRPr/>
            </a:pPr>
            <a:r>
              <a:rPr lang="en-US" sz="1867" b="1">
                <a:solidFill>
                  <a:srgbClr val="00B4E6"/>
                </a:solidFill>
                <a:latin typeface="Arial"/>
              </a:rPr>
              <a:t>Vision Practice Network</a:t>
            </a:r>
          </a:p>
          <a:p>
            <a:pPr defTabSz="609539">
              <a:defRPr/>
            </a:pPr>
            <a:endParaRPr lang="en-US" sz="1867" b="1">
              <a:solidFill>
                <a:srgbClr val="00B4E6"/>
              </a:solidFill>
              <a:latin typeface="Arial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F8AE78D-9E99-49D0-8679-231B982EA6F8}"/>
              </a:ext>
            </a:extLst>
          </p:cNvPr>
          <p:cNvCxnSpPr>
            <a:cxnSpLocks/>
          </p:cNvCxnSpPr>
          <p:nvPr/>
        </p:nvCxnSpPr>
        <p:spPr>
          <a:xfrm>
            <a:off x="892102" y="2030823"/>
            <a:ext cx="2900993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8D71AADA-3777-46F1-A5DB-1BAC15E37719}"/>
              </a:ext>
            </a:extLst>
          </p:cNvPr>
          <p:cNvGraphicFramePr>
            <a:graphicFrameLocks noGrp="1"/>
          </p:cNvGraphicFramePr>
          <p:nvPr/>
        </p:nvGraphicFramePr>
        <p:xfrm>
          <a:off x="4640972" y="384002"/>
          <a:ext cx="6776693" cy="3734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173">
                  <a:extLst>
                    <a:ext uri="{9D8B030D-6E8A-4147-A177-3AD203B41FA5}">
                      <a16:colId xmlns:a16="http://schemas.microsoft.com/office/drawing/2014/main" val="359420428"/>
                    </a:ext>
                  </a:extLst>
                </a:gridCol>
                <a:gridCol w="1694173">
                  <a:extLst>
                    <a:ext uri="{9D8B030D-6E8A-4147-A177-3AD203B41FA5}">
                      <a16:colId xmlns:a16="http://schemas.microsoft.com/office/drawing/2014/main" val="437941468"/>
                    </a:ext>
                  </a:extLst>
                </a:gridCol>
                <a:gridCol w="1694173">
                  <a:extLst>
                    <a:ext uri="{9D8B030D-6E8A-4147-A177-3AD203B41FA5}">
                      <a16:colId xmlns:a16="http://schemas.microsoft.com/office/drawing/2014/main" val="2861326998"/>
                    </a:ext>
                  </a:extLst>
                </a:gridCol>
                <a:gridCol w="1694173">
                  <a:extLst>
                    <a:ext uri="{9D8B030D-6E8A-4147-A177-3AD203B41FA5}">
                      <a16:colId xmlns:a16="http://schemas.microsoft.com/office/drawing/2014/main" val="94479691"/>
                    </a:ext>
                  </a:extLst>
                </a:gridCol>
              </a:tblGrid>
              <a:tr h="494453">
                <a:tc gridSpan="4">
                  <a:txBody>
                    <a:bodyPr/>
                    <a:lstStyle/>
                    <a:p>
                      <a:r>
                        <a:rPr lang="en-US" sz="2100" b="1">
                          <a:solidFill>
                            <a:schemeClr val="bg1"/>
                          </a:solidFill>
                        </a:rPr>
                        <a:t>16 SPN contracted products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369423"/>
                  </a:ext>
                </a:extLst>
              </a:tr>
              <a:tr h="723415">
                <a:tc>
                  <a:txBody>
                    <a:bodyPr/>
                    <a:lstStyle/>
                    <a:p>
                      <a:r>
                        <a:rPr lang="en-US" sz="1500" b="0" err="1">
                          <a:solidFill>
                            <a:schemeClr val="tx1"/>
                          </a:solidFill>
                        </a:rPr>
                        <a:t>Beovu</a:t>
                      </a:r>
                      <a:r>
                        <a:rPr lang="en-US" sz="1500" b="0" baseline="30000">
                          <a:solidFill>
                            <a:schemeClr val="tx1"/>
                          </a:solidFill>
                        </a:rPr>
                        <a:t>®</a:t>
                      </a:r>
                    </a:p>
                    <a:p>
                      <a:r>
                        <a:rPr lang="en-US" sz="1100" b="0">
                          <a:solidFill>
                            <a:schemeClr val="accent2"/>
                          </a:solidFill>
                        </a:rPr>
                        <a:t>brolucizumab-</a:t>
                      </a:r>
                      <a:r>
                        <a:rPr lang="en-US" sz="1100" b="0" err="1">
                          <a:solidFill>
                            <a:schemeClr val="accent2"/>
                          </a:solidFill>
                        </a:rPr>
                        <a:t>dbll</a:t>
                      </a:r>
                      <a:endParaRPr lang="en-US" sz="1100" b="0">
                        <a:solidFill>
                          <a:schemeClr val="accent2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>
                          <a:solidFill>
                            <a:schemeClr val="tx1"/>
                          </a:solidFill>
                        </a:rPr>
                        <a:t>Bevacizumab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accent2"/>
                          </a:solidFill>
                        </a:rPr>
                        <a:t>compounded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err="1">
                          <a:solidFill>
                            <a:schemeClr val="tx1"/>
                          </a:solidFill>
                        </a:rPr>
                        <a:t>Byooviz</a:t>
                      </a:r>
                      <a:r>
                        <a:rPr lang="en-US" sz="1500" b="0" baseline="30000">
                          <a:solidFill>
                            <a:schemeClr val="tx1"/>
                          </a:solidFill>
                        </a:rPr>
                        <a:t>™</a:t>
                      </a:r>
                      <a:br>
                        <a:rPr lang="en-US" sz="1500" b="0" baseline="30000">
                          <a:solidFill>
                            <a:srgbClr val="461E96"/>
                          </a:solidFill>
                        </a:rPr>
                      </a:br>
                      <a:r>
                        <a:rPr lang="en-US" sz="1100" b="0">
                          <a:solidFill>
                            <a:schemeClr val="accent2"/>
                          </a:solidFill>
                        </a:rPr>
                        <a:t>ranibizumab-</a:t>
                      </a:r>
                      <a:r>
                        <a:rPr lang="en-US" sz="1100" b="0" err="1">
                          <a:solidFill>
                            <a:schemeClr val="accent2"/>
                          </a:solidFill>
                        </a:rPr>
                        <a:t>nuna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</a:rPr>
                        <a:t>Eylea</a:t>
                      </a:r>
                      <a:r>
                        <a:rPr lang="en-US" sz="1500" b="0" baseline="30000">
                          <a:solidFill>
                            <a:schemeClr val="tx1"/>
                          </a:solidFill>
                        </a:rPr>
                        <a:t>®</a:t>
                      </a:r>
                      <a:br>
                        <a:rPr lang="en-US" sz="1500" b="0" baseline="30000">
                          <a:solidFill>
                            <a:srgbClr val="461E96"/>
                          </a:solidFill>
                        </a:rPr>
                      </a:br>
                      <a:r>
                        <a:rPr lang="en-US" sz="1100" b="0">
                          <a:solidFill>
                            <a:schemeClr val="accent2"/>
                          </a:solidFill>
                        </a:rPr>
                        <a:t>aflibercept</a:t>
                      </a:r>
                      <a:endParaRPr lang="en-US" sz="11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88731"/>
                  </a:ext>
                </a:extLst>
              </a:tr>
              <a:tr h="7564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</a:rPr>
                        <a:t>Eylea HD 8mg</a:t>
                      </a:r>
                      <a:r>
                        <a:rPr lang="en-US" sz="1500" b="0" baseline="30000">
                          <a:solidFill>
                            <a:schemeClr val="tx1"/>
                          </a:solidFill>
                        </a:rPr>
                        <a:t>®</a:t>
                      </a:r>
                      <a:br>
                        <a:rPr lang="en-US" sz="1500" b="0" baseline="30000">
                          <a:solidFill>
                            <a:srgbClr val="461E96"/>
                          </a:solidFill>
                        </a:rPr>
                      </a:br>
                      <a:r>
                        <a:rPr lang="en-US" sz="1100" b="0">
                          <a:solidFill>
                            <a:schemeClr val="accent2"/>
                          </a:solidFill>
                        </a:rPr>
                        <a:t>aflibercept</a:t>
                      </a:r>
                      <a:endParaRPr lang="en-US" sz="11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61E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Iheezo</a:t>
                      </a:r>
                      <a:r>
                        <a:rPr kumimoji="0" lang="en-US" sz="15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461E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™</a:t>
                      </a: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61E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B4E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chloroprocaine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4E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HCI ophthalmic gel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500" b="0" err="1">
                          <a:solidFill>
                            <a:schemeClr val="tx1"/>
                          </a:solidFill>
                        </a:rPr>
                        <a:t>Iluvien</a:t>
                      </a:r>
                      <a:r>
                        <a:rPr lang="en-US" sz="1500" b="0" i="0" u="none" strike="noStrike" baseline="30000" noProof="0">
                          <a:solidFill>
                            <a:schemeClr val="tx1"/>
                          </a:solidFill>
                          <a:latin typeface="Arial"/>
                        </a:rPr>
                        <a:t>®</a:t>
                      </a:r>
                      <a:endParaRPr lang="en-US" sz="150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>
                          <a:solidFill>
                            <a:schemeClr val="accent2"/>
                          </a:solidFill>
                        </a:rPr>
                        <a:t>fluocinolone acetonide intravitreal implant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noProof="0" err="1">
                          <a:solidFill>
                            <a:schemeClr val="tx1"/>
                          </a:solidFill>
                          <a:latin typeface="+mn-lt"/>
                        </a:rPr>
                        <a:t>Izervay</a:t>
                      </a:r>
                      <a:r>
                        <a:rPr lang="en-US" sz="1500" b="0" i="0" u="none" strike="noStrike" baseline="30000" noProof="0">
                          <a:solidFill>
                            <a:schemeClr val="tx1"/>
                          </a:solidFill>
                          <a:latin typeface="+mn-lt"/>
                        </a:rPr>
                        <a:t>™</a:t>
                      </a:r>
                      <a:br>
                        <a:rPr lang="en-US" sz="900" b="0" i="0" u="none" strike="noStrike" baseline="30000" noProof="0">
                          <a:solidFill>
                            <a:srgbClr val="461E96"/>
                          </a:solidFill>
                          <a:latin typeface="+mn-lt"/>
                        </a:rPr>
                      </a:br>
                      <a:r>
                        <a:rPr lang="en-US" sz="1100" b="0" i="0" u="none" strike="noStrike" baseline="0" noProof="0" err="1">
                          <a:solidFill>
                            <a:schemeClr val="accent2"/>
                          </a:solidFill>
                          <a:latin typeface="+mn-lt"/>
                        </a:rPr>
                        <a:t>avacincaptad</a:t>
                      </a:r>
                      <a:r>
                        <a:rPr lang="en-US" sz="1100" b="0" i="0" u="none" strike="noStrike" baseline="0" noProof="0">
                          <a:solidFill>
                            <a:schemeClr val="accent2"/>
                          </a:solidFill>
                          <a:latin typeface="+mn-lt"/>
                        </a:rPr>
                        <a:t> </a:t>
                      </a:r>
                      <a:r>
                        <a:rPr lang="en-US" sz="1100" b="0" i="0" u="none" strike="noStrike" noProof="0">
                          <a:solidFill>
                            <a:schemeClr val="accent2"/>
                          </a:solidFill>
                          <a:latin typeface="+mn-lt"/>
                        </a:rPr>
                        <a:t>pegol intravitreal solution</a:t>
                      </a:r>
                      <a:endParaRPr lang="en-US" sz="1100" b="0" i="0" u="none" strike="noStrike" noProof="0">
                        <a:solidFill>
                          <a:srgbClr val="461E96"/>
                        </a:solidFill>
                        <a:latin typeface="+mn-lt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699703"/>
                  </a:ext>
                </a:extLst>
              </a:tr>
              <a:tr h="738639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baseline="0" noProof="0">
                          <a:solidFill>
                            <a:schemeClr val="tx1"/>
                          </a:solidFill>
                          <a:latin typeface="Arial"/>
                        </a:rPr>
                        <a:t>Lucentis</a:t>
                      </a:r>
                      <a:r>
                        <a:rPr lang="en-US" sz="1500" b="0" i="0" u="none" strike="noStrike" baseline="30000" noProof="0">
                          <a:solidFill>
                            <a:schemeClr val="tx1"/>
                          </a:solidFill>
                          <a:latin typeface="Arial"/>
                        </a:rPr>
                        <a:t>®</a:t>
                      </a:r>
                      <a:br>
                        <a:rPr lang="en-US" sz="900" b="0" i="0" u="none" strike="noStrike" baseline="0" noProof="0">
                          <a:solidFill>
                            <a:srgbClr val="461E96"/>
                          </a:solidFill>
                          <a:latin typeface="Arial"/>
                        </a:rPr>
                      </a:br>
                      <a:r>
                        <a:rPr lang="en-US" sz="1100" b="0" i="0" u="none" strike="noStrike" baseline="0" noProof="0">
                          <a:solidFill>
                            <a:schemeClr val="accent2"/>
                          </a:solidFill>
                          <a:latin typeface="Arial"/>
                        </a:rPr>
                        <a:t>ranibizumab</a:t>
                      </a:r>
                      <a:endParaRPr lang="en-US" sz="900" b="0" i="0" u="none" strike="noStrike" baseline="0" noProof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Ozurdex</a:t>
                      </a:r>
                      <a:r>
                        <a:rPr lang="en-US" sz="1500" b="0" i="0" u="none" strike="noStrike" baseline="30000" noProof="0">
                          <a:solidFill>
                            <a:schemeClr val="tx1"/>
                          </a:solidFill>
                          <a:latin typeface="Arial"/>
                        </a:rPr>
                        <a:t>®</a:t>
                      </a:r>
                      <a:endParaRPr lang="en-US" sz="1500" b="0" i="0" u="none" strike="noStrike" noProof="0">
                        <a:solidFill>
                          <a:srgbClr val="461E96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accent2"/>
                          </a:solidFill>
                          <a:latin typeface="Arial"/>
                        </a:rPr>
                        <a:t>dexamethasone intravitreal implant</a:t>
                      </a:r>
                      <a:endParaRPr lang="en-US" sz="1100" b="0" i="0" u="none" strike="noStrike" noProof="0">
                        <a:solidFill>
                          <a:srgbClr val="461E96"/>
                        </a:solidFill>
                        <a:latin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baseline="0" noProof="0">
                          <a:solidFill>
                            <a:schemeClr val="tx1"/>
                          </a:solidFill>
                          <a:latin typeface="Arial"/>
                        </a:rPr>
                        <a:t>Pavblu™</a:t>
                      </a:r>
                      <a:br>
                        <a:rPr lang="en-US" sz="900" b="0" i="0" u="none" strike="noStrike" baseline="30000" noProof="0">
                          <a:solidFill>
                            <a:srgbClr val="461E96"/>
                          </a:solidFill>
                          <a:latin typeface="Arial"/>
                        </a:rPr>
                      </a:br>
                      <a:r>
                        <a:rPr lang="en-US" sz="1100" b="0" i="0" u="none" strike="noStrike" baseline="0" noProof="0">
                          <a:solidFill>
                            <a:schemeClr val="accent2"/>
                          </a:solidFill>
                          <a:latin typeface="Arial"/>
                        </a:rPr>
                        <a:t>aflibercept-</a:t>
                      </a:r>
                      <a:r>
                        <a:rPr lang="en-US" sz="1100" b="0" i="0" u="none" strike="noStrike" baseline="0" noProof="0" err="1">
                          <a:solidFill>
                            <a:schemeClr val="accent2"/>
                          </a:solidFill>
                          <a:latin typeface="Arial"/>
                        </a:rPr>
                        <a:t>ayyh</a:t>
                      </a:r>
                      <a:endParaRPr lang="en-US" sz="1100" b="0" i="0" u="none" strike="noStrike" baseline="0" noProof="0">
                        <a:solidFill>
                          <a:schemeClr val="accent2"/>
                        </a:solidFill>
                        <a:latin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>
                          <a:solidFill>
                            <a:schemeClr val="tx1"/>
                          </a:solidFill>
                          <a:latin typeface="+mn-lt"/>
                        </a:rPr>
                        <a:t>Syfovre</a:t>
                      </a:r>
                      <a:r>
                        <a:rPr lang="en-US" sz="1500" b="0" i="0" u="none" strike="noStrike" baseline="30000" noProof="0">
                          <a:solidFill>
                            <a:schemeClr val="tx1"/>
                          </a:solidFill>
                          <a:latin typeface="+mn-lt"/>
                        </a:rPr>
                        <a:t>™</a:t>
                      </a:r>
                      <a:endParaRPr lang="en-US" sz="1500" b="0" i="0" u="none" strike="noStrike" noProof="0">
                        <a:solidFill>
                          <a:srgbClr val="461E96"/>
                        </a:solidFill>
                        <a:latin typeface="+mn-lt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err="1">
                          <a:solidFill>
                            <a:schemeClr val="accent2"/>
                          </a:solidFill>
                          <a:latin typeface="+mn-lt"/>
                        </a:rPr>
                        <a:t>pegcetacoplan</a:t>
                      </a:r>
                      <a:r>
                        <a:rPr lang="en-US" sz="1100" b="0" i="0" u="none" strike="noStrike" noProof="0">
                          <a:solidFill>
                            <a:schemeClr val="accent2"/>
                          </a:solidFill>
                          <a:latin typeface="+mn-lt"/>
                        </a:rPr>
                        <a:t> injection</a:t>
                      </a:r>
                      <a:endParaRPr lang="en-US" sz="11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637767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</a:rPr>
                        <a:t>Susvimo</a:t>
                      </a:r>
                      <a:r>
                        <a:rPr lang="en-US" sz="15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</a:rPr>
                        <a:t>®</a:t>
                      </a:r>
                      <a:br>
                        <a:rPr lang="en-US" sz="15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rgbClr val="461E96"/>
                          </a:solidFill>
                          <a:effectLst/>
                          <a:uLnTx/>
                          <a:uFillTx/>
                          <a:latin typeface="Arial"/>
                        </a:rPr>
                      </a:b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Arial"/>
                        </a:rPr>
                        <a:t>ranibizumab injection</a:t>
                      </a:r>
                      <a:endParaRPr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61E96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 err="1">
                          <a:solidFill>
                            <a:srgbClr val="461E96"/>
                          </a:solidFill>
                          <a:latin typeface="Arial"/>
                        </a:rPr>
                        <a:t>Triesence</a:t>
                      </a:r>
                      <a:r>
                        <a:rPr lang="en-US" sz="1500" b="0" i="0" u="none" strike="noStrike" baseline="30000" noProof="0">
                          <a:solidFill>
                            <a:srgbClr val="461E96"/>
                          </a:solidFill>
                          <a:latin typeface="Arial"/>
                        </a:rPr>
                        <a:t>™</a:t>
                      </a:r>
                      <a:endParaRPr lang="en-US" sz="1500" b="0" i="0" u="none" strike="noStrike" noProof="0">
                        <a:solidFill>
                          <a:srgbClr val="461E96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0B4E6"/>
                          </a:solidFill>
                          <a:latin typeface="Arial"/>
                        </a:rPr>
                        <a:t>Triamcinolone acetonide injectable suspension </a:t>
                      </a:r>
                      <a:endParaRPr lang="en-US" sz="1100" b="0" i="0" u="none" strike="noStrike" noProof="0">
                        <a:solidFill>
                          <a:srgbClr val="461E96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1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Vabysmo</a:t>
                      </a:r>
                      <a:r>
                        <a:rPr lang="en-US" sz="1500" b="0" i="0" u="none" strike="noStrike" baseline="30000" noProof="0">
                          <a:solidFill>
                            <a:schemeClr val="tx1"/>
                          </a:solidFill>
                          <a:latin typeface="Arial"/>
                        </a:rPr>
                        <a:t>®</a:t>
                      </a:r>
                      <a:endParaRPr lang="en-US" sz="1500" b="0" i="0" u="none" strike="noStrike" baseline="30000" noProof="0">
                        <a:solidFill>
                          <a:srgbClr val="461E96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err="1">
                          <a:solidFill>
                            <a:schemeClr val="accent2"/>
                          </a:solidFill>
                          <a:latin typeface="Arial"/>
                        </a:rPr>
                        <a:t>faricimab-svoa</a:t>
                      </a:r>
                      <a:r>
                        <a:rPr lang="en-US" sz="11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endParaRPr lang="en-US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kern="1200" noProof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Xipere</a:t>
                      </a:r>
                      <a:r>
                        <a:rPr lang="en-US" sz="1500" b="0" i="0" u="none" strike="noStrike" kern="1200" baseline="30000" noProof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®</a:t>
                      </a:r>
                      <a:br>
                        <a:rPr lang="en-US" sz="2700" b="0" i="0" u="none" strike="noStrike" baseline="30000" noProof="0">
                          <a:solidFill>
                            <a:srgbClr val="461E96"/>
                          </a:solidFill>
                          <a:latin typeface="+mn-lt"/>
                        </a:rPr>
                      </a:br>
                      <a:r>
                        <a:rPr lang="en-US" sz="1100" b="0" i="0" u="none" strike="noStrike" kern="1200" noProof="0">
                          <a:solidFill>
                            <a:schemeClr val="accent2"/>
                          </a:solidFill>
                          <a:latin typeface="Arial"/>
                          <a:ea typeface="+mn-ea"/>
                          <a:cs typeface="+mn-cs"/>
                        </a:rPr>
                        <a:t>triamcinolone acetonide injectable suspension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90019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881E7A9-288E-6BF5-951A-1152099A77C0}"/>
              </a:ext>
            </a:extLst>
          </p:cNvPr>
          <p:cNvGrpSpPr/>
          <p:nvPr/>
        </p:nvGrpSpPr>
        <p:grpSpPr>
          <a:xfrm>
            <a:off x="889951" y="3194656"/>
            <a:ext cx="2718373" cy="844309"/>
            <a:chOff x="679285" y="2474820"/>
            <a:chExt cx="2038780" cy="63323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53121CD-9D70-2381-42AA-F61318395472}"/>
                </a:ext>
              </a:extLst>
            </p:cNvPr>
            <p:cNvGrpSpPr/>
            <p:nvPr/>
          </p:nvGrpSpPr>
          <p:grpSpPr>
            <a:xfrm>
              <a:off x="1337846" y="2474820"/>
              <a:ext cx="1380219" cy="633232"/>
              <a:chOff x="1743628" y="3244931"/>
              <a:chExt cx="1840292" cy="844309"/>
            </a:xfrm>
          </p:grpSpPr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A9F4022B-6069-43E8-993B-449CDDF3CE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5417" y="3778387"/>
                <a:ext cx="1798503" cy="31085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1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115888" indent="-11588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1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231775" indent="-11588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itchFamily="2" charset="2"/>
                  <a:buChar char="-"/>
                  <a:defRPr sz="11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341313" indent="-10953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1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457200" indent="-11588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itchFamily="2" charset="2"/>
                  <a:buChar char="-"/>
                  <a:tabLst/>
                  <a:defRPr sz="11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09">
                  <a:defRPr/>
                </a:pPr>
                <a:r>
                  <a:rPr lang="en-US" sz="1467">
                    <a:solidFill>
                      <a:prstClr val="white"/>
                    </a:solidFill>
                    <a:latin typeface="Arial"/>
                  </a:rPr>
                  <a:t>sites of care</a:t>
                </a:r>
              </a:p>
              <a:p>
                <a:pPr defTabSz="914309">
                  <a:defRPr/>
                </a:pPr>
                <a:endParaRPr lang="en-US" sz="1467">
                  <a:solidFill>
                    <a:prstClr val="white"/>
                  </a:solidFill>
                  <a:latin typeface="Arial"/>
                </a:endParaRPr>
              </a:p>
              <a:p>
                <a:pPr defTabSz="914309">
                  <a:defRPr/>
                </a:pPr>
                <a:r>
                  <a:rPr lang="en-US" sz="1467">
                    <a:solidFill>
                      <a:prstClr val="white"/>
                    </a:solidFill>
                    <a:latin typeface="Arial"/>
                  </a:rPr>
                  <a:t> </a:t>
                </a:r>
              </a:p>
              <a:p>
                <a:pPr defTabSz="914309">
                  <a:defRPr/>
                </a:pPr>
                <a:endParaRPr lang="en-US" sz="1467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2" name="Content Placeholder 7">
                <a:extLst>
                  <a:ext uri="{FF2B5EF4-FFF2-40B4-BE49-F238E27FC236}">
                    <a16:creationId xmlns:a16="http://schemas.microsoft.com/office/drawing/2014/main" id="{5CE92967-A3F1-4758-A448-03AE69FC3F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3628" y="3244931"/>
                <a:ext cx="1471520" cy="518856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7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115888" indent="-11588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7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231775" indent="-11588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itchFamily="2" charset="2"/>
                  <a:buChar char="-"/>
                  <a:defRPr sz="7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341313" indent="-10953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7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457200" indent="-11588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itchFamily="2" charset="2"/>
                  <a:buChar char="-"/>
                  <a:tabLst/>
                  <a:defRPr sz="7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09">
                  <a:defRPr/>
                </a:pPr>
                <a:r>
                  <a:rPr lang="en-US" sz="3733" b="1">
                    <a:solidFill>
                      <a:prstClr val="white"/>
                    </a:solidFill>
                    <a:latin typeface="Arial"/>
                  </a:rPr>
                  <a:t>3,437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A3DAB8-0DC9-124F-6038-2E296056E0F2}"/>
                </a:ext>
              </a:extLst>
            </p:cNvPr>
            <p:cNvGrpSpPr/>
            <p:nvPr/>
          </p:nvGrpSpPr>
          <p:grpSpPr>
            <a:xfrm>
              <a:off x="679285" y="2551704"/>
              <a:ext cx="558716" cy="430981"/>
              <a:chOff x="740975" y="2412046"/>
              <a:chExt cx="512861" cy="42951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ABA676F-3DA6-87D9-7038-888EE6B22008}"/>
                  </a:ext>
                </a:extLst>
              </p:cNvPr>
              <p:cNvGrpSpPr/>
              <p:nvPr/>
            </p:nvGrpSpPr>
            <p:grpSpPr>
              <a:xfrm>
                <a:off x="869359" y="2412046"/>
                <a:ext cx="252005" cy="252005"/>
                <a:chOff x="818309" y="1831797"/>
                <a:chExt cx="365760" cy="365760"/>
              </a:xfrm>
            </p:grpSpPr>
            <p:pic>
              <p:nvPicPr>
                <p:cNvPr id="16" name="Graphic 15">
                  <a:extLst>
                    <a:ext uri="{FF2B5EF4-FFF2-40B4-BE49-F238E27FC236}">
                      <a16:creationId xmlns:a16="http://schemas.microsoft.com/office/drawing/2014/main" id="{331F5D44-CBB6-F0E0-A3C0-50723A26B3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309" y="1831797"/>
                  <a:ext cx="365760" cy="365760"/>
                </a:xfrm>
                <a:prstGeom prst="rect">
                  <a:avLst/>
                </a:prstGeom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916BD69-A8B8-081E-D14B-742D829961AA}"/>
                    </a:ext>
                  </a:extLst>
                </p:cNvPr>
                <p:cNvSpPr/>
                <p:nvPr/>
              </p:nvSpPr>
              <p:spPr>
                <a:xfrm>
                  <a:off x="954418" y="1953937"/>
                  <a:ext cx="83807" cy="8380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39">
                    <a:defRPr/>
                  </a:pPr>
                  <a:endParaRPr lang="en-US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3E92499-EF4A-0D51-2BD6-28008EF1F32D}"/>
                  </a:ext>
                </a:extLst>
              </p:cNvPr>
              <p:cNvGrpSpPr/>
              <p:nvPr/>
            </p:nvGrpSpPr>
            <p:grpSpPr>
              <a:xfrm>
                <a:off x="740975" y="2589560"/>
                <a:ext cx="252005" cy="252005"/>
                <a:chOff x="818309" y="1831797"/>
                <a:chExt cx="365760" cy="365760"/>
              </a:xfrm>
            </p:grpSpPr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13835259-10AC-ADB4-7171-86F54ECA09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309" y="1831797"/>
                  <a:ext cx="365760" cy="365760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8110992-697D-8288-9501-F7007F109748}"/>
                    </a:ext>
                  </a:extLst>
                </p:cNvPr>
                <p:cNvSpPr/>
                <p:nvPr/>
              </p:nvSpPr>
              <p:spPr>
                <a:xfrm>
                  <a:off x="954418" y="1953937"/>
                  <a:ext cx="83807" cy="8380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39">
                    <a:defRPr/>
                  </a:pPr>
                  <a:endParaRPr lang="en-US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4B6E5B7-BA06-51DA-E1E7-485C208C51B8}"/>
                  </a:ext>
                </a:extLst>
              </p:cNvPr>
              <p:cNvGrpSpPr/>
              <p:nvPr/>
            </p:nvGrpSpPr>
            <p:grpSpPr>
              <a:xfrm>
                <a:off x="1001831" y="2588928"/>
                <a:ext cx="252005" cy="252005"/>
                <a:chOff x="818309" y="1831797"/>
                <a:chExt cx="365760" cy="365760"/>
              </a:xfrm>
            </p:grpSpPr>
            <p:pic>
              <p:nvPicPr>
                <p:cNvPr id="12" name="Graphic 11">
                  <a:extLst>
                    <a:ext uri="{FF2B5EF4-FFF2-40B4-BE49-F238E27FC236}">
                      <a16:creationId xmlns:a16="http://schemas.microsoft.com/office/drawing/2014/main" id="{77BFEA81-FDAA-3EAF-FE1C-68A2091266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309" y="1831797"/>
                  <a:ext cx="365760" cy="365760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BC8C043-00EF-AD78-D614-2E389A1E7B91}"/>
                    </a:ext>
                  </a:extLst>
                </p:cNvPr>
                <p:cNvSpPr/>
                <p:nvPr/>
              </p:nvSpPr>
              <p:spPr>
                <a:xfrm>
                  <a:off x="954418" y="1953937"/>
                  <a:ext cx="83807" cy="8380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39">
                    <a:defRPr/>
                  </a:pPr>
                  <a:endParaRPr lang="en-US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49BF2B5-C5CF-A7BF-18EF-C4256A7D4849}"/>
              </a:ext>
            </a:extLst>
          </p:cNvPr>
          <p:cNvGrpSpPr/>
          <p:nvPr/>
        </p:nvGrpSpPr>
        <p:grpSpPr>
          <a:xfrm>
            <a:off x="997913" y="2260163"/>
            <a:ext cx="4058515" cy="933536"/>
            <a:chOff x="748435" y="1695122"/>
            <a:chExt cx="3043886" cy="700152"/>
          </a:xfrm>
        </p:grpSpPr>
        <p:sp>
          <p:nvSpPr>
            <p:cNvPr id="33" name="Content Placeholder 4">
              <a:extLst>
                <a:ext uri="{FF2B5EF4-FFF2-40B4-BE49-F238E27FC236}">
                  <a16:creationId xmlns:a16="http://schemas.microsoft.com/office/drawing/2014/main" id="{89F10C6A-0A73-4384-94D0-DC16D1C32716}"/>
                </a:ext>
              </a:extLst>
            </p:cNvPr>
            <p:cNvSpPr txBox="1">
              <a:spLocks/>
            </p:cNvSpPr>
            <p:nvPr/>
          </p:nvSpPr>
          <p:spPr>
            <a:xfrm>
              <a:off x="1328521" y="2120759"/>
              <a:ext cx="2463800" cy="27451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15888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231775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Symbol" pitchFamily="2" charset="2"/>
                <a:buChar char="-"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41313" indent="-10953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457200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Symbol" pitchFamily="2" charset="2"/>
                <a:buChar char="-"/>
                <a:tabLst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defRPr/>
              </a:pPr>
              <a:r>
                <a:rPr lang="en-US" sz="1467">
                  <a:solidFill>
                    <a:prstClr val="white"/>
                  </a:solidFill>
                  <a:latin typeface="Arial"/>
                </a:rPr>
                <a:t>practices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426406-8402-9936-1265-4D6BF46331FD}"/>
                </a:ext>
              </a:extLst>
            </p:cNvPr>
            <p:cNvGrpSpPr/>
            <p:nvPr/>
          </p:nvGrpSpPr>
          <p:grpSpPr>
            <a:xfrm>
              <a:off x="748435" y="1695122"/>
              <a:ext cx="1844224" cy="609275"/>
              <a:chOff x="748435" y="1695122"/>
              <a:chExt cx="1844224" cy="609275"/>
            </a:xfrm>
          </p:grpSpPr>
          <p:sp>
            <p:nvSpPr>
              <p:cNvPr id="37" name="Content Placeholder 7">
                <a:extLst>
                  <a:ext uri="{FF2B5EF4-FFF2-40B4-BE49-F238E27FC236}">
                    <a16:creationId xmlns:a16="http://schemas.microsoft.com/office/drawing/2014/main" id="{02B3DDAA-CA18-4B55-96F3-09A6C1A61D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7824" y="1724960"/>
                <a:ext cx="1294835" cy="579437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7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115888" indent="-11588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7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231775" indent="-11588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itchFamily="2" charset="2"/>
                  <a:buChar char="-"/>
                  <a:defRPr sz="7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341313" indent="-10953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7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457200" indent="-115888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itchFamily="2" charset="2"/>
                  <a:buChar char="-"/>
                  <a:tabLst/>
                  <a:defRPr sz="7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09">
                  <a:defRPr/>
                </a:pPr>
                <a:r>
                  <a:rPr lang="en-US" sz="3733" b="1">
                    <a:solidFill>
                      <a:prstClr val="white"/>
                    </a:solidFill>
                    <a:latin typeface="Arial"/>
                  </a:rPr>
                  <a:t>1,033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E1138CB-A7EC-3466-C5EF-29ED97496570}"/>
                  </a:ext>
                </a:extLst>
              </p:cNvPr>
              <p:cNvGrpSpPr/>
              <p:nvPr/>
            </p:nvGrpSpPr>
            <p:grpSpPr>
              <a:xfrm>
                <a:off x="748435" y="1695122"/>
                <a:ext cx="448893" cy="520008"/>
                <a:chOff x="818309" y="1831797"/>
                <a:chExt cx="375655" cy="374270"/>
              </a:xfrm>
            </p:grpSpPr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9913D3D7-2B77-4EE1-CF8E-CF3A96F29C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309" y="1831797"/>
                  <a:ext cx="375655" cy="374270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B234FF4-54BE-E374-7682-8D5C24BE2534}"/>
                    </a:ext>
                  </a:extLst>
                </p:cNvPr>
                <p:cNvSpPr/>
                <p:nvPr/>
              </p:nvSpPr>
              <p:spPr>
                <a:xfrm>
                  <a:off x="954418" y="1953937"/>
                  <a:ext cx="87105" cy="8380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39">
                    <a:defRPr/>
                  </a:pPr>
                  <a:endParaRPr lang="en-US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9F42F2-B8DC-23E3-3BEC-9BBE59F953D7}"/>
              </a:ext>
            </a:extLst>
          </p:cNvPr>
          <p:cNvGrpSpPr/>
          <p:nvPr/>
        </p:nvGrpSpPr>
        <p:grpSpPr>
          <a:xfrm>
            <a:off x="1809822" y="4343788"/>
            <a:ext cx="1840292" cy="844309"/>
            <a:chOff x="1743628" y="3244931"/>
            <a:chExt cx="1840292" cy="844309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0361C2BE-CA14-2EC6-69C6-E7890266FF0E}"/>
                </a:ext>
              </a:extLst>
            </p:cNvPr>
            <p:cNvSpPr txBox="1">
              <a:spLocks/>
            </p:cNvSpPr>
            <p:nvPr/>
          </p:nvSpPr>
          <p:spPr>
            <a:xfrm>
              <a:off x="1785417" y="3778387"/>
              <a:ext cx="1798503" cy="31085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15888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231775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Symbol" pitchFamily="2" charset="2"/>
                <a:buChar char="-"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41313" indent="-10953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457200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Symbol" pitchFamily="2" charset="2"/>
                <a:buChar char="-"/>
                <a:tabLst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defRPr/>
              </a:pPr>
              <a:r>
                <a:rPr lang="en-US" sz="1467">
                  <a:solidFill>
                    <a:prstClr val="white"/>
                  </a:solidFill>
                  <a:latin typeface="Arial"/>
                </a:rPr>
                <a:t>LPP members</a:t>
              </a:r>
            </a:p>
          </p:txBody>
        </p:sp>
        <p:sp>
          <p:nvSpPr>
            <p:cNvPr id="27" name="Content Placeholder 7">
              <a:extLst>
                <a:ext uri="{FF2B5EF4-FFF2-40B4-BE49-F238E27FC236}">
                  <a16:creationId xmlns:a16="http://schemas.microsoft.com/office/drawing/2014/main" id="{4CD448A9-0D73-C9C8-8F50-D63600CA99B0}"/>
                </a:ext>
              </a:extLst>
            </p:cNvPr>
            <p:cNvSpPr txBox="1">
              <a:spLocks/>
            </p:cNvSpPr>
            <p:nvPr/>
          </p:nvSpPr>
          <p:spPr>
            <a:xfrm>
              <a:off x="1743628" y="3244931"/>
              <a:ext cx="1471520" cy="51885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7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15888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7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231775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Symbol" pitchFamily="2" charset="2"/>
                <a:buChar char="-"/>
                <a:defRPr sz="7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41313" indent="-10953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7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457200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Symbol" pitchFamily="2" charset="2"/>
                <a:buChar char="-"/>
                <a:tabLst/>
                <a:defRPr sz="7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defRPr/>
              </a:pPr>
              <a:r>
                <a:rPr lang="en-US" sz="3733" b="1">
                  <a:solidFill>
                    <a:prstClr val="white"/>
                  </a:solidFill>
                  <a:latin typeface="Arial"/>
                </a:rPr>
                <a:t>85</a:t>
              </a:r>
            </a:p>
          </p:txBody>
        </p:sp>
      </p:grpSp>
      <p:pic>
        <p:nvPicPr>
          <p:cNvPr id="31" name="Grafik 106">
            <a:extLst>
              <a:ext uri="{FF2B5EF4-FFF2-40B4-BE49-F238E27FC236}">
                <a16:creationId xmlns:a16="http://schemas.microsoft.com/office/drawing/2014/main" id="{6D0FE057-565D-0F33-84B3-BBF8ABF25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8733" y="4356467"/>
            <a:ext cx="677976" cy="67797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5AAC4AD-DA50-735C-B968-D2DF4DE163E0}"/>
              </a:ext>
            </a:extLst>
          </p:cNvPr>
          <p:cNvGrpSpPr/>
          <p:nvPr/>
        </p:nvGrpSpPr>
        <p:grpSpPr>
          <a:xfrm>
            <a:off x="1809822" y="5384708"/>
            <a:ext cx="1840292" cy="844309"/>
            <a:chOff x="1743628" y="3244931"/>
            <a:chExt cx="1840292" cy="844309"/>
          </a:xfrm>
        </p:grpSpPr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039D80A-73F2-AD88-3058-CADBAB49C332}"/>
                </a:ext>
              </a:extLst>
            </p:cNvPr>
            <p:cNvSpPr txBox="1">
              <a:spLocks/>
            </p:cNvSpPr>
            <p:nvPr/>
          </p:nvSpPr>
          <p:spPr>
            <a:xfrm>
              <a:off x="1785417" y="3778387"/>
              <a:ext cx="1798503" cy="31085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15888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231775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Symbol" pitchFamily="2" charset="2"/>
                <a:buChar char="-"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41313" indent="-10953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457200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Symbol" pitchFamily="2" charset="2"/>
                <a:buChar char="-"/>
                <a:tabLst/>
                <a:defRPr sz="11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defRPr/>
              </a:pPr>
              <a:r>
                <a:rPr lang="en-US" sz="1467">
                  <a:solidFill>
                    <a:prstClr val="white"/>
                  </a:solidFill>
                  <a:latin typeface="Arial"/>
                </a:rPr>
                <a:t>LPP+ members</a:t>
              </a:r>
            </a:p>
          </p:txBody>
        </p:sp>
        <p:sp>
          <p:nvSpPr>
            <p:cNvPr id="36" name="Content Placeholder 7">
              <a:extLst>
                <a:ext uri="{FF2B5EF4-FFF2-40B4-BE49-F238E27FC236}">
                  <a16:creationId xmlns:a16="http://schemas.microsoft.com/office/drawing/2014/main" id="{25A45864-4767-08E5-7557-B332E493488A}"/>
                </a:ext>
              </a:extLst>
            </p:cNvPr>
            <p:cNvSpPr txBox="1">
              <a:spLocks/>
            </p:cNvSpPr>
            <p:nvPr/>
          </p:nvSpPr>
          <p:spPr>
            <a:xfrm>
              <a:off x="1743628" y="3244931"/>
              <a:ext cx="1471520" cy="51885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7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15888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7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231775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Symbol" pitchFamily="2" charset="2"/>
                <a:buChar char="-"/>
                <a:defRPr sz="7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341313" indent="-10953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7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457200" indent="-115888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Symbol" pitchFamily="2" charset="2"/>
                <a:buChar char="-"/>
                <a:tabLst/>
                <a:defRPr sz="7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Arial"/>
                </a:rPr>
                <a:t>25</a:t>
              </a:r>
            </a:p>
          </p:txBody>
        </p:sp>
      </p:grpSp>
      <p:pic>
        <p:nvPicPr>
          <p:cNvPr id="40" name="Graphic 39" descr="Badge Follow with solid fill">
            <a:extLst>
              <a:ext uri="{FF2B5EF4-FFF2-40B4-BE49-F238E27FC236}">
                <a16:creationId xmlns:a16="http://schemas.microsoft.com/office/drawing/2014/main" id="{8A90B8D4-363C-28D3-64E4-D5F5AC8571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424" y="5423656"/>
            <a:ext cx="709917" cy="7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93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nk and blue gradient&#10;&#10;AI-generated content may be incorrect.">
            <a:extLst>
              <a:ext uri="{FF2B5EF4-FFF2-40B4-BE49-F238E27FC236}">
                <a16:creationId xmlns:a16="http://schemas.microsoft.com/office/drawing/2014/main" id="{A643383E-579E-5BBE-726D-8D21CEFF1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F493DCF-5968-027F-E4CD-D5E47BB950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959" y="403167"/>
            <a:ext cx="1521127" cy="216000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28ACF5F-0424-886A-33A9-2DAD9FAFB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1" y="1740339"/>
            <a:ext cx="4275520" cy="197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31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E5BE7-7E06-F858-B69F-EB83E30A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E5F38-3383-D1D4-C816-E64E1DA54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54038"/>
          <a:stretch/>
        </p:blipFill>
        <p:spPr>
          <a:xfrm>
            <a:off x="1" y="0"/>
            <a:ext cx="4262547" cy="6858000"/>
          </a:xfrm>
          <a:prstGeom prst="rect">
            <a:avLst/>
          </a:prstGeom>
        </p:spPr>
      </p:pic>
      <p:sp>
        <p:nvSpPr>
          <p:cNvPr id="4" name="Title 17">
            <a:extLst>
              <a:ext uri="{FF2B5EF4-FFF2-40B4-BE49-F238E27FC236}">
                <a16:creationId xmlns:a16="http://schemas.microsoft.com/office/drawing/2014/main" id="{DEDF5134-E1C9-5524-9751-54CD8975A46A}"/>
              </a:ext>
            </a:extLst>
          </p:cNvPr>
          <p:cNvSpPr txBox="1">
            <a:spLocks/>
          </p:cNvSpPr>
          <p:nvPr/>
        </p:nvSpPr>
        <p:spPr>
          <a:xfrm>
            <a:off x="325742" y="624840"/>
            <a:ext cx="3331860" cy="19507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914354">
              <a:defRPr/>
            </a:pPr>
            <a:r>
              <a:rPr lang="en-US" sz="4267">
                <a:solidFill>
                  <a:srgbClr val="FFFFFF"/>
                </a:solidFill>
                <a:latin typeface="Arial"/>
              </a:rPr>
              <a:t>Thank you to all of our sponsors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DD5AE3-4BA1-55B5-D9FE-804EAA0CC09B}"/>
              </a:ext>
            </a:extLst>
          </p:cNvPr>
          <p:cNvSpPr/>
          <p:nvPr/>
        </p:nvSpPr>
        <p:spPr>
          <a:xfrm>
            <a:off x="4262550" y="0"/>
            <a:ext cx="7929452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73152" tIns="73152" rIns="60960" bIns="48768" rtlCol="0" anchor="ctr" anchorCtr="0">
            <a:noAutofit/>
          </a:bodyPr>
          <a:lstStyle/>
          <a:p>
            <a:pPr algn="ctr" defTabSz="231637">
              <a:spcAft>
                <a:spcPts val="800"/>
              </a:spcAft>
              <a:tabLst>
                <a:tab pos="231637" algn="l"/>
                <a:tab pos="463272" algn="l"/>
                <a:tab pos="694909" algn="l"/>
                <a:tab pos="926546" algn="l"/>
              </a:tabLst>
              <a:defRPr/>
            </a:pPr>
            <a:endParaRPr lang="en-US" sz="1867" err="1">
              <a:solidFill>
                <a:srgbClr val="3B3B3B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A0D1E8A-BF64-32F7-6F69-F4B0F88D8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6" y="5802291"/>
            <a:ext cx="1867105" cy="861741"/>
          </a:xfrm>
          <a:prstGeom prst="rect">
            <a:avLst/>
          </a:prstGeom>
        </p:spPr>
      </p:pic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BB99761A-CF17-D4C6-A197-180A55D26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99" y="258728"/>
            <a:ext cx="2438400" cy="495376"/>
          </a:xfrm>
          <a:prstGeom prst="rect">
            <a:avLst/>
          </a:prstGeom>
        </p:spPr>
      </p:pic>
      <p:pic>
        <p:nvPicPr>
          <p:cNvPr id="12" name="Picture 11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2BCBCDAE-9E04-96D8-30D4-0D7543F7B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961" y="126940"/>
            <a:ext cx="2438400" cy="758952"/>
          </a:xfrm>
          <a:prstGeom prst="rect">
            <a:avLst/>
          </a:prstGeom>
        </p:spPr>
      </p:pic>
      <p:pic>
        <p:nvPicPr>
          <p:cNvPr id="15" name="Picture 14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3047B32D-8102-8BB7-782F-8A3906D5D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7" b="33198"/>
          <a:stretch/>
        </p:blipFill>
        <p:spPr>
          <a:xfrm>
            <a:off x="10048724" y="184501"/>
            <a:ext cx="1828800" cy="643833"/>
          </a:xfrm>
          <a:prstGeom prst="rect">
            <a:avLst/>
          </a:prstGeom>
        </p:spPr>
      </p:pic>
      <p:pic>
        <p:nvPicPr>
          <p:cNvPr id="19" name="Picture 1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26B27D8-A906-D71A-2330-6CE8011D5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56" y="1205243"/>
            <a:ext cx="2438400" cy="669608"/>
          </a:xfrm>
          <a:prstGeom prst="rect">
            <a:avLst/>
          </a:prstGeom>
        </p:spPr>
      </p:pic>
      <p:pic>
        <p:nvPicPr>
          <p:cNvPr id="21" name="Picture 20" descr="A blu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EE35EBF7-3328-C31D-257F-4D520AEF1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19" y="1201109"/>
            <a:ext cx="2438400" cy="677875"/>
          </a:xfrm>
          <a:prstGeom prst="rect">
            <a:avLst/>
          </a:prstGeom>
        </p:spPr>
      </p:pic>
      <p:pic>
        <p:nvPicPr>
          <p:cNvPr id="25" name="Picture 24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BF06EBF5-98F5-94FE-1DA1-DA46B90FDB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681" y="1135511"/>
            <a:ext cx="2133600" cy="8090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4AD7C4-0ED0-7DEB-8FD4-E1E3CC90EE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7319" y="2232390"/>
            <a:ext cx="2438400" cy="1220175"/>
          </a:xfrm>
          <a:prstGeom prst="rect">
            <a:avLst/>
          </a:prstGeom>
        </p:spPr>
      </p:pic>
      <p:pic>
        <p:nvPicPr>
          <p:cNvPr id="30" name="Picture 29" descr="A logo for a company&#10;&#10;AI-generated content may be incorrect.">
            <a:extLst>
              <a:ext uri="{FF2B5EF4-FFF2-40B4-BE49-F238E27FC236}">
                <a16:creationId xmlns:a16="http://schemas.microsoft.com/office/drawing/2014/main" id="{FDC3FEEF-FDA5-5627-AB8C-6707B84D57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29313" r="14445" b="29161"/>
          <a:stretch/>
        </p:blipFill>
        <p:spPr>
          <a:xfrm>
            <a:off x="7430319" y="2198851"/>
            <a:ext cx="1828800" cy="1067964"/>
          </a:xfrm>
          <a:prstGeom prst="rect">
            <a:avLst/>
          </a:prstGeom>
        </p:spPr>
      </p:pic>
      <p:pic>
        <p:nvPicPr>
          <p:cNvPr id="32" name="Picture 31" descr="A blue and black logo&#10;&#10;AI-generated content may be incorrect.">
            <a:extLst>
              <a:ext uri="{FF2B5EF4-FFF2-40B4-BE49-F238E27FC236}">
                <a16:creationId xmlns:a16="http://schemas.microsoft.com/office/drawing/2014/main" id="{CCC53C6C-A78E-F6B7-D668-1202D80658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48" y="2190582"/>
            <a:ext cx="2133600" cy="1214900"/>
          </a:xfrm>
          <a:prstGeom prst="rect">
            <a:avLst/>
          </a:prstGeom>
        </p:spPr>
      </p:pic>
      <p:pic>
        <p:nvPicPr>
          <p:cNvPr id="34" name="Picture 33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CE2C4B29-1627-4B54-06C8-98DD074DFA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78" y="3791828"/>
            <a:ext cx="2174244" cy="581153"/>
          </a:xfrm>
          <a:prstGeom prst="rect">
            <a:avLst/>
          </a:prstGeom>
        </p:spPr>
      </p:pic>
      <p:pic>
        <p:nvPicPr>
          <p:cNvPr id="36" name="Picture 35" descr="A logo of a patient&#10;&#10;AI-generated content may be incorrect.">
            <a:extLst>
              <a:ext uri="{FF2B5EF4-FFF2-40B4-BE49-F238E27FC236}">
                <a16:creationId xmlns:a16="http://schemas.microsoft.com/office/drawing/2014/main" id="{6F4DC890-D1A5-A70F-683D-CA94EDB667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961" y="3530651"/>
            <a:ext cx="1828800" cy="958448"/>
          </a:xfrm>
          <a:prstGeom prst="rect">
            <a:avLst/>
          </a:prstGeom>
        </p:spPr>
      </p:pic>
      <p:pic>
        <p:nvPicPr>
          <p:cNvPr id="38" name="Picture 37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D9F7AB54-57B4-7DAB-86EF-C6B5C5D375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9" b="33759"/>
          <a:stretch/>
        </p:blipFill>
        <p:spPr>
          <a:xfrm>
            <a:off x="9520561" y="3790793"/>
            <a:ext cx="2438400" cy="4357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A2C8A97-D4A0-F102-CE20-C743176C4A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111" y="4596924"/>
            <a:ext cx="2438400" cy="1219200"/>
          </a:xfrm>
          <a:prstGeom prst="rect">
            <a:avLst/>
          </a:prstGeom>
        </p:spPr>
      </p:pic>
      <p:pic>
        <p:nvPicPr>
          <p:cNvPr id="50" name="Picture 49" descr="A close-up of a logo&#10;&#10;AI-generated content may be incorrect.">
            <a:extLst>
              <a:ext uri="{FF2B5EF4-FFF2-40B4-BE49-F238E27FC236}">
                <a16:creationId xmlns:a16="http://schemas.microsoft.com/office/drawing/2014/main" id="{2A15D237-24F5-CF54-433A-2C7173056C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3" b="28401"/>
          <a:stretch/>
        </p:blipFill>
        <p:spPr>
          <a:xfrm>
            <a:off x="7008073" y="4918484"/>
            <a:ext cx="2438400" cy="572193"/>
          </a:xfrm>
          <a:prstGeom prst="rect">
            <a:avLst/>
          </a:prstGeom>
        </p:spPr>
      </p:pic>
      <p:pic>
        <p:nvPicPr>
          <p:cNvPr id="13" name="Picture 12" descr="A close up of blue text&#10;&#10;AI-generated content may be incorrect.">
            <a:extLst>
              <a:ext uri="{FF2B5EF4-FFF2-40B4-BE49-F238E27FC236}">
                <a16:creationId xmlns:a16="http://schemas.microsoft.com/office/drawing/2014/main" id="{521F71F5-5350-C0B9-EFCB-7CC0F2B9AC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61" y="5920057"/>
            <a:ext cx="2438400" cy="621664"/>
          </a:xfrm>
          <a:prstGeom prst="rect">
            <a:avLst/>
          </a:prstGeom>
        </p:spPr>
      </p:pic>
      <p:pic>
        <p:nvPicPr>
          <p:cNvPr id="16" name="Picture 15" descr="A logo with blue and green swirls&#10;&#10;AI-generated content may be incorrect.">
            <a:extLst>
              <a:ext uri="{FF2B5EF4-FFF2-40B4-BE49-F238E27FC236}">
                <a16:creationId xmlns:a16="http://schemas.microsoft.com/office/drawing/2014/main" id="{C246ABF5-F540-6B02-BE40-6B18057830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880" y="5656330"/>
            <a:ext cx="1219200" cy="967831"/>
          </a:xfrm>
          <a:prstGeom prst="rect">
            <a:avLst/>
          </a:prstGeom>
        </p:spPr>
      </p:pic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A0EF1626-7D18-77BD-3CF1-711C2A5D70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377" y="4863495"/>
            <a:ext cx="2438400" cy="627180"/>
          </a:xfrm>
          <a:prstGeom prst="rect">
            <a:avLst/>
          </a:prstGeom>
        </p:spPr>
      </p:pic>
      <p:pic>
        <p:nvPicPr>
          <p:cNvPr id="6" name="Picture 5" descr="A blue and black text&#10;&#10;AI-generated content may be incorrect.">
            <a:extLst>
              <a:ext uri="{FF2B5EF4-FFF2-40B4-BE49-F238E27FC236}">
                <a16:creationId xmlns:a16="http://schemas.microsoft.com/office/drawing/2014/main" id="{90E79EF5-5C93-32D2-9886-39D4694F95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23" y="5892639"/>
            <a:ext cx="312900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2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E76C9-AAD1-354B-AB19-F6C703F62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65173-84A3-7CA8-5F1B-5FCCC14A0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54038"/>
          <a:stretch/>
        </p:blipFill>
        <p:spPr>
          <a:xfrm>
            <a:off x="1" y="0"/>
            <a:ext cx="4262547" cy="6858000"/>
          </a:xfrm>
          <a:prstGeom prst="rect">
            <a:avLst/>
          </a:prstGeom>
        </p:spPr>
      </p:pic>
      <p:sp>
        <p:nvSpPr>
          <p:cNvPr id="4" name="Title 17">
            <a:extLst>
              <a:ext uri="{FF2B5EF4-FFF2-40B4-BE49-F238E27FC236}">
                <a16:creationId xmlns:a16="http://schemas.microsoft.com/office/drawing/2014/main" id="{DBED9C93-5339-3266-50B2-ACBBC6080C83}"/>
              </a:ext>
            </a:extLst>
          </p:cNvPr>
          <p:cNvSpPr txBox="1">
            <a:spLocks/>
          </p:cNvSpPr>
          <p:nvPr/>
        </p:nvSpPr>
        <p:spPr>
          <a:xfrm>
            <a:off x="325742" y="624840"/>
            <a:ext cx="3331860" cy="19507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914354">
              <a:defRPr/>
            </a:pPr>
            <a:r>
              <a:rPr lang="en-US" sz="4267">
                <a:solidFill>
                  <a:srgbClr val="FFFFFF"/>
                </a:solidFill>
                <a:latin typeface="Arial"/>
              </a:rPr>
              <a:t>Special thanks to our p</a:t>
            </a:r>
            <a:r>
              <a:rPr lang="en-US" sz="4267" err="1">
                <a:solidFill>
                  <a:srgbClr val="FFFFFF"/>
                </a:solidFill>
                <a:latin typeface="Arial"/>
              </a:rPr>
              <a:t>remium</a:t>
            </a:r>
            <a:r>
              <a:rPr lang="en-US" sz="4267">
                <a:solidFill>
                  <a:srgbClr val="FFFFFF"/>
                </a:solidFill>
                <a:latin typeface="Arial"/>
              </a:rPr>
              <a:t> sponsors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D05414-EF2B-EDAF-91D4-3A3CB5C7AEB0}"/>
              </a:ext>
            </a:extLst>
          </p:cNvPr>
          <p:cNvSpPr/>
          <p:nvPr/>
        </p:nvSpPr>
        <p:spPr>
          <a:xfrm>
            <a:off x="4262550" y="0"/>
            <a:ext cx="7929452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73152" tIns="73152" rIns="60960" bIns="48768" rtlCol="0" anchor="ctr" anchorCtr="0">
            <a:noAutofit/>
          </a:bodyPr>
          <a:lstStyle/>
          <a:p>
            <a:pPr algn="ctr" defTabSz="231637">
              <a:spcAft>
                <a:spcPts val="800"/>
              </a:spcAft>
              <a:tabLst>
                <a:tab pos="231637" algn="l"/>
                <a:tab pos="463272" algn="l"/>
                <a:tab pos="694909" algn="l"/>
                <a:tab pos="926546" algn="l"/>
              </a:tabLst>
              <a:defRPr/>
            </a:pPr>
            <a:endParaRPr lang="en-US" sz="1867" err="1">
              <a:solidFill>
                <a:srgbClr val="3B3B3B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C6489AF-4F56-6AEB-BC26-C5DE95486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6" y="5802291"/>
            <a:ext cx="1867105" cy="861741"/>
          </a:xfrm>
          <a:prstGeom prst="rect">
            <a:avLst/>
          </a:prstGeom>
        </p:spPr>
      </p:pic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5D845BD8-5E23-DDD4-CE71-7F9F8B7A1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08" y="595488"/>
            <a:ext cx="3657600" cy="743064"/>
          </a:xfrm>
          <a:prstGeom prst="rect">
            <a:avLst/>
          </a:prstGeom>
        </p:spPr>
      </p:pic>
      <p:pic>
        <p:nvPicPr>
          <p:cNvPr id="11" name="Picture 10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16974BEF-B01F-D7E6-1448-523F433C7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67" y="334690"/>
            <a:ext cx="3657600" cy="1138428"/>
          </a:xfrm>
          <a:prstGeom prst="rect">
            <a:avLst/>
          </a:prstGeom>
        </p:spPr>
      </p:pic>
      <p:pic>
        <p:nvPicPr>
          <p:cNvPr id="13" name="Picture 12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85D96F51-2917-EB72-4B63-F27B24721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7" b="33198"/>
          <a:stretch/>
        </p:blipFill>
        <p:spPr>
          <a:xfrm>
            <a:off x="4735183" y="1999387"/>
            <a:ext cx="3048000" cy="1073056"/>
          </a:xfrm>
          <a:prstGeom prst="rect">
            <a:avLst/>
          </a:prstGeom>
        </p:spPr>
      </p:pic>
      <p:pic>
        <p:nvPicPr>
          <p:cNvPr id="15" name="Picture 1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C3A844F-BDD4-6CF0-D1CC-9FA737705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51" y="1863783"/>
            <a:ext cx="3657600" cy="1004412"/>
          </a:xfrm>
          <a:prstGeom prst="rect">
            <a:avLst/>
          </a:prstGeom>
        </p:spPr>
      </p:pic>
      <p:pic>
        <p:nvPicPr>
          <p:cNvPr id="17" name="Picture 16" descr="A blu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A3365468-62FF-85FF-00AE-35ACE550F9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08" y="3598715"/>
            <a:ext cx="3657600" cy="1016812"/>
          </a:xfrm>
          <a:prstGeom prst="rect">
            <a:avLst/>
          </a:prstGeom>
        </p:spPr>
      </p:pic>
      <p:pic>
        <p:nvPicPr>
          <p:cNvPr id="23" name="Picture 22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6F73029-9D94-0F87-FEC9-3BCA8B106B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67" y="3386941"/>
            <a:ext cx="3352800" cy="12713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A6D2AF-5C97-D3CA-6C66-9C8899D8C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6208" y="4887159"/>
            <a:ext cx="3657600" cy="1830263"/>
          </a:xfrm>
          <a:prstGeom prst="rect">
            <a:avLst/>
          </a:prstGeom>
        </p:spPr>
      </p:pic>
      <p:pic>
        <p:nvPicPr>
          <p:cNvPr id="25" name="Picture 24" descr="A logo for a company&#10;&#10;AI-generated content may be incorrect.">
            <a:extLst>
              <a:ext uri="{FF2B5EF4-FFF2-40B4-BE49-F238E27FC236}">
                <a16:creationId xmlns:a16="http://schemas.microsoft.com/office/drawing/2014/main" id="{6BEBB812-4060-A582-B38F-16F2E5092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29313" r="14445" b="29161"/>
          <a:stretch/>
        </p:blipFill>
        <p:spPr>
          <a:xfrm>
            <a:off x="8767937" y="4743371"/>
            <a:ext cx="3048000" cy="177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12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9B3914A-3184-462F-92EA-AFDCE8992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E91181-E35F-C87C-5B18-C40D86FE2DDA}"/>
              </a:ext>
            </a:extLst>
          </p:cNvPr>
          <p:cNvSpPr/>
          <p:nvPr/>
        </p:nvSpPr>
        <p:spPr>
          <a:xfrm>
            <a:off x="4262550" y="0"/>
            <a:ext cx="7929452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73152" tIns="73152" rIns="60960" bIns="48768" rtlCol="0" anchor="ctr" anchorCtr="0">
            <a:noAutofit/>
          </a:bodyPr>
          <a:lstStyle/>
          <a:p>
            <a:pPr algn="ctr" defTabSz="231637">
              <a:spcAft>
                <a:spcPts val="800"/>
              </a:spcAft>
              <a:tabLst>
                <a:tab pos="231637" algn="l"/>
                <a:tab pos="463272" algn="l"/>
                <a:tab pos="694909" algn="l"/>
                <a:tab pos="926546" algn="l"/>
              </a:tabLst>
              <a:defRPr/>
            </a:pPr>
            <a:endParaRPr lang="en-US" sz="1867" err="1">
              <a:solidFill>
                <a:srgbClr val="3B3B3B"/>
              </a:solidFill>
              <a:latin typeface="Arial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1FC18F-A05C-7D4A-F8E4-94452EBBF580}"/>
              </a:ext>
            </a:extLst>
          </p:cNvPr>
          <p:cNvGraphicFramePr>
            <a:graphicFrameLocks noGrp="1"/>
          </p:cNvGraphicFramePr>
          <p:nvPr/>
        </p:nvGraphicFramePr>
        <p:xfrm>
          <a:off x="0" y="217808"/>
          <a:ext cx="12192000" cy="6422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255">
                  <a:extLst>
                    <a:ext uri="{9D8B030D-6E8A-4147-A177-3AD203B41FA5}">
                      <a16:colId xmlns:a16="http://schemas.microsoft.com/office/drawing/2014/main" val="3350736879"/>
                    </a:ext>
                  </a:extLst>
                </a:gridCol>
                <a:gridCol w="4902581">
                  <a:extLst>
                    <a:ext uri="{9D8B030D-6E8A-4147-A177-3AD203B41FA5}">
                      <a16:colId xmlns:a16="http://schemas.microsoft.com/office/drawing/2014/main" val="2869084421"/>
                    </a:ext>
                  </a:extLst>
                </a:gridCol>
                <a:gridCol w="5776164">
                  <a:extLst>
                    <a:ext uri="{9D8B030D-6E8A-4147-A177-3AD203B41FA5}">
                      <a16:colId xmlns:a16="http://schemas.microsoft.com/office/drawing/2014/main" val="3792076277"/>
                    </a:ext>
                  </a:extLst>
                </a:gridCol>
              </a:tblGrid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7:00 – 7:30am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spc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Breakfast – Landmark CD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001919"/>
                  </a:ext>
                </a:extLst>
              </a:tr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7:30 – 8:00am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spc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Exhibits / Networking  - Landmark CD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145996"/>
                  </a:ext>
                </a:extLst>
              </a:tr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8:00 - 8:15am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Welcome, Program Overview &amp; Cencora Unified Vision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Rick Lozano Phil Bruce,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and</a:t>
                      </a: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Shane Dixon, </a:t>
                      </a:r>
                      <a:r>
                        <a:rPr lang="fr-CA" sz="1200" b="1" kern="120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PA-C, MBA, CCOA</a:t>
                      </a:r>
                      <a:endParaRPr lang="en-US" sz="1200" b="0" i="0" spc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433908"/>
                  </a:ext>
                </a:extLst>
              </a:tr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8:15 – 8:45am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Market Economics &amp; Legislative Update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David Senior,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SVP, Biopharma Intelligence, Cencora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06028"/>
                  </a:ext>
                </a:extLst>
              </a:tr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8:45 – 9:20am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Coding, Billing &amp; Reimbursement Updates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Elizabeth Cifers</a:t>
                      </a:r>
                      <a:r>
                        <a:rPr lang="en-US" sz="1200" b="0" i="0" spc="0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, Elizabeth Cifers Consulting, LLC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46413"/>
                  </a:ext>
                </a:extLst>
              </a:tr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9:20 - 9:40am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Strategies in Payer Contracting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Armando Cardoso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&amp; Scott Dewey, 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PayrHealth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676600"/>
                  </a:ext>
                </a:extLst>
              </a:tr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9:40 – 10:10am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spc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Break / Exhibits / Networking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i="0" spc="0">
                        <a:solidFill>
                          <a:srgbClr val="3A289B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174349"/>
                  </a:ext>
                </a:extLst>
              </a:tr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10:10 – 10:35am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Update on Current Therapies: Biosimilars, Anti-VEGF, GA, and more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John Kitchens, MD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, Retina Associates of Kentucky/EyeCare Partners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311272"/>
                  </a:ext>
                </a:extLst>
              </a:tr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10:35 – 11:00am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Future Therapies in Retina: TKIs, cell &amp; gene, etc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John Kitchens, MD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, Retina Associates of Kentucky/EyeCare Partners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84920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11:00 – 12:00pm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Practice Management / Business Operations Quick Hits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Revenue Cycle Management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Research trials in ophthalmology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Discussions on real estate: rent vs own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Benefits of cross-training staff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Ashley Nahrwold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, The Retina Institute/ Retina Consultants of America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Kevin Quinn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, Retina Consultants of America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Jeff Brockette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, Texas Retina Associates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Kristin Yockus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, Retina Consultants of America</a:t>
                      </a:r>
                      <a:b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Andy Laverghetta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, SouthEastern Retina Associates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424315"/>
                  </a:ext>
                </a:extLst>
              </a:tr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12:00 – 1:00pm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spc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Lunch / Exhibits / Networking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spc="0">
                        <a:solidFill>
                          <a:srgbClr val="3A289B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121636"/>
                  </a:ext>
                </a:extLst>
              </a:tr>
              <a:tr h="3597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1:00 – 1:45pm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News from Distribution, GPO, and Solutions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b="1" kern="12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Jessica Cooley</a:t>
                      </a:r>
                      <a:r>
                        <a:rPr lang="fr-CA" sz="1200" b="0" kern="12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CA" sz="1200" b="1" kern="12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Rich Griffith</a:t>
                      </a:r>
                      <a:r>
                        <a:rPr lang="fr-CA" sz="1200" b="0" kern="12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 and </a:t>
                      </a:r>
                      <a:r>
                        <a:rPr lang="fr-CA" sz="1200" b="1" kern="12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Jaime Knight</a:t>
                      </a:r>
                      <a:endParaRPr lang="en-US" sz="1200" b="0" i="0" spc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410661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1:45 – 2:45pm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Practice Administrator Panel: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Changing landscape with patient assistance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Strategies for physician recruitment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Utilizing artificial intelligence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Ways to reduce staff turnover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Aamer Hyatt, 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Northern California Retina Vitreous Associates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Andy Laverghetta, 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SouthEastern Retina Associates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Jeff Brockette, 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Texas Retina Associates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Eli Tallman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, EyeSouth Partners</a:t>
                      </a:r>
                      <a:b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200" b="1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Sherri White</a:t>
                      </a: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, Retina Associates of Western NY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91449"/>
                  </a:ext>
                </a:extLst>
              </a:tr>
              <a:tr h="39250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2:45 – 3:00pm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spc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Audience ARS, Closing Remarks, Event Takeaways, Next Steps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Shane Dixon, </a:t>
                      </a:r>
                      <a:r>
                        <a:rPr lang="fr-CA" sz="1200" b="1" kern="12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PA-C, MBA, CCOA </a:t>
                      </a:r>
                      <a:r>
                        <a:rPr lang="fr-CA" sz="1200" b="0" kern="12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fr-CA" sz="1200" b="1" kern="12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Chris Vorce</a:t>
                      </a:r>
                      <a:endParaRPr lang="en-US" sz="1200" b="0" i="0" spc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234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877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9E836FA3-C594-95B4-17AF-2AF10094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856E92B-F6B0-3D35-7827-55ACE6DCA969}"/>
              </a:ext>
            </a:extLst>
          </p:cNvPr>
          <p:cNvGraphicFramePr>
            <a:graphicFrameLocks noGrp="1"/>
          </p:cNvGraphicFramePr>
          <p:nvPr/>
        </p:nvGraphicFramePr>
        <p:xfrm>
          <a:off x="194734" y="137538"/>
          <a:ext cx="11802533" cy="6582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915">
                  <a:extLst>
                    <a:ext uri="{9D8B030D-6E8A-4147-A177-3AD203B41FA5}">
                      <a16:colId xmlns:a16="http://schemas.microsoft.com/office/drawing/2014/main" val="3350736879"/>
                    </a:ext>
                  </a:extLst>
                </a:gridCol>
                <a:gridCol w="4745972">
                  <a:extLst>
                    <a:ext uri="{9D8B030D-6E8A-4147-A177-3AD203B41FA5}">
                      <a16:colId xmlns:a16="http://schemas.microsoft.com/office/drawing/2014/main" val="2869084421"/>
                    </a:ext>
                  </a:extLst>
                </a:gridCol>
                <a:gridCol w="5591647">
                  <a:extLst>
                    <a:ext uri="{9D8B030D-6E8A-4147-A177-3AD203B41FA5}">
                      <a16:colId xmlns:a16="http://schemas.microsoft.com/office/drawing/2014/main" val="3792076277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r>
                        <a:rPr lang="en-US" sz="1100" b="1" i="0" spc="300" dirty="0">
                          <a:latin typeface="Century Gothic" panose="020B0502020202020204" pitchFamily="34" charset="0"/>
                        </a:rPr>
                        <a:t>TIME</a:t>
                      </a:r>
                    </a:p>
                  </a:txBody>
                  <a:tcPr anchor="ctr">
                    <a:solidFill>
                      <a:srgbClr val="464646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b="1" i="0" spc="300" dirty="0">
                          <a:latin typeface="Century Gothic" panose="020B0502020202020204" pitchFamily="34" charset="0"/>
                        </a:rPr>
                        <a:t>TOPIC</a:t>
                      </a:r>
                    </a:p>
                  </a:txBody>
                  <a:tcPr anchor="ctr">
                    <a:solidFill>
                      <a:srgbClr val="464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1" i="0" spc="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464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390018"/>
                  </a:ext>
                </a:extLst>
              </a:tr>
              <a:tr h="3216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7:00 – 7:30am</a:t>
                      </a:r>
                    </a:p>
                  </a:txBody>
                  <a:tcPr anchor="ctr">
                    <a:solidFill>
                      <a:srgbClr val="E6008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Breakfast – Landmark CD</a:t>
                      </a:r>
                    </a:p>
                  </a:txBody>
                  <a:tcPr anchor="ctr">
                    <a:solidFill>
                      <a:srgbClr val="E6008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001919"/>
                  </a:ext>
                </a:extLst>
              </a:tr>
              <a:tr h="3216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7:30 – 8:00am</a:t>
                      </a:r>
                    </a:p>
                  </a:txBody>
                  <a:tcPr anchor="ctr">
                    <a:solidFill>
                      <a:srgbClr val="E6008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Exhibits / Networking  - Landmark CD</a:t>
                      </a:r>
                    </a:p>
                  </a:txBody>
                  <a:tcPr anchor="ctr">
                    <a:solidFill>
                      <a:srgbClr val="E600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145996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 b="1" i="0" spc="3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TIME</a:t>
                      </a:r>
                    </a:p>
                  </a:txBody>
                  <a:tcPr anchor="ctr">
                    <a:solidFill>
                      <a:srgbClr val="464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spc="3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General Session</a:t>
                      </a:r>
                    </a:p>
                    <a:p>
                      <a:r>
                        <a:rPr lang="en-US" sz="1100" b="0" i="0" spc="3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Landmark AB</a:t>
                      </a:r>
                    </a:p>
                  </a:txBody>
                  <a:tcPr anchor="ctr">
                    <a:solidFill>
                      <a:srgbClr val="4646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spc="3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SPEAKER</a:t>
                      </a:r>
                    </a:p>
                  </a:txBody>
                  <a:tcPr anchor="ctr">
                    <a:solidFill>
                      <a:srgbClr val="464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082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8:00 - 8:15am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Welcome, Program Overview &amp; Cencora Unified Vision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A289B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Rick Lozano,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Sr. Vice President, Specialty GPOs</a:t>
                      </a:r>
                      <a:b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A289B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A289B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Phil Bruce,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Vice President &amp; General Manager, SPN</a:t>
                      </a:r>
                      <a:b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A289B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A289B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Shane Dixon, </a:t>
                      </a:r>
                      <a:r>
                        <a:rPr lang="fr-CA" sz="900" b="1" kern="1200" dirty="0">
                          <a:solidFill>
                            <a:srgbClr val="3A289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PA-C, MBA, CCOA, </a:t>
                      </a:r>
                      <a:r>
                        <a:rPr lang="fr-CA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Vice President, Vision Strategic Advancement &amp; Business Development</a:t>
                      </a:r>
                      <a:r>
                        <a:rPr lang="fr-CA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433908"/>
                  </a:ext>
                </a:extLst>
              </a:tr>
              <a:tr h="3216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8:15 – 8:45am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Market Economics &amp; Legislative Update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A289B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David Senior,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SVP, Biopharma Intelligence, Cencora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06028"/>
                  </a:ext>
                </a:extLst>
              </a:tr>
              <a:tr h="3216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8:45 – 9:20am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Coding, Billing &amp; Reimbursement Updates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Elizabeth Cifers</a:t>
                      </a:r>
                      <a: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Elizabeth Cifers Consulting, LLC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46413"/>
                  </a:ext>
                </a:extLst>
              </a:tr>
              <a:tr h="3216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9:20 - 9:40am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Strategies in Payer Contracting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Armando Cardoso</a:t>
                      </a:r>
                      <a: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Scott Dewey,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PayrHealth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676600"/>
                  </a:ext>
                </a:extLst>
              </a:tr>
              <a:tr h="3216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9:40 – 10:10am</a:t>
                      </a:r>
                    </a:p>
                  </a:txBody>
                  <a:tcPr anchor="ctr">
                    <a:solidFill>
                      <a:srgbClr val="E600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 / Exhibits / Networking </a:t>
                      </a:r>
                    </a:p>
                  </a:txBody>
                  <a:tcPr anchor="ctr">
                    <a:solidFill>
                      <a:srgbClr val="E6008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3A289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0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174349"/>
                  </a:ext>
                </a:extLst>
              </a:tr>
              <a:tr h="3216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10:10 – 10:35am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Update on Current Therapies: Biosimilars, Anti-VEGF, GA, and more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 Kitchens, MD</a:t>
                      </a:r>
                      <a: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Retina Associates of Kentucky/EyeCare Partners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311272"/>
                  </a:ext>
                </a:extLst>
              </a:tr>
              <a:tr h="3216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10:35 – 11:00am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Future Therapies in Retina: TKIs, cell &amp; gene, etc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 Kitchens, MD</a:t>
                      </a:r>
                      <a: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Retina Associates of Kentucky/EyeCare Partners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84920"/>
                  </a:ext>
                </a:extLst>
              </a:tr>
              <a:tr h="80264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11:00 – 12:00pm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Practice Management / Business Operations Quick Hits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 Cycle Management: benefits verification, prior authorizations, and more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trials in ophthalmology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Discussions on real estate: rent vs own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Benefits of cross-training staff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Ashley Nahrwold</a:t>
                      </a:r>
                      <a: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Retina Institute/ Retina Consultants of America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Kevin Quinn</a:t>
                      </a:r>
                      <a: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Retina Consultants of America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Jeff Brockette</a:t>
                      </a:r>
                      <a: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Texas Retina Associates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Kristin Yockus</a:t>
                      </a:r>
                      <a: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Retina Consultants of America</a:t>
                      </a:r>
                      <a:b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Andy Laverghetta</a:t>
                      </a:r>
                      <a: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SouthEastern Retina Associates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424315"/>
                  </a:ext>
                </a:extLst>
              </a:tr>
              <a:tr h="32164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12:00 – 1:00pm</a:t>
                      </a:r>
                    </a:p>
                  </a:txBody>
                  <a:tcPr anchor="ctr">
                    <a:solidFill>
                      <a:srgbClr val="E600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 / Exhibits / Networking </a:t>
                      </a:r>
                    </a:p>
                  </a:txBody>
                  <a:tcPr anchor="ctr">
                    <a:solidFill>
                      <a:srgbClr val="E6008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i="0" dirty="0">
                        <a:solidFill>
                          <a:srgbClr val="3A289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0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12163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1:00 – 1:45pm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News from Distribution, GPO, and Solutions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900" b="1" kern="1200" dirty="0">
                          <a:solidFill>
                            <a:srgbClr val="3A289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Jessica Cooley</a:t>
                      </a:r>
                      <a:r>
                        <a:rPr lang="fr-CA" sz="900" b="0" kern="1200" dirty="0">
                          <a:solidFill>
                            <a:srgbClr val="3A289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CA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Director of Vision Sales, SPN; </a:t>
                      </a:r>
                      <a:r>
                        <a:rPr lang="fr-CA" sz="900" b="1" kern="1200" dirty="0">
                          <a:solidFill>
                            <a:srgbClr val="3A289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Rich Griffith</a:t>
                      </a:r>
                      <a:r>
                        <a:rPr lang="fr-CA" sz="900" b="0" kern="1200" dirty="0">
                          <a:solidFill>
                            <a:srgbClr val="3A289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CA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Sr. </a:t>
                      </a:r>
                      <a:r>
                        <a:rPr lang="fr-CA" sz="9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Director, </a:t>
                      </a:r>
                      <a:r>
                        <a:rPr lang="fr-CA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Business Development; </a:t>
                      </a:r>
                      <a:r>
                        <a:rPr lang="fr-CA" sz="900" b="1" kern="1200" dirty="0">
                          <a:solidFill>
                            <a:srgbClr val="3A289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Jaime Knight</a:t>
                      </a:r>
                      <a:r>
                        <a:rPr lang="fr-CA" sz="900" b="0" kern="1200" dirty="0">
                          <a:solidFill>
                            <a:srgbClr val="3A289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CA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Vice President, Vision Sales, Besse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410661"/>
                  </a:ext>
                </a:extLst>
              </a:tr>
              <a:tr h="80264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1:45 – 2:45pm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Practice Administrator Panel: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Changing landscape with patient assistance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Strategies for physician recruitment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Utilizing artificial intelligence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Ways to reduce staff turnover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Aamer Hayat,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Northern California Retina Vitreous Associates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Andy Laverghetta,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SouthEastern Retina Associates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Jeff Brockette,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Texas Retina Associates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 Tallman</a:t>
                      </a:r>
                      <a:r>
                        <a:rPr lang="en-US" sz="900" b="0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EyeSouth Partners</a:t>
                      </a:r>
                      <a:b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i="0" dirty="0">
                          <a:solidFill>
                            <a:srgbClr val="3A289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Sherri White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Retina Associates of Western NY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9144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2:45 – 3:00pm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Audience ARS, Closing Remarks, Event Takeaways, Next Steps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A289B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Shane Dixon, </a:t>
                      </a:r>
                      <a:r>
                        <a:rPr lang="fr-CA" sz="900" b="1" kern="1200" dirty="0">
                          <a:solidFill>
                            <a:srgbClr val="3A289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PA-C, MBA, CCOA, </a:t>
                      </a:r>
                      <a:r>
                        <a:rPr lang="fr-CA" sz="9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Vice President, Vision Strategic Advancement and Business Development</a:t>
                      </a:r>
                      <a:r>
                        <a:rPr lang="fr-CA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lang="fr-CA" sz="900" b="1" kern="1200" dirty="0">
                          <a:solidFill>
                            <a:srgbClr val="3A289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Chris Vorce</a:t>
                      </a:r>
                      <a:r>
                        <a:rPr lang="fr-CA" sz="900" b="0" kern="1200" dirty="0">
                          <a:solidFill>
                            <a:srgbClr val="3A289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CA" sz="9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Sr. Director, Marketing, SPN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2348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7C926E7-78F3-3435-7D5A-2F61118F2648}"/>
              </a:ext>
            </a:extLst>
          </p:cNvPr>
          <p:cNvSpPr txBox="1"/>
          <p:nvPr/>
        </p:nvSpPr>
        <p:spPr>
          <a:xfrm>
            <a:off x="-2049179" y="247402"/>
            <a:ext cx="1619251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dirty="0">
                <a:solidFill>
                  <a:srgbClr val="E6008C"/>
                </a:solidFill>
                <a:latin typeface="Century Gothic" panose="020B0502020202020204" pitchFamily="34" charset="0"/>
              </a:rPr>
              <a:t>DAY 2</a:t>
            </a:r>
          </a:p>
          <a:p>
            <a:pPr algn="ctr" defTabSz="914377">
              <a:defRPr/>
            </a:pPr>
            <a:r>
              <a:rPr lang="en-US" sz="2100" dirty="0">
                <a:solidFill>
                  <a:prstClr val="white"/>
                </a:solidFill>
                <a:latin typeface="Century Gothic" panose="020B0502020202020204" pitchFamily="34" charset="0"/>
              </a:rPr>
              <a:t>SATURDAY</a:t>
            </a:r>
          </a:p>
          <a:p>
            <a:pPr algn="ctr" defTabSz="914377">
              <a:defRPr/>
            </a:pPr>
            <a:r>
              <a:rPr lang="en-US" sz="1700" spc="260" dirty="0">
                <a:solidFill>
                  <a:prstClr val="white"/>
                </a:solidFill>
                <a:latin typeface="Century Gothic" panose="020B0502020202020204" pitchFamily="34" charset="0"/>
              </a:rPr>
              <a:t>Nov 15</a:t>
            </a:r>
          </a:p>
          <a:p>
            <a:pPr algn="ctr" defTabSz="914377">
              <a:defRPr/>
            </a:pPr>
            <a:r>
              <a:rPr lang="en-US" sz="1200" spc="260" dirty="0">
                <a:solidFill>
                  <a:prstClr val="white"/>
                </a:solidFill>
                <a:latin typeface="Century Gothic" panose="020B0502020202020204" pitchFamily="34" charset="0"/>
              </a:rPr>
              <a:t>Dallas, TX</a:t>
            </a:r>
          </a:p>
          <a:p>
            <a:pPr algn="ctr" defTabSz="914377">
              <a:defRPr/>
            </a:pPr>
            <a:endParaRPr lang="en-US" sz="1700" spc="26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865D9F-4CC3-1081-70BD-96D3F663549C}"/>
              </a:ext>
            </a:extLst>
          </p:cNvPr>
          <p:cNvCxnSpPr>
            <a:cxnSpLocks/>
          </p:cNvCxnSpPr>
          <p:nvPr/>
        </p:nvCxnSpPr>
        <p:spPr>
          <a:xfrm>
            <a:off x="-1934879" y="835784"/>
            <a:ext cx="15049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191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blue gradient&#10;&#10;AI-generated content may be incorrect.">
            <a:extLst>
              <a:ext uri="{FF2B5EF4-FFF2-40B4-BE49-F238E27FC236}">
                <a16:creationId xmlns:a16="http://schemas.microsoft.com/office/drawing/2014/main" id="{F22962B9-64D6-154A-662C-5C37137F7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4"/>
          <a:stretch>
            <a:fillRect/>
          </a:stretch>
        </p:blipFill>
        <p:spPr>
          <a:xfrm>
            <a:off x="5567323" y="0"/>
            <a:ext cx="6624679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B2A8A94-370D-4475-5B75-DDA24DD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Housekeeping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D7669D-2522-B490-D7B5-16226862C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b="1" noProof="0"/>
              <a:t>Meeting app: </a:t>
            </a:r>
          </a:p>
          <a:p>
            <a:pPr marL="486176" lvl="2" indent="-380981"/>
            <a:r>
              <a:rPr lang="en-US" noProof="0"/>
              <a:t>Scan the QR code to the right to download the meeting app.</a:t>
            </a:r>
            <a:endParaRPr lang="en-US"/>
          </a:p>
          <a:p>
            <a:pPr marL="486176" lvl="2" indent="-380981"/>
            <a:r>
              <a:rPr lang="en-US" noProof="0"/>
              <a:t>Additional information can be found on the card at your seat.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b="1" noProof="0"/>
              <a:t>ARS:</a:t>
            </a:r>
          </a:p>
          <a:p>
            <a:pPr marL="486176" lvl="2" indent="-380981"/>
            <a:r>
              <a:rPr lang="en-US" noProof="0"/>
              <a:t>Audience response surveys will be conducted at the end of the day. </a:t>
            </a:r>
          </a:p>
          <a:p>
            <a:pPr marL="486176" lvl="2" indent="-380981"/>
            <a:r>
              <a:rPr lang="en-US" noProof="0"/>
              <a:t>Be sure to have your phones ready to scan the QR code to participate.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noProof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CFEC01-D0EC-7FBC-7DA5-1037D5FF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70">
              <a:defRPr/>
            </a:pPr>
            <a:fld id="{75B736BC-CBEF-754B-99F2-6F8E6A255CBA}" type="datetime1">
              <a:rPr lang="en-US">
                <a:solidFill>
                  <a:srgbClr val="461E96"/>
                </a:solidFill>
              </a:rPr>
              <a:pPr defTabSz="609570">
                <a:defRPr/>
              </a:pPr>
              <a:t>11/15/2025</a:t>
            </a:fld>
            <a:endParaRPr lang="en-US">
              <a:solidFill>
                <a:srgbClr val="461E96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C19217-D519-C9BA-1DA1-FE936FCB7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70">
              <a:defRPr/>
            </a:pPr>
            <a:r>
              <a:rPr lang="en-US">
                <a:solidFill>
                  <a:srgbClr val="461E96"/>
                </a:solidFill>
              </a:rPr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941751-49CF-2100-4D98-F7580F74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0">
              <a:defRPr/>
            </a:pPr>
            <a:fld id="{7402B711-A71A-452E-950A-8AB93037233C}" type="slidenum">
              <a:rPr lang="en-US">
                <a:solidFill>
                  <a:srgbClr val="461E96"/>
                </a:solidFill>
              </a:rPr>
              <a:pPr defTabSz="609570">
                <a:defRPr/>
              </a:pPr>
              <a:t>17</a:t>
            </a:fld>
            <a:endParaRPr lang="en-US">
              <a:solidFill>
                <a:srgbClr val="461E96"/>
              </a:solidFill>
            </a:endParaRP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231B7E3-494C-C88E-5CCF-FFFB7A94E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74" y="2068382"/>
            <a:ext cx="3041217" cy="3777193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03F2532-6F8E-7992-3364-EB83E4C2F713}"/>
              </a:ext>
            </a:extLst>
          </p:cNvPr>
          <p:cNvSpPr txBox="1">
            <a:spLocks/>
          </p:cNvSpPr>
          <p:nvPr/>
        </p:nvSpPr>
        <p:spPr>
          <a:xfrm>
            <a:off x="6096001" y="1146000"/>
            <a:ext cx="5751755" cy="121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914354"/>
            <a:r>
              <a:rPr lang="en-US">
                <a:solidFill>
                  <a:srgbClr val="FFFFFF"/>
                </a:solidFill>
                <a:latin typeface="Arial"/>
              </a:rPr>
              <a:t>Vision Exchange meeting app:</a:t>
            </a:r>
          </a:p>
        </p:txBody>
      </p:sp>
    </p:spTree>
    <p:extLst>
      <p:ext uri="{BB962C8B-B14F-4D97-AF65-F5344CB8AC3E}">
        <p14:creationId xmlns:p14="http://schemas.microsoft.com/office/powerpoint/2010/main" val="2383746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5E5829-B71B-F3AC-463E-A771275ED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9318"/>
          <a:stretch/>
        </p:blipFill>
        <p:spPr>
          <a:xfrm>
            <a:off x="2" y="0"/>
            <a:ext cx="6606903" cy="68580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97CD0666-88AE-4495-DF92-988B4910C631}"/>
              </a:ext>
            </a:extLst>
          </p:cNvPr>
          <p:cNvSpPr txBox="1">
            <a:spLocks/>
          </p:cNvSpPr>
          <p:nvPr/>
        </p:nvSpPr>
        <p:spPr>
          <a:xfrm>
            <a:off x="792480" y="990600"/>
            <a:ext cx="4876800" cy="121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914354">
              <a:defRPr/>
            </a:pPr>
            <a:r>
              <a:rPr lang="en-US" sz="3733" err="1">
                <a:solidFill>
                  <a:srgbClr val="FFFFFF"/>
                </a:solidFill>
                <a:latin typeface="Arial"/>
              </a:rPr>
              <a:t>RetinUp</a:t>
            </a:r>
            <a:r>
              <a:rPr lang="en-US" sz="3733">
                <a:solidFill>
                  <a:srgbClr val="FFFFFF"/>
                </a:solidFill>
                <a:latin typeface="Arial"/>
              </a:rPr>
              <a:t> podcast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4B1AF76F-A343-F5C8-3C96-21E6B5453416}"/>
              </a:ext>
            </a:extLst>
          </p:cNvPr>
          <p:cNvSpPr txBox="1">
            <a:spLocks/>
          </p:cNvSpPr>
          <p:nvPr/>
        </p:nvSpPr>
        <p:spPr>
          <a:xfrm>
            <a:off x="792480" y="2209800"/>
            <a:ext cx="4876800" cy="39005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728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3456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5184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912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31637">
              <a:spcAft>
                <a:spcPts val="800"/>
              </a:spcAft>
              <a:buSzPts val="1000"/>
              <a:buNone/>
              <a:tabLst>
                <a:tab pos="609570" algn="l"/>
              </a:tabLst>
            </a:pPr>
            <a:r>
              <a:rPr lang="en-US" sz="2133">
                <a:solidFill>
                  <a:srgbClr val="FFFFFF"/>
                </a:solidFill>
                <a:latin typeface="Arial"/>
              </a:rPr>
              <a:t>Looking for honest conversations in retina that you don’t hear anywhere else? Subscribe to </a:t>
            </a:r>
            <a:r>
              <a:rPr lang="en-US" sz="2133" err="1">
                <a:solidFill>
                  <a:srgbClr val="FFFFFF"/>
                </a:solidFill>
                <a:latin typeface="Arial"/>
              </a:rPr>
              <a:t>RetinUp</a:t>
            </a:r>
            <a:r>
              <a:rPr lang="en-US" sz="2133">
                <a:solidFill>
                  <a:srgbClr val="FFFFFF"/>
                </a:solidFill>
                <a:latin typeface="Arial"/>
              </a:rPr>
              <a:t> with John Kitchens, MD, wherever you get your podcasts. </a:t>
            </a:r>
            <a:br>
              <a:rPr lang="en-US" sz="2133">
                <a:solidFill>
                  <a:srgbClr val="FFFFFF"/>
                </a:solidFill>
                <a:latin typeface="Arial"/>
              </a:rPr>
            </a:br>
            <a:endParaRPr lang="en-US" sz="2133">
              <a:solidFill>
                <a:srgbClr val="FFFFFF"/>
              </a:solidFill>
              <a:latin typeface="Arial"/>
            </a:endParaRPr>
          </a:p>
          <a:p>
            <a:pPr marL="0" indent="0" defTabSz="231637">
              <a:spcAft>
                <a:spcPts val="800"/>
              </a:spcAft>
              <a:buNone/>
              <a:tabLst>
                <a:tab pos="231637" algn="l"/>
                <a:tab pos="463272" algn="l"/>
                <a:tab pos="694909" algn="l"/>
                <a:tab pos="926546" algn="l"/>
              </a:tabLst>
              <a:defRPr/>
            </a:pPr>
            <a:r>
              <a:rPr lang="en-US" sz="2133">
                <a:solidFill>
                  <a:srgbClr val="FFFFFF"/>
                </a:solidFill>
                <a:latin typeface="Arial"/>
              </a:rPr>
              <a:t>Subscribe and listen on your favorite podcast app.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1D004-6AA3-6582-957C-52D89BCC7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03" y="1600200"/>
            <a:ext cx="5588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6031F-3D10-C146-D2B7-6D68D024A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nk and blue gradient&#10;&#10;AI-generated content may be incorrect.">
            <a:extLst>
              <a:ext uri="{FF2B5EF4-FFF2-40B4-BE49-F238E27FC236}">
                <a16:creationId xmlns:a16="http://schemas.microsoft.com/office/drawing/2014/main" id="{02C46CA1-9983-5D7B-B859-6251D348A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C42CE59-3756-6FFB-7EAA-534A6858C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958" y="403167"/>
            <a:ext cx="1521127" cy="216000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D1711CE-D1F1-3D04-C039-F462CEE8F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1" y="1740338"/>
            <a:ext cx="4275520" cy="197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6211D1-9F9E-B3E0-C14C-653D56EA56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0801" y="2642445"/>
            <a:ext cx="7340600" cy="624417"/>
          </a:xfrm>
        </p:spPr>
        <p:txBody>
          <a:bodyPr/>
          <a:lstStyle/>
          <a:p>
            <a:r>
              <a:rPr lang="en-US" sz="4267" dirty="0"/>
              <a:t>Rick Lozano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0237BB-57DC-BC2E-3C09-2684A1B27C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0802" y="3298611"/>
            <a:ext cx="7357533" cy="364067"/>
          </a:xfrm>
        </p:spPr>
        <p:txBody>
          <a:bodyPr/>
          <a:lstStyle/>
          <a:p>
            <a:r>
              <a:rPr lang="en-US" sz="1867" dirty="0"/>
              <a:t>Sr. Vice President, Specialty GPOs</a:t>
            </a:r>
          </a:p>
        </p:txBody>
      </p:sp>
      <p:pic>
        <p:nvPicPr>
          <p:cNvPr id="23" name="Picture 22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59AE0629-39B1-D10C-A765-7DE10A5AF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761" y="1373526"/>
            <a:ext cx="3786671" cy="3786671"/>
          </a:xfrm>
          <a:prstGeom prst="ellipse">
            <a:avLst/>
          </a:prstGeom>
          <a:ln w="38100">
            <a:solidFill>
              <a:srgbClr val="E600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41816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colorful swirl of paint&#10;&#10;Description automatically generated with medium confidence">
            <a:extLst>
              <a:ext uri="{FF2B5EF4-FFF2-40B4-BE49-F238E27FC236}">
                <a16:creationId xmlns:a16="http://schemas.microsoft.com/office/drawing/2014/main" id="{5F5A0563-D934-1DA0-AD99-60437A561D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21270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00562B-D4EA-2036-7ADE-FF68D7F5AF2C}"/>
              </a:ext>
            </a:extLst>
          </p:cNvPr>
          <p:cNvSpPr/>
          <p:nvPr/>
        </p:nvSpPr>
        <p:spPr>
          <a:xfrm>
            <a:off x="554567" y="2205567"/>
            <a:ext cx="5040000" cy="40800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E3F51-7344-66A7-635D-89994B5D911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>
                <a:solidFill>
                  <a:schemeClr val="bg1"/>
                </a:solidFill>
              </a:rPr>
              <a:t>Specialty GPO networks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270EE0-0F7F-4AFF-F246-B9EE52B3E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8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04BF4E8-8938-6802-47A7-D1A8FF670964}"/>
              </a:ext>
            </a:extLst>
          </p:cNvPr>
          <p:cNvGrpSpPr>
            <a:grpSpLocks noChangeAspect="1"/>
          </p:cNvGrpSpPr>
          <p:nvPr/>
        </p:nvGrpSpPr>
        <p:grpSpPr bwMode="invGray">
          <a:xfrm>
            <a:off x="7661181" y="2361781"/>
            <a:ext cx="782400" cy="782400"/>
            <a:chOff x="784175" y="4062065"/>
            <a:chExt cx="586800" cy="586800"/>
          </a:xfrm>
        </p:grpSpPr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57277E85-A565-5CC8-A945-1A11FAEB9EF4}"/>
                </a:ext>
              </a:extLst>
            </p:cNvPr>
            <p:cNvSpPr/>
            <p:nvPr/>
          </p:nvSpPr>
          <p:spPr bwMode="invGray">
            <a:xfrm>
              <a:off x="784175" y="4062065"/>
              <a:ext cx="586800" cy="586800"/>
            </a:xfrm>
            <a:custGeom>
              <a:avLst/>
              <a:gdLst>
                <a:gd name="connsiteX0" fmla="*/ 0 w 586800"/>
                <a:gd name="connsiteY0" fmla="*/ 0 h 586800"/>
                <a:gd name="connsiteX1" fmla="*/ 586800 w 586800"/>
                <a:gd name="connsiteY1" fmla="*/ 0 h 586800"/>
                <a:gd name="connsiteX2" fmla="*/ 586800 w 586800"/>
                <a:gd name="connsiteY2" fmla="*/ 586800 h 586800"/>
                <a:gd name="connsiteX3" fmla="*/ 0 w 586800"/>
                <a:gd name="connsiteY3" fmla="*/ 586800 h 58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00" h="586800">
                  <a:moveTo>
                    <a:pt x="0" y="0"/>
                  </a:moveTo>
                  <a:lnTo>
                    <a:pt x="586800" y="0"/>
                  </a:lnTo>
                  <a:lnTo>
                    <a:pt x="586800" y="586800"/>
                  </a:lnTo>
                  <a:lnTo>
                    <a:pt x="0" y="586800"/>
                  </a:lnTo>
                  <a:close/>
                </a:path>
              </a:pathLst>
            </a:custGeom>
            <a:no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55">
                <a:defRPr/>
              </a:pPr>
              <a:endParaRPr lang="en-US" sz="2400">
                <a:solidFill>
                  <a:srgbClr val="461E96"/>
                </a:solidFill>
                <a:latin typeface="Arial"/>
              </a:endParaRPr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936D745E-4555-4D3F-04D8-99FF20F7DC29}"/>
                </a:ext>
              </a:extLst>
            </p:cNvPr>
            <p:cNvSpPr/>
            <p:nvPr/>
          </p:nvSpPr>
          <p:spPr bwMode="invGray">
            <a:xfrm>
              <a:off x="920482" y="4110965"/>
              <a:ext cx="314184" cy="489000"/>
            </a:xfrm>
            <a:custGeom>
              <a:avLst/>
              <a:gdLst>
                <a:gd name="connsiteX0" fmla="*/ 205709 w 314184"/>
                <a:gd name="connsiteY0" fmla="*/ 377858 h 489000"/>
                <a:gd name="connsiteX1" fmla="*/ 311129 w 314184"/>
                <a:gd name="connsiteY1" fmla="*/ 154036 h 489000"/>
                <a:gd name="connsiteX2" fmla="*/ 157092 w 314184"/>
                <a:gd name="connsiteY2" fmla="*/ 0 h 489000"/>
                <a:gd name="connsiteX3" fmla="*/ 3056 w 314184"/>
                <a:gd name="connsiteY3" fmla="*/ 154036 h 489000"/>
                <a:gd name="connsiteX4" fmla="*/ 108469 w 314184"/>
                <a:gd name="connsiteY4" fmla="*/ 377850 h 489000"/>
                <a:gd name="connsiteX5" fmla="*/ 0 w 314184"/>
                <a:gd name="connsiteY5" fmla="*/ 431976 h 489000"/>
                <a:gd name="connsiteX6" fmla="*/ 157092 w 314184"/>
                <a:gd name="connsiteY6" fmla="*/ 489000 h 489000"/>
                <a:gd name="connsiteX7" fmla="*/ 314185 w 314184"/>
                <a:gd name="connsiteY7" fmla="*/ 431976 h 489000"/>
                <a:gd name="connsiteX8" fmla="*/ 205709 w 314184"/>
                <a:gd name="connsiteY8" fmla="*/ 377858 h 489000"/>
                <a:gd name="connsiteX9" fmla="*/ 157092 w 314184"/>
                <a:gd name="connsiteY9" fmla="*/ 14672 h 489000"/>
                <a:gd name="connsiteX10" fmla="*/ 296456 w 314184"/>
                <a:gd name="connsiteY10" fmla="*/ 154036 h 489000"/>
                <a:gd name="connsiteX11" fmla="*/ 157092 w 314184"/>
                <a:gd name="connsiteY11" fmla="*/ 419637 h 489000"/>
                <a:gd name="connsiteX12" fmla="*/ 17729 w 314184"/>
                <a:gd name="connsiteY12" fmla="*/ 154036 h 489000"/>
                <a:gd name="connsiteX13" fmla="*/ 157092 w 314184"/>
                <a:gd name="connsiteY13" fmla="*/ 14672 h 489000"/>
                <a:gd name="connsiteX14" fmla="*/ 157092 w 314184"/>
                <a:gd name="connsiteY14" fmla="*/ 474328 h 489000"/>
                <a:gd name="connsiteX15" fmla="*/ 14672 w 314184"/>
                <a:gd name="connsiteY15" fmla="*/ 431976 h 489000"/>
                <a:gd name="connsiteX16" fmla="*/ 118149 w 314184"/>
                <a:gd name="connsiteY16" fmla="*/ 391588 h 489000"/>
                <a:gd name="connsiteX17" fmla="*/ 151332 w 314184"/>
                <a:gd name="connsiteY17" fmla="*/ 436196 h 489000"/>
                <a:gd name="connsiteX18" fmla="*/ 157092 w 314184"/>
                <a:gd name="connsiteY18" fmla="*/ 438878 h 489000"/>
                <a:gd name="connsiteX19" fmla="*/ 162853 w 314184"/>
                <a:gd name="connsiteY19" fmla="*/ 436196 h 489000"/>
                <a:gd name="connsiteX20" fmla="*/ 196030 w 314184"/>
                <a:gd name="connsiteY20" fmla="*/ 391597 h 489000"/>
                <a:gd name="connsiteX21" fmla="*/ 299512 w 314184"/>
                <a:gd name="connsiteY21" fmla="*/ 431976 h 489000"/>
                <a:gd name="connsiteX22" fmla="*/ 157092 w 314184"/>
                <a:gd name="connsiteY22" fmla="*/ 474328 h 489000"/>
                <a:gd name="connsiteX23" fmla="*/ 237779 w 314184"/>
                <a:gd name="connsiteY23" fmla="*/ 154036 h 489000"/>
                <a:gd name="connsiteX24" fmla="*/ 157092 w 314184"/>
                <a:gd name="connsiteY24" fmla="*/ 73350 h 489000"/>
                <a:gd name="connsiteX25" fmla="*/ 76406 w 314184"/>
                <a:gd name="connsiteY25" fmla="*/ 154036 h 489000"/>
                <a:gd name="connsiteX26" fmla="*/ 157092 w 314184"/>
                <a:gd name="connsiteY26" fmla="*/ 234722 h 489000"/>
                <a:gd name="connsiteX27" fmla="*/ 237779 w 314184"/>
                <a:gd name="connsiteY27" fmla="*/ 154036 h 489000"/>
                <a:gd name="connsiteX28" fmla="*/ 91079 w 314184"/>
                <a:gd name="connsiteY28" fmla="*/ 154036 h 489000"/>
                <a:gd name="connsiteX29" fmla="*/ 157092 w 314184"/>
                <a:gd name="connsiteY29" fmla="*/ 88022 h 489000"/>
                <a:gd name="connsiteX30" fmla="*/ 223106 w 314184"/>
                <a:gd name="connsiteY30" fmla="*/ 154036 h 489000"/>
                <a:gd name="connsiteX31" fmla="*/ 157092 w 314184"/>
                <a:gd name="connsiteY31" fmla="*/ 220050 h 489000"/>
                <a:gd name="connsiteX32" fmla="*/ 91079 w 314184"/>
                <a:gd name="connsiteY32" fmla="*/ 154036 h 4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4184" h="489000">
                  <a:moveTo>
                    <a:pt x="205709" y="377858"/>
                  </a:moveTo>
                  <a:cubicBezTo>
                    <a:pt x="249553" y="314804"/>
                    <a:pt x="311129" y="215339"/>
                    <a:pt x="311129" y="154036"/>
                  </a:cubicBezTo>
                  <a:cubicBezTo>
                    <a:pt x="311129" y="69100"/>
                    <a:pt x="242029" y="0"/>
                    <a:pt x="157092" y="0"/>
                  </a:cubicBezTo>
                  <a:cubicBezTo>
                    <a:pt x="72156" y="0"/>
                    <a:pt x="3056" y="69100"/>
                    <a:pt x="3056" y="154036"/>
                  </a:cubicBezTo>
                  <a:cubicBezTo>
                    <a:pt x="3056" y="215336"/>
                    <a:pt x="64626" y="314795"/>
                    <a:pt x="108469" y="377850"/>
                  </a:cubicBezTo>
                  <a:cubicBezTo>
                    <a:pt x="28790" y="386861"/>
                    <a:pt x="0" y="412206"/>
                    <a:pt x="0" y="431976"/>
                  </a:cubicBezTo>
                  <a:cubicBezTo>
                    <a:pt x="0" y="469015"/>
                    <a:pt x="80937" y="489000"/>
                    <a:pt x="157092" y="489000"/>
                  </a:cubicBezTo>
                  <a:cubicBezTo>
                    <a:pt x="233248" y="489000"/>
                    <a:pt x="314185" y="469015"/>
                    <a:pt x="314185" y="431976"/>
                  </a:cubicBezTo>
                  <a:cubicBezTo>
                    <a:pt x="314185" y="412218"/>
                    <a:pt x="285391" y="386883"/>
                    <a:pt x="205709" y="377858"/>
                  </a:cubicBezTo>
                  <a:close/>
                  <a:moveTo>
                    <a:pt x="157092" y="14672"/>
                  </a:moveTo>
                  <a:cubicBezTo>
                    <a:pt x="233941" y="14672"/>
                    <a:pt x="296456" y="77191"/>
                    <a:pt x="296456" y="154036"/>
                  </a:cubicBezTo>
                  <a:cubicBezTo>
                    <a:pt x="296456" y="231953"/>
                    <a:pt x="184068" y="384216"/>
                    <a:pt x="157092" y="419637"/>
                  </a:cubicBezTo>
                  <a:cubicBezTo>
                    <a:pt x="130117" y="384216"/>
                    <a:pt x="17729" y="231952"/>
                    <a:pt x="17729" y="154036"/>
                  </a:cubicBezTo>
                  <a:cubicBezTo>
                    <a:pt x="17729" y="77191"/>
                    <a:pt x="80244" y="14672"/>
                    <a:pt x="157092" y="14672"/>
                  </a:cubicBezTo>
                  <a:close/>
                  <a:moveTo>
                    <a:pt x="157092" y="474328"/>
                  </a:moveTo>
                  <a:cubicBezTo>
                    <a:pt x="75577" y="474328"/>
                    <a:pt x="14672" y="451967"/>
                    <a:pt x="14672" y="431976"/>
                  </a:cubicBezTo>
                  <a:cubicBezTo>
                    <a:pt x="14672" y="417107"/>
                    <a:pt x="54150" y="397746"/>
                    <a:pt x="118149" y="391588"/>
                  </a:cubicBezTo>
                  <a:cubicBezTo>
                    <a:pt x="136178" y="416880"/>
                    <a:pt x="149566" y="433959"/>
                    <a:pt x="151332" y="436196"/>
                  </a:cubicBezTo>
                  <a:cubicBezTo>
                    <a:pt x="152723" y="437957"/>
                    <a:pt x="154848" y="438878"/>
                    <a:pt x="157092" y="438878"/>
                  </a:cubicBezTo>
                  <a:cubicBezTo>
                    <a:pt x="159337" y="438878"/>
                    <a:pt x="161462" y="437958"/>
                    <a:pt x="162853" y="436196"/>
                  </a:cubicBezTo>
                  <a:cubicBezTo>
                    <a:pt x="164619" y="433959"/>
                    <a:pt x="178003" y="416885"/>
                    <a:pt x="196030" y="391597"/>
                  </a:cubicBezTo>
                  <a:cubicBezTo>
                    <a:pt x="260034" y="397768"/>
                    <a:pt x="299512" y="417119"/>
                    <a:pt x="299512" y="431976"/>
                  </a:cubicBezTo>
                  <a:cubicBezTo>
                    <a:pt x="299512" y="451967"/>
                    <a:pt x="238608" y="474328"/>
                    <a:pt x="157092" y="474328"/>
                  </a:cubicBezTo>
                  <a:close/>
                  <a:moveTo>
                    <a:pt x="237779" y="154036"/>
                  </a:moveTo>
                  <a:cubicBezTo>
                    <a:pt x="237779" y="109548"/>
                    <a:pt x="201581" y="73350"/>
                    <a:pt x="157092" y="73350"/>
                  </a:cubicBezTo>
                  <a:cubicBezTo>
                    <a:pt x="112604" y="73350"/>
                    <a:pt x="76406" y="109548"/>
                    <a:pt x="76406" y="154036"/>
                  </a:cubicBezTo>
                  <a:cubicBezTo>
                    <a:pt x="76406" y="198525"/>
                    <a:pt x="112604" y="234722"/>
                    <a:pt x="157092" y="234722"/>
                  </a:cubicBezTo>
                  <a:cubicBezTo>
                    <a:pt x="201581" y="234722"/>
                    <a:pt x="237779" y="198525"/>
                    <a:pt x="237779" y="154036"/>
                  </a:cubicBezTo>
                  <a:close/>
                  <a:moveTo>
                    <a:pt x="91079" y="154036"/>
                  </a:moveTo>
                  <a:cubicBezTo>
                    <a:pt x="91079" y="117636"/>
                    <a:pt x="120692" y="88022"/>
                    <a:pt x="157092" y="88022"/>
                  </a:cubicBezTo>
                  <a:cubicBezTo>
                    <a:pt x="193493" y="88022"/>
                    <a:pt x="223106" y="117636"/>
                    <a:pt x="223106" y="154036"/>
                  </a:cubicBezTo>
                  <a:cubicBezTo>
                    <a:pt x="223106" y="190437"/>
                    <a:pt x="193493" y="220050"/>
                    <a:pt x="157092" y="220050"/>
                  </a:cubicBezTo>
                  <a:cubicBezTo>
                    <a:pt x="120692" y="220050"/>
                    <a:pt x="91079" y="190437"/>
                    <a:pt x="91079" y="154036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55">
                <a:defRPr/>
              </a:pPr>
              <a:endParaRPr lang="en-US" sz="2400">
                <a:solidFill>
                  <a:srgbClr val="461E96"/>
                </a:solidFill>
                <a:latin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B370F4-E1E0-462A-39AB-E37B533E55EA}"/>
              </a:ext>
            </a:extLst>
          </p:cNvPr>
          <p:cNvGrpSpPr/>
          <p:nvPr/>
        </p:nvGrpSpPr>
        <p:grpSpPr bwMode="invGray">
          <a:xfrm>
            <a:off x="5262793" y="834685"/>
            <a:ext cx="782400" cy="782400"/>
            <a:chOff x="2566800" y="1144800"/>
            <a:chExt cx="586800" cy="586800"/>
          </a:xfrm>
        </p:grpSpPr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57F301F8-B164-819B-C34B-2649F5DD6DA2}"/>
                </a:ext>
              </a:extLst>
            </p:cNvPr>
            <p:cNvSpPr/>
            <p:nvPr/>
          </p:nvSpPr>
          <p:spPr bwMode="invGray">
            <a:xfrm>
              <a:off x="2566800" y="1144800"/>
              <a:ext cx="586800" cy="586800"/>
            </a:xfrm>
            <a:custGeom>
              <a:avLst/>
              <a:gdLst>
                <a:gd name="connsiteX0" fmla="*/ 0 w 586800"/>
                <a:gd name="connsiteY0" fmla="*/ 0 h 586800"/>
                <a:gd name="connsiteX1" fmla="*/ 586800 w 586800"/>
                <a:gd name="connsiteY1" fmla="*/ 0 h 586800"/>
                <a:gd name="connsiteX2" fmla="*/ 586800 w 586800"/>
                <a:gd name="connsiteY2" fmla="*/ 586800 h 586800"/>
                <a:gd name="connsiteX3" fmla="*/ 0 w 586800"/>
                <a:gd name="connsiteY3" fmla="*/ 586800 h 58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00" h="586800">
                  <a:moveTo>
                    <a:pt x="0" y="0"/>
                  </a:moveTo>
                  <a:lnTo>
                    <a:pt x="586800" y="0"/>
                  </a:lnTo>
                  <a:lnTo>
                    <a:pt x="586800" y="586800"/>
                  </a:lnTo>
                  <a:lnTo>
                    <a:pt x="0" y="586800"/>
                  </a:lnTo>
                  <a:close/>
                </a:path>
              </a:pathLst>
            </a:custGeom>
            <a:no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55">
                <a:defRPr/>
              </a:pPr>
              <a:endParaRPr lang="en-US" sz="2400">
                <a:solidFill>
                  <a:srgbClr val="461E96"/>
                </a:solidFill>
                <a:latin typeface="Arial"/>
              </a:endParaRPr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4741EE1-3291-54F7-5167-3C32325B9542}"/>
                </a:ext>
              </a:extLst>
            </p:cNvPr>
            <p:cNvSpPr/>
            <p:nvPr/>
          </p:nvSpPr>
          <p:spPr bwMode="invGray">
            <a:xfrm>
              <a:off x="2615698" y="1193700"/>
              <a:ext cx="489000" cy="489001"/>
            </a:xfrm>
            <a:custGeom>
              <a:avLst/>
              <a:gdLst>
                <a:gd name="connsiteX0" fmla="*/ 463710 w 489000"/>
                <a:gd name="connsiteY0" fmla="*/ 227298 h 489001"/>
                <a:gd name="connsiteX1" fmla="*/ 426145 w 489000"/>
                <a:gd name="connsiteY1" fmla="*/ 216523 h 489001"/>
                <a:gd name="connsiteX2" fmla="*/ 420913 w 489000"/>
                <a:gd name="connsiteY2" fmla="*/ 198083 h 489001"/>
                <a:gd name="connsiteX3" fmla="*/ 439373 w 489000"/>
                <a:gd name="connsiteY3" fmla="*/ 168784 h 489001"/>
                <a:gd name="connsiteX4" fmla="*/ 450834 w 489000"/>
                <a:gd name="connsiteY4" fmla="*/ 142290 h 489001"/>
                <a:gd name="connsiteX5" fmla="*/ 446447 w 489000"/>
                <a:gd name="connsiteY5" fmla="*/ 129784 h 489001"/>
                <a:gd name="connsiteX6" fmla="*/ 452934 w 489000"/>
                <a:gd name="connsiteY6" fmla="*/ 95259 h 489001"/>
                <a:gd name="connsiteX7" fmla="*/ 444279 w 489000"/>
                <a:gd name="connsiteY7" fmla="*/ 74994 h 489001"/>
                <a:gd name="connsiteX8" fmla="*/ 409843 w 489000"/>
                <a:gd name="connsiteY8" fmla="*/ 66998 h 489001"/>
                <a:gd name="connsiteX9" fmla="*/ 405676 w 489000"/>
                <a:gd name="connsiteY9" fmla="*/ 64756 h 489001"/>
                <a:gd name="connsiteX10" fmla="*/ 358384 w 489000"/>
                <a:gd name="connsiteY10" fmla="*/ 61902 h 489001"/>
                <a:gd name="connsiteX11" fmla="*/ 357373 w 489000"/>
                <a:gd name="connsiteY11" fmla="*/ 60327 h 489001"/>
                <a:gd name="connsiteX12" fmla="*/ 245840 w 489000"/>
                <a:gd name="connsiteY12" fmla="*/ 2 h 489001"/>
                <a:gd name="connsiteX13" fmla="*/ 245811 w 489000"/>
                <a:gd name="connsiteY13" fmla="*/ 2 h 489001"/>
                <a:gd name="connsiteX14" fmla="*/ 171497 w 489000"/>
                <a:gd name="connsiteY14" fmla="*/ 35040 h 489001"/>
                <a:gd name="connsiteX15" fmla="*/ 171279 w 489000"/>
                <a:gd name="connsiteY15" fmla="*/ 33155 h 489001"/>
                <a:gd name="connsiteX16" fmla="*/ 170927 w 489000"/>
                <a:gd name="connsiteY16" fmla="*/ 30188 h 489001"/>
                <a:gd name="connsiteX17" fmla="*/ 163453 w 489000"/>
                <a:gd name="connsiteY17" fmla="*/ 17692 h 489001"/>
                <a:gd name="connsiteX18" fmla="*/ 149220 w 489000"/>
                <a:gd name="connsiteY18" fmla="*/ 14869 h 489001"/>
                <a:gd name="connsiteX19" fmla="*/ 139558 w 489000"/>
                <a:gd name="connsiteY19" fmla="*/ 14513 h 489001"/>
                <a:gd name="connsiteX20" fmla="*/ 136039 w 489000"/>
                <a:gd name="connsiteY20" fmla="*/ 8688 h 489001"/>
                <a:gd name="connsiteX21" fmla="*/ 124390 w 489000"/>
                <a:gd name="connsiteY21" fmla="*/ 397 h 489001"/>
                <a:gd name="connsiteX22" fmla="*/ 110383 w 489000"/>
                <a:gd name="connsiteY22" fmla="*/ 3226 h 489001"/>
                <a:gd name="connsiteX23" fmla="*/ 104632 w 489000"/>
                <a:gd name="connsiteY23" fmla="*/ 7235 h 489001"/>
                <a:gd name="connsiteX24" fmla="*/ 95422 w 489000"/>
                <a:gd name="connsiteY24" fmla="*/ 3229 h 489001"/>
                <a:gd name="connsiteX25" fmla="*/ 81409 w 489000"/>
                <a:gd name="connsiteY25" fmla="*/ 397 h 489001"/>
                <a:gd name="connsiteX26" fmla="*/ 69760 w 489000"/>
                <a:gd name="connsiteY26" fmla="*/ 8685 h 489001"/>
                <a:gd name="connsiteX27" fmla="*/ 66172 w 489000"/>
                <a:gd name="connsiteY27" fmla="*/ 14624 h 489001"/>
                <a:gd name="connsiteX28" fmla="*/ 56096 w 489000"/>
                <a:gd name="connsiteY28" fmla="*/ 14767 h 489001"/>
                <a:gd name="connsiteX29" fmla="*/ 42140 w 489000"/>
                <a:gd name="connsiteY29" fmla="*/ 17880 h 489001"/>
                <a:gd name="connsiteX30" fmla="*/ 34872 w 489000"/>
                <a:gd name="connsiteY30" fmla="*/ 30186 h 489001"/>
                <a:gd name="connsiteX31" fmla="*/ 34010 w 489000"/>
                <a:gd name="connsiteY31" fmla="*/ 37072 h 489001"/>
                <a:gd name="connsiteX32" fmla="*/ 24862 w 489000"/>
                <a:gd name="connsiteY32" fmla="*/ 41304 h 489001"/>
                <a:gd name="connsiteX33" fmla="*/ 13380 w 489000"/>
                <a:gd name="connsiteY33" fmla="*/ 49825 h 489001"/>
                <a:gd name="connsiteX34" fmla="*/ 11837 w 489000"/>
                <a:gd name="connsiteY34" fmla="*/ 64306 h 489001"/>
                <a:gd name="connsiteX35" fmla="*/ 12542 w 489000"/>
                <a:gd name="connsiteY35" fmla="*/ 74140 h 489001"/>
                <a:gd name="connsiteX36" fmla="*/ 7122 w 489000"/>
                <a:gd name="connsiteY36" fmla="*/ 78247 h 489001"/>
                <a:gd name="connsiteX37" fmla="*/ 99 w 489000"/>
                <a:gd name="connsiteY37" fmla="*/ 90696 h 489001"/>
                <a:gd name="connsiteX38" fmla="*/ 4603 w 489000"/>
                <a:gd name="connsiteY38" fmla="*/ 104586 h 489001"/>
                <a:gd name="connsiteX39" fmla="*/ 9229 w 489000"/>
                <a:gd name="connsiteY39" fmla="*/ 113254 h 489001"/>
                <a:gd name="connsiteX40" fmla="*/ 5946 w 489000"/>
                <a:gd name="connsiteY40" fmla="*/ 119214 h 489001"/>
                <a:gd name="connsiteX41" fmla="*/ 4590 w 489000"/>
                <a:gd name="connsiteY41" fmla="*/ 133441 h 489001"/>
                <a:gd name="connsiteX42" fmla="*/ 14314 w 489000"/>
                <a:gd name="connsiteY42" fmla="*/ 144281 h 489001"/>
                <a:gd name="connsiteX43" fmla="*/ 22110 w 489000"/>
                <a:gd name="connsiteY43" fmla="*/ 150322 h 489001"/>
                <a:gd name="connsiteX44" fmla="*/ 21528 w 489000"/>
                <a:gd name="connsiteY44" fmla="*/ 157118 h 489001"/>
                <a:gd name="connsiteX45" fmla="*/ 26050 w 489000"/>
                <a:gd name="connsiteY45" fmla="*/ 170621 h 489001"/>
                <a:gd name="connsiteX46" fmla="*/ 39051 w 489000"/>
                <a:gd name="connsiteY46" fmla="*/ 176614 h 489001"/>
                <a:gd name="connsiteX47" fmla="*/ 52446 w 489000"/>
                <a:gd name="connsiteY47" fmla="*/ 176908 h 489001"/>
                <a:gd name="connsiteX48" fmla="*/ 67605 w 489000"/>
                <a:gd name="connsiteY48" fmla="*/ 199780 h 489001"/>
                <a:gd name="connsiteX49" fmla="*/ 62856 w 489000"/>
                <a:gd name="connsiteY49" fmla="*/ 216524 h 489001"/>
                <a:gd name="connsiteX50" fmla="*/ 25292 w 489000"/>
                <a:gd name="connsiteY50" fmla="*/ 227299 h 489001"/>
                <a:gd name="connsiteX51" fmla="*/ 0 w 489000"/>
                <a:gd name="connsiteY51" fmla="*/ 260858 h 489001"/>
                <a:gd name="connsiteX52" fmla="*/ 0 w 489000"/>
                <a:gd name="connsiteY52" fmla="*/ 300887 h 489001"/>
                <a:gd name="connsiteX53" fmla="*/ 2068 w 489000"/>
                <a:gd name="connsiteY53" fmla="*/ 305991 h 489001"/>
                <a:gd name="connsiteX54" fmla="*/ 66014 w 489000"/>
                <a:gd name="connsiteY54" fmla="*/ 344088 h 489001"/>
                <a:gd name="connsiteX55" fmla="*/ 66014 w 489000"/>
                <a:gd name="connsiteY55" fmla="*/ 409133 h 489001"/>
                <a:gd name="connsiteX56" fmla="*/ 68082 w 489000"/>
                <a:gd name="connsiteY56" fmla="*/ 414237 h 489001"/>
                <a:gd name="connsiteX57" fmla="*/ 244500 w 489000"/>
                <a:gd name="connsiteY57" fmla="*/ 489001 h 489001"/>
                <a:gd name="connsiteX58" fmla="*/ 420915 w 489000"/>
                <a:gd name="connsiteY58" fmla="*/ 414237 h 489001"/>
                <a:gd name="connsiteX59" fmla="*/ 422986 w 489000"/>
                <a:gd name="connsiteY59" fmla="*/ 409133 h 489001"/>
                <a:gd name="connsiteX60" fmla="*/ 422986 w 489000"/>
                <a:gd name="connsiteY60" fmla="*/ 344088 h 489001"/>
                <a:gd name="connsiteX61" fmla="*/ 486928 w 489000"/>
                <a:gd name="connsiteY61" fmla="*/ 305991 h 489001"/>
                <a:gd name="connsiteX62" fmla="*/ 489000 w 489000"/>
                <a:gd name="connsiteY62" fmla="*/ 300887 h 489001"/>
                <a:gd name="connsiteX63" fmla="*/ 489000 w 489000"/>
                <a:gd name="connsiteY63" fmla="*/ 260858 h 489001"/>
                <a:gd name="connsiteX64" fmla="*/ 463708 w 489000"/>
                <a:gd name="connsiteY64" fmla="*/ 227299 h 489001"/>
                <a:gd name="connsiteX65" fmla="*/ 398000 w 489000"/>
                <a:gd name="connsiteY65" fmla="*/ 77258 h 489001"/>
                <a:gd name="connsiteX66" fmla="*/ 411013 w 489000"/>
                <a:gd name="connsiteY66" fmla="*/ 81631 h 489001"/>
                <a:gd name="connsiteX67" fmla="*/ 434544 w 489000"/>
                <a:gd name="connsiteY67" fmla="*/ 85967 h 489001"/>
                <a:gd name="connsiteX68" fmla="*/ 438263 w 489000"/>
                <a:gd name="connsiteY68" fmla="*/ 95288 h 489001"/>
                <a:gd name="connsiteX69" fmla="*/ 433321 w 489000"/>
                <a:gd name="connsiteY69" fmla="*/ 122369 h 489001"/>
                <a:gd name="connsiteX70" fmla="*/ 428420 w 489000"/>
                <a:gd name="connsiteY70" fmla="*/ 122123 h 489001"/>
                <a:gd name="connsiteX71" fmla="*/ 427286 w 489000"/>
                <a:gd name="connsiteY71" fmla="*/ 115685 h 489001"/>
                <a:gd name="connsiteX72" fmla="*/ 411115 w 489000"/>
                <a:gd name="connsiteY72" fmla="*/ 101747 h 489001"/>
                <a:gd name="connsiteX73" fmla="*/ 394455 w 489000"/>
                <a:gd name="connsiteY73" fmla="*/ 101305 h 489001"/>
                <a:gd name="connsiteX74" fmla="*/ 394061 w 489000"/>
                <a:gd name="connsiteY74" fmla="*/ 115971 h 489001"/>
                <a:gd name="connsiteX75" fmla="*/ 410727 w 489000"/>
                <a:gd name="connsiteY75" fmla="*/ 116413 h 489001"/>
                <a:gd name="connsiteX76" fmla="*/ 412840 w 489000"/>
                <a:gd name="connsiteY76" fmla="*/ 118231 h 489001"/>
                <a:gd name="connsiteX77" fmla="*/ 415019 w 489000"/>
                <a:gd name="connsiteY77" fmla="*/ 130587 h 489001"/>
                <a:gd name="connsiteX78" fmla="*/ 422116 w 489000"/>
                <a:gd name="connsiteY78" fmla="*/ 136646 h 489001"/>
                <a:gd name="connsiteX79" fmla="*/ 431833 w 489000"/>
                <a:gd name="connsiteY79" fmla="*/ 136936 h 489001"/>
                <a:gd name="connsiteX80" fmla="*/ 436161 w 489000"/>
                <a:gd name="connsiteY80" fmla="*/ 142290 h 489001"/>
                <a:gd name="connsiteX81" fmla="*/ 430288 w 489000"/>
                <a:gd name="connsiteY81" fmla="*/ 156998 h 489001"/>
                <a:gd name="connsiteX82" fmla="*/ 425894 w 489000"/>
                <a:gd name="connsiteY82" fmla="*/ 162239 h 489001"/>
                <a:gd name="connsiteX83" fmla="*/ 403384 w 489000"/>
                <a:gd name="connsiteY83" fmla="*/ 194273 h 489001"/>
                <a:gd name="connsiteX84" fmla="*/ 376886 w 489000"/>
                <a:gd name="connsiteY84" fmla="*/ 200525 h 489001"/>
                <a:gd name="connsiteX85" fmla="*/ 361352 w 489000"/>
                <a:gd name="connsiteY85" fmla="*/ 193480 h 489001"/>
                <a:gd name="connsiteX86" fmla="*/ 372004 w 489000"/>
                <a:gd name="connsiteY86" fmla="*/ 155440 h 489001"/>
                <a:gd name="connsiteX87" fmla="*/ 365703 w 489000"/>
                <a:gd name="connsiteY87" fmla="*/ 74841 h 489001"/>
                <a:gd name="connsiteX88" fmla="*/ 398000 w 489000"/>
                <a:gd name="connsiteY88" fmla="*/ 77258 h 489001"/>
                <a:gd name="connsiteX89" fmla="*/ 179502 w 489000"/>
                <a:gd name="connsiteY89" fmla="*/ 48439 h 489001"/>
                <a:gd name="connsiteX90" fmla="*/ 245811 w 489000"/>
                <a:gd name="connsiteY90" fmla="*/ 14671 h 489001"/>
                <a:gd name="connsiteX91" fmla="*/ 245838 w 489000"/>
                <a:gd name="connsiteY91" fmla="*/ 14671 h 489001"/>
                <a:gd name="connsiteX92" fmla="*/ 345626 w 489000"/>
                <a:gd name="connsiteY92" fmla="*/ 69107 h 489001"/>
                <a:gd name="connsiteX93" fmla="*/ 344792 w 489000"/>
                <a:gd name="connsiteY93" fmla="*/ 195291 h 489001"/>
                <a:gd name="connsiteX94" fmla="*/ 344122 w 489000"/>
                <a:gd name="connsiteY94" fmla="*/ 195726 h 489001"/>
                <a:gd name="connsiteX95" fmla="*/ 344416 w 489000"/>
                <a:gd name="connsiteY95" fmla="*/ 196129 h 489001"/>
                <a:gd name="connsiteX96" fmla="*/ 325121 w 489000"/>
                <a:gd name="connsiteY96" fmla="*/ 229983 h 489001"/>
                <a:gd name="connsiteX97" fmla="*/ 302725 w 489000"/>
                <a:gd name="connsiteY97" fmla="*/ 229955 h 489001"/>
                <a:gd name="connsiteX98" fmla="*/ 302297 w 489000"/>
                <a:gd name="connsiteY98" fmla="*/ 228494 h 489001"/>
                <a:gd name="connsiteX99" fmla="*/ 335258 w 489000"/>
                <a:gd name="connsiteY99" fmla="*/ 172222 h 489001"/>
                <a:gd name="connsiteX100" fmla="*/ 335347 w 489000"/>
                <a:gd name="connsiteY100" fmla="*/ 123752 h 489001"/>
                <a:gd name="connsiteX101" fmla="*/ 328112 w 489000"/>
                <a:gd name="connsiteY101" fmla="*/ 117622 h 489001"/>
                <a:gd name="connsiteX102" fmla="*/ 327533 w 489000"/>
                <a:gd name="connsiteY102" fmla="*/ 117646 h 489001"/>
                <a:gd name="connsiteX103" fmla="*/ 180833 w 489000"/>
                <a:gd name="connsiteY103" fmla="*/ 65884 h 489001"/>
                <a:gd name="connsiteX104" fmla="*/ 169808 w 489000"/>
                <a:gd name="connsiteY104" fmla="*/ 75560 h 489001"/>
                <a:gd name="connsiteX105" fmla="*/ 321636 w 489000"/>
                <a:gd name="connsiteY105" fmla="*/ 132133 h 489001"/>
                <a:gd name="connsiteX106" fmla="*/ 320932 w 489000"/>
                <a:gd name="connsiteY106" fmla="*/ 169065 h 489001"/>
                <a:gd name="connsiteX107" fmla="*/ 281553 w 489000"/>
                <a:gd name="connsiteY107" fmla="*/ 226029 h 489001"/>
                <a:gd name="connsiteX108" fmla="*/ 267292 w 489000"/>
                <a:gd name="connsiteY108" fmla="*/ 235225 h 489001"/>
                <a:gd name="connsiteX109" fmla="*/ 222240 w 489000"/>
                <a:gd name="connsiteY109" fmla="*/ 235222 h 489001"/>
                <a:gd name="connsiteX110" fmla="*/ 207982 w 489000"/>
                <a:gd name="connsiteY110" fmla="*/ 226029 h 489001"/>
                <a:gd name="connsiteX111" fmla="*/ 168591 w 489000"/>
                <a:gd name="connsiteY111" fmla="*/ 168997 h 489001"/>
                <a:gd name="connsiteX112" fmla="*/ 171594 w 489000"/>
                <a:gd name="connsiteY112" fmla="*/ 103448 h 489001"/>
                <a:gd name="connsiteX113" fmla="*/ 157232 w 489000"/>
                <a:gd name="connsiteY113" fmla="*/ 100464 h 489001"/>
                <a:gd name="connsiteX114" fmla="*/ 154295 w 489000"/>
                <a:gd name="connsiteY114" fmla="*/ 172291 h 489001"/>
                <a:gd name="connsiteX115" fmla="*/ 186649 w 489000"/>
                <a:gd name="connsiteY115" fmla="*/ 227941 h 489001"/>
                <a:gd name="connsiteX116" fmla="*/ 186069 w 489000"/>
                <a:gd name="connsiteY116" fmla="*/ 229987 h 489001"/>
                <a:gd name="connsiteX117" fmla="*/ 155333 w 489000"/>
                <a:gd name="connsiteY117" fmla="*/ 229987 h 489001"/>
                <a:gd name="connsiteX118" fmla="*/ 141685 w 489000"/>
                <a:gd name="connsiteY118" fmla="*/ 67911 h 489001"/>
                <a:gd name="connsiteX119" fmla="*/ 172743 w 489000"/>
                <a:gd name="connsiteY119" fmla="*/ 51328 h 489001"/>
                <a:gd name="connsiteX120" fmla="*/ 179503 w 489000"/>
                <a:gd name="connsiteY120" fmla="*/ 48439 h 489001"/>
                <a:gd name="connsiteX121" fmla="*/ 244501 w 489000"/>
                <a:gd name="connsiteY121" fmla="*/ 343977 h 489001"/>
                <a:gd name="connsiteX122" fmla="*/ 244498 w 489000"/>
                <a:gd name="connsiteY122" fmla="*/ 343977 h 489001"/>
                <a:gd name="connsiteX123" fmla="*/ 224785 w 489000"/>
                <a:gd name="connsiteY123" fmla="*/ 332940 h 489001"/>
                <a:gd name="connsiteX124" fmla="*/ 190332 w 489000"/>
                <a:gd name="connsiteY124" fmla="*/ 268722 h 489001"/>
                <a:gd name="connsiteX125" fmla="*/ 199125 w 489000"/>
                <a:gd name="connsiteY125" fmla="*/ 237706 h 489001"/>
                <a:gd name="connsiteX126" fmla="*/ 214291 w 489000"/>
                <a:gd name="connsiteY126" fmla="*/ 247551 h 489001"/>
                <a:gd name="connsiteX127" fmla="*/ 244767 w 489000"/>
                <a:gd name="connsiteY127" fmla="*/ 256510 h 489001"/>
                <a:gd name="connsiteX128" fmla="*/ 275242 w 489000"/>
                <a:gd name="connsiteY128" fmla="*/ 247551 h 489001"/>
                <a:gd name="connsiteX129" fmla="*/ 289833 w 489000"/>
                <a:gd name="connsiteY129" fmla="*/ 238121 h 489001"/>
                <a:gd name="connsiteX130" fmla="*/ 298748 w 489000"/>
                <a:gd name="connsiteY130" fmla="*/ 268573 h 489001"/>
                <a:gd name="connsiteX131" fmla="*/ 264217 w 489000"/>
                <a:gd name="connsiteY131" fmla="*/ 332940 h 489001"/>
                <a:gd name="connsiteX132" fmla="*/ 244501 w 489000"/>
                <a:gd name="connsiteY132" fmla="*/ 343977 h 489001"/>
                <a:gd name="connsiteX133" fmla="*/ 64027 w 489000"/>
                <a:gd name="connsiteY133" fmla="*/ 164767 h 489001"/>
                <a:gd name="connsiteX134" fmla="*/ 67116 w 489000"/>
                <a:gd name="connsiteY134" fmla="*/ 118326 h 489001"/>
                <a:gd name="connsiteX135" fmla="*/ 67654 w 489000"/>
                <a:gd name="connsiteY135" fmla="*/ 116813 h 489001"/>
                <a:gd name="connsiteX136" fmla="*/ 72766 w 489000"/>
                <a:gd name="connsiteY136" fmla="*/ 120442 h 489001"/>
                <a:gd name="connsiteX137" fmla="*/ 108080 w 489000"/>
                <a:gd name="connsiteY137" fmla="*/ 120803 h 489001"/>
                <a:gd name="connsiteX138" fmla="*/ 98469 w 489000"/>
                <a:gd name="connsiteY138" fmla="*/ 109718 h 489001"/>
                <a:gd name="connsiteX139" fmla="*/ 82663 w 489000"/>
                <a:gd name="connsiteY139" fmla="*/ 109614 h 489001"/>
                <a:gd name="connsiteX140" fmla="*/ 63257 w 489000"/>
                <a:gd name="connsiteY140" fmla="*/ 102474 h 489001"/>
                <a:gd name="connsiteX141" fmla="*/ 52928 w 489000"/>
                <a:gd name="connsiteY141" fmla="*/ 114598 h 489001"/>
                <a:gd name="connsiteX142" fmla="*/ 48869 w 489000"/>
                <a:gd name="connsiteY142" fmla="*/ 162162 h 489001"/>
                <a:gd name="connsiteX143" fmla="*/ 39413 w 489000"/>
                <a:gd name="connsiteY143" fmla="*/ 161946 h 489001"/>
                <a:gd name="connsiteX144" fmla="*/ 36975 w 489000"/>
                <a:gd name="connsiteY144" fmla="*/ 160827 h 489001"/>
                <a:gd name="connsiteX145" fmla="*/ 36147 w 489000"/>
                <a:gd name="connsiteY145" fmla="*/ 158367 h 489001"/>
                <a:gd name="connsiteX146" fmla="*/ 36715 w 489000"/>
                <a:gd name="connsiteY146" fmla="*/ 151694 h 489001"/>
                <a:gd name="connsiteX147" fmla="*/ 20287 w 489000"/>
                <a:gd name="connsiteY147" fmla="*/ 130885 h 489001"/>
                <a:gd name="connsiteX148" fmla="*/ 18544 w 489000"/>
                <a:gd name="connsiteY148" fmla="*/ 128909 h 489001"/>
                <a:gd name="connsiteX149" fmla="*/ 18795 w 489000"/>
                <a:gd name="connsiteY149" fmla="*/ 126286 h 489001"/>
                <a:gd name="connsiteX150" fmla="*/ 21985 w 489000"/>
                <a:gd name="connsiteY150" fmla="*/ 120493 h 489001"/>
                <a:gd name="connsiteX151" fmla="*/ 15476 w 489000"/>
                <a:gd name="connsiteY151" fmla="*/ 94742 h 489001"/>
                <a:gd name="connsiteX152" fmla="*/ 14688 w 489000"/>
                <a:gd name="connsiteY152" fmla="*/ 92229 h 489001"/>
                <a:gd name="connsiteX153" fmla="*/ 15974 w 489000"/>
                <a:gd name="connsiteY153" fmla="*/ 89943 h 489001"/>
                <a:gd name="connsiteX154" fmla="*/ 21305 w 489000"/>
                <a:gd name="connsiteY154" fmla="*/ 85905 h 489001"/>
                <a:gd name="connsiteX155" fmla="*/ 25785 w 489000"/>
                <a:gd name="connsiteY155" fmla="*/ 59769 h 489001"/>
                <a:gd name="connsiteX156" fmla="*/ 26086 w 489000"/>
                <a:gd name="connsiteY156" fmla="*/ 57157 h 489001"/>
                <a:gd name="connsiteX157" fmla="*/ 27892 w 489000"/>
                <a:gd name="connsiteY157" fmla="*/ 55653 h 489001"/>
                <a:gd name="connsiteX158" fmla="*/ 48578 w 489000"/>
                <a:gd name="connsiteY158" fmla="*/ 38769 h 489001"/>
                <a:gd name="connsiteX159" fmla="*/ 49429 w 489000"/>
                <a:gd name="connsiteY159" fmla="*/ 32009 h 489001"/>
                <a:gd name="connsiteX160" fmla="*/ 50764 w 489000"/>
                <a:gd name="connsiteY160" fmla="*/ 29749 h 489001"/>
                <a:gd name="connsiteX161" fmla="*/ 53023 w 489000"/>
                <a:gd name="connsiteY161" fmla="*/ 29108 h 489001"/>
                <a:gd name="connsiteX162" fmla="*/ 78792 w 489000"/>
                <a:gd name="connsiteY162" fmla="*/ 22100 h 489001"/>
                <a:gd name="connsiteX163" fmla="*/ 82314 w 489000"/>
                <a:gd name="connsiteY163" fmla="*/ 16271 h 489001"/>
                <a:gd name="connsiteX164" fmla="*/ 84460 w 489000"/>
                <a:gd name="connsiteY164" fmla="*/ 14746 h 489001"/>
                <a:gd name="connsiteX165" fmla="*/ 86746 w 489000"/>
                <a:gd name="connsiteY165" fmla="*/ 15053 h 489001"/>
                <a:gd name="connsiteX166" fmla="*/ 113175 w 489000"/>
                <a:gd name="connsiteY166" fmla="*/ 19160 h 489001"/>
                <a:gd name="connsiteX167" fmla="*/ 118765 w 489000"/>
                <a:gd name="connsiteY167" fmla="*/ 15265 h 489001"/>
                <a:gd name="connsiteX168" fmla="*/ 121341 w 489000"/>
                <a:gd name="connsiteY168" fmla="*/ 14746 h 489001"/>
                <a:gd name="connsiteX169" fmla="*/ 123484 w 489000"/>
                <a:gd name="connsiteY169" fmla="*/ 16271 h 489001"/>
                <a:gd name="connsiteX170" fmla="*/ 126925 w 489000"/>
                <a:gd name="connsiteY170" fmla="*/ 21962 h 489001"/>
                <a:gd name="connsiteX171" fmla="*/ 152623 w 489000"/>
                <a:gd name="connsiteY171" fmla="*/ 29143 h 489001"/>
                <a:gd name="connsiteX172" fmla="*/ 154960 w 489000"/>
                <a:gd name="connsiteY172" fmla="*/ 29650 h 489001"/>
                <a:gd name="connsiteX173" fmla="*/ 156399 w 489000"/>
                <a:gd name="connsiteY173" fmla="*/ 32214 h 489001"/>
                <a:gd name="connsiteX174" fmla="*/ 156685 w 489000"/>
                <a:gd name="connsiteY174" fmla="*/ 34658 h 489001"/>
                <a:gd name="connsiteX175" fmla="*/ 157077 w 489000"/>
                <a:gd name="connsiteY175" fmla="*/ 37908 h 489001"/>
                <a:gd name="connsiteX176" fmla="*/ 129185 w 489000"/>
                <a:gd name="connsiteY176" fmla="*/ 60231 h 489001"/>
                <a:gd name="connsiteX177" fmla="*/ 123988 w 489000"/>
                <a:gd name="connsiteY177" fmla="*/ 195046 h 489001"/>
                <a:gd name="connsiteX178" fmla="*/ 84944 w 489000"/>
                <a:gd name="connsiteY178" fmla="*/ 194983 h 489001"/>
                <a:gd name="connsiteX179" fmla="*/ 64027 w 489000"/>
                <a:gd name="connsiteY179" fmla="*/ 164767 h 489001"/>
                <a:gd name="connsiteX180" fmla="*/ 14674 w 489000"/>
                <a:gd name="connsiteY180" fmla="*/ 260856 h 489001"/>
                <a:gd name="connsiteX181" fmla="*/ 29334 w 489000"/>
                <a:gd name="connsiteY181" fmla="*/ 241396 h 489001"/>
                <a:gd name="connsiteX182" fmla="*/ 70823 w 489000"/>
                <a:gd name="connsiteY182" fmla="*/ 229499 h 489001"/>
                <a:gd name="connsiteX183" fmla="*/ 75858 w 489000"/>
                <a:gd name="connsiteY183" fmla="*/ 224449 h 489001"/>
                <a:gd name="connsiteX184" fmla="*/ 80167 w 489000"/>
                <a:gd name="connsiteY184" fmla="*/ 209248 h 489001"/>
                <a:gd name="connsiteX185" fmla="*/ 104197 w 489000"/>
                <a:gd name="connsiteY185" fmla="*/ 215731 h 489001"/>
                <a:gd name="connsiteX186" fmla="*/ 115273 w 489000"/>
                <a:gd name="connsiteY186" fmla="*/ 214469 h 489001"/>
                <a:gd name="connsiteX187" fmla="*/ 128826 w 489000"/>
                <a:gd name="connsiteY187" fmla="*/ 209236 h 489001"/>
                <a:gd name="connsiteX188" fmla="*/ 145247 w 489000"/>
                <a:gd name="connsiteY188" fmla="*/ 241402 h 489001"/>
                <a:gd name="connsiteX189" fmla="*/ 151342 w 489000"/>
                <a:gd name="connsiteY189" fmla="*/ 244658 h 489001"/>
                <a:gd name="connsiteX190" fmla="*/ 181907 w 489000"/>
                <a:gd name="connsiteY190" fmla="*/ 244658 h 489001"/>
                <a:gd name="connsiteX191" fmla="*/ 176383 w 489000"/>
                <a:gd name="connsiteY191" fmla="*/ 264139 h 489001"/>
                <a:gd name="connsiteX192" fmla="*/ 106752 w 489000"/>
                <a:gd name="connsiteY192" fmla="*/ 284106 h 489001"/>
                <a:gd name="connsiteX193" fmla="*/ 66759 w 489000"/>
                <a:gd name="connsiteY193" fmla="*/ 329132 h 489001"/>
                <a:gd name="connsiteX194" fmla="*/ 14673 w 489000"/>
                <a:gd name="connsiteY194" fmla="*/ 297871 h 489001"/>
                <a:gd name="connsiteX195" fmla="*/ 14673 w 489000"/>
                <a:gd name="connsiteY195" fmla="*/ 260856 h 489001"/>
                <a:gd name="connsiteX196" fmla="*/ 80687 w 489000"/>
                <a:gd name="connsiteY196" fmla="*/ 338157 h 489001"/>
                <a:gd name="connsiteX197" fmla="*/ 110793 w 489000"/>
                <a:gd name="connsiteY197" fmla="*/ 298205 h 489001"/>
                <a:gd name="connsiteX198" fmla="*/ 178970 w 489000"/>
                <a:gd name="connsiteY198" fmla="*/ 278658 h 489001"/>
                <a:gd name="connsiteX199" fmla="*/ 212112 w 489000"/>
                <a:gd name="connsiteY199" fmla="*/ 340329 h 489001"/>
                <a:gd name="connsiteX200" fmla="*/ 237165 w 489000"/>
                <a:gd name="connsiteY200" fmla="*/ 357881 h 489001"/>
                <a:gd name="connsiteX201" fmla="*/ 237165 w 489000"/>
                <a:gd name="connsiteY201" fmla="*/ 474147 h 489001"/>
                <a:gd name="connsiteX202" fmla="*/ 80687 w 489000"/>
                <a:gd name="connsiteY202" fmla="*/ 406133 h 489001"/>
                <a:gd name="connsiteX203" fmla="*/ 80687 w 489000"/>
                <a:gd name="connsiteY203" fmla="*/ 338156 h 489001"/>
                <a:gd name="connsiteX204" fmla="*/ 408315 w 489000"/>
                <a:gd name="connsiteY204" fmla="*/ 406134 h 489001"/>
                <a:gd name="connsiteX205" fmla="*/ 251837 w 489000"/>
                <a:gd name="connsiteY205" fmla="*/ 474148 h 489001"/>
                <a:gd name="connsiteX206" fmla="*/ 251837 w 489000"/>
                <a:gd name="connsiteY206" fmla="*/ 357880 h 489001"/>
                <a:gd name="connsiteX207" fmla="*/ 276896 w 489000"/>
                <a:gd name="connsiteY207" fmla="*/ 340324 h 489001"/>
                <a:gd name="connsiteX208" fmla="*/ 310051 w 489000"/>
                <a:gd name="connsiteY208" fmla="*/ 278621 h 489001"/>
                <a:gd name="connsiteX209" fmla="*/ 378206 w 489000"/>
                <a:gd name="connsiteY209" fmla="*/ 298163 h 489001"/>
                <a:gd name="connsiteX210" fmla="*/ 408315 w 489000"/>
                <a:gd name="connsiteY210" fmla="*/ 338115 h 489001"/>
                <a:gd name="connsiteX211" fmla="*/ 408315 w 489000"/>
                <a:gd name="connsiteY211" fmla="*/ 406135 h 489001"/>
                <a:gd name="connsiteX212" fmla="*/ 474329 w 489000"/>
                <a:gd name="connsiteY212" fmla="*/ 297871 h 489001"/>
                <a:gd name="connsiteX213" fmla="*/ 422248 w 489000"/>
                <a:gd name="connsiteY213" fmla="*/ 329129 h 489001"/>
                <a:gd name="connsiteX214" fmla="*/ 382253 w 489000"/>
                <a:gd name="connsiteY214" fmla="*/ 284064 h 489001"/>
                <a:gd name="connsiteX215" fmla="*/ 312730 w 489000"/>
                <a:gd name="connsiteY215" fmla="*/ 264127 h 489001"/>
                <a:gd name="connsiteX216" fmla="*/ 307022 w 489000"/>
                <a:gd name="connsiteY216" fmla="*/ 244631 h 489001"/>
                <a:gd name="connsiteX217" fmla="*/ 328578 w 489000"/>
                <a:gd name="connsiteY217" fmla="*/ 244658 h 489001"/>
                <a:gd name="connsiteX218" fmla="*/ 328590 w 489000"/>
                <a:gd name="connsiteY218" fmla="*/ 244658 h 489001"/>
                <a:gd name="connsiteX219" fmla="*/ 334172 w 489000"/>
                <a:gd name="connsiteY219" fmla="*/ 242079 h 489001"/>
                <a:gd name="connsiteX220" fmla="*/ 355478 w 489000"/>
                <a:gd name="connsiteY220" fmla="*/ 207414 h 489001"/>
                <a:gd name="connsiteX221" fmla="*/ 374715 w 489000"/>
                <a:gd name="connsiteY221" fmla="*/ 215032 h 489001"/>
                <a:gd name="connsiteX222" fmla="*/ 382349 w 489000"/>
                <a:gd name="connsiteY222" fmla="*/ 215593 h 489001"/>
                <a:gd name="connsiteX223" fmla="*/ 408617 w 489000"/>
                <a:gd name="connsiteY223" fmla="*/ 208482 h 489001"/>
                <a:gd name="connsiteX224" fmla="*/ 413144 w 489000"/>
                <a:gd name="connsiteY224" fmla="*/ 224448 h 489001"/>
                <a:gd name="connsiteX225" fmla="*/ 418176 w 489000"/>
                <a:gd name="connsiteY225" fmla="*/ 229499 h 489001"/>
                <a:gd name="connsiteX226" fmla="*/ 459662 w 489000"/>
                <a:gd name="connsiteY226" fmla="*/ 241398 h 489001"/>
                <a:gd name="connsiteX227" fmla="*/ 474329 w 489000"/>
                <a:gd name="connsiteY227" fmla="*/ 260855 h 489001"/>
                <a:gd name="connsiteX228" fmla="*/ 474329 w 489000"/>
                <a:gd name="connsiteY228" fmla="*/ 297870 h 48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489000" h="489001">
                  <a:moveTo>
                    <a:pt x="463710" y="227298"/>
                  </a:moveTo>
                  <a:lnTo>
                    <a:pt x="426145" y="216523"/>
                  </a:lnTo>
                  <a:lnTo>
                    <a:pt x="420913" y="198083"/>
                  </a:lnTo>
                  <a:cubicBezTo>
                    <a:pt x="430415" y="188590"/>
                    <a:pt x="436442" y="179067"/>
                    <a:pt x="439373" y="168784"/>
                  </a:cubicBezTo>
                  <a:cubicBezTo>
                    <a:pt x="450834" y="161672"/>
                    <a:pt x="450834" y="147301"/>
                    <a:pt x="450834" y="142290"/>
                  </a:cubicBezTo>
                  <a:cubicBezTo>
                    <a:pt x="450834" y="137613"/>
                    <a:pt x="449196" y="133252"/>
                    <a:pt x="446447" y="129784"/>
                  </a:cubicBezTo>
                  <a:cubicBezTo>
                    <a:pt x="448709" y="122229"/>
                    <a:pt x="452957" y="106527"/>
                    <a:pt x="452934" y="95259"/>
                  </a:cubicBezTo>
                  <a:cubicBezTo>
                    <a:pt x="452917" y="87010"/>
                    <a:pt x="449926" y="80002"/>
                    <a:pt x="444279" y="74994"/>
                  </a:cubicBezTo>
                  <a:cubicBezTo>
                    <a:pt x="436639" y="68209"/>
                    <a:pt x="424384" y="65386"/>
                    <a:pt x="409843" y="66998"/>
                  </a:cubicBezTo>
                  <a:cubicBezTo>
                    <a:pt x="409055" y="66831"/>
                    <a:pt x="407115" y="65637"/>
                    <a:pt x="405676" y="64756"/>
                  </a:cubicBezTo>
                  <a:cubicBezTo>
                    <a:pt x="397817" y="59933"/>
                    <a:pt x="385114" y="52232"/>
                    <a:pt x="358384" y="61902"/>
                  </a:cubicBezTo>
                  <a:cubicBezTo>
                    <a:pt x="358027" y="61398"/>
                    <a:pt x="357742" y="60821"/>
                    <a:pt x="357373" y="60327"/>
                  </a:cubicBezTo>
                  <a:cubicBezTo>
                    <a:pt x="329998" y="23691"/>
                    <a:pt x="286220" y="11"/>
                    <a:pt x="245840" y="2"/>
                  </a:cubicBezTo>
                  <a:lnTo>
                    <a:pt x="245811" y="2"/>
                  </a:lnTo>
                  <a:cubicBezTo>
                    <a:pt x="216119" y="2"/>
                    <a:pt x="190571" y="12137"/>
                    <a:pt x="171497" y="35040"/>
                  </a:cubicBezTo>
                  <a:cubicBezTo>
                    <a:pt x="171410" y="34366"/>
                    <a:pt x="171335" y="33704"/>
                    <a:pt x="171279" y="33155"/>
                  </a:cubicBezTo>
                  <a:cubicBezTo>
                    <a:pt x="171165" y="32062"/>
                    <a:pt x="171052" y="30994"/>
                    <a:pt x="170927" y="30188"/>
                  </a:cubicBezTo>
                  <a:cubicBezTo>
                    <a:pt x="170297" y="25171"/>
                    <a:pt x="167572" y="20617"/>
                    <a:pt x="163453" y="17692"/>
                  </a:cubicBezTo>
                  <a:cubicBezTo>
                    <a:pt x="159415" y="14824"/>
                    <a:pt x="154347" y="13782"/>
                    <a:pt x="149220" y="14869"/>
                  </a:cubicBezTo>
                  <a:cubicBezTo>
                    <a:pt x="142077" y="16406"/>
                    <a:pt x="140504" y="16140"/>
                    <a:pt x="139558" y="14513"/>
                  </a:cubicBezTo>
                  <a:lnTo>
                    <a:pt x="136039" y="8688"/>
                  </a:lnTo>
                  <a:cubicBezTo>
                    <a:pt x="133479" y="4447"/>
                    <a:pt x="129234" y="1426"/>
                    <a:pt x="124390" y="397"/>
                  </a:cubicBezTo>
                  <a:cubicBezTo>
                    <a:pt x="119543" y="-648"/>
                    <a:pt x="114439" y="397"/>
                    <a:pt x="110383" y="3226"/>
                  </a:cubicBezTo>
                  <a:lnTo>
                    <a:pt x="104632" y="7235"/>
                  </a:lnTo>
                  <a:cubicBezTo>
                    <a:pt x="103554" y="8032"/>
                    <a:pt x="102045" y="8336"/>
                    <a:pt x="95422" y="3229"/>
                  </a:cubicBezTo>
                  <a:cubicBezTo>
                    <a:pt x="91362" y="403"/>
                    <a:pt x="86262" y="-645"/>
                    <a:pt x="81409" y="397"/>
                  </a:cubicBezTo>
                  <a:cubicBezTo>
                    <a:pt x="76568" y="1427"/>
                    <a:pt x="72321" y="4447"/>
                    <a:pt x="69760" y="8685"/>
                  </a:cubicBezTo>
                  <a:lnTo>
                    <a:pt x="66172" y="14624"/>
                  </a:lnTo>
                  <a:cubicBezTo>
                    <a:pt x="65283" y="16164"/>
                    <a:pt x="63668" y="16555"/>
                    <a:pt x="56096" y="14767"/>
                  </a:cubicBezTo>
                  <a:cubicBezTo>
                    <a:pt x="51231" y="13842"/>
                    <a:pt x="46146" y="14967"/>
                    <a:pt x="42140" y="17880"/>
                  </a:cubicBezTo>
                  <a:cubicBezTo>
                    <a:pt x="38135" y="20790"/>
                    <a:pt x="35487" y="25276"/>
                    <a:pt x="34872" y="30186"/>
                  </a:cubicBezTo>
                  <a:lnTo>
                    <a:pt x="34010" y="37072"/>
                  </a:lnTo>
                  <a:cubicBezTo>
                    <a:pt x="33819" y="38833"/>
                    <a:pt x="32496" y="39853"/>
                    <a:pt x="24862" y="41304"/>
                  </a:cubicBezTo>
                  <a:cubicBezTo>
                    <a:pt x="20039" y="42432"/>
                    <a:pt x="15855" y="45536"/>
                    <a:pt x="13380" y="49825"/>
                  </a:cubicBezTo>
                  <a:cubicBezTo>
                    <a:pt x="10906" y="54111"/>
                    <a:pt x="10309" y="59286"/>
                    <a:pt x="11837" y="64306"/>
                  </a:cubicBezTo>
                  <a:cubicBezTo>
                    <a:pt x="14312" y="71409"/>
                    <a:pt x="14103" y="73000"/>
                    <a:pt x="12542" y="74140"/>
                  </a:cubicBezTo>
                  <a:lnTo>
                    <a:pt x="7122" y="78247"/>
                  </a:lnTo>
                  <a:cubicBezTo>
                    <a:pt x="3176" y="81238"/>
                    <a:pt x="615" y="85774"/>
                    <a:pt x="99" y="90696"/>
                  </a:cubicBezTo>
                  <a:cubicBezTo>
                    <a:pt x="-417" y="95621"/>
                    <a:pt x="1141" y="100593"/>
                    <a:pt x="4603" y="104586"/>
                  </a:cubicBezTo>
                  <a:cubicBezTo>
                    <a:pt x="9671" y="109931"/>
                    <a:pt x="10169" y="111639"/>
                    <a:pt x="9229" y="113254"/>
                  </a:cubicBezTo>
                  <a:lnTo>
                    <a:pt x="5946" y="119214"/>
                  </a:lnTo>
                  <a:cubicBezTo>
                    <a:pt x="3555" y="123548"/>
                    <a:pt x="3062" y="128735"/>
                    <a:pt x="4590" y="133441"/>
                  </a:cubicBezTo>
                  <a:cubicBezTo>
                    <a:pt x="6122" y="138151"/>
                    <a:pt x="9569" y="142058"/>
                    <a:pt x="14314" y="144281"/>
                  </a:cubicBezTo>
                  <a:cubicBezTo>
                    <a:pt x="21256" y="147212"/>
                    <a:pt x="22301" y="148430"/>
                    <a:pt x="22110" y="150322"/>
                  </a:cubicBezTo>
                  <a:lnTo>
                    <a:pt x="21528" y="157118"/>
                  </a:lnTo>
                  <a:cubicBezTo>
                    <a:pt x="21113" y="162028"/>
                    <a:pt x="22761" y="166949"/>
                    <a:pt x="26050" y="170621"/>
                  </a:cubicBezTo>
                  <a:cubicBezTo>
                    <a:pt x="29353" y="174306"/>
                    <a:pt x="34090" y="176491"/>
                    <a:pt x="39051" y="176614"/>
                  </a:cubicBezTo>
                  <a:cubicBezTo>
                    <a:pt x="45395" y="176767"/>
                    <a:pt x="49600" y="176855"/>
                    <a:pt x="52446" y="176908"/>
                  </a:cubicBezTo>
                  <a:cubicBezTo>
                    <a:pt x="55734" y="185508"/>
                    <a:pt x="60864" y="193297"/>
                    <a:pt x="67605" y="199780"/>
                  </a:cubicBezTo>
                  <a:lnTo>
                    <a:pt x="62856" y="216524"/>
                  </a:lnTo>
                  <a:lnTo>
                    <a:pt x="25292" y="227299"/>
                  </a:lnTo>
                  <a:cubicBezTo>
                    <a:pt x="10402" y="231567"/>
                    <a:pt x="0" y="245367"/>
                    <a:pt x="0" y="260858"/>
                  </a:cubicBezTo>
                  <a:lnTo>
                    <a:pt x="0" y="300887"/>
                  </a:lnTo>
                  <a:cubicBezTo>
                    <a:pt x="0" y="302791"/>
                    <a:pt x="743" y="304624"/>
                    <a:pt x="2068" y="305991"/>
                  </a:cubicBezTo>
                  <a:cubicBezTo>
                    <a:pt x="20310" y="324816"/>
                    <a:pt x="41822" y="337557"/>
                    <a:pt x="66014" y="344088"/>
                  </a:cubicBezTo>
                  <a:lnTo>
                    <a:pt x="66014" y="409133"/>
                  </a:lnTo>
                  <a:cubicBezTo>
                    <a:pt x="66014" y="411037"/>
                    <a:pt x="66757" y="412869"/>
                    <a:pt x="68082" y="414237"/>
                  </a:cubicBezTo>
                  <a:cubicBezTo>
                    <a:pt x="114812" y="462450"/>
                    <a:pt x="177465" y="489001"/>
                    <a:pt x="244500" y="489001"/>
                  </a:cubicBezTo>
                  <a:cubicBezTo>
                    <a:pt x="311535" y="489001"/>
                    <a:pt x="374188" y="462450"/>
                    <a:pt x="420915" y="414237"/>
                  </a:cubicBezTo>
                  <a:cubicBezTo>
                    <a:pt x="422246" y="412870"/>
                    <a:pt x="422986" y="411037"/>
                    <a:pt x="422986" y="409133"/>
                  </a:cubicBezTo>
                  <a:lnTo>
                    <a:pt x="422986" y="344088"/>
                  </a:lnTo>
                  <a:cubicBezTo>
                    <a:pt x="447172" y="337557"/>
                    <a:pt x="468684" y="324817"/>
                    <a:pt x="486928" y="305991"/>
                  </a:cubicBezTo>
                  <a:cubicBezTo>
                    <a:pt x="488260" y="304624"/>
                    <a:pt x="489000" y="302792"/>
                    <a:pt x="489000" y="300887"/>
                  </a:cubicBezTo>
                  <a:lnTo>
                    <a:pt x="489000" y="260858"/>
                  </a:lnTo>
                  <a:cubicBezTo>
                    <a:pt x="489000" y="245364"/>
                    <a:pt x="478596" y="231563"/>
                    <a:pt x="463708" y="227299"/>
                  </a:cubicBezTo>
                  <a:close/>
                  <a:moveTo>
                    <a:pt x="398000" y="77258"/>
                  </a:moveTo>
                  <a:cubicBezTo>
                    <a:pt x="401671" y="79512"/>
                    <a:pt x="405456" y="81833"/>
                    <a:pt x="411013" y="81631"/>
                  </a:cubicBezTo>
                  <a:cubicBezTo>
                    <a:pt x="421304" y="80413"/>
                    <a:pt x="430115" y="82033"/>
                    <a:pt x="434544" y="85967"/>
                  </a:cubicBezTo>
                  <a:cubicBezTo>
                    <a:pt x="437039" y="88182"/>
                    <a:pt x="438256" y="91229"/>
                    <a:pt x="438263" y="95288"/>
                  </a:cubicBezTo>
                  <a:cubicBezTo>
                    <a:pt x="438282" y="103346"/>
                    <a:pt x="435418" y="114952"/>
                    <a:pt x="433321" y="122369"/>
                  </a:cubicBezTo>
                  <a:cubicBezTo>
                    <a:pt x="432429" y="122291"/>
                    <a:pt x="430966" y="122205"/>
                    <a:pt x="428420" y="122123"/>
                  </a:cubicBezTo>
                  <a:lnTo>
                    <a:pt x="427286" y="115685"/>
                  </a:lnTo>
                  <a:cubicBezTo>
                    <a:pt x="425901" y="107821"/>
                    <a:pt x="419096" y="101959"/>
                    <a:pt x="411115" y="101747"/>
                  </a:cubicBezTo>
                  <a:lnTo>
                    <a:pt x="394455" y="101305"/>
                  </a:lnTo>
                  <a:lnTo>
                    <a:pt x="394061" y="115971"/>
                  </a:lnTo>
                  <a:lnTo>
                    <a:pt x="410727" y="116413"/>
                  </a:lnTo>
                  <a:cubicBezTo>
                    <a:pt x="411772" y="116440"/>
                    <a:pt x="412661" y="117207"/>
                    <a:pt x="412840" y="118231"/>
                  </a:cubicBezTo>
                  <a:lnTo>
                    <a:pt x="415019" y="130587"/>
                  </a:lnTo>
                  <a:cubicBezTo>
                    <a:pt x="415627" y="134046"/>
                    <a:pt x="418600" y="136586"/>
                    <a:pt x="422116" y="136646"/>
                  </a:cubicBezTo>
                  <a:cubicBezTo>
                    <a:pt x="426151" y="136718"/>
                    <a:pt x="431153" y="136870"/>
                    <a:pt x="431833" y="136936"/>
                  </a:cubicBezTo>
                  <a:cubicBezTo>
                    <a:pt x="434341" y="137437"/>
                    <a:pt x="436161" y="139691"/>
                    <a:pt x="436161" y="142290"/>
                  </a:cubicBezTo>
                  <a:cubicBezTo>
                    <a:pt x="436161" y="154596"/>
                    <a:pt x="432192" y="156220"/>
                    <a:pt x="430288" y="156998"/>
                  </a:cubicBezTo>
                  <a:cubicBezTo>
                    <a:pt x="428049" y="157915"/>
                    <a:pt x="426407" y="159875"/>
                    <a:pt x="425894" y="162239"/>
                  </a:cubicBezTo>
                  <a:cubicBezTo>
                    <a:pt x="423518" y="173228"/>
                    <a:pt x="416367" y="183409"/>
                    <a:pt x="403384" y="194273"/>
                  </a:cubicBezTo>
                  <a:cubicBezTo>
                    <a:pt x="397284" y="199379"/>
                    <a:pt x="386384" y="201955"/>
                    <a:pt x="376886" y="200525"/>
                  </a:cubicBezTo>
                  <a:cubicBezTo>
                    <a:pt x="372324" y="199843"/>
                    <a:pt x="366444" y="198017"/>
                    <a:pt x="361352" y="193480"/>
                  </a:cubicBezTo>
                  <a:cubicBezTo>
                    <a:pt x="365947" y="181303"/>
                    <a:pt x="369630" y="168384"/>
                    <a:pt x="372004" y="155440"/>
                  </a:cubicBezTo>
                  <a:cubicBezTo>
                    <a:pt x="377768" y="124015"/>
                    <a:pt x="375413" y="96153"/>
                    <a:pt x="365703" y="74841"/>
                  </a:cubicBezTo>
                  <a:cubicBezTo>
                    <a:pt x="383995" y="68726"/>
                    <a:pt x="391680" y="73383"/>
                    <a:pt x="398000" y="77258"/>
                  </a:cubicBezTo>
                  <a:close/>
                  <a:moveTo>
                    <a:pt x="179502" y="48439"/>
                  </a:moveTo>
                  <a:cubicBezTo>
                    <a:pt x="196028" y="26347"/>
                    <a:pt x="218959" y="14671"/>
                    <a:pt x="245811" y="14671"/>
                  </a:cubicBezTo>
                  <a:lnTo>
                    <a:pt x="245838" y="14671"/>
                  </a:lnTo>
                  <a:cubicBezTo>
                    <a:pt x="281749" y="14680"/>
                    <a:pt x="320919" y="36047"/>
                    <a:pt x="345626" y="69107"/>
                  </a:cubicBezTo>
                  <a:cubicBezTo>
                    <a:pt x="368472" y="99681"/>
                    <a:pt x="361909" y="154322"/>
                    <a:pt x="344792" y="195291"/>
                  </a:cubicBezTo>
                  <a:lnTo>
                    <a:pt x="344122" y="195726"/>
                  </a:lnTo>
                  <a:cubicBezTo>
                    <a:pt x="344213" y="195866"/>
                    <a:pt x="344323" y="195990"/>
                    <a:pt x="344416" y="196129"/>
                  </a:cubicBezTo>
                  <a:cubicBezTo>
                    <a:pt x="338850" y="209274"/>
                    <a:pt x="332223" y="221002"/>
                    <a:pt x="325121" y="229983"/>
                  </a:cubicBezTo>
                  <a:lnTo>
                    <a:pt x="302725" y="229955"/>
                  </a:lnTo>
                  <a:lnTo>
                    <a:pt x="302297" y="228494"/>
                  </a:lnTo>
                  <a:cubicBezTo>
                    <a:pt x="318802" y="213837"/>
                    <a:pt x="330368" y="194388"/>
                    <a:pt x="335258" y="172222"/>
                  </a:cubicBezTo>
                  <a:cubicBezTo>
                    <a:pt x="339765" y="151771"/>
                    <a:pt x="335532" y="124886"/>
                    <a:pt x="335347" y="123752"/>
                  </a:cubicBezTo>
                  <a:cubicBezTo>
                    <a:pt x="334774" y="120186"/>
                    <a:pt x="331694" y="117622"/>
                    <a:pt x="328112" y="117622"/>
                  </a:cubicBezTo>
                  <a:cubicBezTo>
                    <a:pt x="327933" y="117619"/>
                    <a:pt x="327736" y="117634"/>
                    <a:pt x="327533" y="117646"/>
                  </a:cubicBezTo>
                  <a:cubicBezTo>
                    <a:pt x="237240" y="114978"/>
                    <a:pt x="213900" y="103555"/>
                    <a:pt x="180833" y="65884"/>
                  </a:cubicBezTo>
                  <a:lnTo>
                    <a:pt x="169808" y="75560"/>
                  </a:lnTo>
                  <a:cubicBezTo>
                    <a:pt x="204866" y="115503"/>
                    <a:pt x="230972" y="128972"/>
                    <a:pt x="321636" y="132133"/>
                  </a:cubicBezTo>
                  <a:cubicBezTo>
                    <a:pt x="322555" y="140696"/>
                    <a:pt x="323660" y="156679"/>
                    <a:pt x="320932" y="169065"/>
                  </a:cubicBezTo>
                  <a:cubicBezTo>
                    <a:pt x="315697" y="192805"/>
                    <a:pt x="301711" y="213034"/>
                    <a:pt x="281553" y="226029"/>
                  </a:cubicBezTo>
                  <a:lnTo>
                    <a:pt x="267292" y="235225"/>
                  </a:lnTo>
                  <a:cubicBezTo>
                    <a:pt x="253617" y="244050"/>
                    <a:pt x="235930" y="244053"/>
                    <a:pt x="222240" y="235222"/>
                  </a:cubicBezTo>
                  <a:lnTo>
                    <a:pt x="207982" y="226029"/>
                  </a:lnTo>
                  <a:cubicBezTo>
                    <a:pt x="188107" y="213213"/>
                    <a:pt x="174119" y="192960"/>
                    <a:pt x="168591" y="168997"/>
                  </a:cubicBezTo>
                  <a:cubicBezTo>
                    <a:pt x="163076" y="145084"/>
                    <a:pt x="171508" y="103864"/>
                    <a:pt x="171594" y="103448"/>
                  </a:cubicBezTo>
                  <a:lnTo>
                    <a:pt x="157232" y="100464"/>
                  </a:lnTo>
                  <a:cubicBezTo>
                    <a:pt x="156853" y="102279"/>
                    <a:pt x="148054" y="145236"/>
                    <a:pt x="154295" y="172291"/>
                  </a:cubicBezTo>
                  <a:cubicBezTo>
                    <a:pt x="159362" y="194253"/>
                    <a:pt x="170695" y="213466"/>
                    <a:pt x="186649" y="227941"/>
                  </a:cubicBezTo>
                  <a:lnTo>
                    <a:pt x="186069" y="229987"/>
                  </a:lnTo>
                  <a:lnTo>
                    <a:pt x="155333" y="229987"/>
                  </a:lnTo>
                  <a:cubicBezTo>
                    <a:pt x="126218" y="183361"/>
                    <a:pt x="119288" y="104365"/>
                    <a:pt x="141685" y="67911"/>
                  </a:cubicBezTo>
                  <a:cubicBezTo>
                    <a:pt x="149412" y="55340"/>
                    <a:pt x="159870" y="49750"/>
                    <a:pt x="172743" y="51328"/>
                  </a:cubicBezTo>
                  <a:cubicBezTo>
                    <a:pt x="175399" y="51669"/>
                    <a:pt x="177933" y="50544"/>
                    <a:pt x="179503" y="48439"/>
                  </a:cubicBezTo>
                  <a:close/>
                  <a:moveTo>
                    <a:pt x="244501" y="343977"/>
                  </a:moveTo>
                  <a:lnTo>
                    <a:pt x="244498" y="343977"/>
                  </a:lnTo>
                  <a:cubicBezTo>
                    <a:pt x="236180" y="343977"/>
                    <a:pt x="228811" y="339853"/>
                    <a:pt x="224785" y="332940"/>
                  </a:cubicBezTo>
                  <a:cubicBezTo>
                    <a:pt x="216508" y="318742"/>
                    <a:pt x="195112" y="277874"/>
                    <a:pt x="190332" y="268722"/>
                  </a:cubicBezTo>
                  <a:lnTo>
                    <a:pt x="199125" y="237706"/>
                  </a:lnTo>
                  <a:cubicBezTo>
                    <a:pt x="199437" y="237913"/>
                    <a:pt x="214291" y="247551"/>
                    <a:pt x="214291" y="247551"/>
                  </a:cubicBezTo>
                  <a:cubicBezTo>
                    <a:pt x="223549" y="253526"/>
                    <a:pt x="234156" y="256510"/>
                    <a:pt x="244767" y="256510"/>
                  </a:cubicBezTo>
                  <a:cubicBezTo>
                    <a:pt x="255377" y="256504"/>
                    <a:pt x="265984" y="253520"/>
                    <a:pt x="275242" y="247551"/>
                  </a:cubicBezTo>
                  <a:cubicBezTo>
                    <a:pt x="275242" y="247551"/>
                    <a:pt x="289718" y="238196"/>
                    <a:pt x="289833" y="238121"/>
                  </a:cubicBezTo>
                  <a:lnTo>
                    <a:pt x="298748" y="268573"/>
                  </a:lnTo>
                  <a:cubicBezTo>
                    <a:pt x="294149" y="277382"/>
                    <a:pt x="272545" y="318648"/>
                    <a:pt x="264217" y="332940"/>
                  </a:cubicBezTo>
                  <a:cubicBezTo>
                    <a:pt x="260194" y="339853"/>
                    <a:pt x="252822" y="343977"/>
                    <a:pt x="244501" y="343977"/>
                  </a:cubicBezTo>
                  <a:close/>
                  <a:moveTo>
                    <a:pt x="64027" y="164767"/>
                  </a:moveTo>
                  <a:cubicBezTo>
                    <a:pt x="61944" y="155499"/>
                    <a:pt x="64069" y="129933"/>
                    <a:pt x="67116" y="118326"/>
                  </a:cubicBezTo>
                  <a:cubicBezTo>
                    <a:pt x="67293" y="117655"/>
                    <a:pt x="67486" y="117156"/>
                    <a:pt x="67654" y="116813"/>
                  </a:cubicBezTo>
                  <a:cubicBezTo>
                    <a:pt x="68495" y="117153"/>
                    <a:pt x="70158" y="118057"/>
                    <a:pt x="72766" y="120442"/>
                  </a:cubicBezTo>
                  <a:cubicBezTo>
                    <a:pt x="86588" y="133070"/>
                    <a:pt x="101911" y="126205"/>
                    <a:pt x="108080" y="120803"/>
                  </a:cubicBezTo>
                  <a:lnTo>
                    <a:pt x="98469" y="109718"/>
                  </a:lnTo>
                  <a:cubicBezTo>
                    <a:pt x="96556" y="111333"/>
                    <a:pt x="89746" y="116078"/>
                    <a:pt x="82663" y="109614"/>
                  </a:cubicBezTo>
                  <a:cubicBezTo>
                    <a:pt x="80030" y="107211"/>
                    <a:pt x="72002" y="99896"/>
                    <a:pt x="63257" y="102474"/>
                  </a:cubicBezTo>
                  <a:cubicBezTo>
                    <a:pt x="58264" y="103945"/>
                    <a:pt x="54596" y="108252"/>
                    <a:pt x="52928" y="114598"/>
                  </a:cubicBezTo>
                  <a:cubicBezTo>
                    <a:pt x="50130" y="125253"/>
                    <a:pt x="47633" y="148080"/>
                    <a:pt x="48869" y="162162"/>
                  </a:cubicBezTo>
                  <a:cubicBezTo>
                    <a:pt x="46400" y="162110"/>
                    <a:pt x="43330" y="162041"/>
                    <a:pt x="39413" y="161946"/>
                  </a:cubicBezTo>
                  <a:cubicBezTo>
                    <a:pt x="38135" y="161916"/>
                    <a:pt x="37338" y="161232"/>
                    <a:pt x="36975" y="160827"/>
                  </a:cubicBezTo>
                  <a:cubicBezTo>
                    <a:pt x="36622" y="160432"/>
                    <a:pt x="36044" y="159585"/>
                    <a:pt x="36147" y="158367"/>
                  </a:cubicBezTo>
                  <a:lnTo>
                    <a:pt x="36715" y="151694"/>
                  </a:lnTo>
                  <a:cubicBezTo>
                    <a:pt x="38070" y="138386"/>
                    <a:pt x="26328" y="133428"/>
                    <a:pt x="20287" y="130885"/>
                  </a:cubicBezTo>
                  <a:cubicBezTo>
                    <a:pt x="19156" y="130354"/>
                    <a:pt x="18712" y="129420"/>
                    <a:pt x="18544" y="128909"/>
                  </a:cubicBezTo>
                  <a:cubicBezTo>
                    <a:pt x="18380" y="128399"/>
                    <a:pt x="18192" y="127384"/>
                    <a:pt x="18795" y="126286"/>
                  </a:cubicBezTo>
                  <a:lnTo>
                    <a:pt x="21985" y="120493"/>
                  </a:lnTo>
                  <a:cubicBezTo>
                    <a:pt x="28823" y="108815"/>
                    <a:pt x="19314" y="98777"/>
                    <a:pt x="15476" y="94742"/>
                  </a:cubicBezTo>
                  <a:cubicBezTo>
                    <a:pt x="14661" y="93799"/>
                    <a:pt x="14635" y="92763"/>
                    <a:pt x="14688" y="92229"/>
                  </a:cubicBezTo>
                  <a:cubicBezTo>
                    <a:pt x="14745" y="91698"/>
                    <a:pt x="14987" y="90692"/>
                    <a:pt x="15974" y="89943"/>
                  </a:cubicBezTo>
                  <a:lnTo>
                    <a:pt x="21305" y="85905"/>
                  </a:lnTo>
                  <a:cubicBezTo>
                    <a:pt x="32140" y="77996"/>
                    <a:pt x="27785" y="65490"/>
                    <a:pt x="25785" y="59769"/>
                  </a:cubicBezTo>
                  <a:cubicBezTo>
                    <a:pt x="25424" y="58575"/>
                    <a:pt x="25818" y="57619"/>
                    <a:pt x="26086" y="57157"/>
                  </a:cubicBezTo>
                  <a:cubicBezTo>
                    <a:pt x="26355" y="56692"/>
                    <a:pt x="26985" y="55871"/>
                    <a:pt x="27892" y="55653"/>
                  </a:cubicBezTo>
                  <a:cubicBezTo>
                    <a:pt x="34144" y="54471"/>
                    <a:pt x="47155" y="52012"/>
                    <a:pt x="48578" y="38769"/>
                  </a:cubicBezTo>
                  <a:lnTo>
                    <a:pt x="49429" y="32009"/>
                  </a:lnTo>
                  <a:cubicBezTo>
                    <a:pt x="49582" y="30773"/>
                    <a:pt x="50331" y="30062"/>
                    <a:pt x="50764" y="29749"/>
                  </a:cubicBezTo>
                  <a:cubicBezTo>
                    <a:pt x="51200" y="29436"/>
                    <a:pt x="52095" y="28949"/>
                    <a:pt x="53023" y="29108"/>
                  </a:cubicBezTo>
                  <a:cubicBezTo>
                    <a:pt x="59222" y="30579"/>
                    <a:pt x="72107" y="33627"/>
                    <a:pt x="78792" y="22100"/>
                  </a:cubicBezTo>
                  <a:lnTo>
                    <a:pt x="82314" y="16271"/>
                  </a:lnTo>
                  <a:cubicBezTo>
                    <a:pt x="82962" y="15202"/>
                    <a:pt x="83934" y="14856"/>
                    <a:pt x="84460" y="14746"/>
                  </a:cubicBezTo>
                  <a:cubicBezTo>
                    <a:pt x="84985" y="14641"/>
                    <a:pt x="86018" y="14555"/>
                    <a:pt x="86746" y="15053"/>
                  </a:cubicBezTo>
                  <a:cubicBezTo>
                    <a:pt x="91417" y="18661"/>
                    <a:pt x="102359" y="27105"/>
                    <a:pt x="113175" y="19160"/>
                  </a:cubicBezTo>
                  <a:lnTo>
                    <a:pt x="118765" y="15265"/>
                  </a:lnTo>
                  <a:cubicBezTo>
                    <a:pt x="119789" y="14558"/>
                    <a:pt x="120818" y="14636"/>
                    <a:pt x="121341" y="14746"/>
                  </a:cubicBezTo>
                  <a:cubicBezTo>
                    <a:pt x="121864" y="14856"/>
                    <a:pt x="122836" y="15202"/>
                    <a:pt x="123484" y="16271"/>
                  </a:cubicBezTo>
                  <a:lnTo>
                    <a:pt x="126925" y="21962"/>
                  </a:lnTo>
                  <a:cubicBezTo>
                    <a:pt x="133423" y="33253"/>
                    <a:pt x="145699" y="30627"/>
                    <a:pt x="152623" y="29143"/>
                  </a:cubicBezTo>
                  <a:cubicBezTo>
                    <a:pt x="153658" y="28925"/>
                    <a:pt x="154462" y="29295"/>
                    <a:pt x="154960" y="29650"/>
                  </a:cubicBezTo>
                  <a:cubicBezTo>
                    <a:pt x="155736" y="30202"/>
                    <a:pt x="156252" y="31062"/>
                    <a:pt x="156399" y="32214"/>
                  </a:cubicBezTo>
                  <a:cubicBezTo>
                    <a:pt x="156518" y="32993"/>
                    <a:pt x="156599" y="33817"/>
                    <a:pt x="156685" y="34658"/>
                  </a:cubicBezTo>
                  <a:cubicBezTo>
                    <a:pt x="156789" y="35663"/>
                    <a:pt x="156906" y="36764"/>
                    <a:pt x="157077" y="37908"/>
                  </a:cubicBezTo>
                  <a:cubicBezTo>
                    <a:pt x="145941" y="40896"/>
                    <a:pt x="136468" y="48380"/>
                    <a:pt x="129185" y="60231"/>
                  </a:cubicBezTo>
                  <a:cubicBezTo>
                    <a:pt x="110096" y="91299"/>
                    <a:pt x="109383" y="147311"/>
                    <a:pt x="123988" y="195046"/>
                  </a:cubicBezTo>
                  <a:cubicBezTo>
                    <a:pt x="117511" y="199495"/>
                    <a:pt x="101288" y="205869"/>
                    <a:pt x="84944" y="194983"/>
                  </a:cubicBezTo>
                  <a:cubicBezTo>
                    <a:pt x="74109" y="187772"/>
                    <a:pt x="66687" y="177060"/>
                    <a:pt x="64027" y="164767"/>
                  </a:cubicBezTo>
                  <a:close/>
                  <a:moveTo>
                    <a:pt x="14674" y="260856"/>
                  </a:moveTo>
                  <a:cubicBezTo>
                    <a:pt x="14674" y="251872"/>
                    <a:pt x="20702" y="243873"/>
                    <a:pt x="29334" y="241396"/>
                  </a:cubicBezTo>
                  <a:lnTo>
                    <a:pt x="70823" y="229499"/>
                  </a:lnTo>
                  <a:cubicBezTo>
                    <a:pt x="73264" y="228801"/>
                    <a:pt x="75168" y="226890"/>
                    <a:pt x="75858" y="224449"/>
                  </a:cubicBezTo>
                  <a:lnTo>
                    <a:pt x="80167" y="209248"/>
                  </a:lnTo>
                  <a:cubicBezTo>
                    <a:pt x="88777" y="214139"/>
                    <a:pt x="97075" y="215731"/>
                    <a:pt x="104197" y="215731"/>
                  </a:cubicBezTo>
                  <a:cubicBezTo>
                    <a:pt x="108345" y="215731"/>
                    <a:pt x="112094" y="215197"/>
                    <a:pt x="115273" y="214469"/>
                  </a:cubicBezTo>
                  <a:cubicBezTo>
                    <a:pt x="120402" y="213297"/>
                    <a:pt x="124984" y="211398"/>
                    <a:pt x="128826" y="209236"/>
                  </a:cubicBezTo>
                  <a:cubicBezTo>
                    <a:pt x="133336" y="220901"/>
                    <a:pt x="138824" y="231809"/>
                    <a:pt x="145247" y="241402"/>
                  </a:cubicBezTo>
                  <a:cubicBezTo>
                    <a:pt x="146608" y="243438"/>
                    <a:pt x="148894" y="244658"/>
                    <a:pt x="151342" y="244658"/>
                  </a:cubicBezTo>
                  <a:lnTo>
                    <a:pt x="181907" y="244658"/>
                  </a:lnTo>
                  <a:lnTo>
                    <a:pt x="176383" y="264139"/>
                  </a:lnTo>
                  <a:lnTo>
                    <a:pt x="106752" y="284106"/>
                  </a:lnTo>
                  <a:cubicBezTo>
                    <a:pt x="85706" y="290140"/>
                    <a:pt x="70236" y="307991"/>
                    <a:pt x="66759" y="329132"/>
                  </a:cubicBezTo>
                  <a:cubicBezTo>
                    <a:pt x="47280" y="323327"/>
                    <a:pt x="29798" y="312846"/>
                    <a:pt x="14673" y="297871"/>
                  </a:cubicBezTo>
                  <a:lnTo>
                    <a:pt x="14673" y="260856"/>
                  </a:lnTo>
                  <a:close/>
                  <a:moveTo>
                    <a:pt x="80687" y="338157"/>
                  </a:moveTo>
                  <a:cubicBezTo>
                    <a:pt x="80687" y="319718"/>
                    <a:pt x="93068" y="303285"/>
                    <a:pt x="110793" y="298205"/>
                  </a:cubicBezTo>
                  <a:lnTo>
                    <a:pt x="178970" y="278658"/>
                  </a:lnTo>
                  <a:cubicBezTo>
                    <a:pt x="185866" y="291837"/>
                    <a:pt x="204318" y="326958"/>
                    <a:pt x="212112" y="340329"/>
                  </a:cubicBezTo>
                  <a:cubicBezTo>
                    <a:pt x="217558" y="349678"/>
                    <a:pt x="226639" y="355881"/>
                    <a:pt x="237165" y="357881"/>
                  </a:cubicBezTo>
                  <a:lnTo>
                    <a:pt x="237165" y="474147"/>
                  </a:lnTo>
                  <a:cubicBezTo>
                    <a:pt x="177896" y="472314"/>
                    <a:pt x="122670" y="448391"/>
                    <a:pt x="80687" y="406133"/>
                  </a:cubicBezTo>
                  <a:lnTo>
                    <a:pt x="80687" y="338156"/>
                  </a:lnTo>
                  <a:close/>
                  <a:moveTo>
                    <a:pt x="408315" y="406134"/>
                  </a:moveTo>
                  <a:cubicBezTo>
                    <a:pt x="366333" y="448392"/>
                    <a:pt x="311107" y="472315"/>
                    <a:pt x="251837" y="474148"/>
                  </a:cubicBezTo>
                  <a:lnTo>
                    <a:pt x="251837" y="357880"/>
                  </a:lnTo>
                  <a:cubicBezTo>
                    <a:pt x="262363" y="355878"/>
                    <a:pt x="271441" y="349676"/>
                    <a:pt x="276896" y="340324"/>
                  </a:cubicBezTo>
                  <a:cubicBezTo>
                    <a:pt x="284690" y="326943"/>
                    <a:pt x="303170" y="291768"/>
                    <a:pt x="310051" y="278621"/>
                  </a:cubicBezTo>
                  <a:lnTo>
                    <a:pt x="378206" y="298163"/>
                  </a:lnTo>
                  <a:cubicBezTo>
                    <a:pt x="395935" y="303244"/>
                    <a:pt x="408315" y="319676"/>
                    <a:pt x="408315" y="338115"/>
                  </a:cubicBezTo>
                  <a:lnTo>
                    <a:pt x="408315" y="406135"/>
                  </a:lnTo>
                  <a:close/>
                  <a:moveTo>
                    <a:pt x="474329" y="297871"/>
                  </a:moveTo>
                  <a:cubicBezTo>
                    <a:pt x="459204" y="312844"/>
                    <a:pt x="441723" y="323325"/>
                    <a:pt x="422248" y="329129"/>
                  </a:cubicBezTo>
                  <a:cubicBezTo>
                    <a:pt x="418784" y="307972"/>
                    <a:pt x="403312" y="290101"/>
                    <a:pt x="382253" y="284064"/>
                  </a:cubicBezTo>
                  <a:lnTo>
                    <a:pt x="312730" y="264127"/>
                  </a:lnTo>
                  <a:lnTo>
                    <a:pt x="307022" y="244631"/>
                  </a:lnTo>
                  <a:lnTo>
                    <a:pt x="328578" y="244658"/>
                  </a:lnTo>
                  <a:lnTo>
                    <a:pt x="328590" y="244658"/>
                  </a:lnTo>
                  <a:cubicBezTo>
                    <a:pt x="330739" y="244658"/>
                    <a:pt x="332780" y="243714"/>
                    <a:pt x="334172" y="242079"/>
                  </a:cubicBezTo>
                  <a:cubicBezTo>
                    <a:pt x="342046" y="232838"/>
                    <a:pt x="349290" y="220821"/>
                    <a:pt x="355478" y="207414"/>
                  </a:cubicBezTo>
                  <a:cubicBezTo>
                    <a:pt x="361046" y="211313"/>
                    <a:pt x="367549" y="213958"/>
                    <a:pt x="374715" y="215032"/>
                  </a:cubicBezTo>
                  <a:cubicBezTo>
                    <a:pt x="377234" y="215411"/>
                    <a:pt x="379795" y="215593"/>
                    <a:pt x="382349" y="215593"/>
                  </a:cubicBezTo>
                  <a:cubicBezTo>
                    <a:pt x="391851" y="215593"/>
                    <a:pt x="401291" y="213027"/>
                    <a:pt x="408617" y="208482"/>
                  </a:cubicBezTo>
                  <a:lnTo>
                    <a:pt x="413144" y="224448"/>
                  </a:lnTo>
                  <a:cubicBezTo>
                    <a:pt x="413837" y="226890"/>
                    <a:pt x="415741" y="228800"/>
                    <a:pt x="418176" y="229499"/>
                  </a:cubicBezTo>
                  <a:lnTo>
                    <a:pt x="459662" y="241398"/>
                  </a:lnTo>
                  <a:cubicBezTo>
                    <a:pt x="468300" y="243873"/>
                    <a:pt x="474329" y="251872"/>
                    <a:pt x="474329" y="260855"/>
                  </a:cubicBezTo>
                  <a:lnTo>
                    <a:pt x="474329" y="29787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55">
                <a:defRPr/>
              </a:pPr>
              <a:endParaRPr lang="en-US" sz="2400">
                <a:solidFill>
                  <a:srgbClr val="461E96"/>
                </a:solidFill>
                <a:latin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79E449-61A3-5630-71FE-143D19A86F44}"/>
              </a:ext>
            </a:extLst>
          </p:cNvPr>
          <p:cNvGrpSpPr/>
          <p:nvPr/>
        </p:nvGrpSpPr>
        <p:grpSpPr bwMode="invGray">
          <a:xfrm>
            <a:off x="5263173" y="2323915"/>
            <a:ext cx="782400" cy="782400"/>
            <a:chOff x="3631765" y="2191150"/>
            <a:chExt cx="586800" cy="586800"/>
          </a:xfrm>
        </p:grpSpPr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C525EE2F-C83B-1DA8-72D8-EE624029C532}"/>
                </a:ext>
              </a:extLst>
            </p:cNvPr>
            <p:cNvSpPr/>
            <p:nvPr/>
          </p:nvSpPr>
          <p:spPr bwMode="invGray">
            <a:xfrm>
              <a:off x="3631765" y="2191150"/>
              <a:ext cx="586800" cy="586800"/>
            </a:xfrm>
            <a:custGeom>
              <a:avLst/>
              <a:gdLst>
                <a:gd name="connsiteX0" fmla="*/ 0 w 586800"/>
                <a:gd name="connsiteY0" fmla="*/ 0 h 586800"/>
                <a:gd name="connsiteX1" fmla="*/ 586800 w 586800"/>
                <a:gd name="connsiteY1" fmla="*/ 0 h 586800"/>
                <a:gd name="connsiteX2" fmla="*/ 586800 w 586800"/>
                <a:gd name="connsiteY2" fmla="*/ 586800 h 586800"/>
                <a:gd name="connsiteX3" fmla="*/ 0 w 586800"/>
                <a:gd name="connsiteY3" fmla="*/ 586800 h 58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00" h="586800">
                  <a:moveTo>
                    <a:pt x="0" y="0"/>
                  </a:moveTo>
                  <a:lnTo>
                    <a:pt x="586800" y="0"/>
                  </a:lnTo>
                  <a:lnTo>
                    <a:pt x="586800" y="586800"/>
                  </a:lnTo>
                  <a:lnTo>
                    <a:pt x="0" y="586800"/>
                  </a:lnTo>
                  <a:close/>
                </a:path>
              </a:pathLst>
            </a:custGeom>
            <a:no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55">
                <a:defRPr/>
              </a:pPr>
              <a:endParaRPr lang="en-US" sz="2400">
                <a:solidFill>
                  <a:srgbClr val="461E96"/>
                </a:solidFill>
                <a:latin typeface="Arial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AF8B2DF0-9111-01FF-D3F9-E0361DF37FBE}"/>
                </a:ext>
              </a:extLst>
            </p:cNvPr>
            <p:cNvSpPr/>
            <p:nvPr/>
          </p:nvSpPr>
          <p:spPr bwMode="invGray">
            <a:xfrm>
              <a:off x="3680665" y="2240050"/>
              <a:ext cx="489000" cy="489000"/>
            </a:xfrm>
            <a:custGeom>
              <a:avLst/>
              <a:gdLst>
                <a:gd name="connsiteX0" fmla="*/ 244500 w 489000"/>
                <a:gd name="connsiteY0" fmla="*/ 0 h 489000"/>
                <a:gd name="connsiteX1" fmla="*/ 0 w 489000"/>
                <a:gd name="connsiteY1" fmla="*/ 244500 h 489000"/>
                <a:gd name="connsiteX2" fmla="*/ 244500 w 489000"/>
                <a:gd name="connsiteY2" fmla="*/ 489000 h 489000"/>
                <a:gd name="connsiteX3" fmla="*/ 489000 w 489000"/>
                <a:gd name="connsiteY3" fmla="*/ 244500 h 489000"/>
                <a:gd name="connsiteX4" fmla="*/ 244500 w 489000"/>
                <a:gd name="connsiteY4" fmla="*/ 0 h 489000"/>
                <a:gd name="connsiteX5" fmla="*/ 133251 w 489000"/>
                <a:gd name="connsiteY5" fmla="*/ 244500 h 489000"/>
                <a:gd name="connsiteX6" fmla="*/ 140684 w 489000"/>
                <a:gd name="connsiteY6" fmla="*/ 172374 h 489000"/>
                <a:gd name="connsiteX7" fmla="*/ 237164 w 489000"/>
                <a:gd name="connsiteY7" fmla="*/ 172374 h 489000"/>
                <a:gd name="connsiteX8" fmla="*/ 237164 w 489000"/>
                <a:gd name="connsiteY8" fmla="*/ 316626 h 489000"/>
                <a:gd name="connsiteX9" fmla="*/ 140683 w 489000"/>
                <a:gd name="connsiteY9" fmla="*/ 316626 h 489000"/>
                <a:gd name="connsiteX10" fmla="*/ 133251 w 489000"/>
                <a:gd name="connsiteY10" fmla="*/ 244500 h 489000"/>
                <a:gd name="connsiteX11" fmla="*/ 237164 w 489000"/>
                <a:gd name="connsiteY11" fmla="*/ 157701 h 489000"/>
                <a:gd name="connsiteX12" fmla="*/ 144207 w 489000"/>
                <a:gd name="connsiteY12" fmla="*/ 157701 h 489000"/>
                <a:gd name="connsiteX13" fmla="*/ 190443 w 489000"/>
                <a:gd name="connsiteY13" fmla="*/ 64157 h 489000"/>
                <a:gd name="connsiteX14" fmla="*/ 237164 w 489000"/>
                <a:gd name="connsiteY14" fmla="*/ 20363 h 489000"/>
                <a:gd name="connsiteX15" fmla="*/ 237164 w 489000"/>
                <a:gd name="connsiteY15" fmla="*/ 157701 h 489000"/>
                <a:gd name="connsiteX16" fmla="*/ 251836 w 489000"/>
                <a:gd name="connsiteY16" fmla="*/ 20364 h 489000"/>
                <a:gd name="connsiteX17" fmla="*/ 298558 w 489000"/>
                <a:gd name="connsiteY17" fmla="*/ 64157 h 489000"/>
                <a:gd name="connsiteX18" fmla="*/ 344793 w 489000"/>
                <a:gd name="connsiteY18" fmla="*/ 157701 h 489000"/>
                <a:gd name="connsiteX19" fmla="*/ 251837 w 489000"/>
                <a:gd name="connsiteY19" fmla="*/ 157701 h 489000"/>
                <a:gd name="connsiteX20" fmla="*/ 251837 w 489000"/>
                <a:gd name="connsiteY20" fmla="*/ 20364 h 489000"/>
                <a:gd name="connsiteX21" fmla="*/ 237164 w 489000"/>
                <a:gd name="connsiteY21" fmla="*/ 331299 h 489000"/>
                <a:gd name="connsiteX22" fmla="*/ 237164 w 489000"/>
                <a:gd name="connsiteY22" fmla="*/ 468634 h 489000"/>
                <a:gd name="connsiteX23" fmla="*/ 190442 w 489000"/>
                <a:gd name="connsiteY23" fmla="*/ 424843 h 489000"/>
                <a:gd name="connsiteX24" fmla="*/ 144207 w 489000"/>
                <a:gd name="connsiteY24" fmla="*/ 331299 h 489000"/>
                <a:gd name="connsiteX25" fmla="*/ 237164 w 489000"/>
                <a:gd name="connsiteY25" fmla="*/ 331299 h 489000"/>
                <a:gd name="connsiteX26" fmla="*/ 251836 w 489000"/>
                <a:gd name="connsiteY26" fmla="*/ 331299 h 489000"/>
                <a:gd name="connsiteX27" fmla="*/ 344793 w 489000"/>
                <a:gd name="connsiteY27" fmla="*/ 331299 h 489000"/>
                <a:gd name="connsiteX28" fmla="*/ 298558 w 489000"/>
                <a:gd name="connsiteY28" fmla="*/ 424843 h 489000"/>
                <a:gd name="connsiteX29" fmla="*/ 251836 w 489000"/>
                <a:gd name="connsiteY29" fmla="*/ 468634 h 489000"/>
                <a:gd name="connsiteX30" fmla="*/ 251836 w 489000"/>
                <a:gd name="connsiteY30" fmla="*/ 331299 h 489000"/>
                <a:gd name="connsiteX31" fmla="*/ 251836 w 489000"/>
                <a:gd name="connsiteY31" fmla="*/ 316626 h 489000"/>
                <a:gd name="connsiteX32" fmla="*/ 251836 w 489000"/>
                <a:gd name="connsiteY32" fmla="*/ 172374 h 489000"/>
                <a:gd name="connsiteX33" fmla="*/ 348316 w 489000"/>
                <a:gd name="connsiteY33" fmla="*/ 172374 h 489000"/>
                <a:gd name="connsiteX34" fmla="*/ 355749 w 489000"/>
                <a:gd name="connsiteY34" fmla="*/ 244500 h 489000"/>
                <a:gd name="connsiteX35" fmla="*/ 348317 w 489000"/>
                <a:gd name="connsiteY35" fmla="*/ 316626 h 489000"/>
                <a:gd name="connsiteX36" fmla="*/ 251836 w 489000"/>
                <a:gd name="connsiteY36" fmla="*/ 316626 h 489000"/>
                <a:gd name="connsiteX37" fmla="*/ 363285 w 489000"/>
                <a:gd name="connsiteY37" fmla="*/ 172374 h 489000"/>
                <a:gd name="connsiteX38" fmla="*/ 462670 w 489000"/>
                <a:gd name="connsiteY38" fmla="*/ 172374 h 489000"/>
                <a:gd name="connsiteX39" fmla="*/ 474328 w 489000"/>
                <a:gd name="connsiteY39" fmla="*/ 244500 h 489000"/>
                <a:gd name="connsiteX40" fmla="*/ 462670 w 489000"/>
                <a:gd name="connsiteY40" fmla="*/ 316626 h 489000"/>
                <a:gd name="connsiteX41" fmla="*/ 363283 w 489000"/>
                <a:gd name="connsiteY41" fmla="*/ 316626 h 489000"/>
                <a:gd name="connsiteX42" fmla="*/ 370421 w 489000"/>
                <a:gd name="connsiteY42" fmla="*/ 244500 h 489000"/>
                <a:gd name="connsiteX43" fmla="*/ 363285 w 489000"/>
                <a:gd name="connsiteY43" fmla="*/ 172374 h 489000"/>
                <a:gd name="connsiteX44" fmla="*/ 457255 w 489000"/>
                <a:gd name="connsiteY44" fmla="*/ 157701 h 489000"/>
                <a:gd name="connsiteX45" fmla="*/ 359904 w 489000"/>
                <a:gd name="connsiteY45" fmla="*/ 157701 h 489000"/>
                <a:gd name="connsiteX46" fmla="*/ 270741 w 489000"/>
                <a:gd name="connsiteY46" fmla="*/ 16215 h 489000"/>
                <a:gd name="connsiteX47" fmla="*/ 457255 w 489000"/>
                <a:gd name="connsiteY47" fmla="*/ 157701 h 489000"/>
                <a:gd name="connsiteX48" fmla="*/ 217821 w 489000"/>
                <a:gd name="connsiteY48" fmla="*/ 16271 h 489000"/>
                <a:gd name="connsiteX49" fmla="*/ 179483 w 489000"/>
                <a:gd name="connsiteY49" fmla="*/ 54368 h 489000"/>
                <a:gd name="connsiteX50" fmla="*/ 129089 w 489000"/>
                <a:gd name="connsiteY50" fmla="*/ 157702 h 489000"/>
                <a:gd name="connsiteX51" fmla="*/ 31745 w 489000"/>
                <a:gd name="connsiteY51" fmla="*/ 157702 h 489000"/>
                <a:gd name="connsiteX52" fmla="*/ 217821 w 489000"/>
                <a:gd name="connsiteY52" fmla="*/ 16271 h 489000"/>
                <a:gd name="connsiteX53" fmla="*/ 26330 w 489000"/>
                <a:gd name="connsiteY53" fmla="*/ 172374 h 489000"/>
                <a:gd name="connsiteX54" fmla="*/ 125717 w 489000"/>
                <a:gd name="connsiteY54" fmla="*/ 172374 h 489000"/>
                <a:gd name="connsiteX55" fmla="*/ 118579 w 489000"/>
                <a:gd name="connsiteY55" fmla="*/ 244500 h 489000"/>
                <a:gd name="connsiteX56" fmla="*/ 125715 w 489000"/>
                <a:gd name="connsiteY56" fmla="*/ 316626 h 489000"/>
                <a:gd name="connsiteX57" fmla="*/ 26330 w 489000"/>
                <a:gd name="connsiteY57" fmla="*/ 316626 h 489000"/>
                <a:gd name="connsiteX58" fmla="*/ 14672 w 489000"/>
                <a:gd name="connsiteY58" fmla="*/ 244500 h 489000"/>
                <a:gd name="connsiteX59" fmla="*/ 26330 w 489000"/>
                <a:gd name="connsiteY59" fmla="*/ 172374 h 489000"/>
                <a:gd name="connsiteX60" fmla="*/ 31745 w 489000"/>
                <a:gd name="connsiteY60" fmla="*/ 331299 h 489000"/>
                <a:gd name="connsiteX61" fmla="*/ 129096 w 489000"/>
                <a:gd name="connsiteY61" fmla="*/ 331299 h 489000"/>
                <a:gd name="connsiteX62" fmla="*/ 218257 w 489000"/>
                <a:gd name="connsiteY62" fmla="*/ 472785 h 489000"/>
                <a:gd name="connsiteX63" fmla="*/ 31745 w 489000"/>
                <a:gd name="connsiteY63" fmla="*/ 331299 h 489000"/>
                <a:gd name="connsiteX64" fmla="*/ 271180 w 489000"/>
                <a:gd name="connsiteY64" fmla="*/ 472729 h 489000"/>
                <a:gd name="connsiteX65" fmla="*/ 309517 w 489000"/>
                <a:gd name="connsiteY65" fmla="*/ 434632 h 489000"/>
                <a:gd name="connsiteX66" fmla="*/ 359911 w 489000"/>
                <a:gd name="connsiteY66" fmla="*/ 331298 h 489000"/>
                <a:gd name="connsiteX67" fmla="*/ 457256 w 489000"/>
                <a:gd name="connsiteY67" fmla="*/ 331298 h 489000"/>
                <a:gd name="connsiteX68" fmla="*/ 271181 w 489000"/>
                <a:gd name="connsiteY68" fmla="*/ 472729 h 4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89000" h="489000">
                  <a:moveTo>
                    <a:pt x="244500" y="0"/>
                  </a:moveTo>
                  <a:cubicBezTo>
                    <a:pt x="109685" y="0"/>
                    <a:pt x="0" y="109681"/>
                    <a:pt x="0" y="244500"/>
                  </a:cubicBezTo>
                  <a:cubicBezTo>
                    <a:pt x="0" y="379319"/>
                    <a:pt x="109685" y="489000"/>
                    <a:pt x="244500" y="489000"/>
                  </a:cubicBezTo>
                  <a:cubicBezTo>
                    <a:pt x="379315" y="489000"/>
                    <a:pt x="489000" y="379315"/>
                    <a:pt x="489000" y="244500"/>
                  </a:cubicBezTo>
                  <a:cubicBezTo>
                    <a:pt x="489000" y="109685"/>
                    <a:pt x="379315" y="0"/>
                    <a:pt x="244500" y="0"/>
                  </a:cubicBezTo>
                  <a:close/>
                  <a:moveTo>
                    <a:pt x="133251" y="244500"/>
                  </a:moveTo>
                  <a:cubicBezTo>
                    <a:pt x="133251" y="217647"/>
                    <a:pt x="136079" y="193703"/>
                    <a:pt x="140684" y="172374"/>
                  </a:cubicBezTo>
                  <a:lnTo>
                    <a:pt x="237164" y="172374"/>
                  </a:lnTo>
                  <a:lnTo>
                    <a:pt x="237164" y="316626"/>
                  </a:lnTo>
                  <a:lnTo>
                    <a:pt x="140683" y="316626"/>
                  </a:lnTo>
                  <a:cubicBezTo>
                    <a:pt x="136078" y="295297"/>
                    <a:pt x="133251" y="271353"/>
                    <a:pt x="133251" y="244500"/>
                  </a:cubicBezTo>
                  <a:close/>
                  <a:moveTo>
                    <a:pt x="237164" y="157701"/>
                  </a:moveTo>
                  <a:lnTo>
                    <a:pt x="144207" y="157701"/>
                  </a:lnTo>
                  <a:cubicBezTo>
                    <a:pt x="155592" y="115438"/>
                    <a:pt x="174003" y="84798"/>
                    <a:pt x="190443" y="64157"/>
                  </a:cubicBezTo>
                  <a:cubicBezTo>
                    <a:pt x="208252" y="41796"/>
                    <a:pt x="226214" y="27750"/>
                    <a:pt x="237164" y="20363"/>
                  </a:cubicBezTo>
                  <a:lnTo>
                    <a:pt x="237164" y="157701"/>
                  </a:lnTo>
                  <a:close/>
                  <a:moveTo>
                    <a:pt x="251836" y="20364"/>
                  </a:moveTo>
                  <a:cubicBezTo>
                    <a:pt x="262790" y="27752"/>
                    <a:pt x="280750" y="41798"/>
                    <a:pt x="298558" y="64157"/>
                  </a:cubicBezTo>
                  <a:cubicBezTo>
                    <a:pt x="314997" y="84798"/>
                    <a:pt x="333409" y="115438"/>
                    <a:pt x="344793" y="157701"/>
                  </a:cubicBezTo>
                  <a:lnTo>
                    <a:pt x="251837" y="157701"/>
                  </a:lnTo>
                  <a:lnTo>
                    <a:pt x="251837" y="20364"/>
                  </a:lnTo>
                  <a:close/>
                  <a:moveTo>
                    <a:pt x="237164" y="331299"/>
                  </a:moveTo>
                  <a:lnTo>
                    <a:pt x="237164" y="468634"/>
                  </a:lnTo>
                  <a:cubicBezTo>
                    <a:pt x="226210" y="461247"/>
                    <a:pt x="208250" y="447201"/>
                    <a:pt x="190442" y="424843"/>
                  </a:cubicBezTo>
                  <a:cubicBezTo>
                    <a:pt x="174002" y="404202"/>
                    <a:pt x="155591" y="373563"/>
                    <a:pt x="144207" y="331299"/>
                  </a:cubicBezTo>
                  <a:lnTo>
                    <a:pt x="237164" y="331299"/>
                  </a:lnTo>
                  <a:close/>
                  <a:moveTo>
                    <a:pt x="251836" y="331299"/>
                  </a:moveTo>
                  <a:lnTo>
                    <a:pt x="344793" y="331299"/>
                  </a:lnTo>
                  <a:cubicBezTo>
                    <a:pt x="333409" y="373563"/>
                    <a:pt x="314997" y="404202"/>
                    <a:pt x="298558" y="424843"/>
                  </a:cubicBezTo>
                  <a:cubicBezTo>
                    <a:pt x="280750" y="447201"/>
                    <a:pt x="262790" y="461247"/>
                    <a:pt x="251836" y="468634"/>
                  </a:cubicBezTo>
                  <a:lnTo>
                    <a:pt x="251836" y="331299"/>
                  </a:lnTo>
                  <a:close/>
                  <a:moveTo>
                    <a:pt x="251836" y="316626"/>
                  </a:moveTo>
                  <a:lnTo>
                    <a:pt x="251836" y="172374"/>
                  </a:lnTo>
                  <a:lnTo>
                    <a:pt x="348316" y="172374"/>
                  </a:lnTo>
                  <a:cubicBezTo>
                    <a:pt x="352921" y="193703"/>
                    <a:pt x="355749" y="217647"/>
                    <a:pt x="355749" y="244500"/>
                  </a:cubicBezTo>
                  <a:cubicBezTo>
                    <a:pt x="355749" y="271353"/>
                    <a:pt x="352922" y="295297"/>
                    <a:pt x="348317" y="316626"/>
                  </a:cubicBezTo>
                  <a:lnTo>
                    <a:pt x="251836" y="316626"/>
                  </a:lnTo>
                  <a:close/>
                  <a:moveTo>
                    <a:pt x="363285" y="172374"/>
                  </a:moveTo>
                  <a:lnTo>
                    <a:pt x="462670" y="172374"/>
                  </a:lnTo>
                  <a:cubicBezTo>
                    <a:pt x="470194" y="195075"/>
                    <a:pt x="474328" y="219307"/>
                    <a:pt x="474328" y="244500"/>
                  </a:cubicBezTo>
                  <a:cubicBezTo>
                    <a:pt x="474328" y="269693"/>
                    <a:pt x="470194" y="293925"/>
                    <a:pt x="462670" y="316626"/>
                  </a:cubicBezTo>
                  <a:lnTo>
                    <a:pt x="363283" y="316626"/>
                  </a:lnTo>
                  <a:cubicBezTo>
                    <a:pt x="367708" y="295110"/>
                    <a:pt x="370421" y="271180"/>
                    <a:pt x="370421" y="244500"/>
                  </a:cubicBezTo>
                  <a:cubicBezTo>
                    <a:pt x="370421" y="217934"/>
                    <a:pt x="367752" y="193999"/>
                    <a:pt x="363285" y="172374"/>
                  </a:cubicBezTo>
                  <a:close/>
                  <a:moveTo>
                    <a:pt x="457255" y="157701"/>
                  </a:moveTo>
                  <a:lnTo>
                    <a:pt x="359904" y="157701"/>
                  </a:lnTo>
                  <a:cubicBezTo>
                    <a:pt x="340233" y="81272"/>
                    <a:pt x="297427" y="37223"/>
                    <a:pt x="270741" y="16215"/>
                  </a:cubicBezTo>
                  <a:cubicBezTo>
                    <a:pt x="355342" y="25879"/>
                    <a:pt x="426108" y="81637"/>
                    <a:pt x="457255" y="157701"/>
                  </a:cubicBezTo>
                  <a:close/>
                  <a:moveTo>
                    <a:pt x="217821" y="16271"/>
                  </a:moveTo>
                  <a:cubicBezTo>
                    <a:pt x="206831" y="24858"/>
                    <a:pt x="193185" y="37283"/>
                    <a:pt x="179483" y="54368"/>
                  </a:cubicBezTo>
                  <a:cubicBezTo>
                    <a:pt x="161390" y="76934"/>
                    <a:pt x="141089" y="110811"/>
                    <a:pt x="129089" y="157702"/>
                  </a:cubicBezTo>
                  <a:lnTo>
                    <a:pt x="31745" y="157702"/>
                  </a:lnTo>
                  <a:cubicBezTo>
                    <a:pt x="62838" y="81769"/>
                    <a:pt x="133414" y="26078"/>
                    <a:pt x="217821" y="16271"/>
                  </a:cubicBezTo>
                  <a:close/>
                  <a:moveTo>
                    <a:pt x="26330" y="172374"/>
                  </a:moveTo>
                  <a:lnTo>
                    <a:pt x="125717" y="172374"/>
                  </a:lnTo>
                  <a:cubicBezTo>
                    <a:pt x="121291" y="193890"/>
                    <a:pt x="118579" y="217821"/>
                    <a:pt x="118579" y="244500"/>
                  </a:cubicBezTo>
                  <a:cubicBezTo>
                    <a:pt x="118579" y="271066"/>
                    <a:pt x="121248" y="295001"/>
                    <a:pt x="125715" y="316626"/>
                  </a:cubicBezTo>
                  <a:lnTo>
                    <a:pt x="26330" y="316626"/>
                  </a:lnTo>
                  <a:cubicBezTo>
                    <a:pt x="18806" y="293925"/>
                    <a:pt x="14672" y="269693"/>
                    <a:pt x="14672" y="244500"/>
                  </a:cubicBezTo>
                  <a:cubicBezTo>
                    <a:pt x="14672" y="219307"/>
                    <a:pt x="18806" y="195075"/>
                    <a:pt x="26330" y="172374"/>
                  </a:cubicBezTo>
                  <a:close/>
                  <a:moveTo>
                    <a:pt x="31745" y="331299"/>
                  </a:moveTo>
                  <a:lnTo>
                    <a:pt x="129096" y="331299"/>
                  </a:lnTo>
                  <a:cubicBezTo>
                    <a:pt x="148767" y="407727"/>
                    <a:pt x="191571" y="451775"/>
                    <a:pt x="218257" y="472785"/>
                  </a:cubicBezTo>
                  <a:cubicBezTo>
                    <a:pt x="133657" y="463119"/>
                    <a:pt x="62893" y="407362"/>
                    <a:pt x="31745" y="331299"/>
                  </a:cubicBezTo>
                  <a:close/>
                  <a:moveTo>
                    <a:pt x="271180" y="472729"/>
                  </a:moveTo>
                  <a:cubicBezTo>
                    <a:pt x="282170" y="464141"/>
                    <a:pt x="295816" y="451716"/>
                    <a:pt x="309517" y="434632"/>
                  </a:cubicBezTo>
                  <a:cubicBezTo>
                    <a:pt x="327610" y="412064"/>
                    <a:pt x="347912" y="378188"/>
                    <a:pt x="359911" y="331298"/>
                  </a:cubicBezTo>
                  <a:lnTo>
                    <a:pt x="457256" y="331298"/>
                  </a:lnTo>
                  <a:cubicBezTo>
                    <a:pt x="426163" y="407231"/>
                    <a:pt x="355587" y="462921"/>
                    <a:pt x="271181" y="472729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55">
                <a:defRPr/>
              </a:pPr>
              <a:endParaRPr lang="en-US" sz="2400">
                <a:solidFill>
                  <a:srgbClr val="461E96"/>
                </a:solidFill>
                <a:latin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D88B8A-99CF-69F7-8859-C9464DF3FA95}"/>
              </a:ext>
            </a:extLst>
          </p:cNvPr>
          <p:cNvGrpSpPr/>
          <p:nvPr/>
        </p:nvGrpSpPr>
        <p:grpSpPr bwMode="invGray">
          <a:xfrm>
            <a:off x="807007" y="3714068"/>
            <a:ext cx="782400" cy="782400"/>
            <a:chOff x="4870450" y="2203249"/>
            <a:chExt cx="586800" cy="586800"/>
          </a:xfrm>
        </p:grpSpPr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id="{5374EF0C-5E78-9303-B493-160E079D4FB8}"/>
                </a:ext>
              </a:extLst>
            </p:cNvPr>
            <p:cNvSpPr/>
            <p:nvPr/>
          </p:nvSpPr>
          <p:spPr bwMode="invGray">
            <a:xfrm>
              <a:off x="4870450" y="2203249"/>
              <a:ext cx="586800" cy="586800"/>
            </a:xfrm>
            <a:custGeom>
              <a:avLst/>
              <a:gdLst>
                <a:gd name="connsiteX0" fmla="*/ 0 w 586800"/>
                <a:gd name="connsiteY0" fmla="*/ 0 h 586800"/>
                <a:gd name="connsiteX1" fmla="*/ 586800 w 586800"/>
                <a:gd name="connsiteY1" fmla="*/ 0 h 586800"/>
                <a:gd name="connsiteX2" fmla="*/ 586800 w 586800"/>
                <a:gd name="connsiteY2" fmla="*/ 586800 h 586800"/>
                <a:gd name="connsiteX3" fmla="*/ 0 w 586800"/>
                <a:gd name="connsiteY3" fmla="*/ 586800 h 58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00" h="586800">
                  <a:moveTo>
                    <a:pt x="0" y="0"/>
                  </a:moveTo>
                  <a:lnTo>
                    <a:pt x="586800" y="0"/>
                  </a:lnTo>
                  <a:lnTo>
                    <a:pt x="586800" y="586800"/>
                  </a:lnTo>
                  <a:lnTo>
                    <a:pt x="0" y="586800"/>
                  </a:lnTo>
                  <a:close/>
                </a:path>
              </a:pathLst>
            </a:custGeom>
            <a:no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55">
                <a:defRPr/>
              </a:pPr>
              <a:endParaRPr lang="en-US" sz="2400">
                <a:solidFill>
                  <a:srgbClr val="461E96"/>
                </a:solidFill>
                <a:latin typeface="Arial"/>
              </a:endParaRPr>
            </a:p>
          </p:txBody>
        </p: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7B81FBA1-B69F-7527-331D-F6222A046280}"/>
                </a:ext>
              </a:extLst>
            </p:cNvPr>
            <p:cNvSpPr/>
            <p:nvPr/>
          </p:nvSpPr>
          <p:spPr bwMode="invGray">
            <a:xfrm>
              <a:off x="4919350" y="2252149"/>
              <a:ext cx="489000" cy="489000"/>
            </a:xfrm>
            <a:custGeom>
              <a:avLst/>
              <a:gdLst>
                <a:gd name="connsiteX0" fmla="*/ 307230 w 489000"/>
                <a:gd name="connsiteY0" fmla="*/ 117463 h 489000"/>
                <a:gd name="connsiteX1" fmla="*/ 335405 w 489000"/>
                <a:gd name="connsiteY1" fmla="*/ 144978 h 489000"/>
                <a:gd name="connsiteX2" fmla="*/ 342724 w 489000"/>
                <a:gd name="connsiteY2" fmla="*/ 148536 h 489000"/>
                <a:gd name="connsiteX3" fmla="*/ 378874 w 489000"/>
                <a:gd name="connsiteY3" fmla="*/ 189102 h 489000"/>
                <a:gd name="connsiteX4" fmla="*/ 343052 w 489000"/>
                <a:gd name="connsiteY4" fmla="*/ 231589 h 489000"/>
                <a:gd name="connsiteX5" fmla="*/ 343052 w 489000"/>
                <a:gd name="connsiteY5" fmla="*/ 251084 h 489000"/>
                <a:gd name="connsiteX6" fmla="*/ 328379 w 489000"/>
                <a:gd name="connsiteY6" fmla="*/ 251084 h 489000"/>
                <a:gd name="connsiteX7" fmla="*/ 328379 w 489000"/>
                <a:gd name="connsiteY7" fmla="*/ 231589 h 489000"/>
                <a:gd name="connsiteX8" fmla="*/ 292558 w 489000"/>
                <a:gd name="connsiteY8" fmla="*/ 189102 h 489000"/>
                <a:gd name="connsiteX9" fmla="*/ 307230 w 489000"/>
                <a:gd name="connsiteY9" fmla="*/ 189102 h 489000"/>
                <a:gd name="connsiteX10" fmla="*/ 335716 w 489000"/>
                <a:gd name="connsiteY10" fmla="*/ 217588 h 489000"/>
                <a:gd name="connsiteX11" fmla="*/ 364201 w 489000"/>
                <a:gd name="connsiteY11" fmla="*/ 189102 h 489000"/>
                <a:gd name="connsiteX12" fmla="*/ 336337 w 489000"/>
                <a:gd name="connsiteY12" fmla="*/ 161739 h 489000"/>
                <a:gd name="connsiteX13" fmla="*/ 329018 w 489000"/>
                <a:gd name="connsiteY13" fmla="*/ 158185 h 489000"/>
                <a:gd name="connsiteX14" fmla="*/ 292558 w 489000"/>
                <a:gd name="connsiteY14" fmla="*/ 117463 h 489000"/>
                <a:gd name="connsiteX15" fmla="*/ 328380 w 489000"/>
                <a:gd name="connsiteY15" fmla="*/ 74977 h 489000"/>
                <a:gd name="connsiteX16" fmla="*/ 328380 w 489000"/>
                <a:gd name="connsiteY16" fmla="*/ 55484 h 489000"/>
                <a:gd name="connsiteX17" fmla="*/ 343052 w 489000"/>
                <a:gd name="connsiteY17" fmla="*/ 55484 h 489000"/>
                <a:gd name="connsiteX18" fmla="*/ 343052 w 489000"/>
                <a:gd name="connsiteY18" fmla="*/ 74977 h 489000"/>
                <a:gd name="connsiteX19" fmla="*/ 378874 w 489000"/>
                <a:gd name="connsiteY19" fmla="*/ 117463 h 489000"/>
                <a:gd name="connsiteX20" fmla="*/ 364202 w 489000"/>
                <a:gd name="connsiteY20" fmla="*/ 117463 h 489000"/>
                <a:gd name="connsiteX21" fmla="*/ 335716 w 489000"/>
                <a:gd name="connsiteY21" fmla="*/ 88977 h 489000"/>
                <a:gd name="connsiteX22" fmla="*/ 307230 w 489000"/>
                <a:gd name="connsiteY22" fmla="*/ 117463 h 489000"/>
                <a:gd name="connsiteX23" fmla="*/ 307230 w 489000"/>
                <a:gd name="connsiteY23" fmla="*/ 117463 h 489000"/>
                <a:gd name="connsiteX24" fmla="*/ 153283 w 489000"/>
                <a:gd name="connsiteY24" fmla="*/ 271416 h 489000"/>
                <a:gd name="connsiteX25" fmla="*/ 181769 w 489000"/>
                <a:gd name="connsiteY25" fmla="*/ 299895 h 489000"/>
                <a:gd name="connsiteX26" fmla="*/ 196441 w 489000"/>
                <a:gd name="connsiteY26" fmla="*/ 299895 h 489000"/>
                <a:gd name="connsiteX27" fmla="*/ 160619 w 489000"/>
                <a:gd name="connsiteY27" fmla="*/ 257415 h 489000"/>
                <a:gd name="connsiteX28" fmla="*/ 160619 w 489000"/>
                <a:gd name="connsiteY28" fmla="*/ 237917 h 489000"/>
                <a:gd name="connsiteX29" fmla="*/ 145947 w 489000"/>
                <a:gd name="connsiteY29" fmla="*/ 237917 h 489000"/>
                <a:gd name="connsiteX30" fmla="*/ 145947 w 489000"/>
                <a:gd name="connsiteY30" fmla="*/ 257415 h 489000"/>
                <a:gd name="connsiteX31" fmla="*/ 110125 w 489000"/>
                <a:gd name="connsiteY31" fmla="*/ 299895 h 489000"/>
                <a:gd name="connsiteX32" fmla="*/ 146597 w 489000"/>
                <a:gd name="connsiteY32" fmla="*/ 340623 h 489000"/>
                <a:gd name="connsiteX33" fmla="*/ 153927 w 489000"/>
                <a:gd name="connsiteY33" fmla="*/ 344187 h 489000"/>
                <a:gd name="connsiteX34" fmla="*/ 181768 w 489000"/>
                <a:gd name="connsiteY34" fmla="*/ 371538 h 489000"/>
                <a:gd name="connsiteX35" fmla="*/ 153283 w 489000"/>
                <a:gd name="connsiteY35" fmla="*/ 400023 h 489000"/>
                <a:gd name="connsiteX36" fmla="*/ 124797 w 489000"/>
                <a:gd name="connsiteY36" fmla="*/ 371538 h 489000"/>
                <a:gd name="connsiteX37" fmla="*/ 110125 w 489000"/>
                <a:gd name="connsiteY37" fmla="*/ 371538 h 489000"/>
                <a:gd name="connsiteX38" fmla="*/ 145946 w 489000"/>
                <a:gd name="connsiteY38" fmla="*/ 414024 h 489000"/>
                <a:gd name="connsiteX39" fmla="*/ 145946 w 489000"/>
                <a:gd name="connsiteY39" fmla="*/ 433517 h 489000"/>
                <a:gd name="connsiteX40" fmla="*/ 160619 w 489000"/>
                <a:gd name="connsiteY40" fmla="*/ 433517 h 489000"/>
                <a:gd name="connsiteX41" fmla="*/ 160619 w 489000"/>
                <a:gd name="connsiteY41" fmla="*/ 414024 h 489000"/>
                <a:gd name="connsiteX42" fmla="*/ 196440 w 489000"/>
                <a:gd name="connsiteY42" fmla="*/ 371538 h 489000"/>
                <a:gd name="connsiteX43" fmla="*/ 160327 w 489000"/>
                <a:gd name="connsiteY43" fmla="*/ 330983 h 489000"/>
                <a:gd name="connsiteX44" fmla="*/ 152984 w 489000"/>
                <a:gd name="connsiteY44" fmla="*/ 327419 h 489000"/>
                <a:gd name="connsiteX45" fmla="*/ 124798 w 489000"/>
                <a:gd name="connsiteY45" fmla="*/ 299895 h 489000"/>
                <a:gd name="connsiteX46" fmla="*/ 153283 w 489000"/>
                <a:gd name="connsiteY46" fmla="*/ 271416 h 489000"/>
                <a:gd name="connsiteX47" fmla="*/ 489000 w 489000"/>
                <a:gd name="connsiteY47" fmla="*/ 153284 h 489000"/>
                <a:gd name="connsiteX48" fmla="*/ 335716 w 489000"/>
                <a:gd name="connsiteY48" fmla="*/ 306568 h 489000"/>
                <a:gd name="connsiteX49" fmla="*/ 303016 w 489000"/>
                <a:gd name="connsiteY49" fmla="*/ 303020 h 489000"/>
                <a:gd name="connsiteX50" fmla="*/ 306568 w 489000"/>
                <a:gd name="connsiteY50" fmla="*/ 335716 h 489000"/>
                <a:gd name="connsiteX51" fmla="*/ 153284 w 489000"/>
                <a:gd name="connsiteY51" fmla="*/ 489000 h 489000"/>
                <a:gd name="connsiteX52" fmla="*/ 0 w 489000"/>
                <a:gd name="connsiteY52" fmla="*/ 335716 h 489000"/>
                <a:gd name="connsiteX53" fmla="*/ 153284 w 489000"/>
                <a:gd name="connsiteY53" fmla="*/ 182432 h 489000"/>
                <a:gd name="connsiteX54" fmla="*/ 185979 w 489000"/>
                <a:gd name="connsiteY54" fmla="*/ 185987 h 489000"/>
                <a:gd name="connsiteX55" fmla="*/ 182431 w 489000"/>
                <a:gd name="connsiteY55" fmla="*/ 153284 h 489000"/>
                <a:gd name="connsiteX56" fmla="*/ 335716 w 489000"/>
                <a:gd name="connsiteY56" fmla="*/ 0 h 489000"/>
                <a:gd name="connsiteX57" fmla="*/ 489000 w 489000"/>
                <a:gd name="connsiteY57" fmla="*/ 153284 h 489000"/>
                <a:gd name="connsiteX58" fmla="*/ 489000 w 489000"/>
                <a:gd name="connsiteY58" fmla="*/ 153284 h 489000"/>
                <a:gd name="connsiteX59" fmla="*/ 286737 w 489000"/>
                <a:gd name="connsiteY59" fmla="*/ 298496 h 489000"/>
                <a:gd name="connsiteX60" fmla="*/ 190503 w 489000"/>
                <a:gd name="connsiteY60" fmla="*/ 202260 h 489000"/>
                <a:gd name="connsiteX61" fmla="*/ 153284 w 489000"/>
                <a:gd name="connsiteY61" fmla="*/ 197105 h 489000"/>
                <a:gd name="connsiteX62" fmla="*/ 14672 w 489000"/>
                <a:gd name="connsiteY62" fmla="*/ 335717 h 489000"/>
                <a:gd name="connsiteX63" fmla="*/ 153284 w 489000"/>
                <a:gd name="connsiteY63" fmla="*/ 474329 h 489000"/>
                <a:gd name="connsiteX64" fmla="*/ 291896 w 489000"/>
                <a:gd name="connsiteY64" fmla="*/ 335717 h 489000"/>
                <a:gd name="connsiteX65" fmla="*/ 286737 w 489000"/>
                <a:gd name="connsiteY65" fmla="*/ 298496 h 489000"/>
                <a:gd name="connsiteX66" fmla="*/ 286737 w 489000"/>
                <a:gd name="connsiteY66" fmla="*/ 298496 h 489000"/>
                <a:gd name="connsiteX67" fmla="*/ 474328 w 489000"/>
                <a:gd name="connsiteY67" fmla="*/ 153284 h 489000"/>
                <a:gd name="connsiteX68" fmla="*/ 335716 w 489000"/>
                <a:gd name="connsiteY68" fmla="*/ 14672 h 489000"/>
                <a:gd name="connsiteX69" fmla="*/ 197103 w 489000"/>
                <a:gd name="connsiteY69" fmla="*/ 153284 h 489000"/>
                <a:gd name="connsiteX70" fmla="*/ 335716 w 489000"/>
                <a:gd name="connsiteY70" fmla="*/ 291896 h 489000"/>
                <a:gd name="connsiteX71" fmla="*/ 474328 w 489000"/>
                <a:gd name="connsiteY71" fmla="*/ 153284 h 4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89000" h="489000">
                  <a:moveTo>
                    <a:pt x="307230" y="117463"/>
                  </a:moveTo>
                  <a:cubicBezTo>
                    <a:pt x="307230" y="130672"/>
                    <a:pt x="317933" y="136526"/>
                    <a:pt x="335405" y="144978"/>
                  </a:cubicBezTo>
                  <a:lnTo>
                    <a:pt x="342724" y="148536"/>
                  </a:lnTo>
                  <a:cubicBezTo>
                    <a:pt x="361312" y="157531"/>
                    <a:pt x="378874" y="166028"/>
                    <a:pt x="378874" y="189102"/>
                  </a:cubicBezTo>
                  <a:cubicBezTo>
                    <a:pt x="378874" y="210393"/>
                    <a:pt x="363361" y="228089"/>
                    <a:pt x="343052" y="231589"/>
                  </a:cubicBezTo>
                  <a:lnTo>
                    <a:pt x="343052" y="251084"/>
                  </a:lnTo>
                  <a:lnTo>
                    <a:pt x="328379" y="251084"/>
                  </a:lnTo>
                  <a:lnTo>
                    <a:pt x="328379" y="231589"/>
                  </a:lnTo>
                  <a:cubicBezTo>
                    <a:pt x="308070" y="228090"/>
                    <a:pt x="292558" y="210393"/>
                    <a:pt x="292558" y="189102"/>
                  </a:cubicBezTo>
                  <a:lnTo>
                    <a:pt x="307230" y="189102"/>
                  </a:lnTo>
                  <a:cubicBezTo>
                    <a:pt x="307230" y="204810"/>
                    <a:pt x="320010" y="217588"/>
                    <a:pt x="335716" y="217588"/>
                  </a:cubicBezTo>
                  <a:cubicBezTo>
                    <a:pt x="351421" y="217588"/>
                    <a:pt x="364201" y="204811"/>
                    <a:pt x="364201" y="189102"/>
                  </a:cubicBezTo>
                  <a:cubicBezTo>
                    <a:pt x="364201" y="175845"/>
                    <a:pt x="354644" y="170600"/>
                    <a:pt x="336337" y="161739"/>
                  </a:cubicBezTo>
                  <a:lnTo>
                    <a:pt x="329018" y="158185"/>
                  </a:lnTo>
                  <a:cubicBezTo>
                    <a:pt x="311928" y="149915"/>
                    <a:pt x="292558" y="140543"/>
                    <a:pt x="292558" y="117463"/>
                  </a:cubicBezTo>
                  <a:cubicBezTo>
                    <a:pt x="292558" y="96172"/>
                    <a:pt x="308071" y="78476"/>
                    <a:pt x="328380" y="74977"/>
                  </a:cubicBezTo>
                  <a:lnTo>
                    <a:pt x="328380" y="55484"/>
                  </a:lnTo>
                  <a:lnTo>
                    <a:pt x="343052" y="55484"/>
                  </a:lnTo>
                  <a:lnTo>
                    <a:pt x="343052" y="74977"/>
                  </a:lnTo>
                  <a:cubicBezTo>
                    <a:pt x="363362" y="78475"/>
                    <a:pt x="378874" y="96172"/>
                    <a:pt x="378874" y="117463"/>
                  </a:cubicBezTo>
                  <a:lnTo>
                    <a:pt x="364202" y="117463"/>
                  </a:lnTo>
                  <a:cubicBezTo>
                    <a:pt x="364202" y="101755"/>
                    <a:pt x="351422" y="88977"/>
                    <a:pt x="335716" y="88977"/>
                  </a:cubicBezTo>
                  <a:cubicBezTo>
                    <a:pt x="320011" y="88977"/>
                    <a:pt x="307231" y="101754"/>
                    <a:pt x="307230" y="117463"/>
                  </a:cubicBezTo>
                  <a:lnTo>
                    <a:pt x="307230" y="117463"/>
                  </a:lnTo>
                  <a:close/>
                  <a:moveTo>
                    <a:pt x="153283" y="271416"/>
                  </a:moveTo>
                  <a:cubicBezTo>
                    <a:pt x="168988" y="271416"/>
                    <a:pt x="181769" y="284190"/>
                    <a:pt x="181769" y="299895"/>
                  </a:cubicBezTo>
                  <a:lnTo>
                    <a:pt x="196441" y="299895"/>
                  </a:lnTo>
                  <a:cubicBezTo>
                    <a:pt x="196441" y="278607"/>
                    <a:pt x="180929" y="260914"/>
                    <a:pt x="160619" y="257415"/>
                  </a:cubicBezTo>
                  <a:lnTo>
                    <a:pt x="160619" y="237917"/>
                  </a:lnTo>
                  <a:lnTo>
                    <a:pt x="145947" y="237917"/>
                  </a:lnTo>
                  <a:lnTo>
                    <a:pt x="145947" y="257415"/>
                  </a:lnTo>
                  <a:cubicBezTo>
                    <a:pt x="125638" y="260914"/>
                    <a:pt x="110125" y="278607"/>
                    <a:pt x="110125" y="299895"/>
                  </a:cubicBezTo>
                  <a:cubicBezTo>
                    <a:pt x="110125" y="322984"/>
                    <a:pt x="129501" y="332356"/>
                    <a:pt x="146597" y="340623"/>
                  </a:cubicBezTo>
                  <a:lnTo>
                    <a:pt x="153927" y="344187"/>
                  </a:lnTo>
                  <a:cubicBezTo>
                    <a:pt x="172223" y="353045"/>
                    <a:pt x="181768" y="358286"/>
                    <a:pt x="181768" y="371538"/>
                  </a:cubicBezTo>
                  <a:cubicBezTo>
                    <a:pt x="181768" y="387243"/>
                    <a:pt x="168988" y="400023"/>
                    <a:pt x="153283" y="400023"/>
                  </a:cubicBezTo>
                  <a:cubicBezTo>
                    <a:pt x="137577" y="400023"/>
                    <a:pt x="124797" y="387243"/>
                    <a:pt x="124797" y="371538"/>
                  </a:cubicBezTo>
                  <a:lnTo>
                    <a:pt x="110125" y="371538"/>
                  </a:lnTo>
                  <a:cubicBezTo>
                    <a:pt x="110125" y="392832"/>
                    <a:pt x="125637" y="410525"/>
                    <a:pt x="145946" y="414024"/>
                  </a:cubicBezTo>
                  <a:lnTo>
                    <a:pt x="145946" y="433517"/>
                  </a:lnTo>
                  <a:lnTo>
                    <a:pt x="160619" y="433517"/>
                  </a:lnTo>
                  <a:lnTo>
                    <a:pt x="160619" y="414024"/>
                  </a:lnTo>
                  <a:cubicBezTo>
                    <a:pt x="180928" y="410525"/>
                    <a:pt x="196440" y="392832"/>
                    <a:pt x="196440" y="371538"/>
                  </a:cubicBezTo>
                  <a:cubicBezTo>
                    <a:pt x="196440" y="348479"/>
                    <a:pt x="178897" y="339978"/>
                    <a:pt x="160327" y="330983"/>
                  </a:cubicBezTo>
                  <a:lnTo>
                    <a:pt x="152984" y="327419"/>
                  </a:lnTo>
                  <a:cubicBezTo>
                    <a:pt x="135506" y="318967"/>
                    <a:pt x="124798" y="313117"/>
                    <a:pt x="124798" y="299895"/>
                  </a:cubicBezTo>
                  <a:cubicBezTo>
                    <a:pt x="124798" y="284190"/>
                    <a:pt x="137578" y="271416"/>
                    <a:pt x="153283" y="271416"/>
                  </a:cubicBezTo>
                  <a:close/>
                  <a:moveTo>
                    <a:pt x="489000" y="153284"/>
                  </a:moveTo>
                  <a:cubicBezTo>
                    <a:pt x="489000" y="237805"/>
                    <a:pt x="420234" y="306568"/>
                    <a:pt x="335716" y="306568"/>
                  </a:cubicBezTo>
                  <a:cubicBezTo>
                    <a:pt x="324493" y="306568"/>
                    <a:pt x="313560" y="305321"/>
                    <a:pt x="303016" y="303020"/>
                  </a:cubicBezTo>
                  <a:cubicBezTo>
                    <a:pt x="305348" y="313733"/>
                    <a:pt x="306568" y="324678"/>
                    <a:pt x="306568" y="335716"/>
                  </a:cubicBezTo>
                  <a:cubicBezTo>
                    <a:pt x="306568" y="420234"/>
                    <a:pt x="237802" y="489000"/>
                    <a:pt x="153284" y="489000"/>
                  </a:cubicBezTo>
                  <a:cubicBezTo>
                    <a:pt x="68766" y="489000"/>
                    <a:pt x="0" y="420234"/>
                    <a:pt x="0" y="335716"/>
                  </a:cubicBezTo>
                  <a:cubicBezTo>
                    <a:pt x="0" y="251198"/>
                    <a:pt x="68766" y="182432"/>
                    <a:pt x="153284" y="182432"/>
                  </a:cubicBezTo>
                  <a:cubicBezTo>
                    <a:pt x="164322" y="182432"/>
                    <a:pt x="175267" y="183655"/>
                    <a:pt x="185979" y="185987"/>
                  </a:cubicBezTo>
                  <a:cubicBezTo>
                    <a:pt x="183678" y="175443"/>
                    <a:pt x="182431" y="164509"/>
                    <a:pt x="182431" y="153284"/>
                  </a:cubicBezTo>
                  <a:cubicBezTo>
                    <a:pt x="182431" y="68763"/>
                    <a:pt x="251197" y="0"/>
                    <a:pt x="335716" y="0"/>
                  </a:cubicBezTo>
                  <a:cubicBezTo>
                    <a:pt x="420234" y="0"/>
                    <a:pt x="488999" y="68763"/>
                    <a:pt x="489000" y="153284"/>
                  </a:cubicBezTo>
                  <a:lnTo>
                    <a:pt x="489000" y="153284"/>
                  </a:lnTo>
                  <a:close/>
                  <a:moveTo>
                    <a:pt x="286737" y="298496"/>
                  </a:moveTo>
                  <a:cubicBezTo>
                    <a:pt x="241562" y="283216"/>
                    <a:pt x="205782" y="247436"/>
                    <a:pt x="190503" y="202260"/>
                  </a:cubicBezTo>
                  <a:cubicBezTo>
                    <a:pt x="178407" y="198893"/>
                    <a:pt x="165918" y="197105"/>
                    <a:pt x="153284" y="197105"/>
                  </a:cubicBezTo>
                  <a:cubicBezTo>
                    <a:pt x="76854" y="197105"/>
                    <a:pt x="14672" y="259287"/>
                    <a:pt x="14672" y="335717"/>
                  </a:cubicBezTo>
                  <a:cubicBezTo>
                    <a:pt x="14672" y="412147"/>
                    <a:pt x="76854" y="474329"/>
                    <a:pt x="153284" y="474329"/>
                  </a:cubicBezTo>
                  <a:cubicBezTo>
                    <a:pt x="229714" y="474329"/>
                    <a:pt x="291896" y="412147"/>
                    <a:pt x="291896" y="335717"/>
                  </a:cubicBezTo>
                  <a:cubicBezTo>
                    <a:pt x="291896" y="323083"/>
                    <a:pt x="290104" y="310593"/>
                    <a:pt x="286737" y="298496"/>
                  </a:cubicBezTo>
                  <a:lnTo>
                    <a:pt x="286737" y="298496"/>
                  </a:lnTo>
                  <a:close/>
                  <a:moveTo>
                    <a:pt x="474328" y="153284"/>
                  </a:moveTo>
                  <a:cubicBezTo>
                    <a:pt x="474328" y="76854"/>
                    <a:pt x="412146" y="14672"/>
                    <a:pt x="335716" y="14672"/>
                  </a:cubicBezTo>
                  <a:cubicBezTo>
                    <a:pt x="259286" y="14672"/>
                    <a:pt x="197103" y="76854"/>
                    <a:pt x="197103" y="153284"/>
                  </a:cubicBezTo>
                  <a:cubicBezTo>
                    <a:pt x="197103" y="229714"/>
                    <a:pt x="259286" y="291896"/>
                    <a:pt x="335716" y="291896"/>
                  </a:cubicBezTo>
                  <a:cubicBezTo>
                    <a:pt x="412146" y="291896"/>
                    <a:pt x="474328" y="229714"/>
                    <a:pt x="474328" y="153284"/>
                  </a:cubicBezTo>
                  <a:close/>
                </a:path>
              </a:pathLst>
            </a:custGeom>
            <a:solidFill>
              <a:schemeClr val="bg1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55">
                <a:defRPr/>
              </a:pPr>
              <a:endParaRPr lang="en-US" sz="2400">
                <a:solidFill>
                  <a:srgbClr val="461E96"/>
                </a:solidFill>
                <a:latin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B9D8936-DC18-0DF4-4D82-4E4BC1F9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86" y="655528"/>
            <a:ext cx="3966633" cy="2701749"/>
          </a:xfrm>
        </p:spPr>
        <p:txBody>
          <a:bodyPr/>
          <a:lstStyle/>
          <a:p>
            <a:r>
              <a:rPr lang="en-US" sz="2400" dirty="0"/>
              <a:t>Cencora is a leading pharmaceutical solutions company centered on improving the health </a:t>
            </a:r>
            <a:br>
              <a:rPr lang="en-US" sz="2400" dirty="0"/>
            </a:br>
            <a:r>
              <a:rPr lang="en-US" sz="2400" dirty="0"/>
              <a:t>of people and animals </a:t>
            </a:r>
            <a:br>
              <a:rPr lang="en-US" sz="2400" dirty="0"/>
            </a:br>
            <a:r>
              <a:rPr lang="en-US" sz="2400" dirty="0"/>
              <a:t>around the world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0FBB1E-18EE-9344-85F9-A7114D71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55">
              <a:defRPr/>
            </a:pPr>
            <a:fld id="{D5871692-A9E4-4D14-817F-979362EA8E29}" type="datetime1">
              <a:rPr lang="en-US">
                <a:solidFill>
                  <a:srgbClr val="FFFFFF"/>
                </a:solidFill>
              </a:rPr>
              <a:pPr defTabSz="609555">
                <a:defRPr/>
              </a:pPr>
              <a:t>11/15/2025</a:t>
            </a:fld>
            <a:endParaRPr lang="en-US">
              <a:solidFill>
                <a:srgbClr val="FFFFFF"/>
              </a:solidFill>
            </a:endParaRPr>
          </a:p>
          <a:p>
            <a:pPr defTabSz="609555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0110DC-898A-401A-B2CB-D187C679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55">
              <a:defRPr/>
            </a:pPr>
            <a:r>
              <a:rPr lang="en-US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69ADAC-A1E2-B38F-E943-0F2B2367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55">
              <a:defRPr/>
            </a:pPr>
            <a:fld id="{F207DD7E-2893-4952-BB40-9A5B851D3DD5}" type="slidenum">
              <a:rPr lang="en-US">
                <a:solidFill>
                  <a:srgbClr val="FFFFFF"/>
                </a:solidFill>
              </a:rPr>
              <a:pPr defTabSz="609555">
                <a:defRPr/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C7C8E5A-65B3-34EF-6231-FA8FA9F2A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881" y="1541480"/>
            <a:ext cx="5165663" cy="339592"/>
          </a:xfrm>
        </p:spPr>
        <p:txBody>
          <a:bodyPr/>
          <a:lstStyle/>
          <a:p>
            <a:pPr defTabSz="1219078">
              <a:spcAft>
                <a:spcPts val="1067"/>
              </a:spcAft>
            </a:pPr>
            <a:r>
              <a:rPr lang="en-US" sz="1333"/>
              <a:t>Diverse expertise all focused on improving global health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F17AD01-F51F-E962-E7D2-6FD3BB9039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27709" y="4805645"/>
            <a:ext cx="2357352" cy="363883"/>
          </a:xfrm>
        </p:spPr>
        <p:txBody>
          <a:bodyPr/>
          <a:lstStyle/>
          <a:p>
            <a:pPr defTabSz="1219078">
              <a:spcAft>
                <a:spcPts val="1067"/>
              </a:spcAft>
            </a:pPr>
            <a:r>
              <a:rPr lang="en-US" sz="1333">
                <a:solidFill>
                  <a:schemeClr val="bg1"/>
                </a:solidFill>
              </a:rPr>
              <a:t>Delivering a range of services to address specific, local needs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61C932-1DC1-C319-219B-F09698633D05}"/>
              </a:ext>
            </a:extLst>
          </p:cNvPr>
          <p:cNvCxnSpPr>
            <a:cxnSpLocks/>
          </p:cNvCxnSpPr>
          <p:nvPr/>
        </p:nvCxnSpPr>
        <p:spPr>
          <a:xfrm>
            <a:off x="5262793" y="2025628"/>
            <a:ext cx="658376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8E36ED1D-0859-EFF4-0EBD-360BA0AF11FA}"/>
              </a:ext>
            </a:extLst>
          </p:cNvPr>
          <p:cNvSpPr txBox="1">
            <a:spLocks/>
          </p:cNvSpPr>
          <p:nvPr/>
        </p:nvSpPr>
        <p:spPr>
          <a:xfrm>
            <a:off x="6282688" y="818396"/>
            <a:ext cx="5209573" cy="734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tabLst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4800">
                <a:solidFill>
                  <a:srgbClr val="E6008C"/>
                </a:solidFill>
                <a:latin typeface="Arial"/>
              </a:rPr>
              <a:t>46,000+</a:t>
            </a:r>
            <a:r>
              <a:rPr lang="en-US" sz="2400">
                <a:solidFill>
                  <a:srgbClr val="E6008C"/>
                </a:solidFill>
                <a:latin typeface="Arial"/>
              </a:rPr>
              <a:t> </a:t>
            </a:r>
            <a:r>
              <a:rPr lang="en-US" sz="2400">
                <a:solidFill>
                  <a:srgbClr val="FFFFFF"/>
                </a:solidFill>
                <a:latin typeface="Arial"/>
              </a:rPr>
              <a:t>team members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3DF18E7-F049-EDE1-E0A6-CA776C434AFD}"/>
              </a:ext>
            </a:extLst>
          </p:cNvPr>
          <p:cNvSpPr txBox="1">
            <a:spLocks/>
          </p:cNvSpPr>
          <p:nvPr/>
        </p:nvSpPr>
        <p:spPr>
          <a:xfrm>
            <a:off x="5322393" y="3228203"/>
            <a:ext cx="2043611" cy="14965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tabLst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lnSpc>
                <a:spcPct val="90000"/>
              </a:lnSpc>
              <a:spcAft>
                <a:spcPts val="267"/>
              </a:spcAft>
              <a:defRPr/>
            </a:pPr>
            <a:r>
              <a:rPr lang="en-US" sz="4800">
                <a:solidFill>
                  <a:srgbClr val="E6008C"/>
                </a:solidFill>
                <a:latin typeface="Arial"/>
              </a:rPr>
              <a:t>1,300+ </a:t>
            </a:r>
            <a:r>
              <a:rPr lang="en-US" sz="2400">
                <a:solidFill>
                  <a:srgbClr val="FFFFFF"/>
                </a:solidFill>
                <a:latin typeface="Arial"/>
              </a:rPr>
              <a:t>global</a:t>
            </a:r>
          </a:p>
          <a:p>
            <a:pPr defTabSz="1219078">
              <a:lnSpc>
                <a:spcPct val="90000"/>
              </a:lnSpc>
              <a:spcAft>
                <a:spcPts val="533"/>
              </a:spcAft>
              <a:defRPr/>
            </a:pPr>
            <a:r>
              <a:rPr lang="en-US" sz="2400">
                <a:solidFill>
                  <a:srgbClr val="FFFFFF"/>
                </a:solidFill>
                <a:latin typeface="Arial"/>
              </a:rPr>
              <a:t>locations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4CD279B9-F030-78CA-B069-7F5C924787FD}"/>
              </a:ext>
            </a:extLst>
          </p:cNvPr>
          <p:cNvSpPr txBox="1">
            <a:spLocks/>
          </p:cNvSpPr>
          <p:nvPr/>
        </p:nvSpPr>
        <p:spPr>
          <a:xfrm>
            <a:off x="8583987" y="5727525"/>
            <a:ext cx="2830765" cy="363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5888" indent="-1158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1775" indent="-1158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41313" indent="-10953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57200" indent="-1158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spcAft>
                <a:spcPts val="1067"/>
              </a:spcAft>
              <a:defRPr/>
            </a:pPr>
            <a:r>
              <a:rPr lang="en-US" sz="1333">
                <a:solidFill>
                  <a:srgbClr val="FFFFFF"/>
                </a:solidFill>
                <a:latin typeface="Arial"/>
              </a:rPr>
              <a:t>Recognized for breadth and scale 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0EFE5C1D-9364-A2CA-A785-BDCE7E809FDD}"/>
              </a:ext>
            </a:extLst>
          </p:cNvPr>
          <p:cNvSpPr txBox="1">
            <a:spLocks/>
          </p:cNvSpPr>
          <p:nvPr/>
        </p:nvSpPr>
        <p:spPr>
          <a:xfrm>
            <a:off x="8583987" y="4713759"/>
            <a:ext cx="3491052" cy="1189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tabLst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lnSpc>
                <a:spcPct val="90000"/>
              </a:lnSpc>
              <a:spcAft>
                <a:spcPts val="1067"/>
              </a:spcAft>
              <a:defRPr/>
            </a:pPr>
            <a:r>
              <a:rPr lang="en-US" sz="4800" dirty="0">
                <a:solidFill>
                  <a:srgbClr val="E6008C"/>
                </a:solidFill>
                <a:latin typeface="Arial"/>
              </a:rPr>
              <a:t>#10</a:t>
            </a:r>
            <a:br>
              <a:rPr lang="en-US" sz="4800" dirty="0">
                <a:solidFill>
                  <a:srgbClr val="00B4E6"/>
                </a:solidFill>
                <a:latin typeface="Arial"/>
              </a:rPr>
            </a:br>
            <a:r>
              <a:rPr lang="en-US" sz="24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on the Fortune 500 list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FCD34E7-38D4-D27E-03DE-822515E277D8}"/>
              </a:ext>
            </a:extLst>
          </p:cNvPr>
          <p:cNvSpPr txBox="1">
            <a:spLocks/>
          </p:cNvSpPr>
          <p:nvPr/>
        </p:nvSpPr>
        <p:spPr>
          <a:xfrm>
            <a:off x="8583985" y="3454316"/>
            <a:ext cx="2996016" cy="5195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5888" indent="-1158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1775" indent="-1158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41313" indent="-10953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57200" indent="-115888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-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spcAft>
                <a:spcPts val="1067"/>
              </a:spcAft>
              <a:defRPr/>
            </a:pPr>
            <a:r>
              <a:rPr lang="en-US" sz="1333">
                <a:solidFill>
                  <a:srgbClr val="FFFFFF"/>
                </a:solidFill>
                <a:latin typeface="Arial"/>
              </a:rPr>
              <a:t>Growing knowledge of market-specific healthcare environments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3DA7A92-0F59-4C5B-BB79-AC6BEE6E938A}"/>
              </a:ext>
            </a:extLst>
          </p:cNvPr>
          <p:cNvSpPr txBox="1">
            <a:spLocks/>
          </p:cNvSpPr>
          <p:nvPr/>
        </p:nvSpPr>
        <p:spPr>
          <a:xfrm>
            <a:off x="8583985" y="2338194"/>
            <a:ext cx="3351419" cy="10621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tabLst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4800">
                <a:solidFill>
                  <a:srgbClr val="E6008C"/>
                </a:solidFill>
                <a:latin typeface="Arial"/>
              </a:rPr>
              <a:t>50+</a:t>
            </a:r>
            <a:r>
              <a:rPr lang="en-US" sz="2400">
                <a:solidFill>
                  <a:srgbClr val="E6008C"/>
                </a:solidFill>
                <a:latin typeface="Arial"/>
              </a:rPr>
              <a:t> </a:t>
            </a:r>
            <a:r>
              <a:rPr lang="en-US" sz="2400">
                <a:solidFill>
                  <a:srgbClr val="FFFFFF"/>
                </a:solidFill>
                <a:latin typeface="Arial"/>
              </a:rPr>
              <a:t>countries </a:t>
            </a:r>
            <a:br>
              <a:rPr lang="en-US" sz="2400">
                <a:solidFill>
                  <a:srgbClr val="FFFFFF"/>
                </a:solidFill>
                <a:latin typeface="Arial"/>
              </a:rPr>
            </a:br>
            <a:r>
              <a:rPr lang="en-US" sz="2400">
                <a:solidFill>
                  <a:srgbClr val="FFFFFF"/>
                </a:solidFill>
                <a:latin typeface="Arial"/>
              </a:rPr>
              <a:t>with a local presence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DEF8D5-1CB2-64E8-0148-462486F293B6}"/>
              </a:ext>
            </a:extLst>
          </p:cNvPr>
          <p:cNvCxnSpPr>
            <a:cxnSpLocks/>
          </p:cNvCxnSpPr>
          <p:nvPr/>
        </p:nvCxnSpPr>
        <p:spPr>
          <a:xfrm>
            <a:off x="829449" y="3310660"/>
            <a:ext cx="366187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317109-DEA8-38A0-C002-CBD193AC9FAA}"/>
              </a:ext>
            </a:extLst>
          </p:cNvPr>
          <p:cNvCxnSpPr>
            <a:cxnSpLocks/>
          </p:cNvCxnSpPr>
          <p:nvPr/>
        </p:nvCxnSpPr>
        <p:spPr>
          <a:xfrm>
            <a:off x="4902759" y="764841"/>
            <a:ext cx="0" cy="537755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3DB6D1-343D-9324-9F45-1AC6048B00DC}"/>
              </a:ext>
            </a:extLst>
          </p:cNvPr>
          <p:cNvCxnSpPr>
            <a:cxnSpLocks/>
          </p:cNvCxnSpPr>
          <p:nvPr/>
        </p:nvCxnSpPr>
        <p:spPr>
          <a:xfrm>
            <a:off x="7477605" y="2368188"/>
            <a:ext cx="0" cy="377420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56051E-F2F7-2E4F-E4CD-DA1ADAD12F3F}"/>
              </a:ext>
            </a:extLst>
          </p:cNvPr>
          <p:cNvCxnSpPr>
            <a:cxnSpLocks/>
          </p:cNvCxnSpPr>
          <p:nvPr/>
        </p:nvCxnSpPr>
        <p:spPr>
          <a:xfrm>
            <a:off x="7835759" y="4261799"/>
            <a:ext cx="40108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751D5BA-2FC4-B1A6-92F6-27E21DFC4125}"/>
              </a:ext>
            </a:extLst>
          </p:cNvPr>
          <p:cNvSpPr txBox="1">
            <a:spLocks/>
          </p:cNvSpPr>
          <p:nvPr/>
        </p:nvSpPr>
        <p:spPr>
          <a:xfrm>
            <a:off x="842736" y="4638786"/>
            <a:ext cx="3816717" cy="11990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  <a:tabLst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4800">
                <a:solidFill>
                  <a:srgbClr val="E6008C"/>
                </a:solidFill>
                <a:latin typeface="Arial"/>
              </a:rPr>
              <a:t>$230+ billion </a:t>
            </a:r>
            <a:r>
              <a:rPr lang="en-US" sz="2400">
                <a:solidFill>
                  <a:srgbClr val="FFFFFF"/>
                </a:solidFill>
                <a:latin typeface="Arial"/>
              </a:rPr>
              <a:t>revenue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200138E0-1A61-AFDA-FE08-BAF6A908C83C}"/>
              </a:ext>
            </a:extLst>
          </p:cNvPr>
          <p:cNvSpPr txBox="1">
            <a:spLocks/>
          </p:cNvSpPr>
          <p:nvPr/>
        </p:nvSpPr>
        <p:spPr>
          <a:xfrm>
            <a:off x="845764" y="5727523"/>
            <a:ext cx="2885675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728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3456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5184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91200" indent="-1728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4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78">
              <a:spcAft>
                <a:spcPts val="1067"/>
              </a:spcAft>
              <a:tabLst>
                <a:tab pos="231632" algn="l"/>
                <a:tab pos="463260" algn="l"/>
                <a:tab pos="694892" algn="l"/>
                <a:tab pos="926524" algn="l"/>
              </a:tabLst>
              <a:defRPr/>
            </a:pPr>
            <a:r>
              <a:rPr lang="en-US" sz="1333">
                <a:solidFill>
                  <a:srgbClr val="FFFFFF"/>
                </a:solidFill>
                <a:latin typeface="Arial"/>
              </a:rPr>
              <a:t>Growth aligned with our customers’ long-term success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26E446B-F85C-C2F6-8D9F-5919AC696C90}"/>
              </a:ext>
            </a:extLst>
          </p:cNvPr>
          <p:cNvGrpSpPr/>
          <p:nvPr/>
        </p:nvGrpSpPr>
        <p:grpSpPr bwMode="invGray">
          <a:xfrm>
            <a:off x="7706831" y="4649079"/>
            <a:ext cx="736748" cy="736748"/>
            <a:chOff x="7147350" y="1144800"/>
            <a:chExt cx="586800" cy="586800"/>
          </a:xfrm>
        </p:grpSpPr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29FF25DA-2855-069E-9AD6-64E6C42EC09F}"/>
                </a:ext>
              </a:extLst>
            </p:cNvPr>
            <p:cNvSpPr/>
            <p:nvPr/>
          </p:nvSpPr>
          <p:spPr bwMode="invGray">
            <a:xfrm>
              <a:off x="7147350" y="1144800"/>
              <a:ext cx="586800" cy="586800"/>
            </a:xfrm>
            <a:custGeom>
              <a:avLst/>
              <a:gdLst>
                <a:gd name="connsiteX0" fmla="*/ 0 w 586800"/>
                <a:gd name="connsiteY0" fmla="*/ 0 h 586800"/>
                <a:gd name="connsiteX1" fmla="*/ 586800 w 586800"/>
                <a:gd name="connsiteY1" fmla="*/ 0 h 586800"/>
                <a:gd name="connsiteX2" fmla="*/ 586800 w 586800"/>
                <a:gd name="connsiteY2" fmla="*/ 586800 h 586800"/>
                <a:gd name="connsiteX3" fmla="*/ 0 w 586800"/>
                <a:gd name="connsiteY3" fmla="*/ 586800 h 58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800" h="586800">
                  <a:moveTo>
                    <a:pt x="0" y="0"/>
                  </a:moveTo>
                  <a:lnTo>
                    <a:pt x="586800" y="0"/>
                  </a:lnTo>
                  <a:lnTo>
                    <a:pt x="586800" y="586800"/>
                  </a:lnTo>
                  <a:lnTo>
                    <a:pt x="0" y="586800"/>
                  </a:lnTo>
                  <a:close/>
                </a:path>
              </a:pathLst>
            </a:custGeom>
            <a:no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55">
                <a:defRPr/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8D567502-F516-ED19-863F-9A1F46099A4A}"/>
                </a:ext>
              </a:extLst>
            </p:cNvPr>
            <p:cNvSpPr/>
            <p:nvPr/>
          </p:nvSpPr>
          <p:spPr bwMode="invGray">
            <a:xfrm>
              <a:off x="7250038" y="1193700"/>
              <a:ext cx="381422" cy="489000"/>
            </a:xfrm>
            <a:custGeom>
              <a:avLst/>
              <a:gdLst>
                <a:gd name="connsiteX0" fmla="*/ 68461 w 381422"/>
                <a:gd name="connsiteY0" fmla="*/ 134475 h 489000"/>
                <a:gd name="connsiteX1" fmla="*/ 68461 w 381422"/>
                <a:gd name="connsiteY1" fmla="*/ 127139 h 489000"/>
                <a:gd name="connsiteX2" fmla="*/ 312961 w 381422"/>
                <a:gd name="connsiteY2" fmla="*/ 127139 h 489000"/>
                <a:gd name="connsiteX3" fmla="*/ 312961 w 381422"/>
                <a:gd name="connsiteY3" fmla="*/ 141811 h 489000"/>
                <a:gd name="connsiteX4" fmla="*/ 68461 w 381422"/>
                <a:gd name="connsiteY4" fmla="*/ 141811 h 489000"/>
                <a:gd name="connsiteX5" fmla="*/ 68461 w 381422"/>
                <a:gd name="connsiteY5" fmla="*/ 134475 h 489000"/>
                <a:gd name="connsiteX6" fmla="*/ 68461 w 381422"/>
                <a:gd name="connsiteY6" fmla="*/ 264061 h 489000"/>
                <a:gd name="connsiteX7" fmla="*/ 312961 w 381422"/>
                <a:gd name="connsiteY7" fmla="*/ 264061 h 489000"/>
                <a:gd name="connsiteX8" fmla="*/ 312961 w 381422"/>
                <a:gd name="connsiteY8" fmla="*/ 249389 h 489000"/>
                <a:gd name="connsiteX9" fmla="*/ 68461 w 381422"/>
                <a:gd name="connsiteY9" fmla="*/ 249389 h 489000"/>
                <a:gd name="connsiteX10" fmla="*/ 68461 w 381422"/>
                <a:gd name="connsiteY10" fmla="*/ 264061 h 489000"/>
                <a:gd name="connsiteX11" fmla="*/ 68461 w 381422"/>
                <a:gd name="connsiteY11" fmla="*/ 202936 h 489000"/>
                <a:gd name="connsiteX12" fmla="*/ 312961 w 381422"/>
                <a:gd name="connsiteY12" fmla="*/ 202936 h 489000"/>
                <a:gd name="connsiteX13" fmla="*/ 312961 w 381422"/>
                <a:gd name="connsiteY13" fmla="*/ 188264 h 489000"/>
                <a:gd name="connsiteX14" fmla="*/ 68461 w 381422"/>
                <a:gd name="connsiteY14" fmla="*/ 188264 h 489000"/>
                <a:gd name="connsiteX15" fmla="*/ 68461 w 381422"/>
                <a:gd name="connsiteY15" fmla="*/ 202936 h 489000"/>
                <a:gd name="connsiteX16" fmla="*/ 68461 w 381422"/>
                <a:gd name="connsiteY16" fmla="*/ 325186 h 489000"/>
                <a:gd name="connsiteX17" fmla="*/ 312961 w 381422"/>
                <a:gd name="connsiteY17" fmla="*/ 325186 h 489000"/>
                <a:gd name="connsiteX18" fmla="*/ 312961 w 381422"/>
                <a:gd name="connsiteY18" fmla="*/ 310514 h 489000"/>
                <a:gd name="connsiteX19" fmla="*/ 68461 w 381422"/>
                <a:gd name="connsiteY19" fmla="*/ 310514 h 489000"/>
                <a:gd name="connsiteX20" fmla="*/ 68461 w 381422"/>
                <a:gd name="connsiteY20" fmla="*/ 325186 h 489000"/>
                <a:gd name="connsiteX21" fmla="*/ 68461 w 381422"/>
                <a:gd name="connsiteY21" fmla="*/ 386311 h 489000"/>
                <a:gd name="connsiteX22" fmla="*/ 190711 w 381422"/>
                <a:gd name="connsiteY22" fmla="*/ 386311 h 489000"/>
                <a:gd name="connsiteX23" fmla="*/ 190711 w 381422"/>
                <a:gd name="connsiteY23" fmla="*/ 371639 h 489000"/>
                <a:gd name="connsiteX24" fmla="*/ 68461 w 381422"/>
                <a:gd name="connsiteY24" fmla="*/ 371639 h 489000"/>
                <a:gd name="connsiteX25" fmla="*/ 68461 w 381422"/>
                <a:gd name="connsiteY25" fmla="*/ 386311 h 489000"/>
                <a:gd name="connsiteX26" fmla="*/ 381422 w 381422"/>
                <a:gd name="connsiteY26" fmla="*/ 56111 h 489000"/>
                <a:gd name="connsiteX27" fmla="*/ 381422 w 381422"/>
                <a:gd name="connsiteY27" fmla="*/ 457214 h 489000"/>
                <a:gd name="connsiteX28" fmla="*/ 349636 w 381422"/>
                <a:gd name="connsiteY28" fmla="*/ 489000 h 489000"/>
                <a:gd name="connsiteX29" fmla="*/ 31786 w 381422"/>
                <a:gd name="connsiteY29" fmla="*/ 489000 h 489000"/>
                <a:gd name="connsiteX30" fmla="*/ 0 w 381422"/>
                <a:gd name="connsiteY30" fmla="*/ 457214 h 489000"/>
                <a:gd name="connsiteX31" fmla="*/ 0 w 381422"/>
                <a:gd name="connsiteY31" fmla="*/ 56111 h 489000"/>
                <a:gd name="connsiteX32" fmla="*/ 31786 w 381422"/>
                <a:gd name="connsiteY32" fmla="*/ 24325 h 489000"/>
                <a:gd name="connsiteX33" fmla="*/ 91688 w 381422"/>
                <a:gd name="connsiteY33" fmla="*/ 24325 h 489000"/>
                <a:gd name="connsiteX34" fmla="*/ 91688 w 381422"/>
                <a:gd name="connsiteY34" fmla="*/ 19561 h 489000"/>
                <a:gd name="connsiteX35" fmla="*/ 111249 w 381422"/>
                <a:gd name="connsiteY35" fmla="*/ 0 h 489000"/>
                <a:gd name="connsiteX36" fmla="*/ 270174 w 381422"/>
                <a:gd name="connsiteY36" fmla="*/ 0 h 489000"/>
                <a:gd name="connsiteX37" fmla="*/ 289735 w 381422"/>
                <a:gd name="connsiteY37" fmla="*/ 19561 h 489000"/>
                <a:gd name="connsiteX38" fmla="*/ 289735 w 381422"/>
                <a:gd name="connsiteY38" fmla="*/ 24325 h 489000"/>
                <a:gd name="connsiteX39" fmla="*/ 349636 w 381422"/>
                <a:gd name="connsiteY39" fmla="*/ 24325 h 489000"/>
                <a:gd name="connsiteX40" fmla="*/ 381422 w 381422"/>
                <a:gd name="connsiteY40" fmla="*/ 56111 h 489000"/>
                <a:gd name="connsiteX41" fmla="*/ 106360 w 381422"/>
                <a:gd name="connsiteY41" fmla="*/ 48900 h 489000"/>
                <a:gd name="connsiteX42" fmla="*/ 275063 w 381422"/>
                <a:gd name="connsiteY42" fmla="*/ 48900 h 489000"/>
                <a:gd name="connsiteX43" fmla="*/ 275063 w 381422"/>
                <a:gd name="connsiteY43" fmla="*/ 19561 h 489000"/>
                <a:gd name="connsiteX44" fmla="*/ 270174 w 381422"/>
                <a:gd name="connsiteY44" fmla="*/ 14672 h 489000"/>
                <a:gd name="connsiteX45" fmla="*/ 111249 w 381422"/>
                <a:gd name="connsiteY45" fmla="*/ 14672 h 489000"/>
                <a:gd name="connsiteX46" fmla="*/ 106360 w 381422"/>
                <a:gd name="connsiteY46" fmla="*/ 19561 h 489000"/>
                <a:gd name="connsiteX47" fmla="*/ 106360 w 381422"/>
                <a:gd name="connsiteY47" fmla="*/ 48900 h 489000"/>
                <a:gd name="connsiteX48" fmla="*/ 366750 w 381422"/>
                <a:gd name="connsiteY48" fmla="*/ 56111 h 489000"/>
                <a:gd name="connsiteX49" fmla="*/ 349636 w 381422"/>
                <a:gd name="connsiteY49" fmla="*/ 38997 h 489000"/>
                <a:gd name="connsiteX50" fmla="*/ 289735 w 381422"/>
                <a:gd name="connsiteY50" fmla="*/ 38997 h 489000"/>
                <a:gd name="connsiteX51" fmla="*/ 289735 w 381422"/>
                <a:gd name="connsiteY51" fmla="*/ 56236 h 489000"/>
                <a:gd name="connsiteX52" fmla="*/ 282399 w 381422"/>
                <a:gd name="connsiteY52" fmla="*/ 63572 h 489000"/>
                <a:gd name="connsiteX53" fmla="*/ 99024 w 381422"/>
                <a:gd name="connsiteY53" fmla="*/ 63572 h 489000"/>
                <a:gd name="connsiteX54" fmla="*/ 91688 w 381422"/>
                <a:gd name="connsiteY54" fmla="*/ 56236 h 489000"/>
                <a:gd name="connsiteX55" fmla="*/ 91688 w 381422"/>
                <a:gd name="connsiteY55" fmla="*/ 38997 h 489000"/>
                <a:gd name="connsiteX56" fmla="*/ 31786 w 381422"/>
                <a:gd name="connsiteY56" fmla="*/ 38997 h 489000"/>
                <a:gd name="connsiteX57" fmla="*/ 14672 w 381422"/>
                <a:gd name="connsiteY57" fmla="*/ 56111 h 489000"/>
                <a:gd name="connsiteX58" fmla="*/ 14672 w 381422"/>
                <a:gd name="connsiteY58" fmla="*/ 457214 h 489000"/>
                <a:gd name="connsiteX59" fmla="*/ 31786 w 381422"/>
                <a:gd name="connsiteY59" fmla="*/ 474328 h 489000"/>
                <a:gd name="connsiteX60" fmla="*/ 349636 w 381422"/>
                <a:gd name="connsiteY60" fmla="*/ 474328 h 489000"/>
                <a:gd name="connsiteX61" fmla="*/ 366750 w 381422"/>
                <a:gd name="connsiteY61" fmla="*/ 457214 h 489000"/>
                <a:gd name="connsiteX62" fmla="*/ 366750 w 381422"/>
                <a:gd name="connsiteY62" fmla="*/ 56111 h 4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81422" h="489000">
                  <a:moveTo>
                    <a:pt x="68461" y="134475"/>
                  </a:moveTo>
                  <a:lnTo>
                    <a:pt x="68461" y="127139"/>
                  </a:lnTo>
                  <a:lnTo>
                    <a:pt x="312961" y="127139"/>
                  </a:lnTo>
                  <a:lnTo>
                    <a:pt x="312961" y="141811"/>
                  </a:lnTo>
                  <a:lnTo>
                    <a:pt x="68461" y="141811"/>
                  </a:lnTo>
                  <a:lnTo>
                    <a:pt x="68461" y="134475"/>
                  </a:lnTo>
                  <a:close/>
                  <a:moveTo>
                    <a:pt x="68461" y="264061"/>
                  </a:moveTo>
                  <a:lnTo>
                    <a:pt x="312961" y="264061"/>
                  </a:lnTo>
                  <a:lnTo>
                    <a:pt x="312961" y="249389"/>
                  </a:lnTo>
                  <a:lnTo>
                    <a:pt x="68461" y="249389"/>
                  </a:lnTo>
                  <a:lnTo>
                    <a:pt x="68461" y="264061"/>
                  </a:lnTo>
                  <a:close/>
                  <a:moveTo>
                    <a:pt x="68461" y="202936"/>
                  </a:moveTo>
                  <a:lnTo>
                    <a:pt x="312961" y="202936"/>
                  </a:lnTo>
                  <a:lnTo>
                    <a:pt x="312961" y="188264"/>
                  </a:lnTo>
                  <a:lnTo>
                    <a:pt x="68461" y="188264"/>
                  </a:lnTo>
                  <a:lnTo>
                    <a:pt x="68461" y="202936"/>
                  </a:lnTo>
                  <a:close/>
                  <a:moveTo>
                    <a:pt x="68461" y="325186"/>
                  </a:moveTo>
                  <a:lnTo>
                    <a:pt x="312961" y="325186"/>
                  </a:lnTo>
                  <a:lnTo>
                    <a:pt x="312961" y="310514"/>
                  </a:lnTo>
                  <a:lnTo>
                    <a:pt x="68461" y="310514"/>
                  </a:lnTo>
                  <a:lnTo>
                    <a:pt x="68461" y="325186"/>
                  </a:lnTo>
                  <a:close/>
                  <a:moveTo>
                    <a:pt x="68461" y="386311"/>
                  </a:moveTo>
                  <a:lnTo>
                    <a:pt x="190711" y="386311"/>
                  </a:lnTo>
                  <a:lnTo>
                    <a:pt x="190711" y="371639"/>
                  </a:lnTo>
                  <a:lnTo>
                    <a:pt x="68461" y="371639"/>
                  </a:lnTo>
                  <a:lnTo>
                    <a:pt x="68461" y="386311"/>
                  </a:lnTo>
                  <a:close/>
                  <a:moveTo>
                    <a:pt x="381422" y="56111"/>
                  </a:moveTo>
                  <a:lnTo>
                    <a:pt x="381422" y="457214"/>
                  </a:lnTo>
                  <a:cubicBezTo>
                    <a:pt x="381422" y="474740"/>
                    <a:pt x="367162" y="489000"/>
                    <a:pt x="349636" y="489000"/>
                  </a:cubicBezTo>
                  <a:lnTo>
                    <a:pt x="31786" y="489000"/>
                  </a:lnTo>
                  <a:cubicBezTo>
                    <a:pt x="14260" y="489000"/>
                    <a:pt x="0" y="474740"/>
                    <a:pt x="0" y="457214"/>
                  </a:cubicBezTo>
                  <a:lnTo>
                    <a:pt x="0" y="56111"/>
                  </a:lnTo>
                  <a:cubicBezTo>
                    <a:pt x="0" y="38585"/>
                    <a:pt x="14260" y="24325"/>
                    <a:pt x="31786" y="24325"/>
                  </a:cubicBezTo>
                  <a:lnTo>
                    <a:pt x="91688" y="24325"/>
                  </a:lnTo>
                  <a:lnTo>
                    <a:pt x="91688" y="19561"/>
                  </a:lnTo>
                  <a:cubicBezTo>
                    <a:pt x="91688" y="8775"/>
                    <a:pt x="100462" y="0"/>
                    <a:pt x="111249" y="0"/>
                  </a:cubicBezTo>
                  <a:lnTo>
                    <a:pt x="270174" y="0"/>
                  </a:lnTo>
                  <a:cubicBezTo>
                    <a:pt x="280960" y="0"/>
                    <a:pt x="289735" y="8774"/>
                    <a:pt x="289735" y="19561"/>
                  </a:cubicBezTo>
                  <a:lnTo>
                    <a:pt x="289735" y="24325"/>
                  </a:lnTo>
                  <a:lnTo>
                    <a:pt x="349636" y="24325"/>
                  </a:lnTo>
                  <a:cubicBezTo>
                    <a:pt x="367162" y="24325"/>
                    <a:pt x="381422" y="38585"/>
                    <a:pt x="381422" y="56111"/>
                  </a:cubicBezTo>
                  <a:close/>
                  <a:moveTo>
                    <a:pt x="106360" y="48900"/>
                  </a:moveTo>
                  <a:lnTo>
                    <a:pt x="275063" y="48900"/>
                  </a:lnTo>
                  <a:lnTo>
                    <a:pt x="275063" y="19561"/>
                  </a:lnTo>
                  <a:cubicBezTo>
                    <a:pt x="275063" y="16866"/>
                    <a:pt x="272872" y="14672"/>
                    <a:pt x="270174" y="14672"/>
                  </a:cubicBezTo>
                  <a:lnTo>
                    <a:pt x="111249" y="14672"/>
                  </a:lnTo>
                  <a:cubicBezTo>
                    <a:pt x="108551" y="14672"/>
                    <a:pt x="106360" y="16866"/>
                    <a:pt x="106360" y="19561"/>
                  </a:cubicBezTo>
                  <a:lnTo>
                    <a:pt x="106360" y="48900"/>
                  </a:lnTo>
                  <a:close/>
                  <a:moveTo>
                    <a:pt x="366750" y="56111"/>
                  </a:moveTo>
                  <a:cubicBezTo>
                    <a:pt x="366750" y="46674"/>
                    <a:pt x="359073" y="38997"/>
                    <a:pt x="349636" y="38997"/>
                  </a:cubicBezTo>
                  <a:lnTo>
                    <a:pt x="289735" y="38997"/>
                  </a:lnTo>
                  <a:lnTo>
                    <a:pt x="289735" y="56236"/>
                  </a:lnTo>
                  <a:cubicBezTo>
                    <a:pt x="289735" y="60286"/>
                    <a:pt x="286452" y="63572"/>
                    <a:pt x="282399" y="63572"/>
                  </a:cubicBezTo>
                  <a:lnTo>
                    <a:pt x="99024" y="63572"/>
                  </a:lnTo>
                  <a:cubicBezTo>
                    <a:pt x="94971" y="63572"/>
                    <a:pt x="91688" y="60286"/>
                    <a:pt x="91688" y="56236"/>
                  </a:cubicBezTo>
                  <a:lnTo>
                    <a:pt x="91688" y="38997"/>
                  </a:lnTo>
                  <a:lnTo>
                    <a:pt x="31786" y="38997"/>
                  </a:lnTo>
                  <a:cubicBezTo>
                    <a:pt x="22349" y="38997"/>
                    <a:pt x="14672" y="46674"/>
                    <a:pt x="14672" y="56111"/>
                  </a:cubicBezTo>
                  <a:lnTo>
                    <a:pt x="14672" y="457214"/>
                  </a:lnTo>
                  <a:cubicBezTo>
                    <a:pt x="14672" y="466651"/>
                    <a:pt x="22349" y="474328"/>
                    <a:pt x="31786" y="474328"/>
                  </a:cubicBezTo>
                  <a:lnTo>
                    <a:pt x="349636" y="474328"/>
                  </a:lnTo>
                  <a:cubicBezTo>
                    <a:pt x="359073" y="474328"/>
                    <a:pt x="366750" y="466651"/>
                    <a:pt x="366750" y="457214"/>
                  </a:cubicBezTo>
                  <a:lnTo>
                    <a:pt x="366750" y="56111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555">
                <a:defRPr/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DB2536-B248-4933-2092-17A85071E476}"/>
              </a:ext>
            </a:extLst>
          </p:cNvPr>
          <p:cNvSpPr txBox="1"/>
          <p:nvPr/>
        </p:nvSpPr>
        <p:spPr>
          <a:xfrm rot="16200000">
            <a:off x="-1153316" y="3299255"/>
            <a:ext cx="2914741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800" dirty="0">
                <a:solidFill>
                  <a:srgbClr val="FFFFFF"/>
                </a:solidFill>
                <a:latin typeface="Arial"/>
              </a:rPr>
              <a:t>SP-110851</a:t>
            </a:r>
            <a:endParaRPr lang="en-US" sz="1067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96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D6413460-C242-22D5-D8DD-3B2FDBBDDF32}"/>
              </a:ext>
            </a:extLst>
          </p:cNvPr>
          <p:cNvSpPr/>
          <p:nvPr/>
        </p:nvSpPr>
        <p:spPr>
          <a:xfrm>
            <a:off x="6151033" y="4418369"/>
            <a:ext cx="5879483" cy="2267047"/>
          </a:xfrm>
          <a:prstGeom prst="rect">
            <a:avLst/>
          </a:prstGeom>
          <a:solidFill>
            <a:srgbClr val="E7F7FF"/>
          </a:solidFill>
        </p:spPr>
        <p:txBody>
          <a:bodyPr vert="horz" lIns="73152" tIns="73152" rIns="60960" bIns="48768" rtlCol="0" anchor="ctr" anchorCtr="0">
            <a:noAutofit/>
          </a:bodyPr>
          <a:lstStyle/>
          <a:p>
            <a:pPr algn="ctr" defTabSz="231637">
              <a:spcAft>
                <a:spcPts val="800"/>
              </a:spcAft>
              <a:tabLst>
                <a:tab pos="231637" algn="l"/>
                <a:tab pos="463272" algn="l"/>
                <a:tab pos="694909" algn="l"/>
                <a:tab pos="926546" algn="l"/>
              </a:tabLst>
            </a:pPr>
            <a:endParaRPr lang="en-US" sz="1867" err="1">
              <a:solidFill>
                <a:srgbClr val="3B3B3B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DE69-37EB-016D-32B4-78411CBE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402B711-A71A-452E-950A-8AB93037233C}" type="slidenum">
              <a:rPr lang="en-US">
                <a:solidFill>
                  <a:srgbClr val="461E96"/>
                </a:solidFill>
              </a:rPr>
              <a:pPr defTabSz="914377"/>
              <a:t>6</a:t>
            </a:fld>
            <a:endParaRPr lang="en-US">
              <a:solidFill>
                <a:srgbClr val="461E96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8C7269-7EF9-43C1-58AD-75389431EFB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4576235"/>
            <a:ext cx="4732868" cy="598756"/>
          </a:xfrm>
        </p:spPr>
        <p:txBody>
          <a:bodyPr/>
          <a:lstStyle/>
          <a:p>
            <a:pPr marR="5080">
              <a:spcAft>
                <a:spcPts val="0"/>
              </a:spcAft>
            </a:pPr>
            <a:r>
              <a:rPr lang="en-US" b="0"/>
              <a:t>We're in a new era of healthcare, advancing at record speeds, producing remarkable breakthroughs, and harnessing our collective industry insight and ingenuity.</a:t>
            </a:r>
          </a:p>
          <a:p>
            <a:pPr marR="5080">
              <a:spcAft>
                <a:spcPts val="0"/>
              </a:spcAft>
            </a:pPr>
            <a:endParaRPr lang="en-US" b="0">
              <a:latin typeface="Arial"/>
              <a:cs typeface="Arial"/>
            </a:endParaRPr>
          </a:p>
          <a:p>
            <a:pPr marR="5080">
              <a:spcAft>
                <a:spcPts val="0"/>
              </a:spcAft>
            </a:pPr>
            <a:r>
              <a:rPr lang="en-US">
                <a:latin typeface="Arial"/>
                <a:cs typeface="Arial"/>
              </a:rPr>
              <a:t>This </a:t>
            </a:r>
            <a:r>
              <a:rPr lang="en-US" spc="25">
                <a:latin typeface="Arial"/>
                <a:cs typeface="Arial"/>
              </a:rPr>
              <a:t>modern </a:t>
            </a:r>
            <a:r>
              <a:rPr lang="en-US" spc="-315">
                <a:latin typeface="Arial"/>
                <a:cs typeface="Arial"/>
              </a:rPr>
              <a:t> </a:t>
            </a:r>
            <a:r>
              <a:rPr lang="en-US" spc="11">
                <a:latin typeface="Arial"/>
                <a:cs typeface="Arial"/>
              </a:rPr>
              <a:t>era </a:t>
            </a:r>
            <a:r>
              <a:rPr lang="en-US" spc="-5">
                <a:latin typeface="Arial"/>
                <a:cs typeface="Arial"/>
              </a:rPr>
              <a:t>is extraordinary — but can be challenging </a:t>
            </a:r>
            <a:r>
              <a:rPr lang="en-US">
                <a:latin typeface="Arial"/>
                <a:cs typeface="Arial"/>
              </a:rPr>
              <a:t>to</a:t>
            </a:r>
            <a:r>
              <a:rPr lang="en-US" spc="15">
                <a:latin typeface="Arial"/>
                <a:cs typeface="Arial"/>
              </a:rPr>
              <a:t> </a:t>
            </a:r>
            <a:r>
              <a:rPr lang="en-US" spc="-5">
                <a:latin typeface="Arial"/>
                <a:cs typeface="Arial"/>
              </a:rPr>
              <a:t>navigate alone.</a:t>
            </a:r>
            <a:endParaRPr lang="en-US" spc="-11">
              <a:latin typeface="Arial"/>
              <a:cs typeface="Arial"/>
            </a:endParaRPr>
          </a:p>
          <a:p>
            <a:pPr marR="5080">
              <a:spcAft>
                <a:spcPts val="0"/>
              </a:spcAft>
            </a:pPr>
            <a:r>
              <a:rPr lang="en-US" b="0"/>
              <a:t> </a:t>
            </a:r>
          </a:p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8A5D6-B33F-2F2A-C6F3-591168A7249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defTabSz="914377"/>
            <a:fld id="{86C3249C-A66B-3E49-A695-669A58E83C7F}" type="datetime1">
              <a:rPr lang="en-US">
                <a:solidFill>
                  <a:srgbClr val="461E96"/>
                </a:solidFill>
              </a:rPr>
              <a:pPr defTabSz="914377"/>
              <a:t>11/15/2025</a:t>
            </a:fld>
            <a:endParaRPr lang="en-US">
              <a:solidFill>
                <a:srgbClr val="461E96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B20A1-779C-5631-06F0-D8975C9C6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srgbClr val="461E96"/>
                </a:solidFill>
              </a:rPr>
              <a:t>Confidential</a:t>
            </a:r>
          </a:p>
        </p:txBody>
      </p:sp>
      <p:pic>
        <p:nvPicPr>
          <p:cNvPr id="16" name="Picture Placeholder 15" descr="A blue and pink swirly background&#10;&#10;Description automatically generated with medium confidence">
            <a:extLst>
              <a:ext uri="{FF2B5EF4-FFF2-40B4-BE49-F238E27FC236}">
                <a16:creationId xmlns:a16="http://schemas.microsoft.com/office/drawing/2014/main" id="{1148C82B-BA15-B9B2-13E3-9D13931CA30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48441" r="30189"/>
          <a:stretch/>
        </p:blipFill>
        <p:spPr>
          <a:xfrm flipH="1">
            <a:off x="2" y="2"/>
            <a:ext cx="12191999" cy="4288367"/>
          </a:xfr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84DAEB2-38B6-7A15-4011-4CF9F1E99CA0}"/>
              </a:ext>
            </a:extLst>
          </p:cNvPr>
          <p:cNvSpPr txBox="1">
            <a:spLocks/>
          </p:cNvSpPr>
          <p:nvPr/>
        </p:nvSpPr>
        <p:spPr>
          <a:xfrm>
            <a:off x="722244" y="2882367"/>
            <a:ext cx="8637656" cy="1536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685783"/>
            <a:r>
              <a:rPr lang="en-US" sz="3467">
                <a:solidFill>
                  <a:srgbClr val="FFFFFF"/>
                </a:solidFill>
                <a:latin typeface="Arial"/>
              </a:rPr>
              <a:t>Specialty care doesn’t stand still. </a:t>
            </a:r>
            <a:br>
              <a:rPr lang="en-US" sz="3467">
                <a:solidFill>
                  <a:srgbClr val="FFFFFF"/>
                </a:solidFill>
                <a:latin typeface="Arial"/>
              </a:rPr>
            </a:br>
            <a:r>
              <a:rPr lang="en-US" sz="3467" b="1">
                <a:solidFill>
                  <a:srgbClr val="FFFFFF"/>
                </a:solidFill>
                <a:latin typeface="Arial"/>
              </a:rPr>
              <a:t>Neither do we.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94BFE71E-BB05-6C10-ABD4-0F4573978F5C}"/>
              </a:ext>
            </a:extLst>
          </p:cNvPr>
          <p:cNvSpPr txBox="1">
            <a:spLocks/>
          </p:cNvSpPr>
          <p:nvPr/>
        </p:nvSpPr>
        <p:spPr>
          <a:xfrm>
            <a:off x="6513310" y="4576235"/>
            <a:ext cx="4732868" cy="2341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52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04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3456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4608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defTabSz="173732">
              <a:spcAft>
                <a:spcPts val="0"/>
              </a:spcAft>
              <a:tabLst>
                <a:tab pos="173732" algn="l"/>
                <a:tab pos="347463" algn="l"/>
                <a:tab pos="521195" algn="l"/>
                <a:tab pos="694927" algn="l"/>
              </a:tabLst>
            </a:pPr>
            <a:r>
              <a:rPr lang="en-US" sz="1733">
                <a:solidFill>
                  <a:srgbClr val="0073BE"/>
                </a:solidFill>
                <a:latin typeface="Arial"/>
              </a:rPr>
              <a:t>We believe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9898D4EF-4256-6C55-EC90-8F10D0AC7519}"/>
              </a:ext>
            </a:extLst>
          </p:cNvPr>
          <p:cNvSpPr txBox="1">
            <a:spLocks/>
          </p:cNvSpPr>
          <p:nvPr/>
        </p:nvSpPr>
        <p:spPr>
          <a:xfrm>
            <a:off x="6513308" y="5470647"/>
            <a:ext cx="1534576" cy="598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52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04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3456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4608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defTabSz="173732">
              <a:spcAft>
                <a:spcPts val="0"/>
              </a:spcAft>
              <a:tabLst>
                <a:tab pos="173732" algn="l"/>
                <a:tab pos="347463" algn="l"/>
                <a:tab pos="521195" algn="l"/>
                <a:tab pos="694927" algn="l"/>
              </a:tabLst>
            </a:pPr>
            <a:r>
              <a:rPr lang="en-US" sz="1200" b="0">
                <a:solidFill>
                  <a:srgbClr val="461E96"/>
                </a:solidFill>
                <a:latin typeface="Arial"/>
              </a:rPr>
              <a:t>in creating a better future for community care</a:t>
            </a:r>
            <a:endParaRPr lang="en-US" sz="1200" b="0">
              <a:solidFill>
                <a:srgbClr val="E6008C"/>
              </a:solidFill>
              <a:latin typeface="Arial"/>
            </a:endParaRP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36F0812C-E373-806E-0D9C-6F3FF9CFCFD9}"/>
              </a:ext>
            </a:extLst>
          </p:cNvPr>
          <p:cNvSpPr txBox="1">
            <a:spLocks/>
          </p:cNvSpPr>
          <p:nvPr/>
        </p:nvSpPr>
        <p:spPr>
          <a:xfrm>
            <a:off x="8409519" y="5470647"/>
            <a:ext cx="1534583" cy="598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52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04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3456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4608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defTabSz="173732">
              <a:spcAft>
                <a:spcPts val="0"/>
              </a:spcAft>
              <a:tabLst>
                <a:tab pos="173732" algn="l"/>
                <a:tab pos="347463" algn="l"/>
                <a:tab pos="521195" algn="l"/>
                <a:tab pos="694927" algn="l"/>
              </a:tabLst>
            </a:pPr>
            <a:r>
              <a:rPr lang="en-US" sz="1200" b="0" dirty="0">
                <a:solidFill>
                  <a:srgbClr val="461E96"/>
                </a:solidFill>
                <a:latin typeface="Arial"/>
              </a:rPr>
              <a:t>by enabling practices through deep partnerships,</a:t>
            </a:r>
            <a:br>
              <a:rPr lang="en-US" sz="1200" dirty="0">
                <a:solidFill>
                  <a:srgbClr val="461E96"/>
                </a:solidFill>
                <a:latin typeface="Arial"/>
              </a:rPr>
            </a:br>
            <a:br>
              <a:rPr lang="en-US" sz="1200" dirty="0">
                <a:solidFill>
                  <a:srgbClr val="461E96"/>
                </a:solidFill>
                <a:latin typeface="Arial"/>
              </a:rPr>
            </a:br>
            <a:endParaRPr lang="en-US" sz="1200" dirty="0">
              <a:solidFill>
                <a:srgbClr val="E6008C"/>
              </a:solidFill>
              <a:latin typeface="Arial"/>
            </a:endParaRP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E79CF37A-08FA-BE19-57C0-505A5D5C1680}"/>
              </a:ext>
            </a:extLst>
          </p:cNvPr>
          <p:cNvSpPr txBox="1">
            <a:spLocks/>
          </p:cNvSpPr>
          <p:nvPr/>
        </p:nvSpPr>
        <p:spPr>
          <a:xfrm>
            <a:off x="10301819" y="5470647"/>
            <a:ext cx="1534584" cy="10525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52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04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3456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460800" indent="-115200" algn="l" defTabSz="17373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tabLst>
                <a:tab pos="173736" algn="l"/>
                <a:tab pos="347472" algn="l"/>
                <a:tab pos="521208" algn="l"/>
                <a:tab pos="694944" algn="l"/>
              </a:tabLst>
              <a:defRPr sz="11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defTabSz="173732">
              <a:spcAft>
                <a:spcPts val="0"/>
              </a:spcAft>
              <a:tabLst>
                <a:tab pos="173732" algn="l"/>
                <a:tab pos="347463" algn="l"/>
                <a:tab pos="521195" algn="l"/>
                <a:tab pos="694927" algn="l"/>
              </a:tabLst>
            </a:pPr>
            <a:r>
              <a:rPr lang="en-US" sz="1200" b="0" dirty="0">
                <a:solidFill>
                  <a:srgbClr val="461E96"/>
                </a:solidFill>
                <a:latin typeface="Arial"/>
              </a:rPr>
              <a:t>to support patients with access to the </a:t>
            </a:r>
            <a:r>
              <a:rPr lang="en-US" sz="1200" dirty="0">
                <a:solidFill>
                  <a:srgbClr val="0073BE"/>
                </a:solidFill>
                <a:latin typeface="Arial"/>
              </a:rPr>
              <a:t>most innovative and cost-effective care, close to home.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BDCAF137-CF60-C35E-6310-07C39E12A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4056" y="4980745"/>
            <a:ext cx="390144" cy="39014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4831A78F-2B1C-5D70-44E1-EF19CBEDB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3368" y="4980745"/>
            <a:ext cx="390144" cy="390144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AE400F58-8278-4BCE-1F1A-969454587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3616" y="4979917"/>
            <a:ext cx="390144" cy="390144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CCCA61-EB49-9528-043F-0BDB33871745}"/>
              </a:ext>
            </a:extLst>
          </p:cNvPr>
          <p:cNvCxnSpPr>
            <a:cxnSpLocks/>
          </p:cNvCxnSpPr>
          <p:nvPr/>
        </p:nvCxnSpPr>
        <p:spPr>
          <a:xfrm>
            <a:off x="7104590" y="5176368"/>
            <a:ext cx="938745" cy="0"/>
          </a:xfrm>
          <a:prstGeom prst="line">
            <a:avLst/>
          </a:prstGeom>
          <a:ln w="6350">
            <a:headEnd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585C6D-80F9-A358-1985-9EA1A3AF9859}"/>
              </a:ext>
            </a:extLst>
          </p:cNvPr>
          <p:cNvCxnSpPr>
            <a:cxnSpLocks/>
          </p:cNvCxnSpPr>
          <p:nvPr/>
        </p:nvCxnSpPr>
        <p:spPr>
          <a:xfrm>
            <a:off x="9002021" y="5176368"/>
            <a:ext cx="938745" cy="0"/>
          </a:xfrm>
          <a:prstGeom prst="line">
            <a:avLst/>
          </a:prstGeom>
          <a:ln w="6350">
            <a:headEnd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486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045B7-8215-A2F8-5C0A-DC3E0CE4B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607" y="4681027"/>
            <a:ext cx="3422400" cy="1200412"/>
          </a:xfrm>
        </p:spPr>
        <p:txBody>
          <a:bodyPr/>
          <a:lstStyle/>
          <a:p>
            <a:pPr marL="179380" indent="-1793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Explore </a:t>
            </a:r>
            <a:r>
              <a:rPr lang="en-US" sz="1200" b="1" dirty="0"/>
              <a:t>strategic investments  </a:t>
            </a:r>
          </a:p>
          <a:p>
            <a:pPr marL="179380" indent="-1793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Explore Clinical Trial Offering</a:t>
            </a:r>
          </a:p>
          <a:p>
            <a:pPr marL="179380" indent="-1793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Continue to drive </a:t>
            </a:r>
            <a:r>
              <a:rPr lang="en-US" sz="1200" b="1" dirty="0"/>
              <a:t>multi-specialty, particularly Vision </a:t>
            </a:r>
          </a:p>
          <a:p>
            <a:pPr>
              <a:spcAft>
                <a:spcPts val="600"/>
              </a:spcAft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A1DC3-E8F0-9BCE-EC4F-132C1720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7402B711-A71A-452E-950A-8AB93037233C}" type="slidenum">
              <a:rPr lang="en-US">
                <a:solidFill>
                  <a:srgbClr val="3C289B"/>
                </a:solidFill>
                <a:latin typeface="Arial"/>
              </a:rPr>
              <a:pPr defTabSz="914354">
                <a:defRPr/>
              </a:pPr>
              <a:t>7</a:t>
            </a:fld>
            <a:endParaRPr lang="en-US">
              <a:solidFill>
                <a:srgbClr val="3C289B"/>
              </a:solidFill>
              <a:latin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0C09D0-E2C9-D756-1860-059416A9398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2328" y="4681029"/>
            <a:ext cx="3420533" cy="1276345"/>
          </a:xfrm>
        </p:spPr>
        <p:txBody>
          <a:bodyPr/>
          <a:lstStyle/>
          <a:p>
            <a:pPr marL="179380" indent="-1793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Ensure we are solving our customers biggest product challenges- </a:t>
            </a:r>
            <a:r>
              <a:rPr lang="en-US" sz="1200" b="1" dirty="0"/>
              <a:t>operational excellence</a:t>
            </a:r>
          </a:p>
          <a:p>
            <a:pPr marL="179380" indent="-1793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Provide </a:t>
            </a:r>
            <a:r>
              <a:rPr lang="en-US" sz="1200" b="1" dirty="0"/>
              <a:t>resources and education </a:t>
            </a:r>
            <a:r>
              <a:rPr lang="en-US" sz="1200" dirty="0"/>
              <a:t>on</a:t>
            </a:r>
            <a:r>
              <a:rPr lang="en-US" sz="1200" b="1" dirty="0"/>
              <a:t> </a:t>
            </a:r>
            <a:r>
              <a:rPr lang="en-US" sz="1200" dirty="0"/>
              <a:t>emerging services and technologies</a:t>
            </a:r>
          </a:p>
          <a:p>
            <a:pPr marL="179380" indent="-1793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Introduce new services and programs through </a:t>
            </a:r>
            <a:r>
              <a:rPr lang="en-US" sz="1200" b="1" dirty="0"/>
              <a:t>value-added partnerships </a:t>
            </a:r>
          </a:p>
          <a:p>
            <a:pPr>
              <a:spcAft>
                <a:spcPts val="600"/>
              </a:spcAft>
            </a:pPr>
            <a:endParaRPr lang="en-US" sz="1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7A6BA-5905-4BF0-E69C-68A9A0B6949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23279" y="4681027"/>
            <a:ext cx="3420535" cy="1200412"/>
          </a:xfrm>
        </p:spPr>
        <p:txBody>
          <a:bodyPr/>
          <a:lstStyle/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Iterate on a win-win approach for </a:t>
            </a:r>
            <a:r>
              <a:rPr lang="en-US" sz="1200" b="1" dirty="0"/>
              <a:t>membership</a:t>
            </a:r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Strategic partnerships</a:t>
            </a:r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Evolve contracting</a:t>
            </a:r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Technology &amp; Data </a:t>
            </a:r>
            <a:r>
              <a:rPr lang="en-US" sz="1200" dirty="0"/>
              <a:t>Driven offering</a:t>
            </a:r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Address </a:t>
            </a:r>
            <a:r>
              <a:rPr lang="en-US" sz="1200" b="1" dirty="0"/>
              <a:t>gross to net </a:t>
            </a:r>
            <a:r>
              <a:rPr lang="en-US" sz="1200" dirty="0"/>
              <a:t>in drug classes</a:t>
            </a:r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42" indent="-17144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0FDE77-FD70-8C7B-B1EB-6B28D0BFDB7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5607" y="3894818"/>
            <a:ext cx="3422400" cy="59875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400" dirty="0"/>
              <a:t>Continue to invest in practice management platform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46562E-9313-0A06-7EE4-10D630A88D2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32328" y="3894815"/>
            <a:ext cx="3420533" cy="576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400" dirty="0"/>
              <a:t>Enable customers for emerging technologies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EAE3F7-B828-526E-2D25-09F8A94D1DB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23279" y="3894815"/>
            <a:ext cx="3420535" cy="576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400" dirty="0"/>
              <a:t>Rapidly and proactively evolve our </a:t>
            </a:r>
            <a:br>
              <a:rPr lang="en-US" sz="1400" dirty="0"/>
            </a:br>
            <a:r>
              <a:rPr lang="en-US" sz="1400" dirty="0"/>
              <a:t>GPO model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B42FC2B-7B40-CF23-52A7-BA60CCEEC73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defTabSz="914377">
              <a:defRPr/>
            </a:pPr>
            <a:fld id="{32BBAC6D-CB15-4C4D-BFCC-B3BEA8624F2F}" type="datetime1">
              <a:rPr lang="en-US">
                <a:solidFill>
                  <a:srgbClr val="3C289B"/>
                </a:solidFill>
                <a:latin typeface="Arial"/>
              </a:rPr>
              <a:pPr defTabSz="914377">
                <a:defRPr/>
              </a:pPr>
              <a:t>11/15/2025</a:t>
            </a:fld>
            <a:endParaRPr lang="en-US">
              <a:solidFill>
                <a:srgbClr val="3C289B"/>
              </a:solidFill>
              <a:latin typeface="Arial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A570254-D2B4-9C2A-BB60-9DC56CBF4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354">
              <a:defRPr/>
            </a:pPr>
            <a:r>
              <a:rPr lang="en-US">
                <a:solidFill>
                  <a:srgbClr val="3C289B"/>
                </a:solidFill>
              </a:rPr>
              <a:t>Confidential</a:t>
            </a:r>
          </a:p>
        </p:txBody>
      </p:sp>
      <p:pic>
        <p:nvPicPr>
          <p:cNvPr id="12" name="Picture Placeholder 16" descr="A picture containing text, scene, laser, blur&#10;&#10;Description automatically generated">
            <a:extLst>
              <a:ext uri="{FF2B5EF4-FFF2-40B4-BE49-F238E27FC236}">
                <a16:creationId xmlns:a16="http://schemas.microsoft.com/office/drawing/2014/main" id="{B3AC6D61-A547-7CC0-045D-C45DF75D6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4" b="38563"/>
          <a:stretch/>
        </p:blipFill>
        <p:spPr>
          <a:xfrm>
            <a:off x="0" y="-102869"/>
            <a:ext cx="12192000" cy="37828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F703EA-83FE-2965-02CB-A10721D4AA92}"/>
              </a:ext>
            </a:extLst>
          </p:cNvPr>
          <p:cNvSpPr txBox="1"/>
          <p:nvPr/>
        </p:nvSpPr>
        <p:spPr>
          <a:xfrm>
            <a:off x="561893" y="804968"/>
            <a:ext cx="6255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2400" dirty="0">
                <a:solidFill>
                  <a:prstClr val="white"/>
                </a:solidFill>
                <a:latin typeface="Arial"/>
              </a:rPr>
              <a:t>Cencora is well positioned now and in the future to continue growing our Vision platform, through 3 key strategic priorities</a:t>
            </a:r>
          </a:p>
          <a:p>
            <a:pPr defTabSz="914354">
              <a:defRPr/>
            </a:pPr>
            <a:endParaRPr lang="en-US" sz="24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251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6DED7D-E3CD-D542-CFCB-1E959DFB7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6589A8-56F7-E643-9EED-D9D25E7D72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Phil Bruce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EAC2F5D-DB72-11FD-F8C5-F168F6AEC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19" y="3088639"/>
            <a:ext cx="7315200" cy="443653"/>
          </a:xfrm>
        </p:spPr>
        <p:txBody>
          <a:bodyPr/>
          <a:lstStyle/>
          <a:p>
            <a:r>
              <a:rPr lang="en-US" dirty="0"/>
              <a:t>Vice President &amp; General Manager, SPN</a:t>
            </a: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F46E779E-04FF-0E92-932A-0889AFBF9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96" t="10585" r="27256" b="42566"/>
          <a:stretch>
            <a:fillRect/>
          </a:stretch>
        </p:blipFill>
        <p:spPr>
          <a:xfrm>
            <a:off x="7542063" y="1259839"/>
            <a:ext cx="3657600" cy="3657600"/>
          </a:xfrm>
          <a:prstGeom prst="ellipse">
            <a:avLst/>
          </a:prstGeom>
          <a:ln w="38100">
            <a:solidFill>
              <a:srgbClr val="E600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79540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DCC361-DF86-A1C4-1F66-350CE145F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colorful swirl of paint&#10;&#10;Description automatically generated with medium confidence">
            <a:extLst>
              <a:ext uri="{FF2B5EF4-FFF2-40B4-BE49-F238E27FC236}">
                <a16:creationId xmlns:a16="http://schemas.microsoft.com/office/drawing/2014/main" id="{73A36D5A-8546-A071-4D79-38F58EB65D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21270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D64DFA-92DB-AC48-4133-6777B34E3A96}"/>
              </a:ext>
            </a:extLst>
          </p:cNvPr>
          <p:cNvSpPr/>
          <p:nvPr/>
        </p:nvSpPr>
        <p:spPr>
          <a:xfrm>
            <a:off x="554567" y="2205567"/>
            <a:ext cx="5040000" cy="40800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F7029-9758-939A-1FEA-44C7EAA2877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>
                <a:solidFill>
                  <a:schemeClr val="bg1"/>
                </a:solidFill>
              </a:rPr>
              <a:t>Specialty GPO networks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9D3CE-5448-7ED0-7ADB-25C27D372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5404DB3-5DD4-204F-8A4E-8E20E88C7974}" type="datetime1">
              <a:rPr lang="en-US">
                <a:solidFill>
                  <a:srgbClr val="FFFFFF"/>
                </a:solidFill>
              </a:rPr>
              <a:pPr defTabSz="914377"/>
              <a:t>11/15/2025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E0209-C4E3-95BB-268F-C80EF1C7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B66FE-7BAB-CEB8-08B9-602D7B03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402B711-A71A-452E-950A-8AB93037233C}" type="slidenum">
              <a:rPr lang="en-US">
                <a:solidFill>
                  <a:srgbClr val="FFFFFF"/>
                </a:solidFill>
              </a:rPr>
              <a:pPr defTabSz="914377"/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F5AC80-B626-7166-0809-966775C60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C81A597-F19A-CB1F-642A-264F09AFD7EA}"/>
              </a:ext>
            </a:extLst>
          </p:cNvPr>
          <p:cNvSpPr txBox="1">
            <a:spLocks/>
          </p:cNvSpPr>
          <p:nvPr/>
        </p:nvSpPr>
        <p:spPr bwMode="gray">
          <a:xfrm>
            <a:off x="836083" y="3577546"/>
            <a:ext cx="11000316" cy="9068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685783"/>
            <a:r>
              <a:rPr lang="en-US" sz="1867" dirty="0">
                <a:solidFill>
                  <a:srgbClr val="FFFFFF"/>
                </a:solidFill>
                <a:latin typeface="Arial"/>
              </a:rPr>
              <a:t>Specialty Practice Network </a:t>
            </a:r>
          </a:p>
        </p:txBody>
      </p:sp>
    </p:spTree>
    <p:extLst>
      <p:ext uri="{BB962C8B-B14F-4D97-AF65-F5344CB8AC3E}">
        <p14:creationId xmlns:p14="http://schemas.microsoft.com/office/powerpoint/2010/main" val="18788765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B exchange grow">
  <a:themeElements>
    <a:clrScheme name="AB">
      <a:dk1>
        <a:srgbClr val="3C289B"/>
      </a:dk1>
      <a:lt1>
        <a:sysClr val="window" lastClr="FFFFFF"/>
      </a:lt1>
      <a:dk2>
        <a:srgbClr val="464646"/>
      </a:dk2>
      <a:lt2>
        <a:srgbClr val="E6E6E6"/>
      </a:lt2>
      <a:accent1>
        <a:srgbClr val="3C289B"/>
      </a:accent1>
      <a:accent2>
        <a:srgbClr val="00B4E6"/>
      </a:accent2>
      <a:accent3>
        <a:srgbClr val="E6008C"/>
      </a:accent3>
      <a:accent4>
        <a:srgbClr val="00DC8C"/>
      </a:accent4>
      <a:accent5>
        <a:srgbClr val="F03200"/>
      </a:accent5>
      <a:accent6>
        <a:srgbClr val="FAEB1E"/>
      </a:accent6>
      <a:hlink>
        <a:srgbClr val="3C289B"/>
      </a:hlink>
      <a:folHlink>
        <a:srgbClr val="E6E6E6"/>
      </a:folHlink>
    </a:clrScheme>
    <a:fontScheme name="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000" smtClean="0">
            <a:solidFill>
              <a:schemeClr val="tx2"/>
            </a:solidFill>
          </a:defRPr>
        </a:defPPr>
      </a:lstStyle>
    </a:txDef>
  </a:objectDefaults>
  <a:extraClrSchemeLst/>
  <a:custClrLst>
    <a:custClr name="Pine | 13 82 87">
      <a:srgbClr val="0D5257"/>
    </a:custClr>
    <a:custClr name="Teal | 39 153 137">
      <a:srgbClr val="279989"/>
    </a:custClr>
    <a:custClr name="Eggshell | 141 185 202">
      <a:srgbClr val="8DB9CA"/>
    </a:custClr>
    <a:custClr name="Mushroom | 121 110 101">
      <a:srgbClr val="796E65"/>
    </a:custClr>
    <a:custClr name="Cream | 245 225 164">
      <a:srgbClr val="F5E1A4"/>
    </a:custClr>
    <a:custClr name="Clementine | 255 164 0">
      <a:srgbClr val="FFA400"/>
    </a:custClr>
    <a:custClr name="Marshmallow | 241 189 200">
      <a:srgbClr val="F1BDC8"/>
    </a:custClr>
    <a:custClr name="Grape | 137 59 103">
      <a:srgbClr val="893B67"/>
    </a:custClr>
    <a:custClr name="Plum | 103 33 70">
      <a:srgbClr val="672146"/>
    </a:custClr>
  </a:custClrLst>
  <a:extLst>
    <a:ext uri="{05A4C25C-085E-4340-85A3-A5531E510DB2}">
      <thm15:themeFamily xmlns:thm15="http://schemas.microsoft.com/office/thememl/2012/main" name="201223_AB_PPT_16-9_Template" id="{473EA621-7291-CB48-8FD9-1142531C6066}" vid="{ADBED03F-530D-E549-BE04-50DB3E9E0ADA}"/>
    </a:ext>
  </a:extLst>
</a:theme>
</file>

<file path=ppt/theme/theme2.xml><?xml version="1.0" encoding="utf-8"?>
<a:theme xmlns:a="http://schemas.openxmlformats.org/drawingml/2006/main" name="Cencora PPT Core Master 16:9">
  <a:themeElements>
    <a:clrScheme name="Cencora 1">
      <a:dk1>
        <a:srgbClr val="461E96"/>
      </a:dk1>
      <a:lt1>
        <a:srgbClr val="FFFFFF"/>
      </a:lt1>
      <a:dk2>
        <a:srgbClr val="3B3B3B"/>
      </a:dk2>
      <a:lt2>
        <a:srgbClr val="F5F5F5"/>
      </a:lt2>
      <a:accent1>
        <a:srgbClr val="461E96"/>
      </a:accent1>
      <a:accent2>
        <a:srgbClr val="00B4E6"/>
      </a:accent2>
      <a:accent3>
        <a:srgbClr val="E6008C"/>
      </a:accent3>
      <a:accent4>
        <a:srgbClr val="00DC8C"/>
      </a:accent4>
      <a:accent5>
        <a:srgbClr val="FFA400"/>
      </a:accent5>
      <a:accent6>
        <a:srgbClr val="6E6E6E"/>
      </a:accent6>
      <a:hlink>
        <a:srgbClr val="0073BE"/>
      </a:hlink>
      <a:folHlink>
        <a:srgbClr val="3B3B3B"/>
      </a:folHlink>
    </a:clrScheme>
    <a:fontScheme name="Cenco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</a:spPr>
      <a:bodyPr vert="horz" lIns="54864" tIns="54864" rIns="45720" bIns="36576" rtlCol="0" anchor="ctr" anchorCtr="0">
        <a:noAutofit/>
      </a:bodyPr>
      <a:lstStyle>
        <a:defPPr indent="0" algn="ctr" defTabSz="173736">
          <a:lnSpc>
            <a:spcPct val="10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tabLst>
            <a:tab pos="173736" algn="l"/>
            <a:tab pos="347472" algn="l"/>
            <a:tab pos="521208" algn="l"/>
            <a:tab pos="694944" algn="l"/>
          </a:tabLst>
          <a:defRPr sz="1400" dirty="0" err="1" smtClean="0">
            <a:solidFill>
              <a:schemeClr val="tx2"/>
            </a:solidFill>
            <a:cs typeface="Arial" panose="020B0604020202020204" pitchFamily="34" charset="0"/>
          </a:defRPr>
        </a:defPPr>
      </a:lstStyle>
    </a:spDef>
    <a:lnDef>
      <a:spPr>
        <a:ln w="9525">
          <a:headEnd w="med" len="sm"/>
          <a:tailEnd type="none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Autofit/>
      </a:bodyPr>
      <a:lstStyle>
        <a:defPPr algn="l">
          <a:defRPr dirty="0" smtClean="0"/>
        </a:defPPr>
      </a:lstStyle>
    </a:txDef>
  </a:objectDefaults>
  <a:extraClrSchemeLst/>
  <a:custClrLst>
    <a:custClr name="True Blue Dark">
      <a:srgbClr val="211359"/>
    </a:custClr>
    <a:custClr name="Core Blue Dark">
      <a:srgbClr val="0073BE"/>
    </a:custClr>
    <a:custClr name="Core Blue Light">
      <a:srgbClr val="80DEFF"/>
    </a:custClr>
    <a:custClr name="Core Blue Extra Light">
      <a:srgbClr val="B7E8FE"/>
    </a:custClr>
    <a:custClr name="Core Blue Ultra Light ">
      <a:srgbClr val="E7F7FF"/>
    </a:custClr>
    <a:custClr name="Core Gray Dark">
      <a:srgbClr val="1E1E1E"/>
    </a:custClr>
    <a:custClr name="Core Gray Light">
      <a:srgbClr val="CACACA"/>
    </a:custClr>
    <a:custClr name="Core Gray Extra Light">
      <a:srgbClr val="E8E8E8"/>
    </a:custClr>
    <a:custClr name="Core Green Dark">
      <a:srgbClr val="007F50"/>
    </a:custClr>
    <a:custClr name="Core Green Light">
      <a:srgbClr val="D8FEE7"/>
    </a:custClr>
    <a:custClr name="Core Red Dark">
      <a:srgbClr val="9E2305"/>
    </a:custClr>
    <a:custClr name="Core Red">
      <a:srgbClr val="E22F00"/>
    </a:custClr>
    <a:custClr name="Core Red Light">
      <a:srgbClr val="FCD9D1"/>
    </a:custClr>
    <a:custClr name="Core Yellow">
      <a:srgbClr val="FAEB1E"/>
    </a:custClr>
    <a:custClr name="Core Yellow Light">
      <a:srgbClr val="FFF8BA"/>
    </a:custClr>
    <a:custClr name="Core Magenta Dark">
      <a:srgbClr val="750748"/>
    </a:custClr>
    <a:custClr name="Core Magenta Light">
      <a:srgbClr val="FED0E2"/>
    </a:custClr>
  </a:custClrLst>
  <a:extLst>
    <a:ext uri="{05A4C25C-085E-4340-85A3-A5531E510DB2}">
      <thm15:themeFamily xmlns:thm15="http://schemas.microsoft.com/office/thememl/2012/main" name="230224_Cencora_PPT_Core_16_9.pptx" id="{C3D4B7B8-93E1-43F2-9F0C-BEFE4A71658D}" vid="{75446E5D-326C-4595-AFB6-D173817CC0B1}"/>
    </a:ext>
  </a:extLst>
</a:theme>
</file>

<file path=ppt/theme/theme3.xml><?xml version="1.0" encoding="utf-8"?>
<a:theme xmlns:a="http://schemas.openxmlformats.org/drawingml/2006/main" name="1_Cencora PPT Core Master 16:9">
  <a:themeElements>
    <a:clrScheme name="Cencora 1">
      <a:dk1>
        <a:srgbClr val="461E96"/>
      </a:dk1>
      <a:lt1>
        <a:srgbClr val="FFFFFF"/>
      </a:lt1>
      <a:dk2>
        <a:srgbClr val="3B3B3B"/>
      </a:dk2>
      <a:lt2>
        <a:srgbClr val="F5F5F5"/>
      </a:lt2>
      <a:accent1>
        <a:srgbClr val="461E96"/>
      </a:accent1>
      <a:accent2>
        <a:srgbClr val="00B4E6"/>
      </a:accent2>
      <a:accent3>
        <a:srgbClr val="E6008C"/>
      </a:accent3>
      <a:accent4>
        <a:srgbClr val="00DC8C"/>
      </a:accent4>
      <a:accent5>
        <a:srgbClr val="FFA400"/>
      </a:accent5>
      <a:accent6>
        <a:srgbClr val="6E6E6E"/>
      </a:accent6>
      <a:hlink>
        <a:srgbClr val="0073BE"/>
      </a:hlink>
      <a:folHlink>
        <a:srgbClr val="3B3B3B"/>
      </a:folHlink>
    </a:clrScheme>
    <a:fontScheme name="Cenco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</a:spPr>
      <a:bodyPr vert="horz" lIns="54864" tIns="54864" rIns="45720" bIns="36576" rtlCol="0" anchor="ctr" anchorCtr="0">
        <a:noAutofit/>
      </a:bodyPr>
      <a:lstStyle>
        <a:defPPr indent="0" algn="ctr" defTabSz="173736">
          <a:lnSpc>
            <a:spcPct val="10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tabLst>
            <a:tab pos="173736" algn="l"/>
            <a:tab pos="347472" algn="l"/>
            <a:tab pos="521208" algn="l"/>
            <a:tab pos="694944" algn="l"/>
          </a:tabLst>
          <a:defRPr sz="1400" dirty="0" err="1" smtClean="0">
            <a:solidFill>
              <a:schemeClr val="tx2"/>
            </a:solidFill>
            <a:cs typeface="Arial" panose="020B0604020202020204" pitchFamily="34" charset="0"/>
          </a:defRPr>
        </a:defPPr>
      </a:lstStyle>
    </a:spDef>
    <a:lnDef>
      <a:spPr>
        <a:ln w="9525">
          <a:headEnd w="med" len="sm"/>
          <a:tailEnd type="none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Autofit/>
      </a:bodyPr>
      <a:lstStyle>
        <a:defPPr algn="l">
          <a:defRPr dirty="0" smtClean="0"/>
        </a:defPPr>
      </a:lstStyle>
    </a:txDef>
  </a:objectDefaults>
  <a:extraClrSchemeLst/>
  <a:custClrLst>
    <a:custClr name="True Blue Dark">
      <a:srgbClr val="211359"/>
    </a:custClr>
    <a:custClr name="Core Blue Dark">
      <a:srgbClr val="0073BE"/>
    </a:custClr>
    <a:custClr name="Core Blue Light">
      <a:srgbClr val="80DEFF"/>
    </a:custClr>
    <a:custClr name="Core Blue Extra Light">
      <a:srgbClr val="B7E8FE"/>
    </a:custClr>
    <a:custClr name="Core Blue Ultra Light ">
      <a:srgbClr val="E7F7FF"/>
    </a:custClr>
    <a:custClr name="Core Gray Dark">
      <a:srgbClr val="1E1E1E"/>
    </a:custClr>
    <a:custClr name="Core Gray Light">
      <a:srgbClr val="CACACA"/>
    </a:custClr>
    <a:custClr name="Core Gray Extra Light">
      <a:srgbClr val="E8E8E8"/>
    </a:custClr>
    <a:custClr name="Core Green Dark">
      <a:srgbClr val="007F50"/>
    </a:custClr>
    <a:custClr name="Core Green Light">
      <a:srgbClr val="D8FEE7"/>
    </a:custClr>
    <a:custClr name="Core Red Dark">
      <a:srgbClr val="9E2305"/>
    </a:custClr>
    <a:custClr name="Core Red">
      <a:srgbClr val="E22F00"/>
    </a:custClr>
    <a:custClr name="Core Red Light">
      <a:srgbClr val="FCD9D1"/>
    </a:custClr>
    <a:custClr name="Core Yellow">
      <a:srgbClr val="FAEB1E"/>
    </a:custClr>
    <a:custClr name="Core Yellow Light">
      <a:srgbClr val="FFF8BA"/>
    </a:custClr>
    <a:custClr name="Core Magenta Dark">
      <a:srgbClr val="750748"/>
    </a:custClr>
    <a:custClr name="Core Magenta Light">
      <a:srgbClr val="FED0E2"/>
    </a:custClr>
  </a:custClrLst>
  <a:extLst>
    <a:ext uri="{05A4C25C-085E-4340-85A3-A5531E510DB2}">
      <thm15:themeFamily xmlns:thm15="http://schemas.microsoft.com/office/thememl/2012/main" name="230224_Cencora_PPT_Core_16_9.pptx" id="{C3D4B7B8-93E1-43F2-9F0C-BEFE4A71658D}" vid="{75446E5D-326C-4595-AFB6-D173817CC0B1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7F97B409F7244FBFABAEB6E3200BF2" ma:contentTypeVersion="19" ma:contentTypeDescription="Create a new document." ma:contentTypeScope="" ma:versionID="ff95f92677cc5e0c3f19ffe70cfaf083">
  <xsd:schema xmlns:xsd="http://www.w3.org/2001/XMLSchema" xmlns:xs="http://www.w3.org/2001/XMLSchema" xmlns:p="http://schemas.microsoft.com/office/2006/metadata/properties" xmlns:ns2="e1dbabf1-eebe-443b-855a-a1519157840e" xmlns:ns3="eab00432-e92e-437d-bd5f-93b106d6849f" targetNamespace="http://schemas.microsoft.com/office/2006/metadata/properties" ma:root="true" ma:fieldsID="1980f11e5efa697a0b109ee08b4f033b" ns2:_="" ns3:_="">
    <xsd:import namespace="e1dbabf1-eebe-443b-855a-a1519157840e"/>
    <xsd:import namespace="eab00432-e92e-437d-bd5f-93b106d684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babf1-eebe-443b-855a-a151915784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c8288c-6099-4289-a83d-50ac0de6e4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00432-e92e-437d-bd5f-93b106d6849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0e290b0-99c1-44fd-873f-52a6249ac7a0}" ma:internalName="TaxCatchAll" ma:showField="CatchAllData" ma:web="eab00432-e92e-437d-bd5f-93b106d684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dbabf1-eebe-443b-855a-a1519157840e">
      <Terms xmlns="http://schemas.microsoft.com/office/infopath/2007/PartnerControls"/>
    </lcf76f155ced4ddcb4097134ff3c332f>
    <TaxCatchAll xmlns="eab00432-e92e-437d-bd5f-93b106d6849f" xsi:nil="true"/>
  </documentManagement>
</p:properties>
</file>

<file path=customXml/itemProps1.xml><?xml version="1.0" encoding="utf-8"?>
<ds:datastoreItem xmlns:ds="http://schemas.openxmlformats.org/officeDocument/2006/customXml" ds:itemID="{BEC862FC-5520-45BB-9229-D62643724599}"/>
</file>

<file path=customXml/itemProps2.xml><?xml version="1.0" encoding="utf-8"?>
<ds:datastoreItem xmlns:ds="http://schemas.openxmlformats.org/officeDocument/2006/customXml" ds:itemID="{FB154C2B-326E-4219-B1D7-0243A2492A68}"/>
</file>

<file path=customXml/itemProps3.xml><?xml version="1.0" encoding="utf-8"?>
<ds:datastoreItem xmlns:ds="http://schemas.openxmlformats.org/officeDocument/2006/customXml" ds:itemID="{807803FA-3527-472F-973C-BEC8F85C96C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2403</Words>
  <Application>Microsoft Office PowerPoint</Application>
  <PresentationFormat>Widescreen</PresentationFormat>
  <Paragraphs>455</Paragraphs>
  <Slides>18</Slides>
  <Notes>10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Century Gothic</vt:lpstr>
      <vt:lpstr>MdFago</vt:lpstr>
      <vt:lpstr>Segoe UI</vt:lpstr>
      <vt:lpstr>Speedee</vt:lpstr>
      <vt:lpstr>Symbol</vt:lpstr>
      <vt:lpstr>Wingdings</vt:lpstr>
      <vt:lpstr>AB exchange grow</vt:lpstr>
      <vt:lpstr>Cencora PPT Core Master 16:9</vt:lpstr>
      <vt:lpstr>1_Cencora PPT Core Master 16:9</vt:lpstr>
      <vt:lpstr>4_Office Theme</vt:lpstr>
      <vt:lpstr>Shane Dixon PA-C, MBA, CCOA</vt:lpstr>
      <vt:lpstr>PowerPoint Presentation</vt:lpstr>
      <vt:lpstr>PowerPoint Presentation</vt:lpstr>
      <vt:lpstr>Specialty GPO networks</vt:lpstr>
      <vt:lpstr>Cencora is a leading pharmaceutical solutions company centered on improving the health  of people and animals  around the world</vt:lpstr>
      <vt:lpstr>PowerPoint Presentation</vt:lpstr>
      <vt:lpstr>PowerPoint Presentation</vt:lpstr>
      <vt:lpstr>Phil Bruce</vt:lpstr>
      <vt:lpstr>Specialty GPO networks</vt:lpstr>
      <vt:lpstr>Specialty Practice Network GPO Sales</vt:lpstr>
      <vt:lpstr>Vision focus size &amp; 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Housekeeping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Matlock</dc:creator>
  <cp:lastModifiedBy>Jason Matlock</cp:lastModifiedBy>
  <cp:revision>1</cp:revision>
  <dcterms:created xsi:type="dcterms:W3CDTF">2025-11-15T14:08:56Z</dcterms:created>
  <dcterms:modified xsi:type="dcterms:W3CDTF">2025-11-15T14:09:50Z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0x010100CB7F97B409F7244FBFABAEB6E3200BF2</vt:lpwstr>
  </property>
</Properties>
</file>