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1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ppt/tags/tag27.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5" r:id="rId3"/>
  </p:sldMasterIdLst>
  <p:notesMasterIdLst>
    <p:notesMasterId r:id="rId18"/>
  </p:notesMasterIdLst>
  <p:sldIdLst>
    <p:sldId id="256" r:id="rId4"/>
    <p:sldId id="258" r:id="rId5"/>
    <p:sldId id="2147483642" r:id="rId6"/>
    <p:sldId id="2147483637" r:id="rId7"/>
    <p:sldId id="2147483638" r:id="rId8"/>
    <p:sldId id="2147483639" r:id="rId9"/>
    <p:sldId id="297" r:id="rId10"/>
    <p:sldId id="404" r:id="rId11"/>
    <p:sldId id="319" r:id="rId12"/>
    <p:sldId id="405" r:id="rId13"/>
    <p:sldId id="2147482430" r:id="rId14"/>
    <p:sldId id="408" r:id="rId15"/>
    <p:sldId id="2147483644" r:id="rId16"/>
    <p:sldId id="21474836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3" autoAdjust="0"/>
    <p:restoredTop sz="94660"/>
  </p:normalViewPr>
  <p:slideViewPr>
    <p:cSldViewPr snapToGrid="0">
      <p:cViewPr varScale="1">
        <p:scale>
          <a:sx n="52" d="100"/>
          <a:sy n="52" d="100"/>
        </p:scale>
        <p:origin x="64" y="9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06152B-5608-428B-A22E-43F483FA3A5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A87E12A-2F26-4E7C-A329-CB4B5F2FFA93}">
      <dgm:prSet phldrT="[Text]" custT="1"/>
      <dgm:spPr/>
      <dgm:t>
        <a:bodyPr/>
        <a:lstStyle/>
        <a:p>
          <a:pPr>
            <a:buFont typeface="Arial" panose="020B0604020202020204" pitchFamily="34" charset="0"/>
            <a:buChar char="•"/>
          </a:pPr>
          <a:r>
            <a:rPr lang="en-US" sz="1400" b="1" dirty="0">
              <a:solidFill>
                <a:schemeClr val="bg1"/>
              </a:solidFill>
            </a:rPr>
            <a:t>Use of Medicare Advantage (MA) Data: </a:t>
          </a:r>
        </a:p>
        <a:p>
          <a:pPr>
            <a:buFont typeface="Arial" panose="020B0604020202020204" pitchFamily="34" charset="0"/>
            <a:buChar char="•"/>
          </a:pPr>
          <a:r>
            <a:rPr lang="en-US" sz="1200" dirty="0">
              <a:solidFill>
                <a:schemeClr val="bg1"/>
              </a:solidFill>
            </a:rPr>
            <a:t>CMS will include MA data in the calculation of Total Expenditures under Part B and the determination of the 30-day equivalent supply for a selected drug.</a:t>
          </a:r>
        </a:p>
      </dgm:t>
    </dgm:pt>
    <dgm:pt modelId="{8D4D1F78-C546-4B66-A68F-BD7FE6BD30F4}" type="parTrans" cxnId="{6A724D78-5CF3-42FB-A182-C725EEA39613}">
      <dgm:prSet/>
      <dgm:spPr/>
      <dgm:t>
        <a:bodyPr/>
        <a:lstStyle/>
        <a:p>
          <a:endParaRPr lang="en-US"/>
        </a:p>
      </dgm:t>
    </dgm:pt>
    <dgm:pt modelId="{39BB3F3F-02AC-4F1F-AF15-018E6A26BFBD}" type="sibTrans" cxnId="{6A724D78-5CF3-42FB-A182-C725EEA39613}">
      <dgm:prSet/>
      <dgm:spPr/>
      <dgm:t>
        <a:bodyPr/>
        <a:lstStyle/>
        <a:p>
          <a:endParaRPr lang="en-US"/>
        </a:p>
      </dgm:t>
    </dgm:pt>
    <dgm:pt modelId="{7E2E9597-EDFD-45A3-8FB7-5B8F2F7B2FEA}">
      <dgm:prSet phldrT="[Text]" custT="1"/>
      <dgm:spPr/>
      <dgm:t>
        <a:bodyPr/>
        <a:lstStyle/>
        <a:p>
          <a:pPr>
            <a:buFont typeface="Arial" panose="020B0604020202020204" pitchFamily="34" charset="0"/>
            <a:buChar char="•"/>
          </a:pPr>
          <a:r>
            <a:rPr lang="en-US" sz="1400" b="1" dirty="0">
              <a:solidFill>
                <a:schemeClr val="bg1"/>
              </a:solidFill>
            </a:rPr>
            <a:t>Fixed Combination Drugs:</a:t>
          </a:r>
          <a:r>
            <a:rPr lang="en-US" sz="1400" dirty="0">
              <a:solidFill>
                <a:schemeClr val="bg1"/>
              </a:solidFill>
            </a:rPr>
            <a:t> </a:t>
          </a:r>
        </a:p>
        <a:p>
          <a:pPr>
            <a:buFont typeface="Arial" panose="020B0604020202020204" pitchFamily="34" charset="0"/>
            <a:buChar char="•"/>
          </a:pPr>
          <a:r>
            <a:rPr lang="en-US" sz="1200" dirty="0">
              <a:solidFill>
                <a:schemeClr val="bg1"/>
              </a:solidFill>
            </a:rPr>
            <a:t>CMS is not making a change to the fixed combination drug policy outlined in previously. However, CMS describes its intent to address this program integrity risk and that it is continuing to consider the appropriate policy to implement in rulemaking beginning initial price applicability year 2029.</a:t>
          </a:r>
        </a:p>
      </dgm:t>
    </dgm:pt>
    <dgm:pt modelId="{12B2FFD9-CA84-4CC8-A86B-73CECC4200D8}" type="parTrans" cxnId="{E0A8D483-E827-4F8B-A1CA-F7F6ED6B7447}">
      <dgm:prSet/>
      <dgm:spPr/>
      <dgm:t>
        <a:bodyPr/>
        <a:lstStyle/>
        <a:p>
          <a:endParaRPr lang="en-US"/>
        </a:p>
      </dgm:t>
    </dgm:pt>
    <dgm:pt modelId="{193BFA37-42EE-47AB-B8D0-5AE1A11E86CF}" type="sibTrans" cxnId="{E0A8D483-E827-4F8B-A1CA-F7F6ED6B7447}">
      <dgm:prSet/>
      <dgm:spPr/>
      <dgm:t>
        <a:bodyPr/>
        <a:lstStyle/>
        <a:p>
          <a:endParaRPr lang="en-US"/>
        </a:p>
      </dgm:t>
    </dgm:pt>
    <dgm:pt modelId="{61B8A733-D358-4005-9AF6-FC8608FEE3A2}">
      <dgm:prSet phldrT="[Text]" custT="1"/>
      <dgm:spPr/>
      <dgm:t>
        <a:bodyPr/>
        <a:lstStyle/>
        <a:p>
          <a:pPr>
            <a:buFont typeface="Arial" panose="020B0604020202020204" pitchFamily="34" charset="0"/>
            <a:buChar char="•"/>
          </a:pPr>
          <a:r>
            <a:rPr lang="en-US" sz="1400" b="1" dirty="0">
              <a:solidFill>
                <a:schemeClr val="bg1"/>
              </a:solidFill>
            </a:rPr>
            <a:t>Orphan Drug Exclusion</a:t>
          </a:r>
          <a:r>
            <a:rPr lang="en-US" sz="1400" dirty="0">
              <a:solidFill>
                <a:schemeClr val="bg1"/>
              </a:solidFill>
            </a:rPr>
            <a:t>: </a:t>
          </a:r>
        </a:p>
        <a:p>
          <a:pPr>
            <a:buFont typeface="Arial" panose="020B0604020202020204" pitchFamily="34" charset="0"/>
            <a:buChar char="•"/>
          </a:pPr>
          <a:r>
            <a:rPr lang="en-US" sz="1200" dirty="0">
              <a:solidFill>
                <a:schemeClr val="bg1"/>
              </a:solidFill>
            </a:rPr>
            <a:t>CMS revised final guidance in accordance with amendments to the Orphan Drug Exclusion enacted in the OBBA.</a:t>
          </a:r>
        </a:p>
      </dgm:t>
    </dgm:pt>
    <dgm:pt modelId="{088BFDC5-DA0C-4861-BF69-E3C601AD73F0}" type="parTrans" cxnId="{05EF7B72-0FBA-499E-B1C6-CF68429AC6A0}">
      <dgm:prSet/>
      <dgm:spPr/>
      <dgm:t>
        <a:bodyPr/>
        <a:lstStyle/>
        <a:p>
          <a:endParaRPr lang="en-US"/>
        </a:p>
      </dgm:t>
    </dgm:pt>
    <dgm:pt modelId="{30BC42BA-7209-461B-A260-B9679C572140}" type="sibTrans" cxnId="{05EF7B72-0FBA-499E-B1C6-CF68429AC6A0}">
      <dgm:prSet/>
      <dgm:spPr/>
      <dgm:t>
        <a:bodyPr/>
        <a:lstStyle/>
        <a:p>
          <a:endParaRPr lang="en-US"/>
        </a:p>
      </dgm:t>
    </dgm:pt>
    <dgm:pt modelId="{2D24E09D-80AE-4DFA-89BD-D4EFFF7E7FA7}">
      <dgm:prSet phldrT="[Text]" custT="1"/>
      <dgm:spPr/>
      <dgm:t>
        <a:bodyPr/>
        <a:lstStyle/>
        <a:p>
          <a:pPr>
            <a:buFont typeface="Arial" panose="020B0604020202020204" pitchFamily="34" charset="0"/>
            <a:buChar char="•"/>
          </a:pPr>
          <a:r>
            <a:rPr lang="en-US" sz="1400" b="1" dirty="0">
              <a:solidFill>
                <a:schemeClr val="bg1"/>
              </a:solidFill>
            </a:rPr>
            <a:t>MTF Model</a:t>
          </a:r>
          <a:r>
            <a:rPr lang="en-US" sz="1400" dirty="0">
              <a:solidFill>
                <a:schemeClr val="bg1"/>
              </a:solidFill>
            </a:rPr>
            <a:t>: </a:t>
          </a:r>
        </a:p>
        <a:p>
          <a:pPr>
            <a:buFont typeface="Arial" panose="020B0604020202020204" pitchFamily="34" charset="0"/>
            <a:buChar char="•"/>
          </a:pPr>
          <a:r>
            <a:rPr lang="en-US" sz="1400" dirty="0">
              <a:solidFill>
                <a:schemeClr val="bg1"/>
              </a:solidFill>
            </a:rPr>
            <a:t>CMS intends to use a similar approach to Part D MFP effectuation, leveraging new intermediaries to move claim info and funds between parties </a:t>
          </a:r>
        </a:p>
      </dgm:t>
    </dgm:pt>
    <dgm:pt modelId="{66B657AD-43AA-428F-BE1F-DC12E5B6F769}" type="parTrans" cxnId="{537E3662-1904-424A-8A2D-5580A4DFB1EB}">
      <dgm:prSet/>
      <dgm:spPr/>
      <dgm:t>
        <a:bodyPr/>
        <a:lstStyle/>
        <a:p>
          <a:endParaRPr lang="en-US"/>
        </a:p>
      </dgm:t>
    </dgm:pt>
    <dgm:pt modelId="{D44470A9-BD11-4622-B5CE-E75E8411C920}" type="sibTrans" cxnId="{537E3662-1904-424A-8A2D-5580A4DFB1EB}">
      <dgm:prSet/>
      <dgm:spPr/>
      <dgm:t>
        <a:bodyPr/>
        <a:lstStyle/>
        <a:p>
          <a:endParaRPr lang="en-US"/>
        </a:p>
      </dgm:t>
    </dgm:pt>
    <dgm:pt modelId="{DBE69E39-7966-49AB-BACA-4EE1F5632774}" type="pres">
      <dgm:prSet presAssocID="{AE06152B-5608-428B-A22E-43F483FA3A53}" presName="linear" presStyleCnt="0">
        <dgm:presLayoutVars>
          <dgm:dir/>
          <dgm:animLvl val="lvl"/>
          <dgm:resizeHandles val="exact"/>
        </dgm:presLayoutVars>
      </dgm:prSet>
      <dgm:spPr/>
    </dgm:pt>
    <dgm:pt modelId="{8E5AD3CE-AFEA-4CC7-B4B8-26421AF1A445}" type="pres">
      <dgm:prSet presAssocID="{2D24E09D-80AE-4DFA-89BD-D4EFFF7E7FA7}" presName="parentLin" presStyleCnt="0"/>
      <dgm:spPr/>
    </dgm:pt>
    <dgm:pt modelId="{35309D73-0817-4E34-8DEE-1A6EA10EB2B0}" type="pres">
      <dgm:prSet presAssocID="{2D24E09D-80AE-4DFA-89BD-D4EFFF7E7FA7}" presName="parentLeftMargin" presStyleLbl="node1" presStyleIdx="0" presStyleCnt="4"/>
      <dgm:spPr/>
    </dgm:pt>
    <dgm:pt modelId="{011D2CE6-3723-4556-ACDB-DA90E1648616}" type="pres">
      <dgm:prSet presAssocID="{2D24E09D-80AE-4DFA-89BD-D4EFFF7E7FA7}" presName="parentText" presStyleLbl="node1" presStyleIdx="0" presStyleCnt="4" custScaleX="142857" custScaleY="254351">
        <dgm:presLayoutVars>
          <dgm:chMax val="0"/>
          <dgm:bulletEnabled val="1"/>
        </dgm:presLayoutVars>
      </dgm:prSet>
      <dgm:spPr/>
    </dgm:pt>
    <dgm:pt modelId="{B38A5539-241E-4E66-8E42-27D306F3DDE2}" type="pres">
      <dgm:prSet presAssocID="{2D24E09D-80AE-4DFA-89BD-D4EFFF7E7FA7}" presName="negativeSpace" presStyleCnt="0"/>
      <dgm:spPr/>
    </dgm:pt>
    <dgm:pt modelId="{6DE76F3A-D6D9-492E-924B-AED546EBA777}" type="pres">
      <dgm:prSet presAssocID="{2D24E09D-80AE-4DFA-89BD-D4EFFF7E7FA7}" presName="childText" presStyleLbl="conFgAcc1" presStyleIdx="0" presStyleCnt="4">
        <dgm:presLayoutVars>
          <dgm:bulletEnabled val="1"/>
        </dgm:presLayoutVars>
      </dgm:prSet>
      <dgm:spPr/>
    </dgm:pt>
    <dgm:pt modelId="{B5F5581D-16EA-414F-ADD7-3EC95440777F}" type="pres">
      <dgm:prSet presAssocID="{D44470A9-BD11-4622-B5CE-E75E8411C920}" presName="spaceBetweenRectangles" presStyleCnt="0"/>
      <dgm:spPr/>
    </dgm:pt>
    <dgm:pt modelId="{1790999E-7170-49B2-845C-3734AB4AED7C}" type="pres">
      <dgm:prSet presAssocID="{7A87E12A-2F26-4E7C-A329-CB4B5F2FFA93}" presName="parentLin" presStyleCnt="0"/>
      <dgm:spPr/>
    </dgm:pt>
    <dgm:pt modelId="{5C0A7064-E58D-40B5-A958-112989A8EE50}" type="pres">
      <dgm:prSet presAssocID="{7A87E12A-2F26-4E7C-A329-CB4B5F2FFA93}" presName="parentLeftMargin" presStyleLbl="node1" presStyleIdx="0" presStyleCnt="4"/>
      <dgm:spPr/>
    </dgm:pt>
    <dgm:pt modelId="{F1F0B46A-8EFB-499D-BB58-9937FC09E9F2}" type="pres">
      <dgm:prSet presAssocID="{7A87E12A-2F26-4E7C-A329-CB4B5F2FFA93}" presName="parentText" presStyleLbl="node1" presStyleIdx="1" presStyleCnt="4" custScaleX="142997" custScaleY="315458" custLinFactNeighborX="9609" custLinFactNeighborY="-1377">
        <dgm:presLayoutVars>
          <dgm:chMax val="0"/>
          <dgm:bulletEnabled val="1"/>
        </dgm:presLayoutVars>
      </dgm:prSet>
      <dgm:spPr/>
    </dgm:pt>
    <dgm:pt modelId="{261E7F89-57EC-4B9B-8C26-9A6CA71B0AE9}" type="pres">
      <dgm:prSet presAssocID="{7A87E12A-2F26-4E7C-A329-CB4B5F2FFA93}" presName="negativeSpace" presStyleCnt="0"/>
      <dgm:spPr/>
    </dgm:pt>
    <dgm:pt modelId="{5879BD2B-5158-4E39-A9D4-2BB0B6DC73D6}" type="pres">
      <dgm:prSet presAssocID="{7A87E12A-2F26-4E7C-A329-CB4B5F2FFA93}" presName="childText" presStyleLbl="conFgAcc1" presStyleIdx="1" presStyleCnt="4">
        <dgm:presLayoutVars>
          <dgm:bulletEnabled val="1"/>
        </dgm:presLayoutVars>
      </dgm:prSet>
      <dgm:spPr/>
    </dgm:pt>
    <dgm:pt modelId="{A74EC94E-95B5-4FE6-9360-373182CFAE18}" type="pres">
      <dgm:prSet presAssocID="{39BB3F3F-02AC-4F1F-AF15-018E6A26BFBD}" presName="spaceBetweenRectangles" presStyleCnt="0"/>
      <dgm:spPr/>
    </dgm:pt>
    <dgm:pt modelId="{BF28FB7A-DFFA-45A8-A17D-F1B1183460CF}" type="pres">
      <dgm:prSet presAssocID="{7E2E9597-EDFD-45A3-8FB7-5B8F2F7B2FEA}" presName="parentLin" presStyleCnt="0"/>
      <dgm:spPr/>
    </dgm:pt>
    <dgm:pt modelId="{B0F980B4-D8B5-4259-ADDD-5FF615F92DB5}" type="pres">
      <dgm:prSet presAssocID="{7E2E9597-EDFD-45A3-8FB7-5B8F2F7B2FEA}" presName="parentLeftMargin" presStyleLbl="node1" presStyleIdx="1" presStyleCnt="4"/>
      <dgm:spPr/>
    </dgm:pt>
    <dgm:pt modelId="{837DF7A1-0615-4935-80C0-DB861F584B5E}" type="pres">
      <dgm:prSet presAssocID="{7E2E9597-EDFD-45A3-8FB7-5B8F2F7B2FEA}" presName="parentText" presStyleLbl="node1" presStyleIdx="2" presStyleCnt="4" custScaleX="142997" custScaleY="334056">
        <dgm:presLayoutVars>
          <dgm:chMax val="0"/>
          <dgm:bulletEnabled val="1"/>
        </dgm:presLayoutVars>
      </dgm:prSet>
      <dgm:spPr/>
    </dgm:pt>
    <dgm:pt modelId="{AD59D148-EB9E-48E0-BD23-E33F26BC51A1}" type="pres">
      <dgm:prSet presAssocID="{7E2E9597-EDFD-45A3-8FB7-5B8F2F7B2FEA}" presName="negativeSpace" presStyleCnt="0"/>
      <dgm:spPr/>
    </dgm:pt>
    <dgm:pt modelId="{0DE37B42-0C7E-4226-8CE9-FCEFD4778C2C}" type="pres">
      <dgm:prSet presAssocID="{7E2E9597-EDFD-45A3-8FB7-5B8F2F7B2FEA}" presName="childText" presStyleLbl="conFgAcc1" presStyleIdx="2" presStyleCnt="4">
        <dgm:presLayoutVars>
          <dgm:bulletEnabled val="1"/>
        </dgm:presLayoutVars>
      </dgm:prSet>
      <dgm:spPr/>
    </dgm:pt>
    <dgm:pt modelId="{47F91BD8-BB17-4E79-92D8-A5507EE0C4AF}" type="pres">
      <dgm:prSet presAssocID="{193BFA37-42EE-47AB-B8D0-5AE1A11E86CF}" presName="spaceBetweenRectangles" presStyleCnt="0"/>
      <dgm:spPr/>
    </dgm:pt>
    <dgm:pt modelId="{D836D54A-631C-4B60-8111-F016893AB29C}" type="pres">
      <dgm:prSet presAssocID="{61B8A733-D358-4005-9AF6-FC8608FEE3A2}" presName="parentLin" presStyleCnt="0"/>
      <dgm:spPr/>
    </dgm:pt>
    <dgm:pt modelId="{7A0575F9-918A-4D5F-9CAF-1EACF49DD327}" type="pres">
      <dgm:prSet presAssocID="{61B8A733-D358-4005-9AF6-FC8608FEE3A2}" presName="parentLeftMargin" presStyleLbl="node1" presStyleIdx="2" presStyleCnt="4"/>
      <dgm:spPr/>
    </dgm:pt>
    <dgm:pt modelId="{13A1D1DC-8F65-4FFF-9EB4-34175056A63C}" type="pres">
      <dgm:prSet presAssocID="{61B8A733-D358-4005-9AF6-FC8608FEE3A2}" presName="parentText" presStyleLbl="node1" presStyleIdx="3" presStyleCnt="4" custScaleX="142997" custScaleY="287841">
        <dgm:presLayoutVars>
          <dgm:chMax val="0"/>
          <dgm:bulletEnabled val="1"/>
        </dgm:presLayoutVars>
      </dgm:prSet>
      <dgm:spPr/>
    </dgm:pt>
    <dgm:pt modelId="{E32208F9-2B99-429D-BEC2-EF7DFB0E127A}" type="pres">
      <dgm:prSet presAssocID="{61B8A733-D358-4005-9AF6-FC8608FEE3A2}" presName="negativeSpace" presStyleCnt="0"/>
      <dgm:spPr/>
    </dgm:pt>
    <dgm:pt modelId="{857B5237-7A08-4685-8B81-DF4CC1011806}" type="pres">
      <dgm:prSet presAssocID="{61B8A733-D358-4005-9AF6-FC8608FEE3A2}" presName="childText" presStyleLbl="conFgAcc1" presStyleIdx="3" presStyleCnt="4">
        <dgm:presLayoutVars>
          <dgm:bulletEnabled val="1"/>
        </dgm:presLayoutVars>
      </dgm:prSet>
      <dgm:spPr/>
    </dgm:pt>
  </dgm:ptLst>
  <dgm:cxnLst>
    <dgm:cxn modelId="{D99DBC34-9F41-4D0B-AE1F-21116284C81B}" type="presOf" srcId="{AE06152B-5608-428B-A22E-43F483FA3A53}" destId="{DBE69E39-7966-49AB-BACA-4EE1F5632774}" srcOrd="0" destOrd="0" presId="urn:microsoft.com/office/officeart/2005/8/layout/list1"/>
    <dgm:cxn modelId="{537E3662-1904-424A-8A2D-5580A4DFB1EB}" srcId="{AE06152B-5608-428B-A22E-43F483FA3A53}" destId="{2D24E09D-80AE-4DFA-89BD-D4EFFF7E7FA7}" srcOrd="0" destOrd="0" parTransId="{66B657AD-43AA-428F-BE1F-DC12E5B6F769}" sibTransId="{D44470A9-BD11-4622-B5CE-E75E8411C920}"/>
    <dgm:cxn modelId="{4739A670-54FE-4C2B-8436-14115014D90C}" type="presOf" srcId="{2D24E09D-80AE-4DFA-89BD-D4EFFF7E7FA7}" destId="{011D2CE6-3723-4556-ACDB-DA90E1648616}" srcOrd="1" destOrd="0" presId="urn:microsoft.com/office/officeart/2005/8/layout/list1"/>
    <dgm:cxn modelId="{05EF7B72-0FBA-499E-B1C6-CF68429AC6A0}" srcId="{AE06152B-5608-428B-A22E-43F483FA3A53}" destId="{61B8A733-D358-4005-9AF6-FC8608FEE3A2}" srcOrd="3" destOrd="0" parTransId="{088BFDC5-DA0C-4861-BF69-E3C601AD73F0}" sibTransId="{30BC42BA-7209-461B-A260-B9679C572140}"/>
    <dgm:cxn modelId="{6A724D78-5CF3-42FB-A182-C725EEA39613}" srcId="{AE06152B-5608-428B-A22E-43F483FA3A53}" destId="{7A87E12A-2F26-4E7C-A329-CB4B5F2FFA93}" srcOrd="1" destOrd="0" parTransId="{8D4D1F78-C546-4B66-A68F-BD7FE6BD30F4}" sibTransId="{39BB3F3F-02AC-4F1F-AF15-018E6A26BFBD}"/>
    <dgm:cxn modelId="{9084057A-CC0D-49B1-850E-D1769A590E12}" type="presOf" srcId="{7E2E9597-EDFD-45A3-8FB7-5B8F2F7B2FEA}" destId="{B0F980B4-D8B5-4259-ADDD-5FF615F92DB5}" srcOrd="0" destOrd="0" presId="urn:microsoft.com/office/officeart/2005/8/layout/list1"/>
    <dgm:cxn modelId="{E0A8D483-E827-4F8B-A1CA-F7F6ED6B7447}" srcId="{AE06152B-5608-428B-A22E-43F483FA3A53}" destId="{7E2E9597-EDFD-45A3-8FB7-5B8F2F7B2FEA}" srcOrd="2" destOrd="0" parTransId="{12B2FFD9-CA84-4CC8-A86B-73CECC4200D8}" sibTransId="{193BFA37-42EE-47AB-B8D0-5AE1A11E86CF}"/>
    <dgm:cxn modelId="{17AB1495-8EA9-473F-BFCF-90D86A557188}" type="presOf" srcId="{7A87E12A-2F26-4E7C-A329-CB4B5F2FFA93}" destId="{F1F0B46A-8EFB-499D-BB58-9937FC09E9F2}" srcOrd="1" destOrd="0" presId="urn:microsoft.com/office/officeart/2005/8/layout/list1"/>
    <dgm:cxn modelId="{E01B6B9D-2985-4971-BF10-10A89F521981}" type="presOf" srcId="{61B8A733-D358-4005-9AF6-FC8608FEE3A2}" destId="{7A0575F9-918A-4D5F-9CAF-1EACF49DD327}" srcOrd="0" destOrd="0" presId="urn:microsoft.com/office/officeart/2005/8/layout/list1"/>
    <dgm:cxn modelId="{9FCCE2BC-EF61-4303-80E6-B335015AED14}" type="presOf" srcId="{7A87E12A-2F26-4E7C-A329-CB4B5F2FFA93}" destId="{5C0A7064-E58D-40B5-A958-112989A8EE50}" srcOrd="0" destOrd="0" presId="urn:microsoft.com/office/officeart/2005/8/layout/list1"/>
    <dgm:cxn modelId="{0110FBDE-423A-4C29-B5D0-3475DECDCA80}" type="presOf" srcId="{7E2E9597-EDFD-45A3-8FB7-5B8F2F7B2FEA}" destId="{837DF7A1-0615-4935-80C0-DB861F584B5E}" srcOrd="1" destOrd="0" presId="urn:microsoft.com/office/officeart/2005/8/layout/list1"/>
    <dgm:cxn modelId="{4E78E0E7-7C3C-47B6-8DF3-D6B8F2A90B44}" type="presOf" srcId="{61B8A733-D358-4005-9AF6-FC8608FEE3A2}" destId="{13A1D1DC-8F65-4FFF-9EB4-34175056A63C}" srcOrd="1" destOrd="0" presId="urn:microsoft.com/office/officeart/2005/8/layout/list1"/>
    <dgm:cxn modelId="{2DB231EF-72C7-4690-B0F3-2F9DBEA19EA8}" type="presOf" srcId="{2D24E09D-80AE-4DFA-89BD-D4EFFF7E7FA7}" destId="{35309D73-0817-4E34-8DEE-1A6EA10EB2B0}" srcOrd="0" destOrd="0" presId="urn:microsoft.com/office/officeart/2005/8/layout/list1"/>
    <dgm:cxn modelId="{D2BEB2B0-3B03-4E23-BD96-5D3B24975AC9}" type="presParOf" srcId="{DBE69E39-7966-49AB-BACA-4EE1F5632774}" destId="{8E5AD3CE-AFEA-4CC7-B4B8-26421AF1A445}" srcOrd="0" destOrd="0" presId="urn:microsoft.com/office/officeart/2005/8/layout/list1"/>
    <dgm:cxn modelId="{6E91586C-93EB-4A7D-B184-880F508931FB}" type="presParOf" srcId="{8E5AD3CE-AFEA-4CC7-B4B8-26421AF1A445}" destId="{35309D73-0817-4E34-8DEE-1A6EA10EB2B0}" srcOrd="0" destOrd="0" presId="urn:microsoft.com/office/officeart/2005/8/layout/list1"/>
    <dgm:cxn modelId="{A15303DF-B719-446B-8E91-849193D5D0BB}" type="presParOf" srcId="{8E5AD3CE-AFEA-4CC7-B4B8-26421AF1A445}" destId="{011D2CE6-3723-4556-ACDB-DA90E1648616}" srcOrd="1" destOrd="0" presId="urn:microsoft.com/office/officeart/2005/8/layout/list1"/>
    <dgm:cxn modelId="{14035B27-0390-454B-AD83-B5D58B8C4642}" type="presParOf" srcId="{DBE69E39-7966-49AB-BACA-4EE1F5632774}" destId="{B38A5539-241E-4E66-8E42-27D306F3DDE2}" srcOrd="1" destOrd="0" presId="urn:microsoft.com/office/officeart/2005/8/layout/list1"/>
    <dgm:cxn modelId="{90FAAA35-B998-490F-BD7B-EC6E83FE823E}" type="presParOf" srcId="{DBE69E39-7966-49AB-BACA-4EE1F5632774}" destId="{6DE76F3A-D6D9-492E-924B-AED546EBA777}" srcOrd="2" destOrd="0" presId="urn:microsoft.com/office/officeart/2005/8/layout/list1"/>
    <dgm:cxn modelId="{9B7ECEAC-3CD1-4AAF-93AC-3E34321032E7}" type="presParOf" srcId="{DBE69E39-7966-49AB-BACA-4EE1F5632774}" destId="{B5F5581D-16EA-414F-ADD7-3EC95440777F}" srcOrd="3" destOrd="0" presId="urn:microsoft.com/office/officeart/2005/8/layout/list1"/>
    <dgm:cxn modelId="{EA6F5646-215F-4069-8329-BFD4918B7509}" type="presParOf" srcId="{DBE69E39-7966-49AB-BACA-4EE1F5632774}" destId="{1790999E-7170-49B2-845C-3734AB4AED7C}" srcOrd="4" destOrd="0" presId="urn:microsoft.com/office/officeart/2005/8/layout/list1"/>
    <dgm:cxn modelId="{EC1FCDEF-2799-46AF-BA79-00A46124A435}" type="presParOf" srcId="{1790999E-7170-49B2-845C-3734AB4AED7C}" destId="{5C0A7064-E58D-40B5-A958-112989A8EE50}" srcOrd="0" destOrd="0" presId="urn:microsoft.com/office/officeart/2005/8/layout/list1"/>
    <dgm:cxn modelId="{C1693F8F-883C-4712-A265-563E87AA40A6}" type="presParOf" srcId="{1790999E-7170-49B2-845C-3734AB4AED7C}" destId="{F1F0B46A-8EFB-499D-BB58-9937FC09E9F2}" srcOrd="1" destOrd="0" presId="urn:microsoft.com/office/officeart/2005/8/layout/list1"/>
    <dgm:cxn modelId="{6C6755F5-263F-4F25-84B3-3FB7F38294CF}" type="presParOf" srcId="{DBE69E39-7966-49AB-BACA-4EE1F5632774}" destId="{261E7F89-57EC-4B9B-8C26-9A6CA71B0AE9}" srcOrd="5" destOrd="0" presId="urn:microsoft.com/office/officeart/2005/8/layout/list1"/>
    <dgm:cxn modelId="{CE2B7A62-90E1-4AEB-A9FF-EA96FC060F2C}" type="presParOf" srcId="{DBE69E39-7966-49AB-BACA-4EE1F5632774}" destId="{5879BD2B-5158-4E39-A9D4-2BB0B6DC73D6}" srcOrd="6" destOrd="0" presId="urn:microsoft.com/office/officeart/2005/8/layout/list1"/>
    <dgm:cxn modelId="{AB837BB5-2770-45C4-AE8B-6C42FA140630}" type="presParOf" srcId="{DBE69E39-7966-49AB-BACA-4EE1F5632774}" destId="{A74EC94E-95B5-4FE6-9360-373182CFAE18}" srcOrd="7" destOrd="0" presId="urn:microsoft.com/office/officeart/2005/8/layout/list1"/>
    <dgm:cxn modelId="{DE78017C-95DE-4BEF-A2D8-76D8965BE2D1}" type="presParOf" srcId="{DBE69E39-7966-49AB-BACA-4EE1F5632774}" destId="{BF28FB7A-DFFA-45A8-A17D-F1B1183460CF}" srcOrd="8" destOrd="0" presId="urn:microsoft.com/office/officeart/2005/8/layout/list1"/>
    <dgm:cxn modelId="{3C05E56E-4192-43C4-978B-7FB57A375515}" type="presParOf" srcId="{BF28FB7A-DFFA-45A8-A17D-F1B1183460CF}" destId="{B0F980B4-D8B5-4259-ADDD-5FF615F92DB5}" srcOrd="0" destOrd="0" presId="urn:microsoft.com/office/officeart/2005/8/layout/list1"/>
    <dgm:cxn modelId="{E88459DA-2E5D-4E25-97AB-4D684944E324}" type="presParOf" srcId="{BF28FB7A-DFFA-45A8-A17D-F1B1183460CF}" destId="{837DF7A1-0615-4935-80C0-DB861F584B5E}" srcOrd="1" destOrd="0" presId="urn:microsoft.com/office/officeart/2005/8/layout/list1"/>
    <dgm:cxn modelId="{4AF2CCD0-CDBC-4B6B-919D-DE6A067F4779}" type="presParOf" srcId="{DBE69E39-7966-49AB-BACA-4EE1F5632774}" destId="{AD59D148-EB9E-48E0-BD23-E33F26BC51A1}" srcOrd="9" destOrd="0" presId="urn:microsoft.com/office/officeart/2005/8/layout/list1"/>
    <dgm:cxn modelId="{98651957-9169-4077-A7A4-C4F7E45F215D}" type="presParOf" srcId="{DBE69E39-7966-49AB-BACA-4EE1F5632774}" destId="{0DE37B42-0C7E-4226-8CE9-FCEFD4778C2C}" srcOrd="10" destOrd="0" presId="urn:microsoft.com/office/officeart/2005/8/layout/list1"/>
    <dgm:cxn modelId="{4FCE00F6-371A-4B65-8E35-E1EBCDD8C4DF}" type="presParOf" srcId="{DBE69E39-7966-49AB-BACA-4EE1F5632774}" destId="{47F91BD8-BB17-4E79-92D8-A5507EE0C4AF}" srcOrd="11" destOrd="0" presId="urn:microsoft.com/office/officeart/2005/8/layout/list1"/>
    <dgm:cxn modelId="{84E128CD-6644-48DB-B73F-72E2A7D9CE1A}" type="presParOf" srcId="{DBE69E39-7966-49AB-BACA-4EE1F5632774}" destId="{D836D54A-631C-4B60-8111-F016893AB29C}" srcOrd="12" destOrd="0" presId="urn:microsoft.com/office/officeart/2005/8/layout/list1"/>
    <dgm:cxn modelId="{F36294BF-052C-453F-B122-D6DE90220B28}" type="presParOf" srcId="{D836D54A-631C-4B60-8111-F016893AB29C}" destId="{7A0575F9-918A-4D5F-9CAF-1EACF49DD327}" srcOrd="0" destOrd="0" presId="urn:microsoft.com/office/officeart/2005/8/layout/list1"/>
    <dgm:cxn modelId="{34264B96-D7F6-4170-9DB7-CEA1F7D74207}" type="presParOf" srcId="{D836D54A-631C-4B60-8111-F016893AB29C}" destId="{13A1D1DC-8F65-4FFF-9EB4-34175056A63C}" srcOrd="1" destOrd="0" presId="urn:microsoft.com/office/officeart/2005/8/layout/list1"/>
    <dgm:cxn modelId="{C49BB3C1-EC70-4F5E-864F-1AB82DC73AEE}" type="presParOf" srcId="{DBE69E39-7966-49AB-BACA-4EE1F5632774}" destId="{E32208F9-2B99-429D-BEC2-EF7DFB0E127A}" srcOrd="13" destOrd="0" presId="urn:microsoft.com/office/officeart/2005/8/layout/list1"/>
    <dgm:cxn modelId="{1CD33F71-C6B0-4A9A-8D7F-38E440226198}" type="presParOf" srcId="{DBE69E39-7966-49AB-BACA-4EE1F5632774}" destId="{857B5237-7A08-4685-8B81-DF4CC101180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76F3A-D6D9-492E-924B-AED546EBA777}">
      <dsp:nvSpPr>
        <dsp:cNvPr id="0" name=""/>
        <dsp:cNvSpPr/>
      </dsp:nvSpPr>
      <dsp:spPr>
        <a:xfrm>
          <a:off x="0" y="877831"/>
          <a:ext cx="991750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1D2CE6-3723-4556-ACDB-DA90E1648616}">
      <dsp:nvSpPr>
        <dsp:cNvPr id="0" name=""/>
        <dsp:cNvSpPr/>
      </dsp:nvSpPr>
      <dsp:spPr>
        <a:xfrm>
          <a:off x="472146" y="93614"/>
          <a:ext cx="9442923" cy="9760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401" tIns="0" rIns="262401"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solidFill>
                <a:schemeClr val="bg1"/>
              </a:solidFill>
            </a:rPr>
            <a:t>MTF Model</a:t>
          </a:r>
          <a:r>
            <a:rPr lang="en-US" sz="1400" kern="1200" dirty="0">
              <a:solidFill>
                <a:schemeClr val="bg1"/>
              </a:solidFill>
            </a:rPr>
            <a:t>: </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bg1"/>
              </a:solidFill>
            </a:rPr>
            <a:t>CMS intends to use a similar approach to Part D MFP effectuation, leveraging new intermediaries to move claim info and funds between parties </a:t>
          </a:r>
        </a:p>
      </dsp:txBody>
      <dsp:txXfrm>
        <a:off x="519795" y="141263"/>
        <a:ext cx="9347625" cy="880799"/>
      </dsp:txXfrm>
    </dsp:sp>
    <dsp:sp modelId="{5879BD2B-5158-4E39-A9D4-2BB0B6DC73D6}">
      <dsp:nvSpPr>
        <dsp:cNvPr id="0" name=""/>
        <dsp:cNvSpPr/>
      </dsp:nvSpPr>
      <dsp:spPr>
        <a:xfrm>
          <a:off x="0" y="2294353"/>
          <a:ext cx="991750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F0B46A-8EFB-499D-BB58-9937FC09E9F2}">
      <dsp:nvSpPr>
        <dsp:cNvPr id="0" name=""/>
        <dsp:cNvSpPr/>
      </dsp:nvSpPr>
      <dsp:spPr>
        <a:xfrm>
          <a:off x="475017" y="1270347"/>
          <a:ext cx="9442483" cy="121060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401" tIns="0" rIns="262401"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solidFill>
                <a:schemeClr val="bg1"/>
              </a:solidFill>
            </a:rPr>
            <a:t>Use of Medicare Advantage (MA) Data: </a:t>
          </a:r>
        </a:p>
        <a:p>
          <a:pPr marL="0" lvl="0" indent="0" algn="l" defTabSz="622300">
            <a:lnSpc>
              <a:spcPct val="90000"/>
            </a:lnSpc>
            <a:spcBef>
              <a:spcPct val="0"/>
            </a:spcBef>
            <a:spcAft>
              <a:spcPct val="35000"/>
            </a:spcAft>
            <a:buFont typeface="Arial" panose="020B0604020202020204" pitchFamily="34" charset="0"/>
            <a:buNone/>
          </a:pPr>
          <a:r>
            <a:rPr lang="en-US" sz="1200" kern="1200" dirty="0">
              <a:solidFill>
                <a:schemeClr val="bg1"/>
              </a:solidFill>
            </a:rPr>
            <a:t>CMS will include MA data in the calculation of Total Expenditures under Part B and the determination of the 30-day equivalent supply for a selected drug.</a:t>
          </a:r>
        </a:p>
      </dsp:txBody>
      <dsp:txXfrm>
        <a:off x="534114" y="1329444"/>
        <a:ext cx="9324289" cy="1092407"/>
      </dsp:txXfrm>
    </dsp:sp>
    <dsp:sp modelId="{0DE37B42-0C7E-4226-8CE9-FCEFD4778C2C}">
      <dsp:nvSpPr>
        <dsp:cNvPr id="0" name=""/>
        <dsp:cNvSpPr/>
      </dsp:nvSpPr>
      <dsp:spPr>
        <a:xfrm>
          <a:off x="0" y="3782246"/>
          <a:ext cx="991750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7DF7A1-0615-4935-80C0-DB861F584B5E}">
      <dsp:nvSpPr>
        <dsp:cNvPr id="0" name=""/>
        <dsp:cNvSpPr/>
      </dsp:nvSpPr>
      <dsp:spPr>
        <a:xfrm>
          <a:off x="471662" y="2692153"/>
          <a:ext cx="9442483" cy="12819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401" tIns="0" rIns="262401"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solidFill>
                <a:schemeClr val="bg1"/>
              </a:solidFill>
            </a:rPr>
            <a:t>Fixed Combination Drugs:</a:t>
          </a:r>
          <a:r>
            <a:rPr lang="en-US" sz="1400" kern="1200" dirty="0">
              <a:solidFill>
                <a:schemeClr val="bg1"/>
              </a:solidFill>
            </a:rPr>
            <a:t> </a:t>
          </a:r>
        </a:p>
        <a:p>
          <a:pPr marL="0" lvl="0" indent="0" algn="l" defTabSz="622300">
            <a:lnSpc>
              <a:spcPct val="90000"/>
            </a:lnSpc>
            <a:spcBef>
              <a:spcPct val="0"/>
            </a:spcBef>
            <a:spcAft>
              <a:spcPct val="35000"/>
            </a:spcAft>
            <a:buFont typeface="Arial" panose="020B0604020202020204" pitchFamily="34" charset="0"/>
            <a:buNone/>
          </a:pPr>
          <a:r>
            <a:rPr lang="en-US" sz="1200" kern="1200" dirty="0">
              <a:solidFill>
                <a:schemeClr val="bg1"/>
              </a:solidFill>
            </a:rPr>
            <a:t>CMS is not making a change to the fixed combination drug policy outlined in previously. However, CMS describes its intent to address this program integrity risk and that it is continuing to consider the appropriate policy to implement in rulemaking beginning initial price applicability year 2029.</a:t>
          </a:r>
        </a:p>
      </dsp:txBody>
      <dsp:txXfrm>
        <a:off x="534243" y="2754734"/>
        <a:ext cx="9317321" cy="1156811"/>
      </dsp:txXfrm>
    </dsp:sp>
    <dsp:sp modelId="{857B5237-7A08-4685-8B81-DF4CC1011806}">
      <dsp:nvSpPr>
        <dsp:cNvPr id="0" name=""/>
        <dsp:cNvSpPr/>
      </dsp:nvSpPr>
      <dsp:spPr>
        <a:xfrm>
          <a:off x="0" y="5092785"/>
          <a:ext cx="991750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A1D1DC-8F65-4FFF-9EB4-34175056A63C}">
      <dsp:nvSpPr>
        <dsp:cNvPr id="0" name=""/>
        <dsp:cNvSpPr/>
      </dsp:nvSpPr>
      <dsp:spPr>
        <a:xfrm>
          <a:off x="471662" y="4180046"/>
          <a:ext cx="9442483" cy="11046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401" tIns="0" rIns="262401"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kern="1200" dirty="0">
              <a:solidFill>
                <a:schemeClr val="bg1"/>
              </a:solidFill>
            </a:rPr>
            <a:t>Orphan Drug Exclusion</a:t>
          </a:r>
          <a:r>
            <a:rPr lang="en-US" sz="1400" kern="1200" dirty="0">
              <a:solidFill>
                <a:schemeClr val="bg1"/>
              </a:solidFill>
            </a:rPr>
            <a:t>: </a:t>
          </a:r>
        </a:p>
        <a:p>
          <a:pPr marL="0" lvl="0" indent="0" algn="l" defTabSz="622300">
            <a:lnSpc>
              <a:spcPct val="90000"/>
            </a:lnSpc>
            <a:spcBef>
              <a:spcPct val="0"/>
            </a:spcBef>
            <a:spcAft>
              <a:spcPct val="35000"/>
            </a:spcAft>
            <a:buFont typeface="Arial" panose="020B0604020202020204" pitchFamily="34" charset="0"/>
            <a:buNone/>
          </a:pPr>
          <a:r>
            <a:rPr lang="en-US" sz="1200" kern="1200" dirty="0">
              <a:solidFill>
                <a:schemeClr val="bg1"/>
              </a:solidFill>
            </a:rPr>
            <a:t>CMS revised final guidance in accordance with amendments to the Orphan Drug Exclusion enacted in the OBBA.</a:t>
          </a:r>
        </a:p>
      </dsp:txBody>
      <dsp:txXfrm>
        <a:off x="525585" y="4233969"/>
        <a:ext cx="9334637" cy="9967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E4C9F-87AE-4909-B1D8-9C9D13057FAD}"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52915-67F8-4CE7-B15F-90185CC5F4C4}" type="slidenum">
              <a:rPr lang="en-US" smtClean="0"/>
              <a:t>‹#›</a:t>
            </a:fld>
            <a:endParaRPr lang="en-US"/>
          </a:p>
        </p:txBody>
      </p:sp>
    </p:spTree>
    <p:extLst>
      <p:ext uri="{BB962C8B-B14F-4D97-AF65-F5344CB8AC3E}">
        <p14:creationId xmlns:p14="http://schemas.microsoft.com/office/powerpoint/2010/main" val="231478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44CE3-7A51-9275-2A10-1BD1DBE14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60136D-087A-F648-8804-E151B676A6DF}"/>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FD37C0E8-6FEE-7676-6762-888739848035}"/>
              </a:ext>
            </a:extLst>
          </p:cNvPr>
          <p:cNvSpPr>
            <a:spLocks noGrp="1"/>
          </p:cNvSpPr>
          <p:nvPr>
            <p:ph type="body" idx="1"/>
          </p:nvPr>
        </p:nvSpPr>
        <p:spPr/>
        <p:txBody>
          <a:bodyPr/>
          <a:lstStyle/>
          <a:p>
            <a:r>
              <a:rPr lang="en-US" dirty="0"/>
              <a:t>“It’s my pleasure to introduce our next speaker, covering Market Economics and Legislative Updates, Senior Vice President, Biopharma Intelligence at </a:t>
            </a:r>
            <a:r>
              <a:rPr lang="en-US" dirty="0" err="1"/>
              <a:t>Cencora</a:t>
            </a:r>
            <a:r>
              <a:rPr lang="en-US" dirty="0"/>
              <a:t>, </a:t>
            </a:r>
            <a:r>
              <a:rPr lang="en-US" b="1" dirty="0"/>
              <a:t>David Senior</a:t>
            </a:r>
            <a:r>
              <a:rPr lang="en-US" dirty="0"/>
              <a:t>.”</a:t>
            </a:r>
            <a:endParaRPr lang="en-DE" dirty="0"/>
          </a:p>
        </p:txBody>
      </p:sp>
      <p:sp>
        <p:nvSpPr>
          <p:cNvPr id="4" name="Slide Number Placeholder 3">
            <a:extLst>
              <a:ext uri="{FF2B5EF4-FFF2-40B4-BE49-F238E27FC236}">
                <a16:creationId xmlns:a16="http://schemas.microsoft.com/office/drawing/2014/main" id="{272781CB-4E1B-FBD6-8AE7-C1366334E35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3058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DF0F0-5B03-5593-691E-121F427B8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80E75-06A0-5BE2-E88D-3C68E1EB55CF}"/>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B888E9D7-1EE4-9148-1D16-AD0CFE78B348}"/>
              </a:ext>
            </a:extLst>
          </p:cNvPr>
          <p:cNvSpPr>
            <a:spLocks noGrp="1"/>
          </p:cNvSpPr>
          <p:nvPr>
            <p:ph type="body" idx="1"/>
          </p:nvPr>
        </p:nvSpPr>
        <p:spPr/>
        <p:txBody>
          <a:bodyPr/>
          <a:lstStyle/>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Emphasis on rebalancing vs one sided swings i.e., US prices come down 80%</a:t>
            </a:r>
          </a:p>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Will be critical but also difficult to raise prices abroad and work the problem from both sides</a:t>
            </a:r>
          </a:p>
          <a:p>
            <a:pPr>
              <a:spcBef>
                <a:spcPts val="611"/>
              </a:spcBef>
              <a:spcAft>
                <a:spcPts val="611"/>
              </a:spcAft>
              <a:buSzPts val="1000"/>
              <a:tabLst>
                <a:tab pos="465887" algn="l"/>
              </a:tabLst>
            </a:pPr>
            <a:endPar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endParaRPr>
          </a:p>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If MFRs are unable to achieve higher prices they will need to consider whether they participate in those markets. This would give them an additional avenue to manage the MFP calculation</a:t>
            </a:r>
          </a:p>
          <a:p>
            <a:pPr>
              <a:spcBef>
                <a:spcPts val="611"/>
              </a:spcBef>
              <a:spcAft>
                <a:spcPts val="611"/>
              </a:spcAft>
              <a:buSzPts val="1000"/>
              <a:tabLst>
                <a:tab pos="465887" algn="l"/>
              </a:tabLst>
            </a:pPr>
            <a:endPar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endParaRPr>
          </a:p>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DTC offerings will be pursued</a:t>
            </a:r>
          </a:p>
          <a:p>
            <a:pPr>
              <a:spcBef>
                <a:spcPts val="611"/>
              </a:spcBef>
              <a:spcAft>
                <a:spcPts val="611"/>
              </a:spcAft>
              <a:buSzPts val="1000"/>
              <a:tabLst>
                <a:tab pos="465887" algn="l"/>
              </a:tabLst>
            </a:pPr>
            <a:endPar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endParaRPr>
          </a:p>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Whether MFN or significantly discounted DTC pricing, MFRs need to manage Medicaid Best price which has a number of ripple effects in other drug pricing formulas.</a:t>
            </a:r>
          </a:p>
          <a:p>
            <a:pPr>
              <a:spcBef>
                <a:spcPts val="611"/>
              </a:spcBef>
              <a:spcAft>
                <a:spcPts val="611"/>
              </a:spcAft>
              <a:buSzPts val="1000"/>
              <a:tabLst>
                <a:tab pos="465887" algn="l"/>
              </a:tabLst>
            </a:pPr>
            <a:endPar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endParaRPr>
          </a:p>
          <a:p>
            <a:pPr>
              <a:spcBef>
                <a:spcPts val="611"/>
              </a:spcBef>
              <a:spcAft>
                <a:spcPts val="611"/>
              </a:spcAft>
              <a:buSzPts val="1000"/>
              <a:tabLst>
                <a:tab pos="465887" algn="l"/>
              </a:tabLst>
            </a:pPr>
            <a:r>
              <a:rPr lang="en-US" sz="1400" kern="100" dirty="0">
                <a:solidFill>
                  <a:srgbClr val="242424"/>
                </a:solidFill>
                <a:latin typeface="Calibri" panose="020F0502020204030204" pitchFamily="34" charset="0"/>
                <a:ea typeface="Calibri" panose="020F0502020204030204" pitchFamily="34" charset="0"/>
                <a:cs typeface="Times New Roman" panose="02020603050405020304" pitchFamily="18" charset="0"/>
              </a:rPr>
              <a:t>Transition: So what have we seen so far?</a:t>
            </a:r>
          </a:p>
        </p:txBody>
      </p:sp>
      <p:sp>
        <p:nvSpPr>
          <p:cNvPr id="4" name="Slide Number Placeholder 3">
            <a:extLst>
              <a:ext uri="{FF2B5EF4-FFF2-40B4-BE49-F238E27FC236}">
                <a16:creationId xmlns:a16="http://schemas.microsoft.com/office/drawing/2014/main" id="{170B9477-617A-FECD-10E0-BD22AAC303F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067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7513-0DCF-C015-13A4-76DFF8222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A6B5B-8CEA-089A-2479-3920D6ECA2BF}"/>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C9D32784-471A-A170-A68F-64DD3992A35E}"/>
              </a:ext>
            </a:extLst>
          </p:cNvPr>
          <p:cNvSpPr>
            <a:spLocks noGrp="1"/>
          </p:cNvSpPr>
          <p:nvPr>
            <p:ph type="body" idx="1"/>
          </p:nvPr>
        </p:nvSpPr>
        <p:spPr/>
        <p:txBody>
          <a:bodyPr/>
          <a:lstStyle/>
          <a:p>
            <a:r>
              <a:rPr lang="en-US" dirty="0"/>
              <a:t>To back us up, we have seen an EO back in May and then a letter was sent from Trump to 17 drug MFRs in late July</a:t>
            </a:r>
          </a:p>
          <a:p>
            <a:endParaRPr lang="en-US" dirty="0"/>
          </a:p>
          <a:p>
            <a:r>
              <a:rPr lang="en-US" dirty="0"/>
              <a:t>We are starting to see the first deals being cut with the administration and all appear to be coalescing on similar aspects which track very closely to the requests outlined in Trump’s letter.</a:t>
            </a:r>
          </a:p>
          <a:p>
            <a:endParaRPr lang="en-US" dirty="0"/>
          </a:p>
          <a:p>
            <a:pPr marL="228600" indent="-228600">
              <a:buAutoNum type="arabicParenR"/>
            </a:pPr>
            <a:r>
              <a:rPr lang="en-US" dirty="0"/>
              <a:t>Medicaid MFN</a:t>
            </a:r>
          </a:p>
          <a:p>
            <a:pPr marL="228600" indent="-228600">
              <a:buAutoNum type="arabicParenR"/>
            </a:pPr>
            <a:endParaRPr lang="en-US" dirty="0"/>
          </a:p>
          <a:p>
            <a:pPr marL="228600" indent="-228600">
              <a:buAutoNum type="arabicParenR"/>
            </a:pPr>
            <a:r>
              <a:rPr lang="en-US" dirty="0"/>
              <a:t>DTC Pricing</a:t>
            </a:r>
          </a:p>
          <a:p>
            <a:pPr marL="228600" indent="-228600">
              <a:buAutoNum type="arabicParenR"/>
            </a:pPr>
            <a:endParaRPr lang="en-US" dirty="0"/>
          </a:p>
          <a:p>
            <a:pPr marL="228600" indent="-228600">
              <a:buAutoNum type="arabicParenR"/>
            </a:pPr>
            <a:r>
              <a:rPr lang="en-US" dirty="0"/>
              <a:t>Prospective MFN</a:t>
            </a:r>
          </a:p>
          <a:p>
            <a:pPr marL="228600" indent="-228600">
              <a:buAutoNum type="arabicParenR"/>
            </a:pPr>
            <a:endParaRPr lang="en-US" dirty="0"/>
          </a:p>
          <a:p>
            <a:pPr marL="228600" indent="-228600">
              <a:buAutoNum type="arabicParenR"/>
            </a:pPr>
            <a:endParaRPr lang="en-US" dirty="0"/>
          </a:p>
          <a:p>
            <a:pPr marL="0" indent="0">
              <a:buNone/>
            </a:pPr>
            <a:r>
              <a:rPr lang="en-US" dirty="0"/>
              <a:t>So far we have seen 5 of the 17 MFRs agree to such provisions in exchange for tariff relief.</a:t>
            </a:r>
          </a:p>
          <a:p>
            <a:pPr marL="0" indent="0">
              <a:buNone/>
            </a:pPr>
            <a:endParaRPr lang="en-US" dirty="0"/>
          </a:p>
          <a:p>
            <a:pPr marL="0" indent="0">
              <a:buNone/>
            </a:pPr>
            <a:r>
              <a:rPr lang="en-US" dirty="0"/>
              <a:t>All while these deals are being made, CMMI is working on several drug pricing demos aimed at Part D, Part B, and Medicaid.</a:t>
            </a:r>
          </a:p>
          <a:p>
            <a:pPr marL="0" indent="0">
              <a:buNone/>
            </a:pPr>
            <a:endParaRPr lang="en-US" dirty="0"/>
          </a:p>
          <a:p>
            <a:pPr marL="0" indent="0">
              <a:buNone/>
            </a:pPr>
            <a:r>
              <a:rPr lang="en-US" dirty="0"/>
              <a:t>Little details are known on the Medicare proposals and how these would overlap with existing programs like IRA.</a:t>
            </a:r>
          </a:p>
          <a:p>
            <a:pPr marL="0" indent="0">
              <a:buNone/>
            </a:pPr>
            <a:endParaRPr lang="en-US" dirty="0"/>
          </a:p>
          <a:p>
            <a:pPr marL="0" indent="0">
              <a:buNone/>
            </a:pPr>
            <a:r>
              <a:rPr lang="en-US" dirty="0"/>
              <a:t>Demos could be away to bring more MFRs back to the negotiating table.</a:t>
            </a:r>
          </a:p>
          <a:p>
            <a:pPr marL="0" indent="0">
              <a:buNone/>
            </a:pPr>
            <a:endParaRPr lang="en-US" dirty="0"/>
          </a:p>
          <a:p>
            <a:pPr marL="0" indent="0">
              <a:buNone/>
            </a:pPr>
            <a:endParaRPr lang="en-US" dirty="0"/>
          </a:p>
          <a:p>
            <a:pPr marL="0" indent="0">
              <a:buNone/>
            </a:pPr>
            <a:r>
              <a:rPr lang="en-US" dirty="0"/>
              <a:t>Summary:</a:t>
            </a:r>
          </a:p>
          <a:p>
            <a:pPr marL="0" indent="0">
              <a:buNone/>
            </a:pPr>
            <a:endParaRPr lang="en-US" dirty="0"/>
          </a:p>
          <a:p>
            <a:pPr marL="228600" indent="-228600">
              <a:buAutoNum type="arabicParenR"/>
            </a:pPr>
            <a:r>
              <a:rPr lang="en-US" dirty="0"/>
              <a:t>The healthcare policy landscape is very dynamic and attempts to lower drug prices, reform insurance coverage, and address provider economics</a:t>
            </a:r>
          </a:p>
          <a:p>
            <a:pPr marL="228600" indent="-228600">
              <a:buAutoNum type="arabicParenR"/>
            </a:pPr>
            <a:r>
              <a:rPr lang="en-US" dirty="0"/>
              <a:t>Expect MFRs to generally follow retrospective mechanics in 2026 but we should see other models tested in 2027 and beyond</a:t>
            </a:r>
          </a:p>
          <a:p>
            <a:pPr marL="228600" indent="-228600">
              <a:buAutoNum type="arabicParenR"/>
            </a:pPr>
            <a:r>
              <a:rPr lang="en-US" dirty="0"/>
              <a:t>Part B effectuation will be more complex due to the Prescence of ASP as a clear conduit for commercial spillover.</a:t>
            </a:r>
          </a:p>
          <a:p>
            <a:pPr marL="228600" indent="-228600">
              <a:buAutoNum type="arabicParenR"/>
            </a:pPr>
            <a:r>
              <a:rPr lang="en-US" dirty="0"/>
              <a:t>Some MFN deals have been cut, others expected. CMS is ready with additional drug pricing pilots should others not come to the table.</a:t>
            </a:r>
          </a:p>
          <a:p>
            <a:pPr marL="0" indent="0">
              <a:buNone/>
            </a:pPr>
            <a:endParaRPr lang="en-US" dirty="0"/>
          </a:p>
          <a:p>
            <a:pPr marL="0" indent="0">
              <a:buNone/>
            </a:pPr>
            <a:endParaRPr lang="en-US" dirty="0"/>
          </a:p>
          <a:p>
            <a:pPr marL="0" indent="0">
              <a:buNone/>
            </a:pPr>
            <a:r>
              <a:rPr lang="en-US" b="1" dirty="0"/>
              <a:t>Questions:</a:t>
            </a:r>
          </a:p>
          <a:p>
            <a:endParaRPr lang="en-US" dirty="0"/>
          </a:p>
        </p:txBody>
      </p:sp>
      <p:sp>
        <p:nvSpPr>
          <p:cNvPr id="4" name="Slide Number Placeholder 3">
            <a:extLst>
              <a:ext uri="{FF2B5EF4-FFF2-40B4-BE49-F238E27FC236}">
                <a16:creationId xmlns:a16="http://schemas.microsoft.com/office/drawing/2014/main" id="{D61FB99B-360E-7390-F7FF-6176A1E5A9A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4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t>Market Economics &amp; Legislative Update</a:t>
            </a:r>
          </a:p>
          <a:p>
            <a:r>
              <a:rPr lang="en-US" dirty="0"/>
              <a:t>David Senior, SVP, Biopharma Intelligence, </a:t>
            </a:r>
            <a:r>
              <a:rPr lang="en-US" dirty="0" err="1"/>
              <a:t>Cencora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07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E26EB-B74B-D65F-5FC7-F1AD5CBDF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E4072-78E7-21E2-786C-E1CA8C5E0492}"/>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3FEB6D78-4F18-A928-8F19-679E76C734E6}"/>
              </a:ext>
            </a:extLst>
          </p:cNvPr>
          <p:cNvSpPr>
            <a:spLocks noGrp="1"/>
          </p:cNvSpPr>
          <p:nvPr>
            <p:ph type="body" idx="1"/>
          </p:nvPr>
        </p:nvSpPr>
        <p:spPr/>
        <p:txBody>
          <a:bodyPr/>
          <a:lstStyle/>
          <a:p>
            <a:pPr marL="171450" indent="-171450">
              <a:buFontTx/>
              <a:buChar char="-"/>
            </a:pPr>
            <a:r>
              <a:rPr lang="en-US" dirty="0"/>
              <a:t>Wide variety of drug pricing proposals out there, in order to break them down thematically here is what we are seeing.</a:t>
            </a:r>
          </a:p>
          <a:p>
            <a:pPr marL="171450" indent="-171450">
              <a:buFontTx/>
              <a:buChar char="-"/>
            </a:pPr>
            <a:r>
              <a:rPr lang="en-US" dirty="0"/>
              <a:t>1) Lower drug prices remains a </a:t>
            </a:r>
            <a:r>
              <a:rPr lang="en-US" b="1" u="sng" dirty="0"/>
              <a:t>very popular </a:t>
            </a:r>
            <a:r>
              <a:rPr lang="en-US" dirty="0"/>
              <a:t>bipartisan issue. IRA / MFN / DTC are all focused on lowering drug spend for patients via Rx pricing</a:t>
            </a:r>
          </a:p>
          <a:p>
            <a:pPr marL="171450" indent="-171450">
              <a:buFontTx/>
              <a:buChar char="-"/>
            </a:pPr>
            <a:r>
              <a:rPr lang="en-US" dirty="0"/>
              <a:t>2) Insurance Coverage: changes to how patients get their insurance whether through Medicaid changes or direct/indirect changes to the ACA marketplace. i.e., ACA premiums that the federal government is shut down over was extended through IRA</a:t>
            </a:r>
          </a:p>
          <a:p>
            <a:pPr marL="171450" indent="-171450">
              <a:buFontTx/>
              <a:buChar char="-"/>
            </a:pPr>
            <a:r>
              <a:rPr lang="en-US" dirty="0"/>
              <a:t>3) Address provider economics – 340B, Medicaid Reimbursement, Site Neutrality, changes to BFSF. All of these will likely pressure provider economics in some way, with Hospital COT seeing the most impact.</a:t>
            </a:r>
          </a:p>
        </p:txBody>
      </p:sp>
      <p:sp>
        <p:nvSpPr>
          <p:cNvPr id="4" name="Slide Number Placeholder 3">
            <a:extLst>
              <a:ext uri="{FF2B5EF4-FFF2-40B4-BE49-F238E27FC236}">
                <a16:creationId xmlns:a16="http://schemas.microsoft.com/office/drawing/2014/main" id="{EEB8D946-ED7C-EFA1-249D-A186AA266A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4C61B-9EBE-40C9-B0E4-227F4734313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240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FF7A5-476C-495A-BEE0-2DF634C85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04F32-3F36-38C5-7DA5-7E4D9584C299}"/>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E7694C71-58D1-9F83-BAA9-42A6F80D12B5}"/>
              </a:ext>
            </a:extLst>
          </p:cNvPr>
          <p:cNvSpPr>
            <a:spLocks noGrp="1"/>
          </p:cNvSpPr>
          <p:nvPr>
            <p:ph type="body" idx="1"/>
          </p:nvPr>
        </p:nvSpPr>
        <p:spPr/>
        <p:txBody>
          <a:bodyPr/>
          <a:lstStyle/>
          <a:p>
            <a:r>
              <a:rPr lang="en-US" dirty="0"/>
              <a:t>Quick recap on IRA and the various drug pricing provisions:</a:t>
            </a:r>
          </a:p>
          <a:p>
            <a:endParaRPr lang="en-US" dirty="0"/>
          </a:p>
          <a:p>
            <a:r>
              <a:rPr lang="en-US" dirty="0"/>
              <a:t>IRA has been passed as law for over 3 years and most provisions have been implemented.</a:t>
            </a:r>
          </a:p>
          <a:p>
            <a:endParaRPr lang="en-US" dirty="0"/>
          </a:p>
          <a:p>
            <a:r>
              <a:rPr lang="en-US" dirty="0"/>
              <a:t>	1) Inflation penalties are being assessed on MFRs who increase prices above CPI or consumer price index.</a:t>
            </a:r>
          </a:p>
          <a:p>
            <a:r>
              <a:rPr lang="en-US" dirty="0"/>
              <a:t>	Although CPI was very high at the onset, we are already starting to see the effect on pricing decisions and expect a closer correlation between CPI and price inflation that we have seen historically</a:t>
            </a:r>
          </a:p>
          <a:p>
            <a:endParaRPr lang="en-US" dirty="0"/>
          </a:p>
          <a:p>
            <a:r>
              <a:rPr lang="en-US" dirty="0"/>
              <a:t>	2) Part D Benefits were significantly re-designed, shifting financial liability away from patients and onto Part D Plans and Manufacturers. Some patients will see cost savings at the pharmacy, but the long term effect on premiums 	may ultimately negate savings</a:t>
            </a:r>
          </a:p>
          <a:p>
            <a:r>
              <a:rPr lang="en-US" dirty="0"/>
              <a:t>	$2,000 out of pocket cap has resulted in a sharp increase in utilization of high-cost specialty drugs reimbursed through Part D</a:t>
            </a:r>
          </a:p>
          <a:p>
            <a:endParaRPr lang="en-US" dirty="0"/>
          </a:p>
          <a:p>
            <a:r>
              <a:rPr lang="en-US" dirty="0"/>
              <a:t>	3) There are number of negatives for biosimilars in the IRA but the IRA does provide an enhanced add on payment of ASP+8% where the biosimilar’s ASP is less than the originator.</a:t>
            </a:r>
          </a:p>
          <a:p>
            <a:endParaRPr lang="en-US" dirty="0"/>
          </a:p>
          <a:p>
            <a:r>
              <a:rPr lang="en-US" dirty="0"/>
              <a:t>	4) ACA Subsidies extended through end of calendar year, currently being debated in Washington.</a:t>
            </a:r>
          </a:p>
          <a:p>
            <a:endParaRPr lang="en-US" dirty="0"/>
          </a:p>
          <a:p>
            <a:r>
              <a:rPr lang="en-US" dirty="0"/>
              <a:t>	5) Medicare Negotiations which are the hallmark of the bill, giving Medicare the ability to negotiated directly with manufacturers on select drugs</a:t>
            </a:r>
          </a:p>
          <a:p>
            <a:r>
              <a:rPr lang="en-US" dirty="0"/>
              <a:t>		- Starting with 10 Part D drugs in 2026, building to 15 Part D drugs in 2027. 2028 is a pivotal year as Part B products become eligible. The MFP effectuation has been very challenging in Part D but Part B will be significantly 		more complex and challenging.</a:t>
            </a:r>
          </a:p>
          <a:p>
            <a:endParaRPr lang="en-US" dirty="0"/>
          </a:p>
          <a:p>
            <a:r>
              <a:rPr lang="en-US" dirty="0"/>
              <a:t>		- Transition: Lets take a look at how these MFP prices will flow through the channel in 2026</a:t>
            </a:r>
          </a:p>
        </p:txBody>
      </p:sp>
      <p:sp>
        <p:nvSpPr>
          <p:cNvPr id="4" name="Slide Number Placeholder 3">
            <a:extLst>
              <a:ext uri="{FF2B5EF4-FFF2-40B4-BE49-F238E27FC236}">
                <a16:creationId xmlns:a16="http://schemas.microsoft.com/office/drawing/2014/main" id="{007D2C32-52A4-AB57-225E-AEBA9C3BB9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5738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F192C-8701-51FF-A8B9-77F3C8DD9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E1CB4-2278-2253-A3F4-690FDD4A3952}"/>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BBDF3EC6-77BA-8588-4D0A-370E67752A03}"/>
              </a:ext>
            </a:extLst>
          </p:cNvPr>
          <p:cNvSpPr>
            <a:spLocks noGrp="1"/>
          </p:cNvSpPr>
          <p:nvPr>
            <p:ph type="body" idx="1"/>
          </p:nvPr>
        </p:nvSpPr>
        <p:spPr/>
        <p:txBody>
          <a:bodyPr/>
          <a:lstStyle/>
          <a:p>
            <a:pPr marL="257168" indent="-257168">
              <a:buFont typeface="Arial" panose="020B0604020202020204" pitchFamily="34" charset="0"/>
              <a:buChar char="•"/>
            </a:pPr>
            <a:r>
              <a:rPr lang="en-US" sz="900" dirty="0"/>
              <a:t>All manufacturers have signed up for the MTF-DM (required) and MTF-PM </a:t>
            </a:r>
          </a:p>
          <a:p>
            <a:pPr marL="257168" indent="-257168">
              <a:buFont typeface="Arial" panose="020B0604020202020204" pitchFamily="34" charset="0"/>
              <a:buChar char="•"/>
            </a:pPr>
            <a:r>
              <a:rPr lang="en-US" sz="900" dirty="0"/>
              <a:t>One manufacturer has announced plans to lower WAC price to the MFP</a:t>
            </a:r>
          </a:p>
          <a:p>
            <a:pPr marL="257168" indent="-257168">
              <a:buFont typeface="Arial" panose="020B0604020202020204" pitchFamily="34" charset="0"/>
              <a:buChar char="•"/>
            </a:pPr>
            <a:r>
              <a:rPr lang="en-US" sz="900" dirty="0"/>
              <a:t>Most manufacturers have contracted with a third party to perform calculations. Same vendor expected to be used for 340B rebate model as well </a:t>
            </a:r>
          </a:p>
          <a:p>
            <a:pPr marL="257168" indent="-257168">
              <a:buFont typeface="Arial" panose="020B0604020202020204" pitchFamily="34" charset="0"/>
              <a:buChar char="•"/>
            </a:pPr>
            <a:r>
              <a:rPr lang="en-US" sz="900" dirty="0"/>
              <a:t>Manufacturers expected to start conservative with their MFP refund calculations (WAC – MFP) but will most likely proceed to pursue actual acquisition cost (AAC) to reduce their refund calculations (AAC – MFP) </a:t>
            </a:r>
          </a:p>
          <a:p>
            <a:endParaRPr lang="en-US" dirty="0"/>
          </a:p>
        </p:txBody>
      </p:sp>
      <p:sp>
        <p:nvSpPr>
          <p:cNvPr id="4" name="Slide Number Placeholder 3">
            <a:extLst>
              <a:ext uri="{FF2B5EF4-FFF2-40B4-BE49-F238E27FC236}">
                <a16:creationId xmlns:a16="http://schemas.microsoft.com/office/drawing/2014/main" id="{E420DAC4-6721-022B-0690-5094B32DFD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9B47E7-1DB0-46F6-9A1E-19854405009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4351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t>As we look to Part B in 2028, CMS has given us our find indication of how they plan to approach Part B MFPs.</a:t>
            </a:r>
          </a:p>
          <a:p>
            <a:endParaRPr lang="en-US" dirty="0"/>
          </a:p>
          <a:p>
            <a:pPr marL="228600" indent="-228600">
              <a:buAutoNum type="arabicParenR"/>
            </a:pPr>
            <a:r>
              <a:rPr lang="en-US" dirty="0"/>
              <a:t>CMS has stated their intention to head down a similar pathway as Part D with respect to inserting 2 new intermediaries to help move data and funds between parties. These are called Medicare Transaction </a:t>
            </a:r>
            <a:r>
              <a:rPr lang="en-US" dirty="0" err="1"/>
              <a:t>Facilitiators</a:t>
            </a:r>
            <a:r>
              <a:rPr lang="en-US" dirty="0"/>
              <a:t>.</a:t>
            </a:r>
          </a:p>
          <a:p>
            <a:pPr marL="228600" indent="-228600">
              <a:buAutoNum type="arabicParenR"/>
            </a:pPr>
            <a:endParaRPr lang="en-US" dirty="0"/>
          </a:p>
          <a:p>
            <a:pPr marL="228600" indent="-228600">
              <a:buAutoNum type="arabicParenR"/>
            </a:pPr>
            <a:r>
              <a:rPr lang="en-US" dirty="0"/>
              <a:t>Fixed Combinations: CMS initially was going to remove this aspect but elected to leave it open and revisit in 2029. This would consider products with a new active ingredient as distinct from the original formulation and thus separate for MFP selection and applicability</a:t>
            </a:r>
          </a:p>
          <a:p>
            <a:pPr marL="228600" indent="-228600">
              <a:buAutoNum type="arabicParenR"/>
            </a:pPr>
            <a:endParaRPr lang="en-US" dirty="0"/>
          </a:p>
          <a:p>
            <a:pPr marL="228600" indent="-228600">
              <a:buAutoNum type="arabicParenR"/>
            </a:pPr>
            <a:r>
              <a:rPr lang="en-US" dirty="0"/>
              <a:t>Orphan Drug Updates: One Big Beautiful Bill made significant corrections to MFP product selection. AS you know products need to be approved for 7 or 11 years respectively before they are eligible for MFP selection. This change essentially starts that clock on its first </a:t>
            </a:r>
            <a:r>
              <a:rPr lang="en-US" b="1" dirty="0"/>
              <a:t>NON ORPHAN </a:t>
            </a:r>
            <a:r>
              <a:rPr lang="en-US" dirty="0"/>
              <a:t>approval. This seemingly small change has significant ramifications in the oncology market.</a:t>
            </a:r>
          </a:p>
          <a:p>
            <a:pPr marL="228600" indent="-228600">
              <a:buAutoNum type="arabicParenR"/>
            </a:pPr>
            <a:endParaRPr lang="en-US" dirty="0"/>
          </a:p>
          <a:p>
            <a:pPr marL="0" indent="0">
              <a:buNone/>
            </a:pPr>
            <a:r>
              <a:rPr lang="en-US" dirty="0"/>
              <a:t>Transition: Lets double click on the orphan drug change as we have a great example to share.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9809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989B5-19BF-665C-9693-A98D20460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02CA2-53DE-0A3F-6BC3-997C8778EA54}"/>
              </a:ext>
            </a:extLst>
          </p:cNvPr>
          <p:cNvSpPr>
            <a:spLocks noGrp="1" noRot="1" noChangeAspect="1"/>
          </p:cNvSpPr>
          <p:nvPr>
            <p:ph type="sldImg"/>
          </p:nvPr>
        </p:nvSpPr>
        <p:spPr>
          <a:xfrm>
            <a:off x="2225675" y="457200"/>
            <a:ext cx="2438400" cy="1371600"/>
          </a:xfrm>
        </p:spPr>
      </p:sp>
      <p:sp>
        <p:nvSpPr>
          <p:cNvPr id="3" name="Notes Placeholder 2">
            <a:extLst>
              <a:ext uri="{FF2B5EF4-FFF2-40B4-BE49-F238E27FC236}">
                <a16:creationId xmlns:a16="http://schemas.microsoft.com/office/drawing/2014/main" id="{019960AE-0AB2-B248-E5C6-085686F544E7}"/>
              </a:ext>
            </a:extLst>
          </p:cNvPr>
          <p:cNvSpPr>
            <a:spLocks noGrp="1"/>
          </p:cNvSpPr>
          <p:nvPr>
            <p:ph type="body" idx="1"/>
          </p:nvPr>
        </p:nvSpPr>
        <p:spPr/>
        <p:txBody>
          <a:bodyPr/>
          <a:lstStyle/>
          <a:p>
            <a:r>
              <a:rPr lang="en-US" dirty="0"/>
              <a:t>Keytruda  and Opdivo are two of the largest oncology drugs in the world and both products have followed very similar life cycles.</a:t>
            </a:r>
          </a:p>
          <a:p>
            <a:endParaRPr lang="en-US" dirty="0"/>
          </a:p>
          <a:p>
            <a:r>
              <a:rPr lang="en-US" dirty="0"/>
              <a:t>As we look at these two products, both were approved with an orphan indication in 2014.</a:t>
            </a:r>
          </a:p>
          <a:p>
            <a:endParaRPr lang="en-US" dirty="0"/>
          </a:p>
          <a:p>
            <a:r>
              <a:rPr lang="en-US" dirty="0"/>
              <a:t>About a year later, both of these products received their first non-orphan indication.</a:t>
            </a:r>
          </a:p>
          <a:p>
            <a:endParaRPr lang="en-US" dirty="0"/>
          </a:p>
          <a:p>
            <a:r>
              <a:rPr lang="en-US" dirty="0"/>
              <a:t>Under the new rules that clock would start a year later than before the change.</a:t>
            </a:r>
          </a:p>
          <a:p>
            <a:endParaRPr lang="en-US" dirty="0"/>
          </a:p>
          <a:p>
            <a:r>
              <a:rPr lang="en-US" dirty="0"/>
              <a:t>So by 2028 selection, neither product will have enough time on market to be eligible. </a:t>
            </a:r>
            <a:r>
              <a:rPr lang="en-US" b="1" dirty="0"/>
              <a:t>This will push selection for both products from 2028 to 2029.</a:t>
            </a:r>
          </a:p>
          <a:p>
            <a:endParaRPr lang="en-US" b="1" dirty="0"/>
          </a:p>
          <a:p>
            <a:r>
              <a:rPr lang="en-US" b="0" dirty="0"/>
              <a:t>As MFP eligibility pushed into 2029, you will notice we also have biosimilars coming into the mix. The timing of these launches will be critical to determine whether either of these products are ultimately selected for MFP.</a:t>
            </a:r>
          </a:p>
          <a:p>
            <a:endParaRPr lang="en-US" b="0" dirty="0"/>
          </a:p>
          <a:p>
            <a:endParaRPr lang="en-US" b="0" dirty="0"/>
          </a:p>
          <a:p>
            <a:r>
              <a:rPr lang="en-US" b="0" dirty="0"/>
              <a:t>Transition: One of the other changes I want to call out is around Fixed combination products and how they are treated with respect to IRA…</a:t>
            </a:r>
          </a:p>
        </p:txBody>
      </p:sp>
      <p:sp>
        <p:nvSpPr>
          <p:cNvPr id="4" name="Slide Number Placeholder 3">
            <a:extLst>
              <a:ext uri="{FF2B5EF4-FFF2-40B4-BE49-F238E27FC236}">
                <a16:creationId xmlns:a16="http://schemas.microsoft.com/office/drawing/2014/main" id="{DBF6D80A-A611-BA1D-1CB0-F2321C90E5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346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5675" y="457200"/>
            <a:ext cx="2438400" cy="1371600"/>
          </a:xfrm>
        </p:spPr>
      </p:sp>
      <p:sp>
        <p:nvSpPr>
          <p:cNvPr id="3" name="Notes Placeholder 2"/>
          <p:cNvSpPr>
            <a:spLocks noGrp="1"/>
          </p:cNvSpPr>
          <p:nvPr>
            <p:ph type="body" idx="1"/>
          </p:nvPr>
        </p:nvSpPr>
        <p:spPr/>
        <p:txBody>
          <a:bodyPr/>
          <a:lstStyle/>
          <a:p>
            <a:r>
              <a:rPr lang="en-US" dirty="0"/>
              <a:t>So far we have 2 really good examples to share to highlight how the fixed combination language is being tested.</a:t>
            </a:r>
          </a:p>
          <a:p>
            <a:endParaRPr lang="en-US" dirty="0"/>
          </a:p>
          <a:p>
            <a:r>
              <a:rPr lang="en-US" dirty="0"/>
              <a:t>In the first example, </a:t>
            </a:r>
            <a:r>
              <a:rPr lang="en-US" dirty="0" err="1"/>
              <a:t>Novo’s</a:t>
            </a:r>
            <a:r>
              <a:rPr lang="en-US" dirty="0"/>
              <a:t> GLP1 products, Ozempic, </a:t>
            </a:r>
            <a:r>
              <a:rPr lang="en-US" dirty="0" err="1"/>
              <a:t>Wegovy</a:t>
            </a:r>
            <a:r>
              <a:rPr lang="en-US" dirty="0"/>
              <a:t>, and </a:t>
            </a:r>
            <a:r>
              <a:rPr lang="en-US" dirty="0" err="1"/>
              <a:t>Rylbelsus</a:t>
            </a:r>
            <a:r>
              <a:rPr lang="en-US" dirty="0"/>
              <a:t> were all selected in 2027, occupying 1 spot on the list.</a:t>
            </a:r>
          </a:p>
          <a:p>
            <a:r>
              <a:rPr lang="en-US" dirty="0"/>
              <a:t>	Note: Novo also had this happen to them in 2026 with the grouping of Novolog and </a:t>
            </a:r>
            <a:r>
              <a:rPr lang="en-US" dirty="0" err="1"/>
              <a:t>Fiasp</a:t>
            </a:r>
            <a:endParaRPr lang="en-US" dirty="0"/>
          </a:p>
          <a:p>
            <a:endParaRPr lang="en-US" dirty="0"/>
          </a:p>
          <a:p>
            <a:r>
              <a:rPr lang="en-US" dirty="0"/>
              <a:t>The these 3 products, the only difference is going to be on Form and indication, otherwise all contain the same active ingredient, </a:t>
            </a:r>
            <a:r>
              <a:rPr lang="en-US" dirty="0" err="1"/>
              <a:t>semaglutide</a:t>
            </a:r>
            <a:r>
              <a:rPr lang="en-US" dirty="0"/>
              <a:t>.</a:t>
            </a:r>
          </a:p>
          <a:p>
            <a:r>
              <a:rPr lang="en-US" dirty="0"/>
              <a:t>	Ozempic and </a:t>
            </a:r>
            <a:r>
              <a:rPr lang="en-US" dirty="0" err="1"/>
              <a:t>Rybelsus</a:t>
            </a:r>
            <a:r>
              <a:rPr lang="en-US" dirty="0"/>
              <a:t> being T2D, with </a:t>
            </a:r>
            <a:r>
              <a:rPr lang="en-US" dirty="0" err="1"/>
              <a:t>Wegovy</a:t>
            </a:r>
            <a:r>
              <a:rPr lang="en-US" dirty="0"/>
              <a:t> being the weight loss version</a:t>
            </a:r>
          </a:p>
          <a:p>
            <a:r>
              <a:rPr lang="en-US" dirty="0"/>
              <a:t>	</a:t>
            </a:r>
            <a:r>
              <a:rPr lang="en-US" dirty="0" err="1"/>
              <a:t>Rybelsus</a:t>
            </a:r>
            <a:r>
              <a:rPr lang="en-US" dirty="0"/>
              <a:t> is simply the oral form of </a:t>
            </a:r>
            <a:r>
              <a:rPr lang="en-US" dirty="0" err="1"/>
              <a:t>semaglutide</a:t>
            </a:r>
            <a:r>
              <a:rPr lang="en-US" dirty="0"/>
              <a:t>.</a:t>
            </a:r>
          </a:p>
          <a:p>
            <a:r>
              <a:rPr lang="en-US" dirty="0"/>
              <a:t>	By CMS definition, there is no difference with respect to MFP selection and applicability.</a:t>
            </a:r>
          </a:p>
          <a:p>
            <a:endParaRPr lang="en-US" dirty="0"/>
          </a:p>
          <a:p>
            <a:endParaRPr lang="en-US" dirty="0"/>
          </a:p>
          <a:p>
            <a:r>
              <a:rPr lang="en-US" dirty="0"/>
              <a:t>As we look to the second example, current Keytruda and Keytruda QLEX which is the </a:t>
            </a:r>
            <a:r>
              <a:rPr lang="en-US" dirty="0" err="1"/>
              <a:t>subQ</a:t>
            </a:r>
            <a:r>
              <a:rPr lang="en-US" dirty="0"/>
              <a:t> version</a:t>
            </a:r>
          </a:p>
          <a:p>
            <a:r>
              <a:rPr lang="en-US" dirty="0"/>
              <a:t>	Both products share </a:t>
            </a:r>
            <a:r>
              <a:rPr lang="en-US" dirty="0" err="1"/>
              <a:t>pembro</a:t>
            </a:r>
            <a:r>
              <a:rPr lang="en-US" dirty="0"/>
              <a:t> as the active ingredient but the </a:t>
            </a:r>
            <a:r>
              <a:rPr lang="en-US" dirty="0" err="1"/>
              <a:t>subQ</a:t>
            </a:r>
            <a:r>
              <a:rPr lang="en-US" dirty="0"/>
              <a:t> also contains a second active ingredient, making it a distinct product and not aggregated with the IV version.</a:t>
            </a:r>
          </a:p>
          <a:p>
            <a:endParaRPr lang="en-US" dirty="0"/>
          </a:p>
          <a:p>
            <a:r>
              <a:rPr lang="en-US" dirty="0"/>
              <a:t>	CMS previously considered requiring both active ingredients to be effective against the indicated disease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206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708025"/>
            <a:ext cx="6302375" cy="3544888"/>
          </a:xfrm>
        </p:spPr>
      </p:sp>
      <p:sp>
        <p:nvSpPr>
          <p:cNvPr id="3" name="Notes Placeholder 2"/>
          <p:cNvSpPr>
            <a:spLocks noGrp="1"/>
          </p:cNvSpPr>
          <p:nvPr>
            <p:ph type="body" idx="1"/>
          </p:nvPr>
        </p:nvSpPr>
        <p:spPr/>
        <p:txBody>
          <a:bodyPr>
            <a:normAutofit/>
          </a:bodyPr>
          <a:lstStyle/>
          <a:p>
            <a:r>
              <a:rPr lang="en-US" b="0" dirty="0">
                <a:latin typeface="Arial"/>
                <a:ea typeface="Calibri"/>
                <a:cs typeface="Arial"/>
              </a:rPr>
              <a:t>One of the biggest issues from day 1 of IRA has been the spillover effect into the commercial market.</a:t>
            </a:r>
          </a:p>
          <a:p>
            <a:endParaRPr lang="en-US" b="0" dirty="0">
              <a:latin typeface="Arial"/>
              <a:ea typeface="Calibri"/>
              <a:cs typeface="Arial"/>
            </a:endParaRPr>
          </a:p>
          <a:p>
            <a:r>
              <a:rPr lang="en-US" b="0" dirty="0">
                <a:latin typeface="Arial"/>
                <a:ea typeface="Calibri"/>
                <a:cs typeface="Arial"/>
              </a:rPr>
              <a:t>To understand this let’s look at the examples on the left.</a:t>
            </a:r>
          </a:p>
          <a:p>
            <a:endParaRPr lang="en-US" b="0" dirty="0">
              <a:latin typeface="Arial"/>
              <a:ea typeface="Calibri"/>
              <a:cs typeface="Arial"/>
            </a:endParaRPr>
          </a:p>
          <a:p>
            <a:r>
              <a:rPr lang="en-US" b="0" dirty="0">
                <a:latin typeface="Arial"/>
                <a:ea typeface="Calibri"/>
                <a:cs typeface="Arial"/>
              </a:rPr>
              <a:t>Today there is no differentiation of pricing between Medicare and Commercial, all are blended into ASP.</a:t>
            </a:r>
          </a:p>
          <a:p>
            <a:endParaRPr lang="en-US" b="0" dirty="0">
              <a:latin typeface="Arial"/>
              <a:ea typeface="Calibri"/>
              <a:cs typeface="Arial"/>
            </a:endParaRPr>
          </a:p>
          <a:p>
            <a:r>
              <a:rPr lang="en-US" b="0" dirty="0">
                <a:latin typeface="Arial"/>
                <a:ea typeface="Calibri"/>
                <a:cs typeface="Arial"/>
              </a:rPr>
              <a:t>Starting in 2028, practices will acquire MFP drugs at the MFP price for Medicare patients.</a:t>
            </a:r>
          </a:p>
          <a:p>
            <a:endParaRPr lang="en-US" b="0" dirty="0">
              <a:latin typeface="Arial"/>
              <a:ea typeface="Calibri"/>
              <a:cs typeface="Arial"/>
            </a:endParaRPr>
          </a:p>
          <a:p>
            <a:r>
              <a:rPr lang="en-US" b="0" dirty="0">
                <a:latin typeface="Arial"/>
                <a:ea typeface="Calibri"/>
                <a:cs typeface="Arial"/>
              </a:rPr>
              <a:t>They will now be reimbursed on a basis of MFP, shifting away from ASP in Medicare.</a:t>
            </a:r>
          </a:p>
          <a:p>
            <a:endParaRPr lang="en-US" b="0" dirty="0">
              <a:latin typeface="Arial"/>
              <a:ea typeface="Calibri"/>
              <a:cs typeface="Arial"/>
            </a:endParaRPr>
          </a:p>
          <a:p>
            <a:r>
              <a:rPr lang="en-US" b="0" dirty="0">
                <a:latin typeface="Arial"/>
                <a:ea typeface="Calibri"/>
                <a:cs typeface="Arial"/>
              </a:rPr>
              <a:t>On the commercial side, there is no change to the practice’s acquisition cost but the inclusion of MFP pricing will drag down the ASP.</a:t>
            </a:r>
          </a:p>
          <a:p>
            <a:r>
              <a:rPr lang="en-US" b="0" dirty="0">
                <a:latin typeface="Arial"/>
                <a:ea typeface="Calibri"/>
                <a:cs typeface="Arial"/>
              </a:rPr>
              <a:t>	This is highly impactful for the practice because it drives a significant reimbursement decline in commercial with no comparable offset.</a:t>
            </a:r>
          </a:p>
          <a:p>
            <a:endParaRPr lang="en-US" b="0" dirty="0">
              <a:latin typeface="Arial"/>
              <a:ea typeface="Calibri"/>
              <a:cs typeface="Arial"/>
            </a:endParaRPr>
          </a:p>
          <a:p>
            <a:endParaRPr lang="en-US" b="0" dirty="0">
              <a:latin typeface="Arial"/>
              <a:ea typeface="Calibri"/>
              <a:cs typeface="Arial"/>
            </a:endParaRPr>
          </a:p>
          <a:p>
            <a:r>
              <a:rPr lang="en-US" b="0" dirty="0">
                <a:latin typeface="Arial"/>
                <a:ea typeface="Calibri"/>
                <a:cs typeface="Arial"/>
              </a:rPr>
              <a:t>CMS has come out and clarified a few things….</a:t>
            </a:r>
          </a:p>
          <a:p>
            <a:r>
              <a:rPr lang="en-US" b="0" dirty="0">
                <a:latin typeface="Arial"/>
                <a:ea typeface="Calibri"/>
                <a:cs typeface="Arial"/>
              </a:rPr>
              <a:t>	1) MFP will be included in ASP</a:t>
            </a:r>
          </a:p>
          <a:p>
            <a:r>
              <a:rPr lang="en-US" b="0" dirty="0">
                <a:latin typeface="Arial"/>
                <a:ea typeface="Calibri"/>
                <a:cs typeface="Arial"/>
              </a:rPr>
              <a:t>	2) CMS will also only publish the Medicare Allowable in the ASP Pricing File, which is now MFP +6%</a:t>
            </a:r>
          </a:p>
          <a:p>
            <a:r>
              <a:rPr lang="en-US" b="0" dirty="0">
                <a:latin typeface="Arial"/>
                <a:ea typeface="Calibri"/>
                <a:cs typeface="Arial"/>
              </a:rPr>
              <a:t>		CMS has not elected to publish ASP in other documents, leaving no publicly available reimbursement benchmark for the commercial market.</a:t>
            </a:r>
          </a:p>
          <a:p>
            <a:endParaRPr lang="en-US" b="0" dirty="0">
              <a:latin typeface="Arial"/>
              <a:ea typeface="Calibri"/>
              <a:cs typeface="Arial"/>
            </a:endParaRPr>
          </a:p>
          <a:p>
            <a:endParaRPr lang="en-US" b="0" dirty="0">
              <a:latin typeface="Arial"/>
              <a:ea typeface="Calibri"/>
              <a:cs typeface="Arial"/>
            </a:endParaRPr>
          </a:p>
          <a:p>
            <a:r>
              <a:rPr lang="en-US" b="1" dirty="0">
                <a:latin typeface="Arial"/>
                <a:ea typeface="Calibri"/>
                <a:cs typeface="Arial"/>
              </a:rPr>
              <a:t>Stop for IRA questions:</a:t>
            </a:r>
          </a:p>
          <a:p>
            <a:endParaRPr lang="en-US" b="0" dirty="0">
              <a:latin typeface="Arial"/>
              <a:ea typeface="Calibri"/>
              <a:cs typeface="Arial"/>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2ACF568-34AC-4C06-B2F8-CFB83873D364}"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6588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6757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svg"/></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16.svg"/><Relationship Id="rId4" Type="http://schemas.microsoft.com/office/2007/relationships/hdphoto" Target="../media/hdphoto2.wdp"/><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heme">
    <p:spTree>
      <p:nvGrpSpPr>
        <p:cNvPr id="1" name=""/>
        <p:cNvGrpSpPr/>
        <p:nvPr/>
      </p:nvGrpSpPr>
      <p:grpSpPr>
        <a:xfrm>
          <a:off x="0" y="0"/>
          <a:ext cx="0" cy="0"/>
          <a:chOff x="0" y="0"/>
          <a:chExt cx="0" cy="0"/>
        </a:xfrm>
      </p:grpSpPr>
      <p:sp>
        <p:nvSpPr>
          <p:cNvPr id="6" name="Top Grad">
            <a:extLst>
              <a:ext uri="{FF2B5EF4-FFF2-40B4-BE49-F238E27FC236}">
                <a16:creationId xmlns:a16="http://schemas.microsoft.com/office/drawing/2014/main" id="{ECF204ED-9969-CB30-8854-EC5D614E29AB}"/>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id">
            <a:extLst>
              <a:ext uri="{FF2B5EF4-FFF2-40B4-BE49-F238E27FC236}">
                <a16:creationId xmlns:a16="http://schemas.microsoft.com/office/drawing/2014/main" id="{B2773529-9F0C-21C7-4152-AD5B4E1A25A7}"/>
              </a:ext>
            </a:extLst>
          </p:cNvPr>
          <p:cNvGrpSpPr/>
          <p:nvPr userDrawn="1"/>
        </p:nvGrpSpPr>
        <p:grpSpPr>
          <a:xfrm>
            <a:off x="-297264" y="-309033"/>
            <a:ext cx="12786528" cy="7493349"/>
            <a:chOff x="-222948" y="-231775"/>
            <a:chExt cx="9589896" cy="5620012"/>
          </a:xfrm>
        </p:grpSpPr>
        <p:cxnSp>
          <p:nvCxnSpPr>
            <p:cNvPr id="13" name="Gerade Verbindung 46">
              <a:extLst>
                <a:ext uri="{FF2B5EF4-FFF2-40B4-BE49-F238E27FC236}">
                  <a16:creationId xmlns:a16="http://schemas.microsoft.com/office/drawing/2014/main" id="{79D28636-662F-C73E-26DD-E2B848F6BE4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26">
              <a:extLst>
                <a:ext uri="{FF2B5EF4-FFF2-40B4-BE49-F238E27FC236}">
                  <a16:creationId xmlns:a16="http://schemas.microsoft.com/office/drawing/2014/main" id="{CD2E19A3-75B9-0673-2748-77CA6109CEC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4">
              <a:extLst>
                <a:ext uri="{FF2B5EF4-FFF2-40B4-BE49-F238E27FC236}">
                  <a16:creationId xmlns:a16="http://schemas.microsoft.com/office/drawing/2014/main" id="{CB02BA5A-39D8-2058-9BE6-13D5FDA0D53D}"/>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5">
              <a:extLst>
                <a:ext uri="{FF2B5EF4-FFF2-40B4-BE49-F238E27FC236}">
                  <a16:creationId xmlns:a16="http://schemas.microsoft.com/office/drawing/2014/main" id="{60FA8041-836E-4694-CA78-E65C398ED7E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BADA37D5-550B-9255-E434-979804B24F0F}"/>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285603D-56AE-34AA-A6CE-9AFF08AB348A}"/>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21C324B-3CF5-D84C-821B-B777A572EC5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776C19F0-8267-B020-3B96-37F7D6A0241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BD9F8900-3054-FA28-F587-3C97FBA7BCFE}"/>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F0FE46CA-11C4-3AB6-0462-F6A82F4BDD60}"/>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1476E83-3A99-65E5-5FCD-C4A4441ADA6E}"/>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5B0A6C64-F97E-7E0D-33A4-85322E28EEC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3CE1CEC-2D4F-A09C-C1B9-3AE1CEE517D9}"/>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D5EB2AC-A4CB-D8C9-9FA0-9FE6B2CA507A}"/>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2E0C3AB6-658B-2CF3-CC30-5E72CDB9D409}"/>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5">
              <a:extLst>
                <a:ext uri="{FF2B5EF4-FFF2-40B4-BE49-F238E27FC236}">
                  <a16:creationId xmlns:a16="http://schemas.microsoft.com/office/drawing/2014/main" id="{122012D2-3855-16B8-9E74-F294A157EF73}"/>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
              <a:extLst>
                <a:ext uri="{FF2B5EF4-FFF2-40B4-BE49-F238E27FC236}">
                  <a16:creationId xmlns:a16="http://schemas.microsoft.com/office/drawing/2014/main" id="{0AEFED3E-8CB0-1505-176F-D08E10BA71AA}"/>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41F9B8B8-EE62-EE55-D43C-6DCECEF345F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D99E02F8-2A41-311C-7CFD-E71A23DBF005}"/>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CEBA476-004C-3269-E93E-3F1442EEDDC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C6FBF1CB-08C1-C35A-E70A-9FCC2E319498}"/>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5D86D0AD-4330-DC4B-8A57-028ACB9DC9F3}"/>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E7B3DAB2-AE9D-C349-0683-B829D168AC3A}"/>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CE3FD796-E3F2-0302-32D9-5D9398A987C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51EF1B6F-F4A1-6D9B-667B-919B8ED709F2}"/>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5D9A4999-F9E8-9FF7-D0D5-0EE7F8F44711}"/>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584A928D-51BA-44A0-5831-76B1B63675D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3">
              <a:extLst>
                <a:ext uri="{FF2B5EF4-FFF2-40B4-BE49-F238E27FC236}">
                  <a16:creationId xmlns:a16="http://schemas.microsoft.com/office/drawing/2014/main" id="{13A10759-EC5A-6C92-6614-EC7AE5579D33}"/>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3E906A18-A04A-D071-C36E-D89BBC805AA3}"/>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a:extLst>
                <a:ext uri="{FF2B5EF4-FFF2-40B4-BE49-F238E27FC236}">
                  <a16:creationId xmlns:a16="http://schemas.microsoft.com/office/drawing/2014/main" id="{66AB0911-1C25-1223-DE04-78493CE3A3E4}"/>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2C37DA12-6DB1-1BA6-D54F-441742BCD895}"/>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9C9C345-A0A0-9E1C-2114-557712219E99}"/>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B9F4252-FA89-4C75-C946-A37B3D28480A}"/>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0F1CF08-DCC6-C82F-FE34-B6B51565A5D0}"/>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D046668-7A43-60D3-84C4-021CAD1846A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9AB167E8-54D1-8533-503B-61602123B7A0}"/>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812102C-DBC3-0A7B-DDC9-9C9BA38DB63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55A9C352-4817-5F6E-570B-556DDE0F4A66}"/>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20DC101D-17D7-5114-316F-143DF86D3775}"/>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4829976E-B8B2-844F-7A90-85BE5561F7C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FCB67E45-6477-0466-944E-F7902A14B0E5}"/>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67D4B458-82ED-DE97-FD09-30C097F98CA2}"/>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7CFD38C-8161-BD22-1588-178DF818451C}"/>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5A6AC5E5-CDB7-D675-524D-6BDE1BFD1AC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92FC82B-BCA0-9210-3363-A509C091D1F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ED89719A-FE76-2FCF-46AA-F92F83FAFBF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A2DD9F9F-2A81-CB68-499B-194864D02244}"/>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682E16C6-DC16-D59F-4F4B-A03EC55069F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BFB82994-F997-644F-EAD7-C02FF8716B00}"/>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28BD3D64-49B8-49D3-A4B0-A8E52F79954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C06901BE-AE4F-422F-0D3F-D6894F3045D3}"/>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26">
              <a:extLst>
                <a:ext uri="{FF2B5EF4-FFF2-40B4-BE49-F238E27FC236}">
                  <a16:creationId xmlns:a16="http://schemas.microsoft.com/office/drawing/2014/main" id="{0E904D3D-FBEF-8406-88C4-B15180AADFC9}"/>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F3329178-FA1E-CD34-A331-F03EDB87B05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33">
              <a:extLst>
                <a:ext uri="{FF2B5EF4-FFF2-40B4-BE49-F238E27FC236}">
                  <a16:creationId xmlns:a16="http://schemas.microsoft.com/office/drawing/2014/main" id="{ADE0207B-9E43-814D-7E78-C9D57D454793}"/>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7915631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5D111A9-A2C4-B5CD-57E1-24B24BF154F3}"/>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04513086-925A-1E27-126C-221962EB8A48}"/>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A2DBDA3E-3B7B-BED3-6953-C255BCB28D1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04231736-E637-E39C-6456-CB80D72A07A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58A17E7D-0546-000F-1AE2-EF21DBD272A1}"/>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5585BDA9-05DA-BF36-ED00-AB88DF92352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868C220D-F06F-4DFC-7F7C-515BDB2B0E5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D1614982-F0A2-194C-CF55-0348EE00884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032A600-5C92-4C5E-2816-6D07AF0C77D2}"/>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2B70185B-A22B-A694-1A17-AC251C4822D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CD1EAF72-8CAC-59AD-F4B0-0AA47A11D6D3}"/>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47E3099-F06D-2CD5-E177-B842ACCCB0C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1F95812-DC2F-C503-AB62-F5CDE33AFCC1}"/>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9F4AAFF-A315-7F8E-B5AE-D0B3A19319F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C4AF323A-9191-5AD2-0CFE-374342191DD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378A3BA-85C3-56C2-05BB-C89BA2A69B30}"/>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BCB5D5D8-B01D-B0F5-71D7-60692CF0CEE2}"/>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CCC05C50-C426-94BC-D6BD-5679D36A0D40}"/>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0686F2F-26F4-9A4E-67B5-61D66C266DAA}"/>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20E2D82F-19AD-6AD0-9AC5-55B7E343F9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5BA90A4D-4F21-E056-DC6F-9E348280FE1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E9963C8-1F57-D299-A0D3-C6EB1B8A7A1F}"/>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04C67837-1489-9A0D-671A-1F0E4191638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6DFC84D-72FD-83A4-5C80-FA44135A409D}"/>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4A5209E1-6C2C-6249-8574-898B0ECBC905}"/>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9249C97A-70B2-E24D-3B58-64FADB39FF44}"/>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00EE3EF-8F03-95B7-95A1-6BD7B222586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062F6BD-0444-8A89-BBD5-0DFFE8620F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15FBFCB-AB39-4970-6B33-3063055F4EEF}"/>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8888B6A2-2AF3-CC27-53C9-B3CC20E257D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DC534B2B-AAD8-3752-204D-AF16CD26F0E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7E67A2D5-1B49-F27B-C47C-3E43AB10E66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792215BB-7368-2357-7F1F-2463CE14316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5B5725E-46F9-1BDE-8EC0-47C230FD0D5F}"/>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4C3FF5F3-453A-D188-6E16-353EDF35A6E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8A3A27-2567-08C3-5CC7-BCAC52F099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092C785F-1E7A-65AA-385A-E54916256CB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0041571-9E4B-93E0-ABFE-3ECC0029586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5461053E-35C3-5EDA-DC75-08D5435E1DE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BD53E7-2CFD-77D1-1069-D0ED9656A4F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0DFCB57E-D49F-0813-3AF9-53338B3C9C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6402578-60CE-1193-4EB9-D6A9CF38ACF2}"/>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07AA092-C5DF-F25F-431B-2739AFAF6DA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BD45C53-19EE-672C-1BEA-9F789AAF8102}"/>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05442EF-8D80-BB69-B2A5-7B18BF4C3DD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E2F0E1A-6BBE-1365-BD17-AA52E2AFA15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E45C1CB-32C5-7EDF-C0F8-6091ACD252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04C87A8-3BCE-6082-A87C-E7383E52975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9DFD88E-00FB-73C9-E44A-B8691714F1E0}"/>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7B478434-C263-CC42-2204-033DF93AC56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1450155-3622-2F83-0899-A975C424023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18CD1F-35E1-DDD4-9E7A-8B3FD6AD5CA1}"/>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2EBBAE3-A7EE-9267-C882-BF09888ECC7E}"/>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81E025DA-8D58-E518-A53F-C23D3C84FB5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6F7ED278-E94D-BC61-92C0-058A823C8D1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5219300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97264" y="-309033"/>
            <a:ext cx="12786528" cy="7493349"/>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pic>
        <p:nvPicPr>
          <p:cNvPr id="3" name="Graphic 2">
            <a:extLst>
              <a:ext uri="{FF2B5EF4-FFF2-40B4-BE49-F238E27FC236}">
                <a16:creationId xmlns:a16="http://schemas.microsoft.com/office/drawing/2014/main" id="{F7E5CEC4-5DAC-BE53-BB06-8919E1F0BA23}"/>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8865" y="453185"/>
            <a:ext cx="1521127" cy="216000"/>
          </a:xfrm>
          <a:prstGeom prst="rect">
            <a:avLst/>
          </a:prstGeom>
        </p:spPr>
      </p:pic>
    </p:spTree>
    <p:custDataLst>
      <p:tags r:id="rId1"/>
    </p:custDataLst>
    <p:extLst>
      <p:ext uri="{BB962C8B-B14F-4D97-AF65-F5344CB8AC3E}">
        <p14:creationId xmlns:p14="http://schemas.microsoft.com/office/powerpoint/2010/main" val="35452107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grpSp>
        <p:nvGrpSpPr>
          <p:cNvPr id="11" name="Grid">
            <a:extLst>
              <a:ext uri="{FF2B5EF4-FFF2-40B4-BE49-F238E27FC236}">
                <a16:creationId xmlns:a16="http://schemas.microsoft.com/office/drawing/2014/main" id="{D6950C4A-47AF-4313-29E8-5A5B95B7A280}"/>
              </a:ext>
            </a:extLst>
          </p:cNvPr>
          <p:cNvGrpSpPr/>
          <p:nvPr userDrawn="1"/>
        </p:nvGrpSpPr>
        <p:grpSpPr>
          <a:xfrm>
            <a:off x="-297264" y="-309033"/>
            <a:ext cx="12786528" cy="7493349"/>
            <a:chOff x="-222948" y="-231775"/>
            <a:chExt cx="9589896" cy="5620012"/>
          </a:xfrm>
        </p:grpSpPr>
        <p:cxnSp>
          <p:nvCxnSpPr>
            <p:cNvPr id="12" name="Gerade Verbindung 46">
              <a:extLst>
                <a:ext uri="{FF2B5EF4-FFF2-40B4-BE49-F238E27FC236}">
                  <a16:creationId xmlns:a16="http://schemas.microsoft.com/office/drawing/2014/main" id="{20BBACAA-1B38-56A0-8A62-5BBA0C77B8D2}"/>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26">
              <a:extLst>
                <a:ext uri="{FF2B5EF4-FFF2-40B4-BE49-F238E27FC236}">
                  <a16:creationId xmlns:a16="http://schemas.microsoft.com/office/drawing/2014/main" id="{BA1AE3A7-D5C4-132F-3ED7-2A752A8661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4">
              <a:extLst>
                <a:ext uri="{FF2B5EF4-FFF2-40B4-BE49-F238E27FC236}">
                  <a16:creationId xmlns:a16="http://schemas.microsoft.com/office/drawing/2014/main" id="{CFA40FF4-ED99-70BD-9656-5A66A1BA72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5">
              <a:extLst>
                <a:ext uri="{FF2B5EF4-FFF2-40B4-BE49-F238E27FC236}">
                  <a16:creationId xmlns:a16="http://schemas.microsoft.com/office/drawing/2014/main" id="{75F97ABD-B52A-1009-1A83-6E1AC48E5F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810D969E-99B9-8FF8-0FFB-53752710288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DB797F6-3BA2-A245-DA70-D98B4AC1E87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495158F1-8A67-5B1C-9920-F6DF36FCD1B9}"/>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3E1ECD1A-4BFF-3B11-47D2-906D6C7996C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CE0089DC-7CCB-17B0-8A43-CED075B4390A}"/>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302A6FE-E91E-697B-95CF-87A28079DE2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04FA113E-5AB5-DB3C-EB46-55A79EBFAC3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D4EA53D-1B8C-9DCA-FD42-FEBDBF459AF0}"/>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DA988DE3-26FA-2EF0-C335-1A081A21152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40F79069-C576-3693-A756-56A7848052C2}"/>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203F87DB-3FAE-7C65-8F5B-53C40C7F990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3668EC75-FD5B-218D-13D2-EC1E4A08ACAE}"/>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4">
              <a:extLst>
                <a:ext uri="{FF2B5EF4-FFF2-40B4-BE49-F238E27FC236}">
                  <a16:creationId xmlns:a16="http://schemas.microsoft.com/office/drawing/2014/main" id="{F5E25BC0-66FF-80AF-8E5A-8B10214FE68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7A724D7B-DE2C-E603-56EF-70B41B6DE2D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AAF7593A-B5AF-3F9A-A099-AA6289D7F8F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FB7073DC-75B8-8EAF-A8E5-DF6BC75852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1391394-A4EB-FEB9-97A5-6682FD3B54D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7228020B-FF54-A3FC-693B-8FF0941B4B3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BE7183-FF7A-84C6-43C3-E5C64E3356B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2C460848-AF72-BD79-8776-5B3BC9B1366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DDFECE1-80CD-264E-5485-7038DBC2147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B094A0E7-049A-34A8-C445-A0725016751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C286CF93-4BC6-44DB-62D2-F7C5DA15BBE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9EC8150A-29FB-A5C2-ABF7-3A8AFB54627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4FB3C46D-FDFD-239F-E542-DEFCB3F652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B621A9B3-ABA7-EDF0-506D-62C777EF34A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94D1E730-B69A-B8BB-AEEC-6618CE3E232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E67FFE2-9B65-7821-8D56-877F7D7DB19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AC3CA94A-B646-C269-589B-CA42AB27BBA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F5ACD9BF-AED4-42EB-CD63-E53A49176E0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D9196337-A1C3-159C-84D9-A4E71C4C1656}"/>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2D90F07-AA6D-30EF-F023-1560A70727A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3C3F53-D624-6D35-1720-797C4F35EA26}"/>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A74CE35-5947-B9E7-34F8-46664D955CE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CACB1B7-2E80-6F4B-319B-CCFE717EBA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58DD5524-5C7A-526B-94D0-05108E276831}"/>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B23F86F-1163-B94A-6986-06280B00C381}"/>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E2AD7F77-DD44-307B-D1D6-2AC40480FEE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41181034-AD35-BD0B-EAAB-66FC06154DB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6CD8F690-8E10-D48F-B346-086EC015747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05F42756-C3D2-6E29-B5EC-A056C980FCE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F13D7AA9-1B1B-CBE8-B334-F7888C80D1E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823643F0-143A-28CB-FA91-A8670568FBC0}"/>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37C0A862-1FB3-8F78-8A0F-B549D99008A1}"/>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A8544438-2A81-C3DB-09A9-5C63D1F2A71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B168FFD6-0D76-9C16-389C-3EF0FCA53FF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84CC6140-A705-4CE8-3A2D-07D6335E3067}"/>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22B78796-B9EE-5489-E791-3D8C59D7684F}"/>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70F8B0E3-A5FD-7A1B-0AEB-7F185564585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7CF737D-6FBE-0565-0319-8D507CBE21C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Spotlight Grad">
            <a:extLst>
              <a:ext uri="{FF2B5EF4-FFF2-40B4-BE49-F238E27FC236}">
                <a16:creationId xmlns:a16="http://schemas.microsoft.com/office/drawing/2014/main" id="{E4CE15E1-FB1F-F096-DFEF-B26EFE194F40}"/>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2368" y="2575984"/>
            <a:ext cx="11093873" cy="3901016"/>
          </a:xfrm>
        </p:spPr>
        <p:txBody>
          <a:bodyPr/>
          <a:lstStyle>
            <a:lvl1pPr>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p:txBody>
          <a:bodyPr/>
          <a:lstStyle>
            <a:lvl1pPr>
              <a:defRPr sz="2933"/>
            </a:lvl1pPr>
          </a:lstStyle>
          <a:p>
            <a:r>
              <a:rPr lang="en-US" dirty="0"/>
              <a:t>Click to edit Master title style</a:t>
            </a:r>
          </a:p>
        </p:txBody>
      </p:sp>
      <p:pic>
        <p:nvPicPr>
          <p:cNvPr id="3" name="Graphic 2">
            <a:extLst>
              <a:ext uri="{FF2B5EF4-FFF2-40B4-BE49-F238E27FC236}">
                <a16:creationId xmlns:a16="http://schemas.microsoft.com/office/drawing/2014/main" id="{9FA2EB00-0978-7710-7A0B-A2442502CC3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0126" y="453187"/>
            <a:ext cx="1521127" cy="216000"/>
          </a:xfrm>
          <a:prstGeom prst="rect">
            <a:avLst/>
          </a:prstGeom>
        </p:spPr>
      </p:pic>
    </p:spTree>
    <p:custDataLst>
      <p:tags r:id="rId1"/>
    </p:custDataLst>
    <p:extLst>
      <p:ext uri="{BB962C8B-B14F-4D97-AF65-F5344CB8AC3E}">
        <p14:creationId xmlns:p14="http://schemas.microsoft.com/office/powerpoint/2010/main" val="362636538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11094297"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11094297" cy="4938183"/>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8" name="Logo Lockup">
            <a:extLst>
              <a:ext uri="{FF2B5EF4-FFF2-40B4-BE49-F238E27FC236}">
                <a16:creationId xmlns:a16="http://schemas.microsoft.com/office/drawing/2014/main" id="{4E60961E-7D68-8705-6107-30201A045F8B}"/>
              </a:ext>
            </a:extLst>
          </p:cNvPr>
          <p:cNvGrpSpPr>
            <a:grpSpLocks noChangeAspect="1"/>
          </p:cNvGrpSpPr>
          <p:nvPr userDrawn="1"/>
        </p:nvGrpSpPr>
        <p:grpSpPr>
          <a:xfrm>
            <a:off x="10058400" y="381000"/>
            <a:ext cx="1706880" cy="379811"/>
            <a:chOff x="1215152" y="1794510"/>
            <a:chExt cx="6722532" cy="1495881"/>
          </a:xfrm>
          <a:solidFill>
            <a:schemeClr val="accent1"/>
          </a:solidFill>
        </p:grpSpPr>
        <p:pic>
          <p:nvPicPr>
            <p:cNvPr id="69" name="2023">
              <a:extLst>
                <a:ext uri="{FF2B5EF4-FFF2-40B4-BE49-F238E27FC236}">
                  <a16:creationId xmlns:a16="http://schemas.microsoft.com/office/drawing/2014/main" id="{840733AA-4BE4-52D1-BC95-B8C299401C0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40637" y="2033972"/>
              <a:ext cx="1688211" cy="592074"/>
            </a:xfrm>
            <a:prstGeom prst="rect">
              <a:avLst/>
            </a:prstGeom>
          </p:spPr>
        </p:pic>
        <p:pic>
          <p:nvPicPr>
            <p:cNvPr id="70" name="exchange">
              <a:extLst>
                <a:ext uri="{FF2B5EF4-FFF2-40B4-BE49-F238E27FC236}">
                  <a16:creationId xmlns:a16="http://schemas.microsoft.com/office/drawing/2014/main" id="{A74F44D6-490C-01DF-181C-9BA90752A2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15152" y="1794510"/>
              <a:ext cx="4928616" cy="1072134"/>
            </a:xfrm>
            <a:prstGeom prst="rect">
              <a:avLst/>
            </a:prstGeom>
          </p:spPr>
        </p:pic>
        <p:pic>
          <p:nvPicPr>
            <p:cNvPr id="71" name="grow.">
              <a:extLst>
                <a:ext uri="{FF2B5EF4-FFF2-40B4-BE49-F238E27FC236}">
                  <a16:creationId xmlns:a16="http://schemas.microsoft.com/office/drawing/2014/main" id="{E19C7143-2E88-D716-D14C-BEC0A9DD4DD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25763483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446ABA2D-CD69-025C-63B7-FB5941E2F235}"/>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63CC2053-D26F-1A09-EC5F-40F09CFF97D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ECAA126C-3631-1D8E-91D5-30614D2DE00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D37153E-609D-76FB-E0A9-B96F729D65F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6B8C804A-3D3C-4FB7-7B2B-A5B1631680C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65FDD9-DC01-9315-92F5-ADE28CE6BD4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E2CD018-007D-C7F5-8CEA-6EF75B05E65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CC789D7-2EF8-E7C1-3590-31166A200FF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3CA35A59-F430-B04E-386A-F9806371FB8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A8AD1C7A-EDE4-E574-FB2C-88F4363C548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75FE1BCD-C5CF-20EE-4B9C-885FEA87A826}"/>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6FB99C9-2D8F-7E6E-69FF-3BCC325E5E8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9B3B169-E6F0-A0BD-9B8C-95419947664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F14F4EF-6D98-05D1-BE74-68BF6458941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E0A690F-ABFD-EDD2-CE30-9CB472CEA6D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AC81C5B8-3066-7127-B324-F8C1B54F3EF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256407F4-415D-EC36-7B0D-317E1E62853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AA649B4A-E3F9-8AAB-03F2-0B0136C748C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156B5B86-A947-AB70-8F2E-CD3AD48D0D4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8764E9BE-F472-A922-E562-0F87D83E7EB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06434AD-4A84-F86B-1A54-DCB4778D075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FF78F582-DCBC-38BA-BF2E-855C713CA45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47417605-21FA-6FD4-573F-3259A8D97A2D}"/>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8442E6-7097-B2AA-70C8-70CEFC964AE3}"/>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C9EEE4EC-6594-1727-68E8-9E7F5F4D19A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2B8441AA-615C-FE97-2A5C-A73E59164EB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8184389B-5467-CABF-214B-04846261ED8C}"/>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00ECDAB-0A70-53BB-F625-35B0DBB0D742}"/>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DF724ED-3E21-516D-0F80-954C1F4647C9}"/>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DAFA7EEE-DA4E-1134-B546-6DA960559883}"/>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F1ABEF9F-C8E7-1E1D-6913-B1BC9F3715E7}"/>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56F9207-0BAB-6FEF-7DAD-F6F4D20CCA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FF7CBE-AFE8-B984-686A-ED28B130250D}"/>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DA6E0FB-B3D1-07D8-10F0-F4D88CD72FEA}"/>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78F46D8-E620-19A4-2C54-9A518DC2520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C631130-7781-248E-7503-F734C6BF07B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9C30F47-A74C-E59A-2B35-E306768E44D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2D2A1D81-56FD-0E35-1730-04538258FF4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54CDB369-4819-9F56-C751-298D0B4C14D6}"/>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B7E14E3-3EFA-E2D9-ACCF-1D2C4641E2E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BA4F7D28-29EF-B5A4-30B0-5D6088F7F9A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9BED50D0-FAE0-FEE9-71D2-B3F5DCEA662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0D0E95CC-4BC4-3AD8-FC95-C314E3A8990F}"/>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10FE85A-1E32-5AF8-0FAE-829224D8CDD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ABB1206-8A13-419E-89F3-BC9DCD184C3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841409E-A030-F9DF-28AA-C6E30A8B6D1D}"/>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7AB87EF-7E1C-CE81-AE53-CC86C5EEB81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B751BD71-9A2E-402B-D7BC-F136211045C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5EBBFA7E-C8F8-15E8-02A4-F2218837114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65132582-0C82-F949-94BF-B516387E8D36}"/>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57DC4A0D-B619-5901-81C2-5DEB10EE48C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3FA2EB0E-A980-6AD9-9419-0B10DE370BDD}"/>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66F9D8C5-8439-9DC7-0DC7-CC80F9A93F1B}"/>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0B28F8E2-281B-C485-2B45-7367F0E4B266}"/>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6E2E3B79-0700-4CC2-F322-508698F290D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3718560" cy="792480"/>
          </a:xfrm>
        </p:spPr>
        <p:txBody>
          <a:bodyPr/>
          <a:lstStyle>
            <a:lvl1pPr>
              <a:defRPr sz="2933">
                <a:solidFill>
                  <a:schemeClr val="tx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3718560" cy="4938183"/>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8778240" y="320040"/>
            <a:ext cx="3048000" cy="646552"/>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4815840" y="0"/>
            <a:ext cx="73761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27257845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186F1FFE-C807-EC98-9267-731A40A2D90E}"/>
              </a:ext>
            </a:extLst>
          </p:cNvPr>
          <p:cNvGrpSpPr/>
          <p:nvPr userDrawn="1"/>
        </p:nvGrpSpPr>
        <p:grpSpPr>
          <a:xfrm>
            <a:off x="-297264" y="-309033"/>
            <a:ext cx="12786528" cy="7493349"/>
            <a:chOff x="-222948" y="-231775"/>
            <a:chExt cx="9589896" cy="5620012"/>
          </a:xfrm>
        </p:grpSpPr>
        <p:cxnSp>
          <p:nvCxnSpPr>
            <p:cNvPr id="4" name="Gerade Verbindung 46">
              <a:extLst>
                <a:ext uri="{FF2B5EF4-FFF2-40B4-BE49-F238E27FC236}">
                  <a16:creationId xmlns:a16="http://schemas.microsoft.com/office/drawing/2014/main" id="{CD15CA99-0EC3-2727-8BDB-1D2DBC9534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Gerade Verbindung 26">
              <a:extLst>
                <a:ext uri="{FF2B5EF4-FFF2-40B4-BE49-F238E27FC236}">
                  <a16:creationId xmlns:a16="http://schemas.microsoft.com/office/drawing/2014/main" id="{ACB18D08-80B9-EAFA-C03E-04471020F856}"/>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34">
              <a:extLst>
                <a:ext uri="{FF2B5EF4-FFF2-40B4-BE49-F238E27FC236}">
                  <a16:creationId xmlns:a16="http://schemas.microsoft.com/office/drawing/2014/main" id="{6B8145FC-7A70-4A9A-9A27-3E2E18F9ACE0}"/>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5">
              <a:extLst>
                <a:ext uri="{FF2B5EF4-FFF2-40B4-BE49-F238E27FC236}">
                  <a16:creationId xmlns:a16="http://schemas.microsoft.com/office/drawing/2014/main" id="{397E6963-FB08-EB26-64F7-185377AE83F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3">
              <a:extLst>
                <a:ext uri="{FF2B5EF4-FFF2-40B4-BE49-F238E27FC236}">
                  <a16:creationId xmlns:a16="http://schemas.microsoft.com/office/drawing/2014/main" id="{5EA21B72-C5B4-BFFA-8E1E-D018998E9F35}"/>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150266C-4114-F278-853C-6CB3E1B68CD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A43708C9-B66B-8A76-23CF-F45B60A1FFB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1213C271-102D-00F4-97BA-A451D892DC6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5E1999D-F616-9A8B-A73C-A032CE779F2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A34812E0-4DEA-D650-771F-94C0B3148B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1399D417-7524-A017-58AC-8186A5329CA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AC8624E2-E01D-3A87-33D0-0EA3270C81DA}"/>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71EB1CEE-2720-74E3-37E0-AA7F2F6BF10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CB33B59B-BDE3-E52C-75F5-EF55BA2157A5}"/>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5">
              <a:extLst>
                <a:ext uri="{FF2B5EF4-FFF2-40B4-BE49-F238E27FC236}">
                  <a16:creationId xmlns:a16="http://schemas.microsoft.com/office/drawing/2014/main" id="{B69D12A4-E355-0E0C-D92B-B09DECF73179}"/>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778A4A88-83A6-8FE2-99BE-0C055CE26E4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4">
              <a:extLst>
                <a:ext uri="{FF2B5EF4-FFF2-40B4-BE49-F238E27FC236}">
                  <a16:creationId xmlns:a16="http://schemas.microsoft.com/office/drawing/2014/main" id="{08D37D49-6DB9-A8A8-6CC1-059D482F32A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E6EB02A5-4E84-3368-91A4-16DD08C36F8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FE2086A-A1FB-DF3E-C0B9-275118244DA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1CC9C861-061B-253A-EBA5-778BAC614FA1}"/>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E16260D-15DE-2568-6AD9-734151F6CB28}"/>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0836F143-F9A3-7307-40BC-F83D6D2C2DE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11A88215-E8B5-8168-622F-C89D419565FF}"/>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C48D474F-3AED-6436-C469-C53BB804659A}"/>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93CACF6-DEF4-E2BE-34EE-825885FDB365}"/>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9529584-5303-CD71-0E48-3A2C9A4A530A}"/>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4151F17-4392-2CD8-4546-F15A759DCF50}"/>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7D7C4DA0-67F0-2E63-0F0E-31878C4D228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F363FB0D-22BA-7B47-E7CD-25227D125E1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063375BB-29E0-B42D-D282-548DE507702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2E1CEE30-B768-FF82-6059-826CD5573D9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3C37AB1F-29ED-671B-BE62-D07601EDE64B}"/>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4D411397-2799-2ED1-9BD9-D640A217379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397D8F54-B355-FFE9-2414-E9AF0AB55BD5}"/>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591CA4AD-F4F9-3F13-4A9E-8E4EA82AFAD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1BE3D13-A831-4AF3-0DFA-B44EA88222B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11DEAF7-C62F-8FEE-A781-F57BBC8F3DB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30E72AF-09AF-BAB8-8D99-E7278AEB02AD}"/>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CCDE3876-8C40-6431-0188-679EE3A313C9}"/>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377FAFCC-E85F-5FA9-18A5-305BE2F214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33E5F53-322A-3BB6-5A76-D64E9DEC420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BE009ED-F316-FD5D-731F-D38027913C9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FCCEE9F-FBC0-35B2-35FF-337F80955C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13215269-AFCF-DE39-670F-40143570CC7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CC3FA5-E356-3CB1-09C7-CDE2CCB88880}"/>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C0BECC58-386A-C487-D0FC-D0ECF581BF0B}"/>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4B94247D-0DB6-96F2-D1A1-D37583980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0C661C4-99EC-D962-7D12-028BAE604F9A}"/>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5550C7-A4F7-BFF8-45FF-6C4A979E02EA}"/>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59377BD6-1903-17EB-A28C-F468A96FAF66}"/>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AAA652C-4321-C000-2530-B2DCD45B7D2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912335F7-0E4F-DFC4-BB5F-15FECCC19F98}"/>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33">
              <a:extLst>
                <a:ext uri="{FF2B5EF4-FFF2-40B4-BE49-F238E27FC236}">
                  <a16:creationId xmlns:a16="http://schemas.microsoft.com/office/drawing/2014/main" id="{98B33731-C00A-FBCC-1177-F5C360FF2AD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ECF540BD-F0A5-2C4C-0475-63C032C4158E}"/>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365760" y="381000"/>
            <a:ext cx="11460480" cy="79248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88362332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grpSp>
        <p:nvGrpSpPr>
          <p:cNvPr id="7" name="Grid">
            <a:extLst>
              <a:ext uri="{FF2B5EF4-FFF2-40B4-BE49-F238E27FC236}">
                <a16:creationId xmlns:a16="http://schemas.microsoft.com/office/drawing/2014/main" id="{BD286F98-4412-BCDE-8624-414C7888F55C}"/>
              </a:ext>
            </a:extLst>
          </p:cNvPr>
          <p:cNvGrpSpPr/>
          <p:nvPr userDrawn="1"/>
        </p:nvGrpSpPr>
        <p:grpSpPr>
          <a:xfrm>
            <a:off x="-297264" y="-309033"/>
            <a:ext cx="12786528" cy="7493349"/>
            <a:chOff x="-222948" y="-231775"/>
            <a:chExt cx="9589896" cy="5620012"/>
          </a:xfrm>
        </p:grpSpPr>
        <p:cxnSp>
          <p:nvCxnSpPr>
            <p:cNvPr id="8" name="Gerade Verbindung 46">
              <a:extLst>
                <a:ext uri="{FF2B5EF4-FFF2-40B4-BE49-F238E27FC236}">
                  <a16:creationId xmlns:a16="http://schemas.microsoft.com/office/drawing/2014/main" id="{12B38B5C-3EEC-6B37-FEC4-C4CE303EA5FD}"/>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6B789E5B-1F43-1009-2186-5516D69B762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4">
              <a:extLst>
                <a:ext uri="{FF2B5EF4-FFF2-40B4-BE49-F238E27FC236}">
                  <a16:creationId xmlns:a16="http://schemas.microsoft.com/office/drawing/2014/main" id="{45EDA632-FDAD-7EEB-ED18-72F2C16AA19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26F905DB-38C9-6996-9B46-856D5299236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2F6C0BC-383C-7E50-AE23-AC3DC0852AC3}"/>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B18877AF-938A-21C7-F339-45A17DF1A788}"/>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53404D8-E0B9-D53C-C61A-A75ABF290066}"/>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B7AD226-7FF8-5D05-B810-DAB8106534A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C7CD7CC0-9FE7-9A68-D204-6F9A35488F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7223DABE-B5C5-2701-9EA8-BB42DA089DFD}"/>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9588CA0A-F16F-325C-26A9-8ABAC761CDBA}"/>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61400D47-D1AF-73BD-5A30-406B66B04967}"/>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5335CBC3-F23D-DE26-5C48-113DF9DE259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01C1974-E73E-BE89-C4E3-5DDEE28B123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43E60519-748B-853F-76E5-99901CCE177C}"/>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5">
              <a:extLst>
                <a:ext uri="{FF2B5EF4-FFF2-40B4-BE49-F238E27FC236}">
                  <a16:creationId xmlns:a16="http://schemas.microsoft.com/office/drawing/2014/main" id="{1D86D0A2-D557-A665-D952-94BCA9F598F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4">
              <a:extLst>
                <a:ext uri="{FF2B5EF4-FFF2-40B4-BE49-F238E27FC236}">
                  <a16:creationId xmlns:a16="http://schemas.microsoft.com/office/drawing/2014/main" id="{7776AFB9-90B1-3D49-21DF-31F157A3DE1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8F025BEE-5EC4-3D80-FD7F-AB0B74C9882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BA5B7BB7-9373-B9B0-1577-6BF2A1D84D0C}"/>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4B10CE0E-FDDE-CE15-5F87-03EE79CC96C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047F013-B03C-E90E-1F3B-6519F4B883D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8E1A9588-5301-05FC-D542-5C365521C9C1}"/>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98592A2-C61A-7CA2-36D2-9EC2C89E5E71}"/>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FC9F9E7-A0C1-7725-F2A4-1EF3BB6A37B9}"/>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92C47DD1-0631-658A-61A0-1B68F26D407E}"/>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C25693-798D-1707-C091-C72D98BC645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7284195-920D-C699-2146-EF608F3BF8C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B0908BC-0CDE-A7A1-861C-C567F55EC73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0692611-2DF6-F3A8-EBC9-47AB490FF9D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5">
              <a:extLst>
                <a:ext uri="{FF2B5EF4-FFF2-40B4-BE49-F238E27FC236}">
                  <a16:creationId xmlns:a16="http://schemas.microsoft.com/office/drawing/2014/main" id="{7B94B2B5-015E-9C9C-5AC2-76D0012F3B89}"/>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F2FB1BFB-1907-54A9-80FD-022C0C766E72}"/>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03765894-3AFD-BBE7-F1EF-8F6A54D98B0C}"/>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184BD26A-1BBF-5E4F-5441-6D5C5C62B7C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1D4FF71-CFDA-43A9-EAE4-036C4403DF6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0B39045F-7DC6-2946-2BF6-AC174C20F9E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E1CFB7B-CB11-5ED3-A174-25AE506AC0BB}"/>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CEB8A63-CD35-5266-CE4C-CC7319D45B83}"/>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DA1AF14-6B46-F57A-93C7-ECAAB44D307E}"/>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51A0FBF-0938-BDB2-FB3A-50338B9EB5C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761A2C7-B32B-211F-04DD-F5D1E908B0D0}"/>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A3DC579-2B35-31F8-9854-C1542DDF0219}"/>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7AC77F0-94D6-851E-E8AF-CD427220E964}"/>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101B9DDA-DDD3-AC1F-0EB6-356E09638B7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10905E-896A-0ADE-CDD2-A5219AE67785}"/>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394B727-3B87-42FD-D4D3-6FE7C0445A9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D49EBC0-440E-3C96-DAAA-DFC02F7A50AE}"/>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88B5193C-F5B8-5CE7-D824-5411C35ACFF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3A66ABC1-CE7C-5361-90CF-2E024829012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A426245-5BF1-7686-FA55-2C9D89E5E125}"/>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6DF1F4C-2169-E745-0DCC-7398D144880F}"/>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DEC3A6C5-79FA-9B1A-F337-95AB90D6FD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F662C672-8561-24E6-F9BB-58718303B902}"/>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8FEE5D3-67F1-866D-37FB-BA73835D35C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33">
              <a:extLst>
                <a:ext uri="{FF2B5EF4-FFF2-40B4-BE49-F238E27FC236}">
                  <a16:creationId xmlns:a16="http://schemas.microsoft.com/office/drawing/2014/main" id="{8B2BB80B-F726-8F7B-2DE5-83AF3EECB71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53FD0BD6-F27E-FBFF-4A31-EF0229A117AC}"/>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potlight Grad">
            <a:extLst>
              <a:ext uri="{FF2B5EF4-FFF2-40B4-BE49-F238E27FC236}">
                <a16:creationId xmlns:a16="http://schemas.microsoft.com/office/drawing/2014/main" id="{53F5E8AA-5345-D820-3EB0-3F5BB0FEEE0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366184" y="381000"/>
            <a:ext cx="11460056" cy="792480"/>
          </a:xfrm>
        </p:spPr>
        <p:txBody>
          <a:bodyPr/>
          <a:lstStyle>
            <a:lvl1pPr>
              <a:defRPr sz="2933"/>
            </a:lvl1pPr>
          </a:lstStyle>
          <a:p>
            <a:r>
              <a:rPr lang="en-US" dirty="0"/>
              <a:t>Click to edit Master title style</a:t>
            </a:r>
          </a:p>
        </p:txBody>
      </p:sp>
    </p:spTree>
    <p:custDataLst>
      <p:tags r:id="rId1"/>
    </p:custDataLst>
    <p:extLst>
      <p:ext uri="{BB962C8B-B14F-4D97-AF65-F5344CB8AC3E}">
        <p14:creationId xmlns:p14="http://schemas.microsoft.com/office/powerpoint/2010/main" val="299083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3">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54E1C7FF-B625-F6D1-259E-2970176FA165}"/>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7F861AA0-7086-C4AC-43F3-C2B46F4A309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35D395EC-2027-66CD-62D8-57E6AF015979}"/>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5DDB5550-7E77-E93F-4630-DA101B9EF6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4216CB2D-37C6-532B-B06D-1BF68A35BC22}"/>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A1D05789-CBF4-0FC6-BC5D-FDC0EBFFBAB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7731409-A1CD-4FB5-CBD2-9F7DC776317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DC4AD45E-D672-38E5-5ADB-B347AF32219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0A46F24F-4CC9-FDD8-AE4F-C6D2DD197AA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034FDD-8137-FF33-E892-EED71E108FA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8BE7FDC-2FDC-B5A1-DD59-405442369148}"/>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51D4BB2-F837-C8BC-4385-A12AF5905FF8}"/>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886949E-D264-CDF9-819B-49E5C5FF543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D37C8B5-0C99-C16F-E4E1-0F1B469ED12E}"/>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9331554-E4FC-212C-5E14-82E2DCA559D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4913EDA6-A96A-48D8-223D-BF5BD4A266B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BE5C636C-65AF-1617-FA1C-B86BF9D69104}"/>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A716410E-45F8-B8A3-2F0F-BC3A3B2F7A62}"/>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CCB43EC-2B35-E21B-A6A6-B3E01B845322}"/>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175B4FD-1B98-CB60-BD71-57AC337027C3}"/>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70E685A-C732-D538-31CA-DC9A8D57835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390AE6C4-3306-9AFD-E2A4-02B540FFCA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2A14DD05-880D-BF30-3810-F461DB0A590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7601C6B0-B224-5126-DA0B-302E9EF9E2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6E5B912-F4B4-FB60-9636-104C79D876D1}"/>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1AED5DCA-D687-8EE0-94DB-2D16CE7EF2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26B983D-50C7-7ED8-707B-F05DB26A130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F6A0B01-5497-8B1E-F5F1-4BD5DFDBDA61}"/>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1EF6B145-4CD5-4D6F-ECB3-4F622C6CF01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76421B41-3204-EADE-526F-35E73E1A225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77976B20-CBDE-0381-8255-D58B4667795C}"/>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CDA6CE3-6FA3-810D-E6B9-018FF57DAD3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97F7496B-62A7-82FE-8937-1046B7AC232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2DC28548-D2DD-D79D-55B9-3326BBC9900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BAC57BD-3D6E-2DC4-6262-B9B5F05EFE40}"/>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D63C5A7A-2078-147B-CCE4-B79C597004F1}"/>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04CA1DA-AFF8-845F-17C0-8A75ED47D31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05775C-525B-BCC8-F2AD-F83A1F3A668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F8152476-6373-3479-674B-9AAF978649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D60FA80C-9710-BFA8-FE73-DC5C95869CB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39D2BEB2-019C-EB67-733B-B9F1EC29248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3709229-39E1-BA3B-CEDB-A8BCBBE54AD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D6AFB3F-9455-CE1B-6F6D-40386831D962}"/>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A74D8506-C422-0655-D817-2FEB162BE1E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87556D93-18F1-FB93-821A-210E1F05BB0B}"/>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9931388-35D8-93CC-D751-894675732D7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D86088C6-FB22-2BEF-F297-165AB1C2FDA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C15AD175-6EEA-4DDD-78AD-4B3500A437DB}"/>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0951260F-ECF9-C3F0-D7AD-F96C8570920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672D64E-3317-4F72-EA15-E43A5768279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C28C31-D21F-F271-2E07-B87D7E1E4D0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A8B7D58-82B8-8EA0-765A-59897895AB6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693F5CC-632D-3DB5-DD09-2EF800848310}"/>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B002CEE7-9172-8379-21FA-434B328A6981}"/>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4D90AF80-ED83-29D3-1819-40366D10562A}"/>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op Grad">
            <a:extLst>
              <a:ext uri="{FF2B5EF4-FFF2-40B4-BE49-F238E27FC236}">
                <a16:creationId xmlns:a16="http://schemas.microsoft.com/office/drawing/2014/main" id="{81A89497-1F67-80C8-572E-F6E69A19341F}"/>
              </a:ext>
            </a:extLst>
          </p:cNvPr>
          <p:cNvSpPr/>
          <p:nvPr userDrawn="1"/>
        </p:nvSpPr>
        <p:spPr>
          <a:xfrm>
            <a:off x="0" y="0"/>
            <a:ext cx="12188952" cy="2834640"/>
          </a:xfrm>
          <a:prstGeom prst="rect">
            <a:avLst/>
          </a:prstGeom>
          <a:gradFill>
            <a:gsLst>
              <a:gs pos="0">
                <a:schemeClr val="accent1"/>
              </a:gs>
              <a:gs pos="10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Gradient Rectangle">
            <a:extLst>
              <a:ext uri="{FF2B5EF4-FFF2-40B4-BE49-F238E27FC236}">
                <a16:creationId xmlns:a16="http://schemas.microsoft.com/office/drawing/2014/main" id="{48168C81-B130-5FB1-7636-E45E8797559F}"/>
              </a:ext>
            </a:extLst>
          </p:cNvPr>
          <p:cNvSpPr/>
          <p:nvPr userDrawn="1"/>
        </p:nvSpPr>
        <p:spPr>
          <a:xfrm>
            <a:off x="365761" y="1538817"/>
            <a:ext cx="11460057" cy="5319183"/>
          </a:xfrm>
          <a:prstGeom prst="rect">
            <a:avLst/>
          </a:prstGeom>
          <a:gradFill>
            <a:gsLst>
              <a:gs pos="33000">
                <a:schemeClr val="bg1"/>
              </a:gs>
              <a:gs pos="100000">
                <a:schemeClr val="bg1">
                  <a:alpha val="9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365760" y="381000"/>
            <a:ext cx="11460480" cy="792480"/>
          </a:xfrm>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61351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Pic 1">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9A66EBE-F359-B030-E4C3-EF88FEA5B39F}"/>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A5A945FD-5BB2-ABB2-8FB2-AD449F0C5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65CED372-5822-5B31-4000-89A4B81CEC1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B0E1C8BF-D436-D895-023C-6A7B6372DFCB}"/>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9BF755A3-34FF-F4A1-5100-C83D000FC170}"/>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D2974BD-7B9A-2CAC-E2B7-EB25BAFABA8F}"/>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7B56D92-5335-B9A9-EA1F-846CCCF3F06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20663052-57A6-0906-75FB-70B117D74360}"/>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EE28E6FE-5119-CAED-13BB-DA45D41E3C66}"/>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5A666A10-7A41-436F-8643-603144EE9015}"/>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27A41F87-4659-6C1C-5FCF-A0581035B4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D8BBDC43-096A-D91F-CF5F-668644019FC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05C2F0C-06CA-B691-1DE5-5E103A75A46D}"/>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CB705A20-B47A-D2CB-D959-22B7A5E3A87C}"/>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F6CC635F-1010-FD93-0865-42B8BB0CC900}"/>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3B61F3B7-7112-6D7E-AF0D-7CD0CBA4DE82}"/>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5DF143D8-134D-559D-C7B2-F6B97773711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2108BF48-AC77-DF1D-B6D0-45D7CBE3BDE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CCEF7338-43FA-C32D-C177-63791699589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1CCA7640-CBDB-0C17-635A-1E600DC18BA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41B1E67-A37B-4591-9079-F3C23E75543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57E61ED-5F2E-4495-FFD6-A0239CFD05D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DCBC5A86-D433-326D-7E69-24CAC4527F6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1180F49A-0E0A-A391-A4B2-0F5F7E27BEA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04A4131C-A3D1-196C-5BAE-5167AD4F09B4}"/>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12DFD79-19E3-D85F-93BD-3171B7A469A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4C48A937-B764-3DA9-6179-8845154812B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7A538EE8-A831-E913-465A-6FC89799937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680CDBC1-1D77-D1E6-4D45-DFBA387728E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38791D07-8BEF-BF50-D1FA-DD4BFE3917C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15415DF9-EBAD-F6E8-CD3B-562D1938AE3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7B27100-9D37-7104-B1D3-35E36E82BBB9}"/>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AF1DCDC-55A6-05FB-BA62-533EE1A1935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161E2550-0487-DC77-488A-8C360555DF9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F5848871-95A5-3B60-05DD-D4CF63C0C4D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21703E39-2172-2C66-E557-88A7C6945CAF}"/>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345D65-30C8-0C9E-989B-738E9F587F38}"/>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3A1CC55-64F3-0159-BE4E-357B5A7A41C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DB6E07F7-DF32-D8D1-9EB1-C983ABDFA0A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A921C994-F289-1B49-4E96-963426B7CD28}"/>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FCD95C1-E8D1-C2DC-0C29-D455F1641D3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72BFEE90-80E4-91D1-7D16-22B4BBCD30E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168AAFA-CB73-BC39-C140-1430480D241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CD87E6DA-7222-B298-54E9-B7B8A506D176}"/>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2E639C4-8EB2-9A0A-EBC2-C5461B6C1AA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241B4452-D781-0CFE-B96C-A0AE5E8BD356}"/>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9000F1-0353-3D56-A3FC-783A154D76C8}"/>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41664D-D01C-C672-DF76-18665020601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AA8D91B-6307-56A9-5A66-FC3D8A58B49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9B0D806-77FC-917C-D5F3-E871FF5F796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9FEE963-9A69-35F1-603C-BA5E5A6A74DA}"/>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940E1260-86B0-9A8A-7E48-F60767D2849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1B3ADD65-40E6-5643-7E85-D455306AFC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4309F8E0-FBBD-1803-AE61-4C34B77D8CFC}"/>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5D154274-522D-E16B-0A0E-F9ACF44D1997}"/>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1"/>
            <a:ext cx="7376160" cy="791633"/>
          </a:xfrm>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7376160" cy="49381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8473440" y="0"/>
            <a:ext cx="37185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33344681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COntent Pic 2">
    <p:bg>
      <p:bgPr>
        <a:solidFill>
          <a:schemeClr val="bg1"/>
        </a:solidFill>
        <a:effectLst/>
      </p:bgPr>
    </p:bg>
    <p:spTree>
      <p:nvGrpSpPr>
        <p:cNvPr id="1" name=""/>
        <p:cNvGrpSpPr/>
        <p:nvPr/>
      </p:nvGrpSpPr>
      <p:grpSpPr>
        <a:xfrm>
          <a:off x="0" y="0"/>
          <a:ext cx="0" cy="0"/>
          <a:chOff x="0" y="0"/>
          <a:chExt cx="0" cy="0"/>
        </a:xfrm>
      </p:grpSpPr>
      <p:grpSp>
        <p:nvGrpSpPr>
          <p:cNvPr id="3" name="Grid">
            <a:extLst>
              <a:ext uri="{FF2B5EF4-FFF2-40B4-BE49-F238E27FC236}">
                <a16:creationId xmlns:a16="http://schemas.microsoft.com/office/drawing/2014/main" id="{FA1B9178-DA5C-4A45-7A9F-98D24D075F8A}"/>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C51B08D8-1176-E62D-A10E-FB28689C187C}"/>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181B925F-62B4-B44B-D104-3105ED261300}"/>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351F384-F3D2-CB89-233E-458327DC570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5BAB29B5-67F6-EFA0-C7E4-9FB472BAD15D}"/>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D70634EF-144C-20A3-A4AD-B5F48A50F1B8}"/>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4F8F58B-14E3-B2FE-16D7-9C4C35F30E56}"/>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AF5D3CAB-9963-6C10-639F-AB04D1B953B8}"/>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AD971938-052E-A925-6360-A2FB2FCEB9B0}"/>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01D49A2F-2666-A4F2-BF5C-1BBFC485C90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BA34920-F5CB-F28E-568B-BBD6718827D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62213322-9CA9-FC4E-9B00-027A4BCBDD3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A228C6CF-1888-25FB-9722-586A4130E0A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92D2246B-7F81-36F0-3DB6-01E813133D6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4B07B0CF-AED1-5642-EB22-50CFDA45B4F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0F9FEE78-2341-7B3C-8A51-548415C01303}"/>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3388EA72-C54D-DD64-F0DB-F420CE37316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4">
              <a:extLst>
                <a:ext uri="{FF2B5EF4-FFF2-40B4-BE49-F238E27FC236}">
                  <a16:creationId xmlns:a16="http://schemas.microsoft.com/office/drawing/2014/main" id="{675F87B8-D92D-D7EB-4F2F-26766074D02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E64D2C0D-A50F-A500-BBE5-6A30261398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90C4A0D7-F5B2-A0A7-8069-9AC046F4D83A}"/>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E2AF96A4-EB0E-9A04-A68F-79D1C378CD2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E9250802-3351-94D1-7573-F33E7F1A6FA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B34C5AAA-4D0D-E0EB-2523-AB5C2F39F98A}"/>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33CDA4E8-2203-E5B4-FD0E-45E16F8CE14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376157C-BC10-4CC6-F754-80D8793314E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5418AF75-AA56-B1F2-F73E-D7DEB9EB85D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69730BC0-C533-AC3A-8E62-B93EAC83095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2D960F-2785-3AE7-3AD2-6136315C6BBD}"/>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DABDE10F-A982-193B-08DA-283E5F673E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5">
              <a:extLst>
                <a:ext uri="{FF2B5EF4-FFF2-40B4-BE49-F238E27FC236}">
                  <a16:creationId xmlns:a16="http://schemas.microsoft.com/office/drawing/2014/main" id="{8FBC5AED-5D3A-8CC7-63CF-6E2A507F87D5}"/>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280EADFD-2702-AEBB-F6F3-6D25C6060500}"/>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B357606E-8792-167E-D813-6EF3E64C36C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98B50717-675B-CCF1-7A35-6DEF20461AAA}"/>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88A70C9-0A72-DCBF-320E-4610262CECC1}"/>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B59127BC-33E1-7BD1-2D8F-30D215AFC8FC}"/>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57D1F386-CA5B-3F5B-43A8-BC82F253139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787CE2F-3C04-524D-1D72-425E1CCAB22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803CE9D5-63F9-438E-A56D-01921451D239}"/>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25E7B88-B14E-9722-BE97-C6A0772AC50F}"/>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04387835-0973-9EE9-A7F5-54654B24ED00}"/>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EC87174-CD7D-4FD7-E5A9-9776B071835C}"/>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65E91331-5EC6-99E6-E6ED-E159983A3F56}"/>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5E19E04-3D82-CC33-D9D3-2166C598BE1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FB096479-5F01-4EE1-E560-3C2B5B07A5E7}"/>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F55E280-729A-E13D-9F3F-9DE6AF9A4AE1}"/>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97E10AE-B7BB-F0AB-0AC7-D72F8F0DD4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AFAA7EE-D768-F523-7EA4-DE7CC5F7ECAA}"/>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676BF075-D5E6-3AAA-3B44-756ED5FD5F2A}"/>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85F019E1-3D3D-7002-3B98-58B167E1EDE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B6A2722A-FFFF-B515-E471-B8618A65416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9DDF3219-F882-5738-A981-77FF5007B74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CDCC877C-F565-C27A-B85B-0CDF97A2070C}"/>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F5E319-556D-DCAF-A966-8C1FA98C5A76}"/>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33">
              <a:extLst>
                <a:ext uri="{FF2B5EF4-FFF2-40B4-BE49-F238E27FC236}">
                  <a16:creationId xmlns:a16="http://schemas.microsoft.com/office/drawing/2014/main" id="{E40AC7CB-46F3-25E3-7B35-E8702FEABF64}"/>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989A3059-AA51-F844-38E5-F1DDA9DA4B26}"/>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731520" y="381000"/>
            <a:ext cx="7376160"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731520" y="1538817"/>
            <a:ext cx="7376160" cy="4938183"/>
          </a:xfrm>
        </p:spPr>
        <p:txBody>
          <a:bodyPr/>
          <a:lstStyle>
            <a:lvl1pPr>
              <a:buClr>
                <a:schemeClr val="accent1"/>
              </a:buClr>
              <a:defRPr>
                <a:solidFill>
                  <a:schemeClr val="tx2"/>
                </a:solidFill>
              </a:defRPr>
            </a:lvl1pPr>
            <a:lvl2pPr>
              <a:buClr>
                <a:schemeClr val="accent1"/>
              </a:buClr>
              <a:defRPr>
                <a:solidFill>
                  <a:schemeClr val="tx2"/>
                </a:solidFill>
              </a:defRPr>
            </a:lvl2pPr>
            <a:lvl3pPr>
              <a:buClr>
                <a:schemeClr val="accent1"/>
              </a:buClr>
              <a:defRPr>
                <a:solidFill>
                  <a:schemeClr val="tx2"/>
                </a:solidFill>
              </a:defRPr>
            </a:lvl3pPr>
            <a:lvl4pPr>
              <a:buClr>
                <a:schemeClr val="accent1"/>
              </a:buClr>
              <a:defRPr>
                <a:solidFill>
                  <a:schemeClr val="tx2"/>
                </a:solidFill>
              </a:defRPr>
            </a:lvl4pPr>
            <a:lvl5pPr>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Logo Lockup">
            <a:extLst>
              <a:ext uri="{FF2B5EF4-FFF2-40B4-BE49-F238E27FC236}">
                <a16:creationId xmlns:a16="http://schemas.microsoft.com/office/drawing/2014/main" id="{8729F275-0ABC-21A3-5853-CA3C315819FA}"/>
              </a:ext>
            </a:extLst>
          </p:cNvPr>
          <p:cNvGrpSpPr>
            <a:grpSpLocks noChangeAspect="1"/>
          </p:cNvGrpSpPr>
          <p:nvPr userDrawn="1"/>
        </p:nvGrpSpPr>
        <p:grpSpPr>
          <a:xfrm>
            <a:off x="8778240" y="320040"/>
            <a:ext cx="3048000" cy="646552"/>
            <a:chOff x="1215152" y="1828655"/>
            <a:chExt cx="6722532" cy="1426027"/>
          </a:xfrm>
          <a:solidFill>
            <a:schemeClr val="bg1"/>
          </a:solidFill>
        </p:grpSpPr>
        <p:pic>
          <p:nvPicPr>
            <p:cNvPr id="10" name="connect.">
              <a:extLst>
                <a:ext uri="{FF2B5EF4-FFF2-40B4-BE49-F238E27FC236}">
                  <a16:creationId xmlns:a16="http://schemas.microsoft.com/office/drawing/2014/main" id="{B822B917-D8B6-3543-44BD-FB558958B6A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688260" y="2868514"/>
              <a:ext cx="2249424" cy="386168"/>
            </a:xfrm>
            <a:prstGeom prst="rect">
              <a:avLst/>
            </a:prstGeom>
          </p:spPr>
        </p:pic>
        <p:pic>
          <p:nvPicPr>
            <p:cNvPr id="11" name="2023">
              <a:extLst>
                <a:ext uri="{FF2B5EF4-FFF2-40B4-BE49-F238E27FC236}">
                  <a16:creationId xmlns:a16="http://schemas.microsoft.com/office/drawing/2014/main" id="{792E3E9A-1320-C0CC-F650-8BD320E12ED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40637" y="2068117"/>
              <a:ext cx="1688211" cy="592074"/>
            </a:xfrm>
            <a:prstGeom prst="rect">
              <a:avLst/>
            </a:prstGeom>
          </p:spPr>
        </p:pic>
        <p:pic>
          <p:nvPicPr>
            <p:cNvPr id="12" name="exchange">
              <a:extLst>
                <a:ext uri="{FF2B5EF4-FFF2-40B4-BE49-F238E27FC236}">
                  <a16:creationId xmlns:a16="http://schemas.microsoft.com/office/drawing/2014/main" id="{943CF1B1-ED82-85E6-4C12-451A02043A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215152" y="1828655"/>
              <a:ext cx="4928616" cy="1072134"/>
            </a:xfrm>
            <a:prstGeom prst="rect">
              <a:avLst/>
            </a:prstGeom>
          </p:spPr>
        </p:pic>
      </p:gr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8473440" y="0"/>
            <a:ext cx="3718560" cy="6858000"/>
          </a:xfrm>
          <a:solidFill>
            <a:schemeClr val="bg2">
              <a:lumMod val="50000"/>
            </a:schemeClr>
          </a:solidFill>
        </p:spPr>
        <p:txBody>
          <a:bodyPr anchor="ctr" anchorCtr="1"/>
          <a:lstStyle>
            <a:lvl1pPr marL="0" indent="0">
              <a:buNone/>
              <a:defRPr/>
            </a:lvl1pPr>
          </a:lstStyle>
          <a:p>
            <a:endParaRPr lang="en-US"/>
          </a:p>
        </p:txBody>
      </p:sp>
    </p:spTree>
    <p:custDataLst>
      <p:tags r:id="rId1"/>
    </p:custDataLst>
    <p:extLst>
      <p:ext uri="{BB962C8B-B14F-4D97-AF65-F5344CB8AC3E}">
        <p14:creationId xmlns:p14="http://schemas.microsoft.com/office/powerpoint/2010/main" val="13173005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hem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A47BC-16E0-8D58-B0BD-572CE5551C53}"/>
              </a:ext>
            </a:extLst>
          </p:cNvPr>
          <p:cNvSpPr>
            <a:spLocks noGrp="1"/>
          </p:cNvSpPr>
          <p:nvPr userDrawn="1">
            <p:ph type="ctrTitle" hasCustomPrompt="1"/>
          </p:nvPr>
        </p:nvSpPr>
        <p:spPr>
          <a:xfrm>
            <a:off x="1620203" y="4404360"/>
            <a:ext cx="8951595" cy="1219200"/>
          </a:xfrm>
        </p:spPr>
        <p:txBody>
          <a:bodyPr lIns="0" tIns="0" rIns="0" bIns="0" anchor="ctr" anchorCtr="0">
            <a:noAutofit/>
          </a:bodyPr>
          <a:lstStyle>
            <a:lvl1pPr algn="r">
              <a:spcBef>
                <a:spcPts val="1200"/>
              </a:spcBef>
              <a:defRPr sz="2800" b="1">
                <a:solidFill>
                  <a:schemeClr val="bg1"/>
                </a:solidFill>
                <a:latin typeface="+mn-lt"/>
              </a:defRPr>
            </a:lvl1pPr>
          </a:lstStyle>
          <a:p>
            <a:r>
              <a:rPr lang="en-US" dirty="0"/>
              <a:t>Date </a:t>
            </a:r>
            <a:r>
              <a:rPr lang="en-US" sz="2800" dirty="0">
                <a:solidFill>
                  <a:srgbClr val="FFFFFF"/>
                </a:solidFill>
                <a:latin typeface="Arial"/>
                <a:cs typeface="Arial"/>
              </a:rPr>
              <a:t>•</a:t>
            </a:r>
            <a:r>
              <a:rPr lang="en-US" dirty="0"/>
              <a:t> City, State</a:t>
            </a:r>
          </a:p>
        </p:txBody>
      </p:sp>
      <p:pic>
        <p:nvPicPr>
          <p:cNvPr id="4" name="Graphic 3">
            <a:extLst>
              <a:ext uri="{FF2B5EF4-FFF2-40B4-BE49-F238E27FC236}">
                <a16:creationId xmlns:a16="http://schemas.microsoft.com/office/drawing/2014/main" id="{133A62C8-13E4-5B58-BDD3-25EAECC0839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203610784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Content Pic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6CE4DD3F-21BA-EEFB-3412-38C3E4BA606B}"/>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111FFD41-4D63-A487-CADF-CBFCB8323CB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7DC59391-43E3-83DA-4327-03E24282E90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1130D451-FE39-BE31-E382-A5001440261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7755524-81CE-91E6-4486-41E96F0312B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850C613-A38F-DA2C-4071-B7614B137930}"/>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7A2AD046-1A5D-560C-007B-B2A55066B2F4}"/>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6CEA4B0-B4B9-B256-2999-80260C85D31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E1159693-C948-9F31-C4A9-39ED8B6CE11B}"/>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EB3BAE00-F650-5E80-670A-4E5B25BFCEE8}"/>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63BABFC2-839B-47D3-1B58-5A98BE6F880B}"/>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40806B08-A751-DE91-EA4F-B8FF73DBCE86}"/>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E481D63F-E91E-94A6-AECF-CCA4876C6D63}"/>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0AAB55E-442D-888D-53E2-3D0A592D8058}"/>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83794AEC-F29F-E3EB-FEBD-13BD61E32E3A}"/>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D23D2BCC-1B3A-7E86-A7F0-C59A0C615FF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1E0C1EC-1CFE-4F99-152E-3590AA90123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7E1D21DD-2B5C-0B7E-A9EF-CF88EBB0FF68}"/>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88BD60A1-A81E-87D9-8CA5-B2154B733C0C}"/>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83EFC2F3-3F0D-5A40-022D-D2FB232D84B4}"/>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BAA147F-7A34-7225-E348-9EFC6427236A}"/>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0BD1D109-EAA6-3314-3BFA-5814FCA72455}"/>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C422B077-388F-8E6F-E298-66E23D2757B9}"/>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A3CD4ABA-858F-B289-F52E-BD302E1F5ED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415022C0-25B1-1469-4447-BF8800BE4E43}"/>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59D6960C-C56F-36E2-DB46-BD7BBCF2AB3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55D73E9F-2B1B-E65C-9633-67F476A08BD3}"/>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985B3CFA-A176-A386-4D7A-80C077D3B53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6ABB4BD7-DE59-CEFE-6133-055E8E8217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3C12612-6DFF-9725-E075-EEF3F2388FA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57499B8B-91B5-AE13-C8A3-44B22E9E4A7B}"/>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54151A00-8A59-33C2-D23B-9A6DAB4DA905}"/>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A84C73F9-21AB-01C3-5778-8909F08C1AF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8790A85D-0B5A-FEA5-A11F-6B01105DAFBB}"/>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E95269A2-3AF8-D418-469E-3244D2B723E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2F155DD2-B5B9-45FE-C87B-EC6B1AE93E6B}"/>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B1A7835B-CDA9-DCCB-6FC6-A9C3DEA3493E}"/>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F4A46D3-4F67-2133-8BEF-80496A0110C8}"/>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39EA68DB-F7E2-4607-611C-4F005669A5A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0499CB8C-96EC-B5E4-1629-D30A7984A30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B855A6E0-1AAB-026F-C0B9-6E998BD70844}"/>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75C41B3D-3F4C-1D49-304F-6671B5E68B0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734A37EC-DE8C-D7A1-EB93-E1406754C441}"/>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1079D95-A6CB-7B9E-0D57-AD6562B1383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D67E49C-648B-1128-98E7-49C16996B81F}"/>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E0267392-0D84-470E-251C-231411C708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5388570-48F4-005B-B879-CB8491D56BA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85A2FA84-82F1-7233-63CC-D2C01E47AAE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BF58AA-A03F-E3BC-1CC5-4157AFB4F944}"/>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7E01CB0C-9575-E99F-99AA-766B1FD4DEB1}"/>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3BA29C2-5E92-071F-9807-D76238F09914}"/>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24DF1957-C199-F805-AAA6-721A0DEC66A0}"/>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CF4316A6-B3D4-2223-825E-0C1DD7EF5D43}"/>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E204B458-83A8-196C-EDA7-CD46D02077C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95C8B8A3-F977-E290-8028-7AB476F87A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4815840" y="381000"/>
            <a:ext cx="7010400" cy="792480"/>
          </a:xfrm>
        </p:spPr>
        <p:txBody>
          <a:bodyPr/>
          <a:lstStyle>
            <a:lvl1pPr>
              <a:defRPr sz="2933"/>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4815840" y="1538817"/>
            <a:ext cx="3291840" cy="4938183"/>
          </a:xfrm>
        </p:spPr>
        <p:txBody>
          <a:bodyPr/>
          <a:lstStyle>
            <a:lvl1pPr>
              <a:defRPr sz="1467"/>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4450080" cy="68580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8473440" y="1538817"/>
            <a:ext cx="3352800" cy="4938183"/>
          </a:xfrm>
        </p:spPr>
        <p:txBody>
          <a:bodyPr/>
          <a:lstStyle>
            <a:lvl1pPr>
              <a:defRPr sz="1467"/>
            </a:lvl1pPr>
            <a:lvl2pPr>
              <a:defRPr sz="1467"/>
            </a:lvl2pPr>
            <a:lvl3pPr>
              <a:defRPr sz="1467"/>
            </a:lvl3pPr>
            <a:lvl4pPr>
              <a:defRPr sz="1467"/>
            </a:lvl4pPr>
            <a:lvl5pPr>
              <a:defRPr sz="14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3595309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Content Pic 4">
    <p:bg>
      <p:bgPr>
        <a:solidFill>
          <a:schemeClr val="bg1"/>
        </a:solidFill>
        <a:effectLst/>
      </p:bgPr>
    </p:bg>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31330BDC-3238-5ED8-FE68-89C6347D99C0}"/>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9E3F696D-2899-CBB2-9995-8D84B9829F8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90977305-7C85-5735-E53E-AD9F667D34F1}"/>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C26C3A3-089A-1656-948D-44267D093B52}"/>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21DB0159-0546-3C85-B2AB-777FEC0B92C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9A1234-549B-2A01-6402-09F22080FC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F5A25744-76BC-8513-267D-9AAE89831EBA}"/>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407E1B-B578-8E33-02A7-6F3C1809633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6081C343-8EED-70DA-67A0-6A3FF387EB3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BE979631-7584-3ACF-F32D-5639CBD98CF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4F8CB93-089E-8B48-A795-F64B0BA5869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6A4797A5-CACD-9388-EE31-77CDDC4C0BA3}"/>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F13C61DE-2680-E08E-E5F0-9B264402866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9CA3B187-E36A-A727-39F7-BB3D9798DAFD}"/>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4623176-A6D8-309A-FBC1-CF66D441B636}"/>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C832B201-EC4A-E081-F4CE-8EAF39C42E7F}"/>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AF3CC432-9376-CE47-0A2E-290A4D2D9889}"/>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6E746DE3-929D-2483-0508-DC8F22B2D393}"/>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4ADB3FBD-ECC2-E423-6886-780D27498ADB}"/>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AC370F1B-EF72-1F7B-A507-A89A3536C687}"/>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992F9314-1107-C619-1E16-CE89A19AFA0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E88351BA-3BB2-87C0-B77B-E63565558CCA}"/>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F827B74-6238-0265-32F4-8212F2CB96B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37F52A19-0DB2-FC5F-0685-02DB7962FFD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3EE06C89-080E-7549-0001-8107104E85F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6BFCFA2-3093-AC9C-AC87-547FF8ECEB2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158C399-E774-E7BF-EEDD-4AF42ADFC2B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E2E1600-1D0D-50F8-2126-1F576F6F371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7D0FD95-8498-F9D6-0460-AF8C5360ECD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5E603A8-4211-D73C-C1DC-30645CE148B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41955293-15D9-45BD-BD76-662E1274EE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824BD1DB-D21E-4D67-876F-9CDFCFF33793}"/>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D4D9427E-D8F2-DFB8-D2D0-BB1BDEAAC6E2}"/>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77BAEA3-E00B-A9FE-D43D-28AF435B9560}"/>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732B7AAA-BFE0-F9FC-B907-7FEB549746AE}"/>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65D96189-B61A-78C9-51A4-5CDED8B8EDA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8062F907-C32C-C9DE-2939-246210458A86}"/>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CE960F57-EEAB-F7A7-B14D-B4F1C1F4392B}"/>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D42A7C7E-FCFC-4ECB-F641-7D88242480C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23DF08-0A32-3811-7825-D36B095DB95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0CAB472-08EC-8C90-6DF4-909F6E836BE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CB8C7D12-90E0-5646-9FA8-C5CC8A31B8E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94BC1496-B11A-A2B6-3332-220C93BFCA03}"/>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3EC4F6D7-0947-2A65-109B-479DD436BC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FE0031FA-CC28-67D5-4A73-0041CA5F14C3}"/>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E3096AF-CDC7-9F83-C8A3-E54AA51DB17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E0B6EA45-0D1D-1711-DB98-0D661125742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B248135B-DD24-FC76-58BD-3A4D26A752A4}"/>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6BDC58BE-1275-2F7A-9B83-12342E2AB59C}"/>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B25E8CFE-8505-BC45-F143-E32A8AADD88C}"/>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47E5BB3A-A059-B973-F7AD-054FC4B9796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8A18B48-DA67-145F-EECD-7CCAAC8F87E5}"/>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36B1955-C9B3-6C68-310B-0934C236F1B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5C013DD-FFB8-FD74-B7D8-B5106C29FAD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C412F854-A5FE-1350-DC50-3A0E51B7F6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15D1755-C327-B238-74D9-EB8F4ECBD420}"/>
              </a:ext>
            </a:extLst>
          </p:cNvPr>
          <p:cNvSpPr>
            <a:spLocks noGrp="1"/>
          </p:cNvSpPr>
          <p:nvPr>
            <p:ph type="title"/>
          </p:nvPr>
        </p:nvSpPr>
        <p:spPr>
          <a:xfrm>
            <a:off x="4815840" y="381000"/>
            <a:ext cx="7010400" cy="792480"/>
          </a:xfrm>
        </p:spPr>
        <p:txBody>
          <a:bodyPr/>
          <a:lstStyle>
            <a:lvl1pPr>
              <a:defRPr sz="2933">
                <a:solidFill>
                  <a:schemeClr val="accent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79DB0E9-2BDA-F469-1DB9-9215414CCD99}"/>
              </a:ext>
            </a:extLst>
          </p:cNvPr>
          <p:cNvSpPr>
            <a:spLocks noGrp="1"/>
          </p:cNvSpPr>
          <p:nvPr>
            <p:ph type="body" sz="quarter" idx="10"/>
          </p:nvPr>
        </p:nvSpPr>
        <p:spPr>
          <a:xfrm>
            <a:off x="4815840" y="1538817"/>
            <a:ext cx="3291840" cy="4938183"/>
          </a:xfrm>
        </p:spPr>
        <p:txBody>
          <a:bodyPr/>
          <a:lstStyle>
            <a:lvl1pPr>
              <a:buClr>
                <a:schemeClr val="accent1"/>
              </a:buClr>
              <a:defRPr sz="1467">
                <a:solidFill>
                  <a:schemeClr val="tx2"/>
                </a:solidFill>
              </a:defRPr>
            </a:lvl1pPr>
            <a:lvl2pPr>
              <a:buClr>
                <a:schemeClr val="accent1"/>
              </a:buClr>
              <a:defRPr sz="1467">
                <a:solidFill>
                  <a:schemeClr val="tx2"/>
                </a:solidFill>
              </a:defRPr>
            </a:lvl2pPr>
            <a:lvl3pPr>
              <a:buClr>
                <a:schemeClr val="accent1"/>
              </a:buClr>
              <a:defRPr sz="1467">
                <a:solidFill>
                  <a:schemeClr val="tx2"/>
                </a:solidFill>
              </a:defRPr>
            </a:lvl3pPr>
            <a:lvl4pPr>
              <a:buClr>
                <a:schemeClr val="accent1"/>
              </a:buClr>
              <a:defRPr sz="1467">
                <a:solidFill>
                  <a:schemeClr val="tx2"/>
                </a:solidFill>
              </a:defRPr>
            </a:lvl4pPr>
            <a:lvl5pPr>
              <a:buClr>
                <a:schemeClr val="accent1"/>
              </a:buClr>
              <a:defRPr sz="1467">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9CDBB7C9-1346-0D1C-EFDE-6E4462A2D47F}"/>
              </a:ext>
            </a:extLst>
          </p:cNvPr>
          <p:cNvSpPr>
            <a:spLocks noGrp="1"/>
          </p:cNvSpPr>
          <p:nvPr>
            <p:ph type="pic" sz="quarter" idx="11"/>
          </p:nvPr>
        </p:nvSpPr>
        <p:spPr>
          <a:xfrm>
            <a:off x="0" y="0"/>
            <a:ext cx="4450080" cy="6858000"/>
          </a:xfrm>
          <a:solidFill>
            <a:schemeClr val="bg2">
              <a:lumMod val="50000"/>
            </a:schemeClr>
          </a:solidFill>
        </p:spPr>
        <p:txBody>
          <a:bodyPr anchor="ctr" anchorCtr="1"/>
          <a:lstStyle>
            <a:lvl1pPr marL="0" indent="0">
              <a:buNone/>
              <a:defRPr/>
            </a:lvl1pPr>
          </a:lstStyle>
          <a:p>
            <a:endParaRPr lang="en-US"/>
          </a:p>
        </p:txBody>
      </p:sp>
      <p:sp>
        <p:nvSpPr>
          <p:cNvPr id="3" name="Text Placeholder 3">
            <a:extLst>
              <a:ext uri="{FF2B5EF4-FFF2-40B4-BE49-F238E27FC236}">
                <a16:creationId xmlns:a16="http://schemas.microsoft.com/office/drawing/2014/main" id="{7C033541-A234-3E5D-D0C2-932815A94763}"/>
              </a:ext>
            </a:extLst>
          </p:cNvPr>
          <p:cNvSpPr>
            <a:spLocks noGrp="1"/>
          </p:cNvSpPr>
          <p:nvPr>
            <p:ph type="body" sz="quarter" idx="12"/>
          </p:nvPr>
        </p:nvSpPr>
        <p:spPr>
          <a:xfrm>
            <a:off x="8473440" y="1538817"/>
            <a:ext cx="3352800" cy="4938183"/>
          </a:xfrm>
        </p:spPr>
        <p:txBody>
          <a:bodyPr/>
          <a:lstStyle>
            <a:lvl1pPr>
              <a:buClr>
                <a:schemeClr val="accent1"/>
              </a:buClr>
              <a:defRPr sz="1467">
                <a:solidFill>
                  <a:schemeClr val="tx2"/>
                </a:solidFill>
              </a:defRPr>
            </a:lvl1pPr>
            <a:lvl2pPr>
              <a:buClr>
                <a:schemeClr val="accent1"/>
              </a:buClr>
              <a:defRPr sz="1467">
                <a:solidFill>
                  <a:schemeClr val="tx2"/>
                </a:solidFill>
              </a:defRPr>
            </a:lvl2pPr>
            <a:lvl3pPr>
              <a:buClr>
                <a:schemeClr val="accent1"/>
              </a:buClr>
              <a:defRPr sz="1467">
                <a:solidFill>
                  <a:schemeClr val="tx2"/>
                </a:solidFill>
              </a:defRPr>
            </a:lvl3pPr>
            <a:lvl4pPr>
              <a:buClr>
                <a:schemeClr val="accent1"/>
              </a:buClr>
              <a:defRPr sz="1467">
                <a:solidFill>
                  <a:schemeClr val="tx2"/>
                </a:solidFill>
              </a:defRPr>
            </a:lvl4pPr>
            <a:lvl5pPr>
              <a:buClr>
                <a:schemeClr val="accent1"/>
              </a:buClr>
              <a:defRPr sz="1467">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3219997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59" name="Spotlight Grad">
            <a:extLst>
              <a:ext uri="{FF2B5EF4-FFF2-40B4-BE49-F238E27FC236}">
                <a16:creationId xmlns:a16="http://schemas.microsoft.com/office/drawing/2014/main" id="{133B8004-12C6-A796-AF9C-C29373493273}"/>
              </a:ext>
            </a:extLst>
          </p:cNvPr>
          <p:cNvSpPr/>
          <p:nvPr userDrawn="1"/>
        </p:nvSpPr>
        <p:spPr>
          <a:xfrm>
            <a:off x="365760"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grpSp>
        <p:nvGrpSpPr>
          <p:cNvPr id="4" name="Grid">
            <a:extLst>
              <a:ext uri="{FF2B5EF4-FFF2-40B4-BE49-F238E27FC236}">
                <a16:creationId xmlns:a16="http://schemas.microsoft.com/office/drawing/2014/main" id="{F2908AB9-4BEF-1988-8F28-CFA91EE6DA86}"/>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257B674F-946F-B409-6CF4-513707AECE1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D73A2D3B-A4B4-4A20-4E58-530102E0D822}"/>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574D1AEB-F35D-9C0F-D626-8FAF128758E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FB21DD11-A8BB-8E1D-9DEA-1E0A12C7DA1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1B70E2D1-91B0-AC0E-246F-D82B09ACFA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3">
              <a:extLst>
                <a:ext uri="{FF2B5EF4-FFF2-40B4-BE49-F238E27FC236}">
                  <a16:creationId xmlns:a16="http://schemas.microsoft.com/office/drawing/2014/main" id="{41E0154F-19BA-3195-3A3C-68923B0A497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ED8D4BE-8193-12A9-BC8A-B5E8634B6FB4}"/>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6347AE2A-A4DC-F843-9D16-F5456891D56D}"/>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03790D3-1DB1-F112-32F2-0E51C3C38141}"/>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2240423F-563C-3BED-1C7D-D13BE774A0CC}"/>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176864D1-A051-092C-AE57-7322DE439CE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1C5A1ACC-A021-D8EB-7772-CC18F248DB1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FF36C756-E3A8-76C2-37D7-45C33032DF66}"/>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26F1D292-7721-F53A-FDE0-79AEA9FA06D3}"/>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A73F030B-4DD4-ADF7-5B45-3DA9F2CC852A}"/>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5">
              <a:extLst>
                <a:ext uri="{FF2B5EF4-FFF2-40B4-BE49-F238E27FC236}">
                  <a16:creationId xmlns:a16="http://schemas.microsoft.com/office/drawing/2014/main" id="{EA01CE98-59EE-8F47-0CDA-F1B3F0C02316}"/>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4">
              <a:extLst>
                <a:ext uri="{FF2B5EF4-FFF2-40B4-BE49-F238E27FC236}">
                  <a16:creationId xmlns:a16="http://schemas.microsoft.com/office/drawing/2014/main" id="{4BCEFF3F-036B-83E4-F940-AA984A3D324F}"/>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8B1BD494-5727-21FF-17E3-953B5E256CD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C3BE6FA7-6818-7825-F589-850629C83736}"/>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4FBD0712-F605-A133-09D8-64854914128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34B8BF79-0FC4-913E-AAA3-A5BD9D223A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EB1FF38-DC8F-8355-EB9B-DA488906FFF4}"/>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315E42D-B50D-BBC9-C2EB-33ED0D359EF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5754622-93EC-5BFC-C4F6-565D80753A7E}"/>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5A87636E-9AE3-D5A9-B1E3-53D2529362B1}"/>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25B0A8E0-CB19-55D7-F085-478EDA74100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A0059661-FCFA-17D0-6DE1-7CE890D9C7A7}"/>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AC120C0E-BEC6-71BF-F62A-E04C5A96FC24}"/>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247E4F60-2678-6663-57BC-D9C825B7146B}"/>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5">
              <a:extLst>
                <a:ext uri="{FF2B5EF4-FFF2-40B4-BE49-F238E27FC236}">
                  <a16:creationId xmlns:a16="http://schemas.microsoft.com/office/drawing/2014/main" id="{51226534-FA0F-3443-B234-69DC25DE066F}"/>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0974122B-09B9-C898-C54D-E47CDE2A6B7A}"/>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914428CB-84B8-DB0B-FF79-B7B937648850}"/>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99D8062B-6281-0473-DB63-54347A087EB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6EEBE816-5C3C-8061-9117-4A8BFBEED70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B5AB9E9F-3AA4-511B-AAE5-CACBE861A6A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49196556-9C69-0FE9-FF37-EC9D9B332931}"/>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8A3507C-B366-DC3E-0068-39317C916EDF}"/>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5C5BEB5-96D0-232E-1183-2ED9C1ECF32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A6CB19BB-5122-3F9E-CD8F-DBFC19E1E9A1}"/>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214A563-7155-0EE4-331B-F3823B0593B8}"/>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7D553C3F-54E4-E754-8AB9-24EAB60E5A17}"/>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72F5C408-F17B-2E9C-1625-B4D4FBF1D15B}"/>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ED86A15-BB2F-97FF-9E49-9CC39714FB1D}"/>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1983961-2829-A4E5-6865-77F05D33514D}"/>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0313FBC1-E6BF-AB83-64FC-F04CE5B6B74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5499623-B7DC-D039-9E60-2AC84A7BD666}"/>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68EFD60C-CCE7-EEF5-F39D-59BD0ACB2749}"/>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7DD0DA5C-6613-FF48-2515-406AE816A79E}"/>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66F4084E-509A-36C0-05F3-9F58E18507F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149AAB7C-18B0-0E01-C8D2-9CDCB3327D2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ADAF2D08-9614-F2EF-A7DD-1106AE9A411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EECDA8-6AC2-CFF1-F875-3DCD37A47035}"/>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33">
              <a:extLst>
                <a:ext uri="{FF2B5EF4-FFF2-40B4-BE49-F238E27FC236}">
                  <a16:creationId xmlns:a16="http://schemas.microsoft.com/office/drawing/2014/main" id="{94040EFC-A60D-965E-F9CE-E465F05A3E4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33">
              <a:extLst>
                <a:ext uri="{FF2B5EF4-FFF2-40B4-BE49-F238E27FC236}">
                  <a16:creationId xmlns:a16="http://schemas.microsoft.com/office/drawing/2014/main" id="{FE6BB049-6D77-DD40-A298-D40068563C29}"/>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09064DF2-08B3-1450-F497-E2D69913B1A4}"/>
              </a:ext>
            </a:extLst>
          </p:cNvPr>
          <p:cNvSpPr>
            <a:spLocks noGrp="1"/>
          </p:cNvSpPr>
          <p:nvPr>
            <p:ph type="title"/>
          </p:nvPr>
        </p:nvSpPr>
        <p:spPr>
          <a:xfrm>
            <a:off x="732368" y="746760"/>
            <a:ext cx="7375313" cy="5730240"/>
          </a:xfrm>
        </p:spPr>
        <p:txBody>
          <a:bodyPr bIns="91440" anchor="t" anchorCtr="0"/>
          <a:lstStyle>
            <a:lvl1pPr>
              <a:defRPr sz="3733"/>
            </a:lvl1pPr>
          </a:lstStyle>
          <a:p>
            <a:r>
              <a:rPr lang="en-US" dirty="0"/>
              <a:t>Click to edit Master title style</a:t>
            </a:r>
          </a:p>
        </p:txBody>
      </p:sp>
    </p:spTree>
    <p:custDataLst>
      <p:tags r:id="rId1"/>
    </p:custDataLst>
    <p:extLst>
      <p:ext uri="{BB962C8B-B14F-4D97-AF65-F5344CB8AC3E}">
        <p14:creationId xmlns:p14="http://schemas.microsoft.com/office/powerpoint/2010/main" val="362723031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pSp>
        <p:nvGrpSpPr>
          <p:cNvPr id="4" name="Grid">
            <a:extLst>
              <a:ext uri="{FF2B5EF4-FFF2-40B4-BE49-F238E27FC236}">
                <a16:creationId xmlns:a16="http://schemas.microsoft.com/office/drawing/2014/main" id="{AEAE7081-31F9-E478-A0F5-3E926C5127DB}"/>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B5DBDFC4-5C0A-A8F4-5C7D-90B644B94AB7}"/>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15465169-49F0-6EF1-3B95-8A742B17F39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B36F71E5-2F3F-9D7C-D208-FAB64DB41FD9}"/>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35">
              <a:extLst>
                <a:ext uri="{FF2B5EF4-FFF2-40B4-BE49-F238E27FC236}">
                  <a16:creationId xmlns:a16="http://schemas.microsoft.com/office/drawing/2014/main" id="{C8F4E5A1-7277-6B1A-7183-ED9E26042FF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F9539462-D064-6F76-EF6E-1A5CD38E496C}"/>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BB414A5-6DED-6C84-D07C-6E91E8798580}"/>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04E3083E-3292-6511-1111-1E374CFC5E9C}"/>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9B35FDC8-8945-A3F1-93E5-17E8E4860EF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088ABCF8-ECB5-A324-C59C-4BB129AFD04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33">
              <a:extLst>
                <a:ext uri="{FF2B5EF4-FFF2-40B4-BE49-F238E27FC236}">
                  <a16:creationId xmlns:a16="http://schemas.microsoft.com/office/drawing/2014/main" id="{560E81E5-3F57-64C6-AAED-FC23CED29610}"/>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33">
              <a:extLst>
                <a:ext uri="{FF2B5EF4-FFF2-40B4-BE49-F238E27FC236}">
                  <a16:creationId xmlns:a16="http://schemas.microsoft.com/office/drawing/2014/main" id="{B5194E90-E948-16D3-B528-12015EA7A9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76259F3-E7CF-7AEA-D6AC-74A2F3D08FDF}"/>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0AAC1669-8389-435A-9DA7-CF63A766AEC9}"/>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3FDB275-B131-8435-221B-0F52E8462D2B}"/>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5">
              <a:extLst>
                <a:ext uri="{FF2B5EF4-FFF2-40B4-BE49-F238E27FC236}">
                  <a16:creationId xmlns:a16="http://schemas.microsoft.com/office/drawing/2014/main" id="{5BE64196-27C7-0CFE-97EB-026F779C88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5">
              <a:extLst>
                <a:ext uri="{FF2B5EF4-FFF2-40B4-BE49-F238E27FC236}">
                  <a16:creationId xmlns:a16="http://schemas.microsoft.com/office/drawing/2014/main" id="{C7BCD85F-C91A-57DD-12E7-36D6C30F58C0}"/>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4">
              <a:extLst>
                <a:ext uri="{FF2B5EF4-FFF2-40B4-BE49-F238E27FC236}">
                  <a16:creationId xmlns:a16="http://schemas.microsoft.com/office/drawing/2014/main" id="{9B8E53CD-B091-0E1E-A4A4-43D4A6DB1551}"/>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5">
              <a:extLst>
                <a:ext uri="{FF2B5EF4-FFF2-40B4-BE49-F238E27FC236}">
                  <a16:creationId xmlns:a16="http://schemas.microsoft.com/office/drawing/2014/main" id="{DF113E9E-EF4F-9B53-265F-935239DF94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B25A346E-133F-130B-94B9-5AF3F2B6A79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8F7734D1-1273-B122-E92F-FF04E0C6846E}"/>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1ABEF25B-730D-4E74-576E-B80F97AB6D5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F5A4D4E8-E590-3A72-DD51-AEDE3AFC0D2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C5565124-A5F2-EA15-02B3-1F1EA3EF351B}"/>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C1854434-2557-4298-E9AE-957C611A2977}"/>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21B91DF4-118B-6CF9-990B-31516598CE0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C1A16BA4-67A2-30A3-D2D2-387C51402A41}"/>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6D3717D7-176F-D3E4-7FBF-87110664CBC5}"/>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8F8C1FB5-7F13-9BC1-764E-488109C4A8D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5">
              <a:extLst>
                <a:ext uri="{FF2B5EF4-FFF2-40B4-BE49-F238E27FC236}">
                  <a16:creationId xmlns:a16="http://schemas.microsoft.com/office/drawing/2014/main" id="{5A04C9AB-388C-EA93-C378-773A2A7C2319}"/>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C440ABD2-2FA4-949A-829D-C616E193052D}"/>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D1582A77-85B1-BA68-3699-8865499BDC47}"/>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7892A5AB-4531-A42E-0DE6-52EAE5DE7BF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957A73F4-0DE5-B667-D445-205296C29B34}"/>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5262A72A-4D07-FC0F-47AF-C06185F0615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ED903504-D34F-E4BB-4896-C61D330122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F1052FE6-DCE9-B4D2-84A2-2F17D7D0A82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2B9A20B2-95BB-B6DE-1EB3-B205015A4E5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78BD8005-F12F-8B3A-3936-322573B61CDB}"/>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6FBDC29E-50F9-AEE5-6D5A-ACC76485B4BB}"/>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D8AEE5B-53AD-27CA-1E26-7B0B4D01ED1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36346D14-019F-8BFC-11AF-96B408E60C43}"/>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FBF605B6-9D69-3575-05EA-0AA9835637D9}"/>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29DA869-0690-08D2-264F-F2C34D58880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B468BEFB-2069-F3BA-1982-C4F4AD1E3B88}"/>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BC88D47D-3505-E0F1-12A1-9809F3C34437}"/>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8CB3E242-1371-D7B0-78E6-635D76283AD5}"/>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BC821D-633D-886A-2045-E369915C6748}"/>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3147BEFC-8871-04B4-4FDA-F4BB96317BF8}"/>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C5BEEE2B-1253-C395-CF9C-4F79FE1696E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A62B8F4-2CBF-B8A9-92E9-EE6F56E9DB4B}"/>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DD08549E-7BE1-9BB6-EEFB-2FA7BDDB22F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0E6B108-C476-E781-B981-14248DF08B4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33">
              <a:extLst>
                <a:ext uri="{FF2B5EF4-FFF2-40B4-BE49-F238E27FC236}">
                  <a16:creationId xmlns:a16="http://schemas.microsoft.com/office/drawing/2014/main" id="{5075BC1C-E682-441F-FC4E-FAEDE9570D5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33">
              <a:extLst>
                <a:ext uri="{FF2B5EF4-FFF2-40B4-BE49-F238E27FC236}">
                  <a16:creationId xmlns:a16="http://schemas.microsoft.com/office/drawing/2014/main" id="{3E92243E-831B-442A-0C6F-4400B3DE044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B4229A30-2111-CC92-8363-E6D619F3A7D2}"/>
              </a:ext>
            </a:extLst>
          </p:cNvPr>
          <p:cNvSpPr/>
          <p:nvPr userDrawn="1"/>
        </p:nvSpPr>
        <p:spPr>
          <a:xfrm>
            <a:off x="365760" y="38100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145573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variation">
    <p:bg>
      <p:bgPr>
        <a:solidFill>
          <a:schemeClr val="tx1"/>
        </a:solidFill>
        <a:effectLst/>
      </p:bgPr>
    </p:bg>
    <p:spTree>
      <p:nvGrpSpPr>
        <p:cNvPr id="1" name=""/>
        <p:cNvGrpSpPr/>
        <p:nvPr/>
      </p:nvGrpSpPr>
      <p:grpSpPr>
        <a:xfrm>
          <a:off x="0" y="0"/>
          <a:ext cx="0" cy="0"/>
          <a:chOff x="0" y="0"/>
          <a:chExt cx="0" cy="0"/>
        </a:xfrm>
      </p:grpSpPr>
      <p:grpSp>
        <p:nvGrpSpPr>
          <p:cNvPr id="5" name="Graphic 4">
            <a:extLst>
              <a:ext uri="{FF2B5EF4-FFF2-40B4-BE49-F238E27FC236}">
                <a16:creationId xmlns:a16="http://schemas.microsoft.com/office/drawing/2014/main" id="{05AA5585-5590-4DF7-83B4-4D4515FD9E42}"/>
              </a:ext>
            </a:extLst>
          </p:cNvPr>
          <p:cNvGrpSpPr/>
          <p:nvPr userDrawn="1"/>
        </p:nvGrpSpPr>
        <p:grpSpPr>
          <a:xfrm>
            <a:off x="-1269388" y="-785378"/>
            <a:ext cx="13565229" cy="8671108"/>
            <a:chOff x="928687" y="242887"/>
            <a:chExt cx="7286625" cy="4657725"/>
          </a:xfrm>
          <a:solidFill>
            <a:schemeClr val="bg1"/>
          </a:solidFill>
        </p:grpSpPr>
        <p:sp>
          <p:nvSpPr>
            <p:cNvPr id="6" name="Freeform: Shape 5">
              <a:extLst>
                <a:ext uri="{FF2B5EF4-FFF2-40B4-BE49-F238E27FC236}">
                  <a16:creationId xmlns:a16="http://schemas.microsoft.com/office/drawing/2014/main" id="{DA294650-34D9-4B6B-9802-2A6366EDB8B2}"/>
                </a:ext>
              </a:extLst>
            </p:cNvPr>
            <p:cNvSpPr/>
            <p:nvPr/>
          </p:nvSpPr>
          <p:spPr>
            <a:xfrm>
              <a:off x="928687" y="1505520"/>
              <a:ext cx="1367218" cy="1956625"/>
            </a:xfrm>
            <a:custGeom>
              <a:avLst/>
              <a:gdLst>
                <a:gd name="connsiteX0" fmla="*/ 1367218 w 1367218"/>
                <a:gd name="connsiteY0" fmla="*/ 327946 h 1956625"/>
                <a:gd name="connsiteX1" fmla="*/ 897731 w 1367218"/>
                <a:gd name="connsiteY1" fmla="*/ 453771 h 1956625"/>
                <a:gd name="connsiteX2" fmla="*/ 1275779 w 1367218"/>
                <a:gd name="connsiteY2" fmla="*/ 1864805 h 1956625"/>
                <a:gd name="connsiteX3" fmla="*/ 932974 w 1367218"/>
                <a:gd name="connsiteY3" fmla="*/ 1956626 h 1956625"/>
                <a:gd name="connsiteX4" fmla="*/ 554927 w 1367218"/>
                <a:gd name="connsiteY4" fmla="*/ 545592 h 1956625"/>
                <a:gd name="connsiteX5" fmla="*/ 87821 w 1367218"/>
                <a:gd name="connsiteY5" fmla="*/ 670751 h 1956625"/>
                <a:gd name="connsiteX6" fmla="*/ 0 w 1367218"/>
                <a:gd name="connsiteY6" fmla="*/ 342805 h 1956625"/>
                <a:gd name="connsiteX7" fmla="*/ 1279303 w 1367218"/>
                <a:gd name="connsiteY7" fmla="*/ 0 h 1956625"/>
                <a:gd name="connsiteX8" fmla="*/ 1367218 w 1367218"/>
                <a:gd name="connsiteY8" fmla="*/ 327946 h 195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218" h="1956625">
                  <a:moveTo>
                    <a:pt x="1367218" y="327946"/>
                  </a:moveTo>
                  <a:lnTo>
                    <a:pt x="897731" y="453771"/>
                  </a:lnTo>
                  <a:lnTo>
                    <a:pt x="1275779" y="1864805"/>
                  </a:lnTo>
                  <a:lnTo>
                    <a:pt x="932974" y="1956626"/>
                  </a:lnTo>
                  <a:lnTo>
                    <a:pt x="554927" y="545592"/>
                  </a:lnTo>
                  <a:lnTo>
                    <a:pt x="87821" y="670751"/>
                  </a:lnTo>
                  <a:lnTo>
                    <a:pt x="0" y="342805"/>
                  </a:lnTo>
                  <a:lnTo>
                    <a:pt x="1279303" y="0"/>
                  </a:lnTo>
                  <a:lnTo>
                    <a:pt x="1367218" y="327946"/>
                  </a:lnTo>
                  <a:close/>
                </a:path>
              </a:pathLst>
            </a:custGeom>
            <a:grpFill/>
            <a:ln w="9525" cap="flat">
              <a:noFill/>
              <a:prstDash val="solid"/>
              <a:miter/>
            </a:ln>
          </p:spPr>
          <p:txBody>
            <a:bodyPr rtlCol="0" anchor="ctr"/>
            <a:lstStyle/>
            <a:p>
              <a:endParaRPr lang="en-US" sz="2400"/>
            </a:p>
          </p:txBody>
        </p:sp>
        <p:sp>
          <p:nvSpPr>
            <p:cNvPr id="7" name="Freeform: Shape 6">
              <a:extLst>
                <a:ext uri="{FF2B5EF4-FFF2-40B4-BE49-F238E27FC236}">
                  <a16:creationId xmlns:a16="http://schemas.microsoft.com/office/drawing/2014/main" id="{BB235E4C-3CCD-4110-A744-316CFC2077F9}"/>
                </a:ext>
              </a:extLst>
            </p:cNvPr>
            <p:cNvSpPr/>
            <p:nvPr/>
          </p:nvSpPr>
          <p:spPr>
            <a:xfrm>
              <a:off x="2334672" y="1385791"/>
              <a:ext cx="1626012" cy="1824799"/>
            </a:xfrm>
            <a:custGeom>
              <a:avLst/>
              <a:gdLst>
                <a:gd name="connsiteX0" fmla="*/ 1421702 w 1626012"/>
                <a:gd name="connsiteY0" fmla="*/ 751237 h 1824799"/>
                <a:gd name="connsiteX1" fmla="*/ 1626013 w 1626012"/>
                <a:gd name="connsiteY1" fmla="*/ 1513904 h 1824799"/>
                <a:gd name="connsiteX2" fmla="*/ 1305592 w 1626012"/>
                <a:gd name="connsiteY2" fmla="*/ 1599724 h 1824799"/>
                <a:gd name="connsiteX3" fmla="*/ 1111853 w 1626012"/>
                <a:gd name="connsiteY3" fmla="*/ 876872 h 1824799"/>
                <a:gd name="connsiteX4" fmla="*/ 797338 w 1626012"/>
                <a:gd name="connsiteY4" fmla="*/ 686943 h 1824799"/>
                <a:gd name="connsiteX5" fmla="*/ 606647 w 1626012"/>
                <a:gd name="connsiteY5" fmla="*/ 1068229 h 1824799"/>
                <a:gd name="connsiteX6" fmla="*/ 786384 w 1626012"/>
                <a:gd name="connsiteY6" fmla="*/ 1738979 h 1824799"/>
                <a:gd name="connsiteX7" fmla="*/ 465963 w 1626012"/>
                <a:gd name="connsiteY7" fmla="*/ 1824800 h 1824799"/>
                <a:gd name="connsiteX8" fmla="*/ 0 w 1626012"/>
                <a:gd name="connsiteY8" fmla="*/ 85820 h 1824799"/>
                <a:gd name="connsiteX9" fmla="*/ 320421 w 1626012"/>
                <a:gd name="connsiteY9" fmla="*/ 0 h 1824799"/>
                <a:gd name="connsiteX10" fmla="*/ 490823 w 1626012"/>
                <a:gd name="connsiteY10" fmla="*/ 635984 h 1824799"/>
                <a:gd name="connsiteX11" fmla="*/ 814388 w 1626012"/>
                <a:gd name="connsiteY11" fmla="*/ 362903 h 1824799"/>
                <a:gd name="connsiteX12" fmla="*/ 1421702 w 1626012"/>
                <a:gd name="connsiteY12" fmla="*/ 751237 h 18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6012" h="1824799">
                  <a:moveTo>
                    <a:pt x="1421702" y="751237"/>
                  </a:moveTo>
                  <a:lnTo>
                    <a:pt x="1626013" y="1513904"/>
                  </a:lnTo>
                  <a:lnTo>
                    <a:pt x="1305592" y="1599724"/>
                  </a:lnTo>
                  <a:lnTo>
                    <a:pt x="1111853" y="876872"/>
                  </a:lnTo>
                  <a:cubicBezTo>
                    <a:pt x="1066610" y="707993"/>
                    <a:pt x="941451" y="648272"/>
                    <a:pt x="797338" y="686943"/>
                  </a:cubicBezTo>
                  <a:cubicBezTo>
                    <a:pt x="640842" y="728853"/>
                    <a:pt x="548735" y="852107"/>
                    <a:pt x="606647" y="1068229"/>
                  </a:cubicBezTo>
                  <a:lnTo>
                    <a:pt x="786384" y="1738979"/>
                  </a:lnTo>
                  <a:lnTo>
                    <a:pt x="465963" y="1824800"/>
                  </a:lnTo>
                  <a:lnTo>
                    <a:pt x="0" y="85820"/>
                  </a:lnTo>
                  <a:lnTo>
                    <a:pt x="320421" y="0"/>
                  </a:lnTo>
                  <a:lnTo>
                    <a:pt x="490823" y="635984"/>
                  </a:lnTo>
                  <a:cubicBezTo>
                    <a:pt x="535400" y="504253"/>
                    <a:pt x="647986" y="407480"/>
                    <a:pt x="814388" y="362903"/>
                  </a:cubicBezTo>
                  <a:cubicBezTo>
                    <a:pt x="1077754" y="292227"/>
                    <a:pt x="1333214" y="420815"/>
                    <a:pt x="1421702" y="751237"/>
                  </a:cubicBezTo>
                  <a:close/>
                </a:path>
              </a:pathLst>
            </a:custGeom>
            <a:grp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F7A0AD72-8BAF-4F85-A1F1-88DC8FA05140}"/>
                </a:ext>
              </a:extLst>
            </p:cNvPr>
            <p:cNvSpPr/>
            <p:nvPr/>
          </p:nvSpPr>
          <p:spPr>
            <a:xfrm>
              <a:off x="3927605" y="1258918"/>
              <a:ext cx="1521075" cy="1491229"/>
            </a:xfrm>
            <a:custGeom>
              <a:avLst/>
              <a:gdLst>
                <a:gd name="connsiteX0" fmla="*/ 1188272 w 1521075"/>
                <a:gd name="connsiteY0" fmla="*/ 0 h 1491229"/>
                <a:gd name="connsiteX1" fmla="*/ 1521075 w 1521075"/>
                <a:gd name="connsiteY1" fmla="*/ 1242060 h 1491229"/>
                <a:gd name="connsiteX2" fmla="*/ 1200654 w 1521075"/>
                <a:gd name="connsiteY2" fmla="*/ 1327976 h 1491229"/>
                <a:gd name="connsiteX3" fmla="*/ 1161411 w 1521075"/>
                <a:gd name="connsiteY3" fmla="*/ 1181386 h 1491229"/>
                <a:gd name="connsiteX4" fmla="*/ 805081 w 1521075"/>
                <a:gd name="connsiteY4" fmla="*/ 1471232 h 1491229"/>
                <a:gd name="connsiteX5" fmla="*/ 25745 w 1521075"/>
                <a:gd name="connsiteY5" fmla="*/ 977170 h 1491229"/>
                <a:gd name="connsiteX6" fmla="*/ 453704 w 1521075"/>
                <a:gd name="connsiteY6" fmla="*/ 159639 h 1491229"/>
                <a:gd name="connsiteX7" fmla="*/ 907189 w 1521075"/>
                <a:gd name="connsiteY7" fmla="*/ 232505 h 1491229"/>
                <a:gd name="connsiteX8" fmla="*/ 867946 w 1521075"/>
                <a:gd name="connsiteY8" fmla="*/ 85916 h 1491229"/>
                <a:gd name="connsiteX9" fmla="*/ 1188272 w 1521075"/>
                <a:gd name="connsiteY9" fmla="*/ 0 h 1491229"/>
                <a:gd name="connsiteX10" fmla="*/ 1034252 w 1521075"/>
                <a:gd name="connsiteY10" fmla="*/ 706850 h 1491229"/>
                <a:gd name="connsiteX11" fmla="*/ 595055 w 1521075"/>
                <a:gd name="connsiteY11" fmla="*/ 449104 h 1491229"/>
                <a:gd name="connsiteX12" fmla="*/ 346071 w 1521075"/>
                <a:gd name="connsiteY12" fmla="*/ 891254 h 1491229"/>
                <a:gd name="connsiteX13" fmla="*/ 782697 w 1521075"/>
                <a:gd name="connsiteY13" fmla="*/ 1149668 h 1491229"/>
                <a:gd name="connsiteX14" fmla="*/ 1034252 w 1521075"/>
                <a:gd name="connsiteY14" fmla="*/ 706850 h 149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75" h="1491229">
                  <a:moveTo>
                    <a:pt x="1188272" y="0"/>
                  </a:moveTo>
                  <a:lnTo>
                    <a:pt x="1521075" y="1242060"/>
                  </a:lnTo>
                  <a:lnTo>
                    <a:pt x="1200654" y="1327976"/>
                  </a:lnTo>
                  <a:lnTo>
                    <a:pt x="1161411" y="1181386"/>
                  </a:lnTo>
                  <a:cubicBezTo>
                    <a:pt x="1101880" y="1317117"/>
                    <a:pt x="986437" y="1422654"/>
                    <a:pt x="805081" y="1471232"/>
                  </a:cubicBezTo>
                  <a:cubicBezTo>
                    <a:pt x="474659" y="1559719"/>
                    <a:pt x="124901" y="1347311"/>
                    <a:pt x="25745" y="977170"/>
                  </a:cubicBezTo>
                  <a:cubicBezTo>
                    <a:pt x="-73410" y="607028"/>
                    <a:pt x="123281" y="248126"/>
                    <a:pt x="453704" y="159639"/>
                  </a:cubicBezTo>
                  <a:cubicBezTo>
                    <a:pt x="635060" y="111062"/>
                    <a:pt x="787841" y="144685"/>
                    <a:pt x="907189" y="232505"/>
                  </a:cubicBezTo>
                  <a:lnTo>
                    <a:pt x="867946" y="85916"/>
                  </a:lnTo>
                  <a:lnTo>
                    <a:pt x="1188272" y="0"/>
                  </a:lnTo>
                  <a:close/>
                  <a:moveTo>
                    <a:pt x="1034252" y="706850"/>
                  </a:moveTo>
                  <a:cubicBezTo>
                    <a:pt x="978341" y="498158"/>
                    <a:pt x="793841" y="395859"/>
                    <a:pt x="595055" y="449104"/>
                  </a:cubicBezTo>
                  <a:cubicBezTo>
                    <a:pt x="398840" y="501682"/>
                    <a:pt x="290159" y="682562"/>
                    <a:pt x="346071" y="891254"/>
                  </a:cubicBezTo>
                  <a:cubicBezTo>
                    <a:pt x="401983" y="1099947"/>
                    <a:pt x="586482" y="1202246"/>
                    <a:pt x="782697" y="1149668"/>
                  </a:cubicBezTo>
                  <a:cubicBezTo>
                    <a:pt x="981484" y="1096423"/>
                    <a:pt x="1090164" y="915543"/>
                    <a:pt x="1034252" y="706850"/>
                  </a:cubicBezTo>
                  <a:close/>
                </a:path>
              </a:pathLst>
            </a:custGeom>
            <a:grp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6C061A2F-11D6-41CB-B3F6-B722A9FEB6A2}"/>
                </a:ext>
              </a:extLst>
            </p:cNvPr>
            <p:cNvSpPr/>
            <p:nvPr/>
          </p:nvSpPr>
          <p:spPr>
            <a:xfrm>
              <a:off x="5349429" y="957811"/>
              <a:ext cx="1492853" cy="1480683"/>
            </a:xfrm>
            <a:custGeom>
              <a:avLst/>
              <a:gdLst>
                <a:gd name="connsiteX0" fmla="*/ 1288542 w 1492853"/>
                <a:gd name="connsiteY0" fmla="*/ 407121 h 1480683"/>
                <a:gd name="connsiteX1" fmla="*/ 1492853 w 1492853"/>
                <a:gd name="connsiteY1" fmla="*/ 1169787 h 1480683"/>
                <a:gd name="connsiteX2" fmla="*/ 1172433 w 1492853"/>
                <a:gd name="connsiteY2" fmla="*/ 1255608 h 1480683"/>
                <a:gd name="connsiteX3" fmla="*/ 978694 w 1492853"/>
                <a:gd name="connsiteY3" fmla="*/ 532755 h 1480683"/>
                <a:gd name="connsiteX4" fmla="*/ 664178 w 1492853"/>
                <a:gd name="connsiteY4" fmla="*/ 342827 h 1480683"/>
                <a:gd name="connsiteX5" fmla="*/ 473488 w 1492853"/>
                <a:gd name="connsiteY5" fmla="*/ 724113 h 1480683"/>
                <a:gd name="connsiteX6" fmla="*/ 653225 w 1492853"/>
                <a:gd name="connsiteY6" fmla="*/ 1394863 h 1480683"/>
                <a:gd name="connsiteX7" fmla="*/ 332804 w 1492853"/>
                <a:gd name="connsiteY7" fmla="*/ 1480683 h 1480683"/>
                <a:gd name="connsiteX8" fmla="*/ 0 w 1492853"/>
                <a:gd name="connsiteY8" fmla="*/ 238623 h 1480683"/>
                <a:gd name="connsiteX9" fmla="*/ 320421 w 1492853"/>
                <a:gd name="connsiteY9" fmla="*/ 152803 h 1480683"/>
                <a:gd name="connsiteX10" fmla="*/ 357664 w 1492853"/>
                <a:gd name="connsiteY10" fmla="*/ 291868 h 1480683"/>
                <a:gd name="connsiteX11" fmla="*/ 681228 w 1492853"/>
                <a:gd name="connsiteY11" fmla="*/ 18786 h 1480683"/>
                <a:gd name="connsiteX12" fmla="*/ 1288542 w 1492853"/>
                <a:gd name="connsiteY12" fmla="*/ 407121 h 148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83">
                  <a:moveTo>
                    <a:pt x="1288542" y="407121"/>
                  </a:moveTo>
                  <a:lnTo>
                    <a:pt x="1492853" y="1169787"/>
                  </a:lnTo>
                  <a:lnTo>
                    <a:pt x="1172433" y="1255608"/>
                  </a:lnTo>
                  <a:lnTo>
                    <a:pt x="978694" y="532755"/>
                  </a:lnTo>
                  <a:cubicBezTo>
                    <a:pt x="933450" y="363877"/>
                    <a:pt x="808291" y="304155"/>
                    <a:pt x="664178" y="342827"/>
                  </a:cubicBezTo>
                  <a:cubicBezTo>
                    <a:pt x="507682" y="384737"/>
                    <a:pt x="415576" y="507990"/>
                    <a:pt x="473488" y="724113"/>
                  </a:cubicBezTo>
                  <a:lnTo>
                    <a:pt x="653225" y="1394863"/>
                  </a:lnTo>
                  <a:lnTo>
                    <a:pt x="332804" y="1480683"/>
                  </a:lnTo>
                  <a:lnTo>
                    <a:pt x="0" y="238623"/>
                  </a:lnTo>
                  <a:lnTo>
                    <a:pt x="320421" y="152803"/>
                  </a:lnTo>
                  <a:lnTo>
                    <a:pt x="357664" y="291868"/>
                  </a:lnTo>
                  <a:cubicBezTo>
                    <a:pt x="402241" y="160137"/>
                    <a:pt x="514826" y="63363"/>
                    <a:pt x="681228" y="18786"/>
                  </a:cubicBezTo>
                  <a:cubicBezTo>
                    <a:pt x="944499" y="-51889"/>
                    <a:pt x="1199959" y="76698"/>
                    <a:pt x="1288542" y="407121"/>
                  </a:cubicBezTo>
                  <a:close/>
                </a:path>
              </a:pathLst>
            </a:custGeom>
            <a:grp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0AFE20DE-672A-4AE0-B504-7EFFD6EF1923}"/>
                </a:ext>
              </a:extLst>
            </p:cNvPr>
            <p:cNvSpPr/>
            <p:nvPr/>
          </p:nvSpPr>
          <p:spPr>
            <a:xfrm>
              <a:off x="6599872" y="242887"/>
              <a:ext cx="1611058" cy="1824704"/>
            </a:xfrm>
            <a:custGeom>
              <a:avLst/>
              <a:gdLst>
                <a:gd name="connsiteX0" fmla="*/ 1238536 w 1611058"/>
                <a:gd name="connsiteY0" fmla="*/ 1617726 h 1824704"/>
                <a:gd name="connsiteX1" fmla="*/ 635317 w 1611058"/>
                <a:gd name="connsiteY1" fmla="*/ 1175004 h 1824704"/>
                <a:gd name="connsiteX2" fmla="*/ 786384 w 1611058"/>
                <a:gd name="connsiteY2" fmla="*/ 1738884 h 1824704"/>
                <a:gd name="connsiteX3" fmla="*/ 465963 w 1611058"/>
                <a:gd name="connsiteY3" fmla="*/ 1824704 h 1824704"/>
                <a:gd name="connsiteX4" fmla="*/ 0 w 1611058"/>
                <a:gd name="connsiteY4" fmla="*/ 85820 h 1824704"/>
                <a:gd name="connsiteX5" fmla="*/ 320421 w 1611058"/>
                <a:gd name="connsiteY5" fmla="*/ 0 h 1824704"/>
                <a:gd name="connsiteX6" fmla="*/ 599980 w 1611058"/>
                <a:gd name="connsiteY6" fmla="*/ 1043369 h 1824704"/>
                <a:gd name="connsiteX7" fmla="*/ 880777 w 1611058"/>
                <a:gd name="connsiteY7" fmla="*/ 382334 h 1824704"/>
                <a:gd name="connsiteX8" fmla="*/ 1263301 w 1611058"/>
                <a:gd name="connsiteY8" fmla="*/ 279845 h 1824704"/>
                <a:gd name="connsiteX9" fmla="*/ 928402 w 1611058"/>
                <a:gd name="connsiteY9" fmla="*/ 1027176 h 1824704"/>
                <a:gd name="connsiteX10" fmla="*/ 1611058 w 1611058"/>
                <a:gd name="connsiteY10" fmla="*/ 1517904 h 1824704"/>
                <a:gd name="connsiteX11" fmla="*/ 1238536 w 1611058"/>
                <a:gd name="connsiteY11" fmla="*/ 1617726 h 182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1058" h="1824704">
                  <a:moveTo>
                    <a:pt x="1238536" y="1617726"/>
                  </a:moveTo>
                  <a:lnTo>
                    <a:pt x="635317" y="1175004"/>
                  </a:lnTo>
                  <a:lnTo>
                    <a:pt x="786384" y="1738884"/>
                  </a:lnTo>
                  <a:lnTo>
                    <a:pt x="465963" y="1824704"/>
                  </a:lnTo>
                  <a:lnTo>
                    <a:pt x="0" y="85820"/>
                  </a:lnTo>
                  <a:lnTo>
                    <a:pt x="320421" y="0"/>
                  </a:lnTo>
                  <a:lnTo>
                    <a:pt x="599980" y="1043369"/>
                  </a:lnTo>
                  <a:lnTo>
                    <a:pt x="880777" y="382334"/>
                  </a:lnTo>
                  <a:lnTo>
                    <a:pt x="1263301" y="279845"/>
                  </a:lnTo>
                  <a:lnTo>
                    <a:pt x="928402" y="1027176"/>
                  </a:lnTo>
                  <a:lnTo>
                    <a:pt x="1611058" y="1517904"/>
                  </a:lnTo>
                  <a:lnTo>
                    <a:pt x="1238536" y="1617726"/>
                  </a:lnTo>
                  <a:close/>
                </a:path>
              </a:pathLst>
            </a:custGeom>
            <a:grp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2913EB4D-3D77-4270-B518-88EBA748CD07}"/>
                </a:ext>
              </a:extLst>
            </p:cNvPr>
            <p:cNvSpPr/>
            <p:nvPr/>
          </p:nvSpPr>
          <p:spPr>
            <a:xfrm>
              <a:off x="3734180" y="2860737"/>
              <a:ext cx="1291780" cy="2035778"/>
            </a:xfrm>
            <a:custGeom>
              <a:avLst/>
              <a:gdLst>
                <a:gd name="connsiteX0" fmla="*/ 1291781 w 1291780"/>
                <a:gd name="connsiteY0" fmla="*/ 0 h 2035778"/>
                <a:gd name="connsiteX1" fmla="*/ 1172528 w 1291780"/>
                <a:gd name="connsiteY1" fmla="*/ 1363218 h 2035778"/>
                <a:gd name="connsiteX2" fmla="*/ 649796 w 1291780"/>
                <a:gd name="connsiteY2" fmla="*/ 2035778 h 2035778"/>
                <a:gd name="connsiteX3" fmla="*/ 569881 w 1291780"/>
                <a:gd name="connsiteY3" fmla="*/ 1737646 h 2035778"/>
                <a:gd name="connsiteX4" fmla="*/ 831437 w 1291780"/>
                <a:gd name="connsiteY4" fmla="*/ 1411986 h 2035778"/>
                <a:gd name="connsiteX5" fmla="*/ 0 w 1291780"/>
                <a:gd name="connsiteY5" fmla="*/ 346138 h 2035778"/>
                <a:gd name="connsiteX6" fmla="*/ 350234 w 1291780"/>
                <a:gd name="connsiteY6" fmla="*/ 252317 h 2035778"/>
                <a:gd name="connsiteX7" fmla="*/ 896779 w 1291780"/>
                <a:gd name="connsiteY7" fmla="*/ 1000411 h 2035778"/>
                <a:gd name="connsiteX8" fmla="*/ 948880 w 1291780"/>
                <a:gd name="connsiteY8" fmla="*/ 91821 h 2035778"/>
                <a:gd name="connsiteX9" fmla="*/ 1291781 w 1291780"/>
                <a:gd name="connsiteY9" fmla="*/ 0 h 203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1780" h="2035778">
                  <a:moveTo>
                    <a:pt x="1291781" y="0"/>
                  </a:moveTo>
                  <a:lnTo>
                    <a:pt x="1172528" y="1363218"/>
                  </a:lnTo>
                  <a:cubicBezTo>
                    <a:pt x="1139190" y="1755553"/>
                    <a:pt x="970026" y="1968627"/>
                    <a:pt x="649796" y="2035778"/>
                  </a:cubicBezTo>
                  <a:lnTo>
                    <a:pt x="569881" y="1737646"/>
                  </a:lnTo>
                  <a:cubicBezTo>
                    <a:pt x="746950" y="1692878"/>
                    <a:pt x="816388" y="1594390"/>
                    <a:pt x="831437" y="1411986"/>
                  </a:cubicBezTo>
                  <a:lnTo>
                    <a:pt x="0" y="346138"/>
                  </a:lnTo>
                  <a:lnTo>
                    <a:pt x="350234" y="252317"/>
                  </a:lnTo>
                  <a:lnTo>
                    <a:pt x="896779" y="1000411"/>
                  </a:lnTo>
                  <a:lnTo>
                    <a:pt x="948880" y="91821"/>
                  </a:lnTo>
                  <a:lnTo>
                    <a:pt x="1291781" y="0"/>
                  </a:lnTo>
                  <a:close/>
                </a:path>
              </a:pathLst>
            </a:custGeom>
            <a:grp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226FFBEB-0F60-4026-9EB1-7A08121A7EC6}"/>
                </a:ext>
              </a:extLst>
            </p:cNvPr>
            <p:cNvSpPr/>
            <p:nvPr/>
          </p:nvSpPr>
          <p:spPr>
            <a:xfrm>
              <a:off x="5205381" y="2616074"/>
              <a:ext cx="1362337" cy="1359895"/>
            </a:xfrm>
            <a:custGeom>
              <a:avLst/>
              <a:gdLst>
                <a:gd name="connsiteX0" fmla="*/ 24224 w 1362337"/>
                <a:gd name="connsiteY0" fmla="*/ 855692 h 1359895"/>
                <a:gd name="connsiteX1" fmla="*/ 504284 w 1362337"/>
                <a:gd name="connsiteY1" fmla="*/ 24160 h 1359895"/>
                <a:gd name="connsiteX2" fmla="*/ 1338293 w 1362337"/>
                <a:gd name="connsiteY2" fmla="*/ 503553 h 1359895"/>
                <a:gd name="connsiteX3" fmla="*/ 855757 w 1362337"/>
                <a:gd name="connsiteY3" fmla="*/ 1335752 h 1359895"/>
                <a:gd name="connsiteX4" fmla="*/ 24224 w 1362337"/>
                <a:gd name="connsiteY4" fmla="*/ 855692 h 1359895"/>
                <a:gd name="connsiteX5" fmla="*/ 1017872 w 1362337"/>
                <a:gd name="connsiteY5" fmla="*/ 589468 h 1359895"/>
                <a:gd name="connsiteX6" fmla="*/ 588199 w 1362337"/>
                <a:gd name="connsiteY6" fmla="*/ 337151 h 1359895"/>
                <a:gd name="connsiteX7" fmla="*/ 344645 w 1362337"/>
                <a:gd name="connsiteY7" fmla="*/ 769872 h 1359895"/>
                <a:gd name="connsiteX8" fmla="*/ 771842 w 1362337"/>
                <a:gd name="connsiteY8" fmla="*/ 1022856 h 1359895"/>
                <a:gd name="connsiteX9" fmla="*/ 1017872 w 1362337"/>
                <a:gd name="connsiteY9" fmla="*/ 589468 h 135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337" h="1359895">
                  <a:moveTo>
                    <a:pt x="24224" y="855692"/>
                  </a:moveTo>
                  <a:cubicBezTo>
                    <a:pt x="-74931" y="485551"/>
                    <a:pt x="139191" y="121981"/>
                    <a:pt x="504284" y="24160"/>
                  </a:cubicBezTo>
                  <a:cubicBezTo>
                    <a:pt x="869473" y="-73662"/>
                    <a:pt x="1239138" y="133411"/>
                    <a:pt x="1338293" y="503553"/>
                  </a:cubicBezTo>
                  <a:cubicBezTo>
                    <a:pt x="1437448" y="873694"/>
                    <a:pt x="1220850" y="1237930"/>
                    <a:pt x="855757" y="1335752"/>
                  </a:cubicBezTo>
                  <a:cubicBezTo>
                    <a:pt x="490568" y="1433669"/>
                    <a:pt x="123379" y="1225834"/>
                    <a:pt x="24224" y="855692"/>
                  </a:cubicBezTo>
                  <a:close/>
                  <a:moveTo>
                    <a:pt x="1017872" y="589468"/>
                  </a:moveTo>
                  <a:cubicBezTo>
                    <a:pt x="963961" y="388300"/>
                    <a:pt x="779462" y="285907"/>
                    <a:pt x="588199" y="337151"/>
                  </a:cubicBezTo>
                  <a:cubicBezTo>
                    <a:pt x="399414" y="387729"/>
                    <a:pt x="290733" y="568609"/>
                    <a:pt x="344645" y="769872"/>
                  </a:cubicBezTo>
                  <a:cubicBezTo>
                    <a:pt x="398557" y="971040"/>
                    <a:pt x="583056" y="1073434"/>
                    <a:pt x="771842" y="1022856"/>
                  </a:cubicBezTo>
                  <a:cubicBezTo>
                    <a:pt x="963199" y="971611"/>
                    <a:pt x="1071784" y="790732"/>
                    <a:pt x="1017872" y="589468"/>
                  </a:cubicBezTo>
                  <a:close/>
                </a:path>
              </a:pathLst>
            </a:custGeom>
            <a:grp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7430C7BD-660E-4A4F-9C02-E23F4F169DBF}"/>
                </a:ext>
              </a:extLst>
            </p:cNvPr>
            <p:cNvSpPr/>
            <p:nvPr/>
          </p:nvSpPr>
          <p:spPr>
            <a:xfrm>
              <a:off x="6583488" y="2132551"/>
              <a:ext cx="1492853" cy="1480641"/>
            </a:xfrm>
            <a:custGeom>
              <a:avLst/>
              <a:gdLst>
                <a:gd name="connsiteX0" fmla="*/ 1160050 w 1492853"/>
                <a:gd name="connsiteY0" fmla="*/ 0 h 1480641"/>
                <a:gd name="connsiteX1" fmla="*/ 1492853 w 1492853"/>
                <a:gd name="connsiteY1" fmla="*/ 1242060 h 1480641"/>
                <a:gd name="connsiteX2" fmla="*/ 1172433 w 1492853"/>
                <a:gd name="connsiteY2" fmla="*/ 1327976 h 1480641"/>
                <a:gd name="connsiteX3" fmla="*/ 1135189 w 1492853"/>
                <a:gd name="connsiteY3" fmla="*/ 1188815 h 1480641"/>
                <a:gd name="connsiteX4" fmla="*/ 811625 w 1492853"/>
                <a:gd name="connsiteY4" fmla="*/ 1461897 h 1480641"/>
                <a:gd name="connsiteX5" fmla="*/ 204311 w 1492853"/>
                <a:gd name="connsiteY5" fmla="*/ 1073468 h 1480641"/>
                <a:gd name="connsiteX6" fmla="*/ 0 w 1492853"/>
                <a:gd name="connsiteY6" fmla="*/ 310801 h 1480641"/>
                <a:gd name="connsiteX7" fmla="*/ 320421 w 1492853"/>
                <a:gd name="connsiteY7" fmla="*/ 224980 h 1480641"/>
                <a:gd name="connsiteX8" fmla="*/ 514159 w 1492853"/>
                <a:gd name="connsiteY8" fmla="*/ 947833 h 1480641"/>
                <a:gd name="connsiteX9" fmla="*/ 828675 w 1492853"/>
                <a:gd name="connsiteY9" fmla="*/ 1137761 h 1480641"/>
                <a:gd name="connsiteX10" fmla="*/ 1019366 w 1492853"/>
                <a:gd name="connsiteY10" fmla="*/ 756476 h 1480641"/>
                <a:gd name="connsiteX11" fmla="*/ 839629 w 1492853"/>
                <a:gd name="connsiteY11" fmla="*/ 85725 h 1480641"/>
                <a:gd name="connsiteX12" fmla="*/ 1160050 w 1492853"/>
                <a:gd name="connsiteY12" fmla="*/ 0 h 148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2853" h="1480641">
                  <a:moveTo>
                    <a:pt x="1160050" y="0"/>
                  </a:moveTo>
                  <a:lnTo>
                    <a:pt x="1492853" y="1242060"/>
                  </a:lnTo>
                  <a:lnTo>
                    <a:pt x="1172433" y="1327976"/>
                  </a:lnTo>
                  <a:lnTo>
                    <a:pt x="1135189" y="1188815"/>
                  </a:lnTo>
                  <a:cubicBezTo>
                    <a:pt x="1090613" y="1320546"/>
                    <a:pt x="978122" y="1417320"/>
                    <a:pt x="811625" y="1461897"/>
                  </a:cubicBezTo>
                  <a:cubicBezTo>
                    <a:pt x="548354" y="1532477"/>
                    <a:pt x="292894" y="1403890"/>
                    <a:pt x="204311" y="1073468"/>
                  </a:cubicBezTo>
                  <a:lnTo>
                    <a:pt x="0" y="310801"/>
                  </a:lnTo>
                  <a:lnTo>
                    <a:pt x="320421" y="224980"/>
                  </a:lnTo>
                  <a:lnTo>
                    <a:pt x="514159" y="947833"/>
                  </a:lnTo>
                  <a:cubicBezTo>
                    <a:pt x="559403" y="1116711"/>
                    <a:pt x="684562" y="1176433"/>
                    <a:pt x="828675" y="1137761"/>
                  </a:cubicBezTo>
                  <a:cubicBezTo>
                    <a:pt x="985171" y="1095851"/>
                    <a:pt x="1077278" y="972598"/>
                    <a:pt x="1019366" y="756476"/>
                  </a:cubicBezTo>
                  <a:lnTo>
                    <a:pt x="839629" y="85725"/>
                  </a:lnTo>
                  <a:lnTo>
                    <a:pt x="1160050" y="0"/>
                  </a:lnTo>
                  <a:close/>
                </a:path>
              </a:pathLst>
            </a:custGeom>
            <a:grpFill/>
            <a:ln w="9525" cap="flat">
              <a:noFill/>
              <a:prstDash val="solid"/>
              <a:miter/>
            </a:ln>
          </p:spPr>
          <p:txBody>
            <a:bodyPr rtlCol="0" anchor="ctr"/>
            <a:lstStyle/>
            <a:p>
              <a:endParaRPr lang="en-US" sz="2400"/>
            </a:p>
          </p:txBody>
        </p:sp>
      </p:grpSp>
      <p:sp>
        <p:nvSpPr>
          <p:cNvPr id="17" name="Freihandform 5">
            <a:extLst>
              <a:ext uri="{FF2B5EF4-FFF2-40B4-BE49-F238E27FC236}">
                <a16:creationId xmlns:a16="http://schemas.microsoft.com/office/drawing/2014/main" id="{C1AD5077-01EA-4FFB-9C7C-3D1063BFBA07}"/>
              </a:ext>
            </a:extLst>
          </p:cNvPr>
          <p:cNvSpPr/>
          <p:nvPr userDrawn="1"/>
        </p:nvSpPr>
        <p:spPr>
          <a:xfrm rot="4500000">
            <a:off x="-383005" y="3"/>
            <a:ext cx="8937519" cy="6858000"/>
          </a:xfrm>
          <a:custGeom>
            <a:avLst/>
            <a:gdLst>
              <a:gd name="connsiteX0" fmla="*/ 0 w 6703139"/>
              <a:gd name="connsiteY0" fmla="*/ 5143500 h 5143500"/>
              <a:gd name="connsiteX1" fmla="*/ 1378197 w 6703139"/>
              <a:gd name="connsiteY1" fmla="*/ 0 h 5143500"/>
              <a:gd name="connsiteX2" fmla="*/ 6703139 w 6703139"/>
              <a:gd name="connsiteY2" fmla="*/ 0 h 5143500"/>
              <a:gd name="connsiteX3" fmla="*/ 5324943 w 6703139"/>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6703139" h="5143500">
                <a:moveTo>
                  <a:pt x="0" y="5143500"/>
                </a:moveTo>
                <a:lnTo>
                  <a:pt x="1378197" y="0"/>
                </a:lnTo>
                <a:lnTo>
                  <a:pt x="6703139" y="0"/>
                </a:lnTo>
                <a:lnTo>
                  <a:pt x="5324943" y="5143500"/>
                </a:lnTo>
                <a:close/>
              </a:path>
            </a:pathLst>
          </a:custGeom>
          <a:gradFill flip="none" rotWithShape="1">
            <a:gsLst>
              <a:gs pos="0">
                <a:schemeClr val="accent3">
                  <a:alpha val="67000"/>
                </a:schemeClr>
              </a:gs>
              <a:gs pos="40000">
                <a:schemeClr val="accent3">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err="1">
              <a:solidFill>
                <a:schemeClr val="tx1"/>
              </a:solidFill>
              <a:latin typeface="MdFago" charset="0"/>
              <a:ea typeface="MdFago" charset="0"/>
              <a:cs typeface="MdFago" charset="0"/>
            </a:endParaRPr>
          </a:p>
        </p:txBody>
      </p:sp>
    </p:spTree>
    <p:custDataLst>
      <p:tags r:id="rId1"/>
    </p:custDataLst>
    <p:extLst>
      <p:ext uri="{BB962C8B-B14F-4D97-AF65-F5344CB8AC3E}">
        <p14:creationId xmlns:p14="http://schemas.microsoft.com/office/powerpoint/2010/main" val="59278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ideo">
    <p:bg>
      <p:bgPr>
        <a:solidFill>
          <a:schemeClr val="tx2">
            <a:lumMod val="5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366185" y="1478280"/>
            <a:ext cx="11459633" cy="1950720"/>
          </a:xfrm>
          <a:prstGeom prst="rect">
            <a:avLst/>
          </a:prstGeom>
        </p:spPr>
        <p:txBody>
          <a:bodyPr anchor="b" anchorCtr="0"/>
          <a:lstStyle>
            <a:lvl1pPr algn="ctr">
              <a:lnSpc>
                <a:spcPct val="90000"/>
              </a:lnSpc>
              <a:defRPr sz="4800">
                <a:solidFill>
                  <a:schemeClr val="tx2">
                    <a:lumMod val="60000"/>
                    <a:lumOff val="40000"/>
                  </a:schemeClr>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366186" y="3611880"/>
            <a:ext cx="11459633" cy="975360"/>
          </a:xfrm>
          <a:prstGeom prst="rect">
            <a:avLst/>
          </a:prstGeom>
        </p:spPr>
        <p:txBody>
          <a:bodyPr anchor="t" anchorCtr="0"/>
          <a:lstStyle>
            <a:lvl1pPr marL="0" indent="0" algn="ctr">
              <a:buNone/>
              <a:defRPr sz="2667" b="0">
                <a:solidFill>
                  <a:schemeClr val="tx2">
                    <a:lumMod val="60000"/>
                    <a:lumOff val="4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spTree>
    <p:custDataLst>
      <p:tags r:id="rId1"/>
    </p:custDataLst>
    <p:extLst>
      <p:ext uri="{BB962C8B-B14F-4D97-AF65-F5344CB8AC3E}">
        <p14:creationId xmlns:p14="http://schemas.microsoft.com/office/powerpoint/2010/main" val="33865597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7" y="1386418"/>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8" y="403167"/>
            <a:ext cx="1521127" cy="216000"/>
          </a:xfrm>
          <a:prstGeom prst="rect">
            <a:avLst/>
          </a:prstGeom>
        </p:spPr>
      </p:pic>
    </p:spTree>
    <p:extLst>
      <p:ext uri="{BB962C8B-B14F-4D97-AF65-F5344CB8AC3E}">
        <p14:creationId xmlns:p14="http://schemas.microsoft.com/office/powerpoint/2010/main" val="746202401"/>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ctrTitle"/>
          </p:nvPr>
        </p:nvSpPr>
        <p:spPr>
          <a:xfrm>
            <a:off x="836084" y="2207685"/>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4" y="4284134"/>
            <a:ext cx="5505451" cy="1636183"/>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51376520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3"/>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7" y="1384301"/>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3713625525"/>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91" indent="-355591">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fld id="{D642BF73-E2DE-C440-B323-DD258A179353}" type="datetime1">
              <a:rPr lang="en-US" noProof="0" smtClean="0"/>
              <a:t>11/15/2025</a:t>
            </a:fld>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2"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12332147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grpSp>
        <p:nvGrpSpPr>
          <p:cNvPr id="7" name="Grid">
            <a:extLst>
              <a:ext uri="{FF2B5EF4-FFF2-40B4-BE49-F238E27FC236}">
                <a16:creationId xmlns:a16="http://schemas.microsoft.com/office/drawing/2014/main" id="{35219CD8-DC18-8163-A771-479BB2FFFC4C}"/>
              </a:ext>
            </a:extLst>
          </p:cNvPr>
          <p:cNvGrpSpPr/>
          <p:nvPr userDrawn="1"/>
        </p:nvGrpSpPr>
        <p:grpSpPr>
          <a:xfrm>
            <a:off x="-297264" y="-309033"/>
            <a:ext cx="12786528" cy="7493349"/>
            <a:chOff x="-222948" y="-231775"/>
            <a:chExt cx="9589896" cy="5620012"/>
          </a:xfrm>
        </p:grpSpPr>
        <p:cxnSp>
          <p:nvCxnSpPr>
            <p:cNvPr id="16" name="Gerade Verbindung 46">
              <a:extLst>
                <a:ext uri="{FF2B5EF4-FFF2-40B4-BE49-F238E27FC236}">
                  <a16:creationId xmlns:a16="http://schemas.microsoft.com/office/drawing/2014/main" id="{94D63696-B8A3-7AFF-D6BD-81CDBB6B9E86}"/>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61381B36-841F-6961-B364-1CCCD3DD2D9F}"/>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4">
              <a:extLst>
                <a:ext uri="{FF2B5EF4-FFF2-40B4-BE49-F238E27FC236}">
                  <a16:creationId xmlns:a16="http://schemas.microsoft.com/office/drawing/2014/main" id="{59E6A306-5F0D-DEB5-0495-D6ADC41B18F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5">
              <a:extLst>
                <a:ext uri="{FF2B5EF4-FFF2-40B4-BE49-F238E27FC236}">
                  <a16:creationId xmlns:a16="http://schemas.microsoft.com/office/drawing/2014/main" id="{C85DA300-B6BA-3394-E47D-E954A4042E66}"/>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F794D1DD-FCCF-1B35-46DD-450D5FD63D67}"/>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3DC2B7E2-F927-9BD9-8DE7-30483CD33589}"/>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1A960F6B-275C-6308-F029-B47A290F61E1}"/>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6C34F7F2-B68C-C38F-DA80-1D25E1273499}"/>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A146D02C-3986-BB01-3A59-D93DA863A240}"/>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4AE74B0-F455-D935-899A-E8CA7E162B2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320B1CAD-880C-B26A-AF55-D26F42339A6C}"/>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74D9945C-8315-D102-30EA-9450ADB01A76}"/>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DB414058-23FF-F29D-C4FF-78C82E968F2F}"/>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4B6A7A4D-3383-788E-522B-46A545781099}"/>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A2D12F9E-200A-7D96-7BE9-6C20D0F0123B}"/>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5">
              <a:extLst>
                <a:ext uri="{FF2B5EF4-FFF2-40B4-BE49-F238E27FC236}">
                  <a16:creationId xmlns:a16="http://schemas.microsoft.com/office/drawing/2014/main" id="{B3AB23CC-F43C-7EB6-1500-52DE112CC33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4">
              <a:extLst>
                <a:ext uri="{FF2B5EF4-FFF2-40B4-BE49-F238E27FC236}">
                  <a16:creationId xmlns:a16="http://schemas.microsoft.com/office/drawing/2014/main" id="{4591310E-21B1-DFD2-2E3E-A82FDF71E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5">
              <a:extLst>
                <a:ext uri="{FF2B5EF4-FFF2-40B4-BE49-F238E27FC236}">
                  <a16:creationId xmlns:a16="http://schemas.microsoft.com/office/drawing/2014/main" id="{A6E0B5F4-A001-715F-8582-0492453E4598}"/>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C12967B5-E902-FC86-7654-97AA11949EE0}"/>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EF49EE1-D73C-413A-D077-30161238962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06837133-7AC8-0FB5-B8A6-6E416DFB413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1180401E-F5AD-961E-B5E8-FF7B3061797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497FCD67-FCCE-7C55-01C2-A3A35910242A}"/>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641419C2-E7C8-9C3E-DDAF-0FC843CAD0B2}"/>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81BB86D4-9D17-7800-2AB0-7CA850C7F9A8}"/>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DCE1B964-2A17-F8F9-37E3-1AEAA37A774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F73B121B-2BF2-1172-85D6-B4FC3D4E68D9}"/>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3">
              <a:extLst>
                <a:ext uri="{FF2B5EF4-FFF2-40B4-BE49-F238E27FC236}">
                  <a16:creationId xmlns:a16="http://schemas.microsoft.com/office/drawing/2014/main" id="{BF872D7C-F340-59E1-2D66-01BAD8F01EFD}"/>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4BC18EA9-5AAE-0D59-4940-540E794C320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a:extLst>
                <a:ext uri="{FF2B5EF4-FFF2-40B4-BE49-F238E27FC236}">
                  <a16:creationId xmlns:a16="http://schemas.microsoft.com/office/drawing/2014/main" id="{11B1C740-4256-7493-79BE-D87401EAC0C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64551A78-5308-B21B-7DF9-45145E35967F}"/>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892677E3-780C-8DE5-7566-0D7E249848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5484E4A0-1807-2D8F-7BE5-880F5B9DF80C}"/>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139059A3-A6FF-4722-5C1F-8B8A88E9D7F1}"/>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3DAD09A0-88C0-DA23-0330-9117FA730BB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14A1914C-8360-6387-3C2B-9F03DF632E97}"/>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47753EC4-72C6-B9BC-57D1-6D06B86A6D20}"/>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34E86E12-3939-808B-331B-C78D895F339C}"/>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9F352A8F-E6C1-C0F8-8E21-FEAF24174A37}"/>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FCC81BCF-0F87-AB28-975A-FFD025DFC92E}"/>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8B80D04A-9955-4681-E226-E846D11D8A85}"/>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79242F1E-09E6-7C5C-B712-8F97BCDC951A}"/>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590C0798-6B4E-351B-F95A-2625EE4E70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187916C5-ED33-0527-C065-720708FA0B4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43FF41F3-C31D-B36C-1A77-CFFFB43A6639}"/>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D20ED604-1817-A58B-A81F-3E93873381C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F068F2A-897A-FEFD-8ADC-D6DE46EDC765}"/>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AE647D20-5690-C082-7AF9-CC09C6942A15}"/>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7B04C619-ED50-9074-8C01-33ABEF1C8FD9}"/>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AAA97544-88B8-FF37-7C3E-4A6416E4D1A7}"/>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76EA7488-17B4-FBB5-6EAE-AA088A629B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26">
              <a:extLst>
                <a:ext uri="{FF2B5EF4-FFF2-40B4-BE49-F238E27FC236}">
                  <a16:creationId xmlns:a16="http://schemas.microsoft.com/office/drawing/2014/main" id="{329F1EA3-CD37-A358-A265-560E75BDA35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4BC1BF34-4179-BC5F-EBCF-640367C060B0}"/>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33">
              <a:extLst>
                <a:ext uri="{FF2B5EF4-FFF2-40B4-BE49-F238E27FC236}">
                  <a16:creationId xmlns:a16="http://schemas.microsoft.com/office/drawing/2014/main" id="{D50DF43D-8EE5-8F04-5EB4-15E0DCDA16D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Spotlight Grad">
            <a:extLst>
              <a:ext uri="{FF2B5EF4-FFF2-40B4-BE49-F238E27FC236}">
                <a16:creationId xmlns:a16="http://schemas.microsoft.com/office/drawing/2014/main" id="{0A65CF29-76FC-71FD-5611-C9DE3141C1C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53924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611880"/>
            <a:ext cx="7315200" cy="670560"/>
          </a:xfrm>
          <a:prstGeom prst="rect">
            <a:avLst/>
          </a:prstGeom>
        </p:spPr>
        <p:txBody>
          <a:bodyPr anchor="t" anchorCtr="0"/>
          <a:lstStyle>
            <a:lvl1pPr marL="0" indent="0" algn="l">
              <a:buNone/>
              <a:defRPr sz="21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C422695C-3DE9-6C70-2A5A-51B1A15DBB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31367250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0"/>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95149165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8BB9C808-7F0F-184D-850C-998E2BF6855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8"/>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39674293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5613EA8-8834-B047-B344-C02DD53CDA9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72012978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82AD9AA-1E73-B740-BD2C-98C8557B127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61506508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0"/>
            <a:ext cx="3422400" cy="326450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B0505D2B-3E2F-7E45-85FA-18C42162E43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865969"/>
            <a:ext cx="3420533"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2865969"/>
            <a:ext cx="3420535"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197100"/>
            <a:ext cx="3420533"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2197100"/>
            <a:ext cx="3420535"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391716334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3034E88E-3AEB-FD4E-AAC0-1D662C36ACE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395501923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1F04850-15A5-444A-B960-14A6357FE7B5}"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1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798" y="3908384"/>
            <a:ext cx="246678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4" y="2201334"/>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160009"/>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2B9CE00-3D78-0C40-9980-EA7FDDC81042}"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4"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4" y="2201334"/>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00858653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0"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4"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3" y="3236384"/>
            <a:ext cx="5314951"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110A60B6-38FF-1549-AD25-BDE29E67055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4" y="2201334"/>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38577634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F68F98E-521E-594E-8136-A030565736F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41284560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F9CB5515-3A6C-1951-DEA9-4C444D71620D}"/>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A2D431BA-4129-E921-9C67-ACC37BB6A9D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7F1E5E5A-DB97-D27C-3525-2701C43786F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64298E99-9383-D95D-54EE-DE725EEA79FA}"/>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3F24E5BD-4A32-3D5B-DEAF-BEC91A6B3FE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D8EFDE3-2D2F-C457-80A9-DFD88595BCD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7EDCDD-84A6-011A-38CF-F67F4CF35E07}"/>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8572692-9427-C824-F35B-0EA2CC87CC4F}"/>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A3720C-4882-9D53-E3D1-71F89F0771B7}"/>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EA444451-65B7-9A45-1666-95670A8208D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43EA5202-8AA9-8972-8B4A-C91D61F7A89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DB91BCD-015D-93CD-218C-B57725586730}"/>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773E898-B682-8C98-C3E7-5399C37EE74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CDEE2713-B0CA-93ED-73E1-E9F07AD3ED97}"/>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703AA8E-9811-5143-2B60-A9BC7FFB757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8DBDE7B-CA2B-075C-0822-494648453C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67335806-1179-6A9F-38EB-C1259DB95658}"/>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E85E9C8B-7D55-3249-CB89-9B4DB22445A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604B94D8-BF83-1AE8-29E6-8572251C5C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94961F72-904C-002E-6122-18759878E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2BCF9A41-154B-8EBD-5220-3BEEF7F63C3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AB770DDA-F95A-7DED-DCD3-6FEBBA1BF1A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DF4B1D8-7178-2A27-6FAB-8169BA788AA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FCC5B12-B225-EC09-289B-1C499874D07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ED9BEE-4CD8-24E7-71A8-67A7C5AB2EB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6CC12B8-8E5B-D2B3-D929-5D72C7C3EC4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A9613E57-7235-CC73-2EEE-CDF74886972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4914F19F-D9D8-750F-72AF-7E67F4FB014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3ABA4AC-EC8E-6A79-EBBE-90DE8D5D496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654BA7F1-0775-AFAB-C11E-31D55DC78F97}"/>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2CC2FBA7-05FE-B163-B796-CA9BFED35F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084E5FB7-3814-358D-409D-8BD2CBFFCD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B324D65E-B0E7-FAEF-42AF-5C5D196EFB4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58C813-7F4E-287D-AE17-33103DCF054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94B91C78-5981-B3C5-11E8-148E0F0BFF6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4ED77B94-2ACE-CF11-F1DE-E4E11BD7FBD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9F371D1-15CE-37C4-06E7-6E92525E995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961A08AF-CEB0-0678-EE6A-E0576B8F7E0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65FA2AF-9789-A5BB-B1B3-A88CAF81580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218BAF09-927E-4618-8C14-0EB5918047D6}"/>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41F0BA-043A-A625-7AF6-BDE1A6D1F8E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0975BD0A-12A6-5417-A0D0-60424C95554C}"/>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A233341-4D0E-32CB-91DE-10EBE09549C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5E6700F-F617-ED44-365E-82A7478D889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A2F1EAB5-2473-E3DD-A173-524CFA9BDE50}"/>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152F668-BFA1-4073-278C-95B3F52848FB}"/>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AC65DF7-FF07-A3E5-CBFC-7A2FA0A0375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E279596-E75E-3FAC-8608-CBDD12E1719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74401E6-41F0-C909-AE8E-6D2A0091DF6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8EE914AB-5D7D-1144-34A8-1EB6F654FEB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D32A43EB-9DCE-9C50-C2DF-47603531519D}"/>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856445B4-7291-DF3B-71A3-2E1CA3F1F3D6}"/>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E0D47D-7EAA-F585-F1DC-F113BCC6EF71}"/>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D643940-724D-D405-E930-BDE1DD87F74D}"/>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794E54E4-2C94-C918-3821-84851331E4C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potlight Grad">
            <a:extLst>
              <a:ext uri="{FF2B5EF4-FFF2-40B4-BE49-F238E27FC236}">
                <a16:creationId xmlns:a16="http://schemas.microsoft.com/office/drawing/2014/main" id="{D7DE2538-2525-F9F4-CF9E-C662DC2EA64A}"/>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2459566"/>
            <a:ext cx="7315200" cy="629073"/>
          </a:xfrm>
          <a:prstGeom prst="rect">
            <a:avLst/>
          </a:prstGeom>
        </p:spPr>
        <p:txBody>
          <a:bodyPr anchor="ctr" anchorCtr="0"/>
          <a:lstStyle>
            <a:lvl1pPr algn="l">
              <a:lnSpc>
                <a:spcPct val="90000"/>
              </a:lnSpc>
              <a:defRPr sz="4800" b="1">
                <a:solidFill>
                  <a:schemeClr val="bg1"/>
                </a:solidFill>
              </a:defRPr>
            </a:lvl1pPr>
          </a:lstStyle>
          <a:p>
            <a:r>
              <a:rPr lang="en-US" noProof="0" dirty="0"/>
              <a:t>Click to edit</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152987"/>
            <a:ext cx="7315200" cy="443653"/>
          </a:xfrm>
          <a:prstGeom prst="rect">
            <a:avLst/>
          </a:prstGeom>
        </p:spPr>
        <p:txBody>
          <a:bodyPr anchor="ctr" anchorCtr="0"/>
          <a:lstStyle>
            <a:lvl1pPr marL="0" indent="0" algn="l">
              <a:buNone/>
              <a:defRPr sz="21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24757331-1E84-EF50-BB15-0AB72BF9201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3634533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ppt_x</p:attrName>
                        </p:attrNameLst>
                      </p:cBhvr>
                      <p:tavLst>
                        <p:tav tm="0">
                          <p:val>
                            <p:strVal val="#ppt_x"/>
                          </p:val>
                        </p:tav>
                        <p:tav tm="100000">
                          <p:val>
                            <p:strVal val="#ppt_x"/>
                          </p:val>
                        </p:tav>
                      </p:tavLst>
                    </p:anim>
                    <p:anim calcmode="lin" valueType="num">
                      <p:cBhvr>
                        <p:cTn dur="10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1"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1" y="2209800"/>
            <a:ext cx="4363333" cy="420213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639A16B-8A8C-FA48-8551-7AF90D6BA15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52683333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AF8DA1-ACF9-5040-A32C-8B823685B030}"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6" y="3246968"/>
            <a:ext cx="3420533"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6"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64872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BF84F7-1809-454D-A920-4BDFF92B6461}" type="datetime1">
              <a:rPr lang="en-US" noProof="0" smtClean="0"/>
              <a:t>11/15/2025</a:t>
            </a:fld>
            <a:endParaRPr lang="en-US" noProof="0"/>
          </a:p>
        </p:txBody>
      </p:sp>
      <p:sp>
        <p:nvSpPr>
          <p:cNvPr id="5" name="Footer Placeholder 4"/>
          <p:cNvSpPr>
            <a:spLocks noGrp="1"/>
          </p:cNvSpPr>
          <p:nvPr>
            <p:ph type="ftr" sz="quarter" idx="11"/>
          </p:nvPr>
        </p:nvSpPr>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1"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299"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8" y="2209800"/>
            <a:ext cx="8163985" cy="940312"/>
          </a:xfrm>
        </p:spPr>
        <p:txBody>
          <a:bodyPr/>
          <a:lstStyle>
            <a:lvl1pPr>
              <a:defRPr sz="18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203189113"/>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1B4382D-6520-084B-B5DF-8F224A4E046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3234267"/>
            <a:ext cx="3420533"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3"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72149107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1" y="1"/>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89"/>
            <a:ext cx="3422400"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5174989"/>
            <a:ext cx="3420533"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5174989"/>
            <a:ext cx="3420535"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4"/>
            <a:ext cx="3422400" cy="598756"/>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4576233"/>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4576233"/>
            <a:ext cx="342053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fld id="{32BBAC6D-CB15-4C4D-BFCC-B3BEA8624F2F}" type="datetime1">
              <a:rPr lang="en-US" smtClean="0"/>
              <a:t>11/15/2025</a:t>
            </a:fld>
            <a:endParaRPr lang="en-US"/>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4"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Tree>
    <p:extLst>
      <p:ext uri="{BB962C8B-B14F-4D97-AF65-F5344CB8AC3E}">
        <p14:creationId xmlns:p14="http://schemas.microsoft.com/office/powerpoint/2010/main" val="71994103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5"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5" y="2216491"/>
            <a:ext cx="3416300" cy="4148628"/>
          </a:xfrm>
        </p:spPr>
        <p:txBody>
          <a:bodyPr/>
          <a:lstStyle>
            <a:lvl1pPr>
              <a:defRPr sz="1867">
                <a:solidFill>
                  <a:schemeClr val="tx1"/>
                </a:solidFill>
              </a:defRPr>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fld id="{C4A53DF6-8260-454F-9C2E-7B67378ECFF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1" y="2197101"/>
            <a:ext cx="7213599" cy="418529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9299883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4"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D17E67E-BF82-424A-9803-54EFB912AF65}" type="datetime1">
              <a:rPr lang="en-US" smtClean="0"/>
              <a:t>11/15/2025</a:t>
            </a:fld>
            <a:endParaRPr lang="en-US"/>
          </a:p>
        </p:txBody>
      </p:sp>
      <p:sp>
        <p:nvSpPr>
          <p:cNvPr id="5" name="Footer Placeholder 4"/>
          <p:cNvSpPr>
            <a:spLocks noGrp="1"/>
          </p:cNvSpPr>
          <p:nvPr>
            <p:ph type="ftr" sz="quarter" idx="11"/>
          </p:nvPr>
        </p:nvSpPr>
        <p:spPr>
          <a:xfrm rot="-5400000">
            <a:off x="-850724" y="4327489"/>
            <a:ext cx="2330445" cy="144000"/>
          </a:xfrm>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1" y="2199217"/>
            <a:ext cx="7212367" cy="797120"/>
          </a:xfrm>
        </p:spPr>
        <p:txBody>
          <a:bodyPr/>
          <a:lstStyle>
            <a:lvl1pPr>
              <a:defRPr sz="1467" b="1">
                <a:solidFill>
                  <a:schemeClr val="tx1"/>
                </a:solidFill>
                <a:latin typeface="+mn-lt"/>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06260655"/>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295022966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pic>
        <p:nvPicPr>
          <p:cNvPr id="7" name="Picture 6" descr="A blurry image of a colorful background&#10;&#10;AI-generated content may be incorrect.">
            <a:extLst>
              <a:ext uri="{FF2B5EF4-FFF2-40B4-BE49-F238E27FC236}">
                <a16:creationId xmlns:a16="http://schemas.microsoft.com/office/drawing/2014/main" id="{D2B6A932-DEB3-44F2-95F4-CFDC42FEA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F56DC64-EE53-A445-A159-51AACA98E314}"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1521015265"/>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4"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4"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D8C4AB22-0FFC-F443-B0FC-661DCCF24A01}"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4"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958840592"/>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grpSp>
        <p:nvGrpSpPr>
          <p:cNvPr id="6" name="Grid">
            <a:extLst>
              <a:ext uri="{FF2B5EF4-FFF2-40B4-BE49-F238E27FC236}">
                <a16:creationId xmlns:a16="http://schemas.microsoft.com/office/drawing/2014/main" id="{F9CB5515-3A6C-1951-DEA9-4C444D71620D}"/>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A2D431BA-4129-E921-9C67-ACC37BB6A9DA}"/>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7F1E5E5A-DB97-D27C-3525-2701C43786F5}"/>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64298E99-9383-D95D-54EE-DE725EEA79FA}"/>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3F24E5BD-4A32-3D5B-DEAF-BEC91A6B3FEB}"/>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AD8EFDE3-2D2F-C457-80A9-DFD88595BCD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7EDCDD-84A6-011A-38CF-F67F4CF35E07}"/>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C8572692-9427-C824-F35B-0EA2CC87CC4F}"/>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A3720C-4882-9D53-E3D1-71F89F0771B7}"/>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EA444451-65B7-9A45-1666-95670A8208D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43EA5202-8AA9-8972-8B4A-C91D61F7A89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DB91BCD-015D-93CD-218C-B57725586730}"/>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0773E898-B682-8C98-C3E7-5399C37EE74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CDEE2713-B0CA-93ED-73E1-E9F07AD3ED97}"/>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F703AA8E-9811-5143-2B60-A9BC7FFB757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8DBDE7B-CA2B-075C-0822-494648453C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67335806-1179-6A9F-38EB-C1259DB95658}"/>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E85E9C8B-7D55-3249-CB89-9B4DB22445A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604B94D8-BF83-1AE8-29E6-8572251C5CF7}"/>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94961F72-904C-002E-6122-18759878E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2BCF9A41-154B-8EBD-5220-3BEEF7F63C39}"/>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AB770DDA-F95A-7DED-DCD3-6FEBBA1BF1A0}"/>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FDF4B1D8-7178-2A27-6FAB-8169BA788AA0}"/>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FCC5B12-B225-EC09-289B-1C499874D072}"/>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64ED9BEE-4CD8-24E7-71A8-67A7C5AB2EB6}"/>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6CC12B8-8E5B-D2B3-D929-5D72C7C3EC49}"/>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A9613E57-7235-CC73-2EEE-CDF74886972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4914F19F-D9D8-750F-72AF-7E67F4FB014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3ABA4AC-EC8E-6A79-EBBE-90DE8D5D4961}"/>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654BA7F1-0775-AFAB-C11E-31D55DC78F97}"/>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2CC2FBA7-05FE-B163-B796-CA9BFED35F9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084E5FB7-3814-358D-409D-8BD2CBFFCDD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B324D65E-B0E7-FAEF-42AF-5C5D196EFB4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358C813-7F4E-287D-AE17-33103DCF054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94B91C78-5981-B3C5-11E8-148E0F0BFF66}"/>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4ED77B94-2ACE-CF11-F1DE-E4E11BD7FBD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9F371D1-15CE-37C4-06E7-6E92525E995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961A08AF-CEB0-0678-EE6A-E0576B8F7E0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65FA2AF-9789-A5BB-B1B3-A88CAF815809}"/>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218BAF09-927E-4618-8C14-0EB5918047D6}"/>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2241F0BA-043A-A625-7AF6-BDE1A6D1F8E3}"/>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0975BD0A-12A6-5417-A0D0-60424C95554C}"/>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5A233341-4D0E-32CB-91DE-10EBE09549C8}"/>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5E6700F-F617-ED44-365E-82A7478D8895}"/>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A2F1EAB5-2473-E3DD-A173-524CFA9BDE50}"/>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E152F668-BFA1-4073-278C-95B3F52848FB}"/>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FAC65DF7-FF07-A3E5-CBFC-7A2FA0A0375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E279596-E75E-3FAC-8608-CBDD12E17192}"/>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274401E6-41F0-C909-AE8E-6D2A0091DF6B}"/>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8EE914AB-5D7D-1144-34A8-1EB6F654FEB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D32A43EB-9DCE-9C50-C2DF-47603531519D}"/>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856445B4-7291-DF3B-71A3-2E1CA3F1F3D6}"/>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E0D47D-7EAA-F585-F1DC-F113BCC6EF71}"/>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ED643940-724D-D405-E930-BDE1DD87F74D}"/>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794E54E4-2C94-C918-3821-84851331E4C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Spotlight Grad">
            <a:extLst>
              <a:ext uri="{FF2B5EF4-FFF2-40B4-BE49-F238E27FC236}">
                <a16:creationId xmlns:a16="http://schemas.microsoft.com/office/drawing/2014/main" id="{D7DE2538-2525-F9F4-CF9E-C662DC2EA64A}"/>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893713"/>
            <a:ext cx="7315200" cy="583288"/>
          </a:xfrm>
          <a:prstGeom prst="rect">
            <a:avLst/>
          </a:prstGeom>
        </p:spPr>
        <p:txBody>
          <a:bodyPr anchor="ctr" anchorCtr="0"/>
          <a:lstStyle>
            <a:lvl1pPr algn="l">
              <a:lnSpc>
                <a:spcPct val="90000"/>
              </a:lnSpc>
              <a:defRPr sz="4800" b="1">
                <a:solidFill>
                  <a:schemeClr val="bg1"/>
                </a:solidFill>
              </a:defRPr>
            </a:lvl1pPr>
          </a:lstStyle>
          <a:p>
            <a:r>
              <a:rPr lang="en-US" noProof="0" dirty="0"/>
              <a:t>Click to edit</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2545224"/>
            <a:ext cx="7315200" cy="389761"/>
          </a:xfrm>
          <a:prstGeom prst="rect">
            <a:avLst/>
          </a:prstGeom>
        </p:spPr>
        <p:txBody>
          <a:bodyPr anchor="ctr" anchorCtr="0"/>
          <a:lstStyle>
            <a:lvl1pPr marL="0" indent="0" algn="l">
              <a:buNone/>
              <a:defRPr sz="2133" b="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2" name="Graphic 1">
            <a:extLst>
              <a:ext uri="{FF2B5EF4-FFF2-40B4-BE49-F238E27FC236}">
                <a16:creationId xmlns:a16="http://schemas.microsoft.com/office/drawing/2014/main" id="{24757331-1E84-EF50-BB15-0AB72BF92016}"/>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
        <p:nvSpPr>
          <p:cNvPr id="13" name="Content Placeholder 12">
            <a:extLst>
              <a:ext uri="{FF2B5EF4-FFF2-40B4-BE49-F238E27FC236}">
                <a16:creationId xmlns:a16="http://schemas.microsoft.com/office/drawing/2014/main" id="{9CA177B9-956A-DC6D-C7F4-C9E184C255B7}"/>
              </a:ext>
            </a:extLst>
          </p:cNvPr>
          <p:cNvSpPr>
            <a:spLocks noGrp="1"/>
          </p:cNvSpPr>
          <p:nvPr>
            <p:ph sz="quarter" idx="10"/>
          </p:nvPr>
        </p:nvSpPr>
        <p:spPr>
          <a:xfrm>
            <a:off x="728133" y="3683001"/>
            <a:ext cx="7340600" cy="624353"/>
          </a:xfrm>
        </p:spPr>
        <p:txBody>
          <a:bodyPr anchor="ctr" anchorCtr="0"/>
          <a:lstStyle>
            <a:lvl1pPr>
              <a:buNone/>
              <a:defRPr sz="4800" b="1"/>
            </a:lvl1pPr>
          </a:lstStyle>
          <a:p>
            <a:pPr lvl="0"/>
            <a:r>
              <a:rPr lang="en-US" dirty="0"/>
              <a:t>Click to edit</a:t>
            </a:r>
          </a:p>
        </p:txBody>
      </p:sp>
      <p:sp>
        <p:nvSpPr>
          <p:cNvPr id="16" name="Content Placeholder 15">
            <a:extLst>
              <a:ext uri="{FF2B5EF4-FFF2-40B4-BE49-F238E27FC236}">
                <a16:creationId xmlns:a16="http://schemas.microsoft.com/office/drawing/2014/main" id="{EF8C4883-A661-D2C6-F8F4-D9386D6E026C}"/>
              </a:ext>
            </a:extLst>
          </p:cNvPr>
          <p:cNvSpPr>
            <a:spLocks noGrp="1"/>
          </p:cNvSpPr>
          <p:nvPr>
            <p:ph sz="quarter" idx="11"/>
          </p:nvPr>
        </p:nvSpPr>
        <p:spPr>
          <a:xfrm>
            <a:off x="728134" y="4340225"/>
            <a:ext cx="7357533" cy="362039"/>
          </a:xfrm>
        </p:spPr>
        <p:txBody>
          <a:bodyPr anchor="ctr" anchorCtr="0"/>
          <a:lstStyle>
            <a:lvl1pPr>
              <a:buNone/>
              <a:defRPr sz="2133"/>
            </a:lvl1pPr>
          </a:lstStyle>
          <a:p>
            <a:pPr lvl="0"/>
            <a:r>
              <a:rPr lang="en-US" dirty="0"/>
              <a:t>Click to edit</a:t>
            </a:r>
          </a:p>
        </p:txBody>
      </p:sp>
    </p:spTree>
    <p:custDataLst>
      <p:tags r:id="rId1"/>
    </p:custDataLst>
    <p:extLst>
      <p:ext uri="{BB962C8B-B14F-4D97-AF65-F5344CB8AC3E}">
        <p14:creationId xmlns:p14="http://schemas.microsoft.com/office/powerpoint/2010/main" val="202332281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D6A7C20B-8615-8A4E-BF8A-BF4909C13EBD}" type="datetime1">
              <a:rPr lang="en-US" smtClean="0"/>
              <a:pPr/>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839350310"/>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91F6C0AA-438E-7C4C-ACE7-76A91BAC472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199"/>
          </a:xfrm>
          <a:prstGeom prst="rect">
            <a:avLst/>
          </a:prstGeom>
        </p:spPr>
      </p:pic>
    </p:spTree>
    <p:extLst>
      <p:ext uri="{BB962C8B-B14F-4D97-AF65-F5344CB8AC3E}">
        <p14:creationId xmlns:p14="http://schemas.microsoft.com/office/powerpoint/2010/main" val="3729422507"/>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3"/>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4"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fld id="{D7A9ED97-B6F5-2C48-98DD-11F2D877F5C3}" type="datetime1">
              <a:rPr lang="en-US" noProof="0" smtClean="0"/>
              <a:t>11/15/2025</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7"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3"/>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40298583"/>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descr="A blurry image of a colorful background&#10;&#10;AI-generated content may be incorrect.">
            <a:extLst>
              <a:ext uri="{FF2B5EF4-FFF2-40B4-BE49-F238E27FC236}">
                <a16:creationId xmlns:a16="http://schemas.microsoft.com/office/drawing/2014/main" id="{8BCDE655-144F-BE09-4828-0D03D5C63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15410283"/>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7" y="1386418"/>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pic>
        <p:nvPicPr>
          <p:cNvPr id="14" name="Graphic 13">
            <a:extLst>
              <a:ext uri="{FF2B5EF4-FFF2-40B4-BE49-F238E27FC236}">
                <a16:creationId xmlns:a16="http://schemas.microsoft.com/office/drawing/2014/main" id="{CB25D1A9-5D82-9E4A-3323-DC43367C2BF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8" y="403167"/>
            <a:ext cx="1521127" cy="216000"/>
          </a:xfrm>
          <a:prstGeom prst="rect">
            <a:avLst/>
          </a:prstGeom>
        </p:spPr>
      </p:pic>
    </p:spTree>
    <p:extLst>
      <p:ext uri="{BB962C8B-B14F-4D97-AF65-F5344CB8AC3E}">
        <p14:creationId xmlns:p14="http://schemas.microsoft.com/office/powerpoint/2010/main" val="2196277539"/>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World Courier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7" y="1386418"/>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pic>
        <p:nvPicPr>
          <p:cNvPr id="4" name="Graphic 3">
            <a:extLst>
              <a:ext uri="{FF2B5EF4-FFF2-40B4-BE49-F238E27FC236}">
                <a16:creationId xmlns:a16="http://schemas.microsoft.com/office/drawing/2014/main" id="{3D5A84CE-78B4-6173-0D80-EE78EE60C1D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957" y="403167"/>
            <a:ext cx="1521600" cy="436699"/>
          </a:xfrm>
          <a:prstGeom prst="rect">
            <a:avLst/>
          </a:prstGeom>
        </p:spPr>
      </p:pic>
    </p:spTree>
    <p:extLst>
      <p:ext uri="{BB962C8B-B14F-4D97-AF65-F5344CB8AC3E}">
        <p14:creationId xmlns:p14="http://schemas.microsoft.com/office/powerpoint/2010/main" val="1296688889"/>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Innomar in Tru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3967" y="1386418"/>
            <a:ext cx="5505451" cy="2123545"/>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pic>
        <p:nvPicPr>
          <p:cNvPr id="5" name="Graphic 4">
            <a:extLst>
              <a:ext uri="{FF2B5EF4-FFF2-40B4-BE49-F238E27FC236}">
                <a16:creationId xmlns:a16="http://schemas.microsoft.com/office/drawing/2014/main" id="{5132E1EA-188C-7EF3-94EA-D392556D744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248" y="403167"/>
            <a:ext cx="1524000" cy="451104"/>
          </a:xfrm>
          <a:prstGeom prst="rect">
            <a:avLst/>
          </a:prstGeom>
        </p:spPr>
      </p:pic>
    </p:spTree>
    <p:extLst>
      <p:ext uri="{BB962C8B-B14F-4D97-AF65-F5344CB8AC3E}">
        <p14:creationId xmlns:p14="http://schemas.microsoft.com/office/powerpoint/2010/main" val="243834198"/>
      </p:ext>
    </p:extLst>
  </p:cSld>
  <p:clrMapOvr>
    <a:masterClrMapping/>
  </p:clrMapOvr>
  <p:extLst>
    <p:ext uri="{DCECCB84-F9BA-43D5-87BE-67443E8EF086}">
      <p15:sldGuideLst xmlns:p15="http://schemas.microsoft.com/office/powerpoint/2012/main">
        <p15:guide id="8" orient="horz" pos="556">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dark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ctrTitle"/>
          </p:nvPr>
        </p:nvSpPr>
        <p:spPr>
          <a:xfrm>
            <a:off x="836084" y="2207685"/>
            <a:ext cx="5505451" cy="2076449"/>
          </a:xfrm>
        </p:spPr>
        <p:txBody>
          <a:bodyPr anchor="t" anchorCtr="0"/>
          <a:lstStyle>
            <a:lvl1pPr algn="l">
              <a:defRPr sz="4800">
                <a:solidFill>
                  <a:schemeClr val="bg1"/>
                </a:solidFill>
              </a:defRPr>
            </a:lvl1pPr>
          </a:lstStyle>
          <a:p>
            <a:r>
              <a:rPr lang="en-US" noProof="0"/>
              <a:t>Click to edit Master title style</a:t>
            </a:r>
          </a:p>
        </p:txBody>
      </p:sp>
      <p:sp>
        <p:nvSpPr>
          <p:cNvPr id="3" name="Subtitle 2"/>
          <p:cNvSpPr>
            <a:spLocks noGrp="1"/>
          </p:cNvSpPr>
          <p:nvPr>
            <p:ph type="subTitle" idx="1" hasCustomPrompt="1"/>
          </p:nvPr>
        </p:nvSpPr>
        <p:spPr>
          <a:xfrm>
            <a:off x="836084" y="4284134"/>
            <a:ext cx="5505451" cy="1636183"/>
          </a:xfrm>
        </p:spPr>
        <p:txBody>
          <a:bodyPr anchor="t" anchorCtr="0"/>
          <a:lstStyle>
            <a:lvl1pPr marL="0" indent="0" algn="l">
              <a:buNone/>
              <a:defRPr sz="1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2267277800"/>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5185DC-75AA-89C5-12FA-7663D1244071}"/>
              </a:ext>
            </a:extLst>
          </p:cNvPr>
          <p:cNvSpPr>
            <a:spLocks noGrp="1"/>
          </p:cNvSpPr>
          <p:nvPr>
            <p:ph type="pic" sz="quarter" idx="10"/>
          </p:nvPr>
        </p:nvSpPr>
        <p:spPr>
          <a:xfrm>
            <a:off x="0" y="0"/>
            <a:ext cx="12192000" cy="6858000"/>
          </a:xfrm>
        </p:spPr>
        <p:txBody>
          <a:bodyPr anchor="ctr" anchorCtr="1"/>
          <a:lstStyle>
            <a:lvl1pPr algn="ctr">
              <a:defRPr/>
            </a:lvl1pPr>
          </a:lstStyle>
          <a:p>
            <a:r>
              <a:rPr lang="en-US"/>
              <a:t>Click icon to add picture</a:t>
            </a:r>
          </a:p>
        </p:txBody>
      </p:sp>
      <p:sp>
        <p:nvSpPr>
          <p:cNvPr id="6" name="Text Placeholder 5">
            <a:extLst>
              <a:ext uri="{FF2B5EF4-FFF2-40B4-BE49-F238E27FC236}">
                <a16:creationId xmlns:a16="http://schemas.microsoft.com/office/drawing/2014/main" id="{35FA0A69-F626-71D1-D44C-F45E3406B30E}"/>
              </a:ext>
            </a:extLst>
          </p:cNvPr>
          <p:cNvSpPr>
            <a:spLocks noGrp="1"/>
          </p:cNvSpPr>
          <p:nvPr>
            <p:ph type="body" sz="quarter" idx="11" hasCustomPrompt="1"/>
          </p:nvPr>
        </p:nvSpPr>
        <p:spPr>
          <a:xfrm>
            <a:off x="556800" y="1180800"/>
            <a:ext cx="5760000" cy="4560000"/>
          </a:xfrm>
          <a:gradFill>
            <a:gsLst>
              <a:gs pos="0">
                <a:schemeClr val="accent2"/>
              </a:gs>
              <a:gs pos="45000">
                <a:schemeClr val="accent2">
                  <a:alpha val="0"/>
                </a:schemeClr>
              </a:gs>
            </a:gsLst>
            <a:lin ang="2700000" scaled="0"/>
          </a:gradFill>
        </p:spPr>
        <p:txBody>
          <a:bodyPr/>
          <a:lstStyle>
            <a:lvl1pPr>
              <a:defRPr sz="133"/>
            </a:lvl1pPr>
          </a:lstStyle>
          <a:p>
            <a:pPr lvl="0"/>
            <a:r>
              <a:rPr lang="en-US"/>
              <a:t> </a:t>
            </a:r>
          </a:p>
        </p:txBody>
      </p:sp>
      <p:sp>
        <p:nvSpPr>
          <p:cNvPr id="2" name="Title 1"/>
          <p:cNvSpPr>
            <a:spLocks noGrp="1"/>
          </p:cNvSpPr>
          <p:nvPr>
            <p:ph type="ctrTitle"/>
          </p:nvPr>
        </p:nvSpPr>
        <p:spPr>
          <a:xfrm>
            <a:off x="833967" y="1384301"/>
            <a:ext cx="5505451" cy="2125663"/>
          </a:xfrm>
        </p:spPr>
        <p:txBody>
          <a:bodyPr anchor="t" anchorCtr="0"/>
          <a:lstStyle>
            <a:lvl1pPr algn="l">
              <a:defRPr sz="4800">
                <a:solidFill>
                  <a:schemeClr val="tx1"/>
                </a:solidFill>
              </a:defRPr>
            </a:lvl1pPr>
          </a:lstStyle>
          <a:p>
            <a:r>
              <a:rPr lang="en-US" noProof="0"/>
              <a:t>Click to edit Master title style</a:t>
            </a:r>
          </a:p>
        </p:txBody>
      </p:sp>
      <p:sp>
        <p:nvSpPr>
          <p:cNvPr id="3" name="Subtitle 2"/>
          <p:cNvSpPr>
            <a:spLocks noGrp="1"/>
          </p:cNvSpPr>
          <p:nvPr>
            <p:ph type="subTitle" idx="1" hasCustomPrompt="1"/>
          </p:nvPr>
        </p:nvSpPr>
        <p:spPr>
          <a:xfrm>
            <a:off x="833968" y="3600451"/>
            <a:ext cx="5505451" cy="1657348"/>
          </a:xfrm>
        </p:spPr>
        <p:txBody>
          <a:bodyPr anchor="t" anchorCtr="0"/>
          <a:lstStyle>
            <a:lvl1pPr marL="0" indent="0" algn="l">
              <a:buNone/>
              <a:defRPr sz="16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        </a:t>
            </a:r>
          </a:p>
        </p:txBody>
      </p:sp>
    </p:spTree>
    <p:extLst>
      <p:ext uri="{BB962C8B-B14F-4D97-AF65-F5344CB8AC3E}">
        <p14:creationId xmlns:p14="http://schemas.microsoft.com/office/powerpoint/2010/main" val="2602421196"/>
      </p:ext>
    </p:extLst>
  </p:cSld>
  <p:clrMapOvr>
    <a:masterClrMapping/>
  </p:clrMapOvr>
  <p:extLst>
    <p:ext uri="{DCECCB84-F9BA-43D5-87BE-67443E8EF086}">
      <p15:sldGuideLst xmlns:p15="http://schemas.microsoft.com/office/powerpoint/2012/main">
        <p15:guide id="5" orient="horz" pos="654">
          <p15:clr>
            <a:srgbClr val="A4A3A4"/>
          </p15:clr>
        </p15:guide>
        <p15:guide id="7" orient="horz" pos="556">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083" y="385232"/>
            <a:ext cx="4379384" cy="960000"/>
          </a:xfrm>
        </p:spPr>
        <p:txBody>
          <a:bodyPr/>
          <a:lstStyle>
            <a:lvl1pPr>
              <a:defRPr/>
            </a:lvl1pPr>
          </a:lstStyle>
          <a:p>
            <a:r>
              <a:rPr lang="en-US" noProof="0"/>
              <a:t>Agenda</a:t>
            </a:r>
          </a:p>
        </p:txBody>
      </p:sp>
      <p:sp>
        <p:nvSpPr>
          <p:cNvPr id="3" name="Content Placeholder 2"/>
          <p:cNvSpPr>
            <a:spLocks noGrp="1"/>
          </p:cNvSpPr>
          <p:nvPr>
            <p:ph idx="1"/>
          </p:nvPr>
        </p:nvSpPr>
        <p:spPr>
          <a:xfrm>
            <a:off x="836083" y="1524000"/>
            <a:ext cx="4379384" cy="4851400"/>
          </a:xfrm>
        </p:spPr>
        <p:txBody>
          <a:bodyPr/>
          <a:lstStyle>
            <a:lvl1pPr marL="355591" indent="-355591">
              <a:buFont typeface="+mj-lt"/>
              <a:buAutoNum type="arabicPeriod"/>
              <a:defRPr/>
            </a:lvl1pPr>
          </a:lstStyle>
          <a:p>
            <a:pPr lvl="0"/>
            <a:r>
              <a:rPr lang="en-US" noProof="0"/>
              <a:t>Click to edit Master text styles</a:t>
            </a:r>
          </a:p>
        </p:txBody>
      </p:sp>
      <p:sp>
        <p:nvSpPr>
          <p:cNvPr id="4" name="Date Placeholder 3"/>
          <p:cNvSpPr>
            <a:spLocks noGrp="1"/>
          </p:cNvSpPr>
          <p:nvPr>
            <p:ph type="dt" sz="half" idx="10"/>
          </p:nvPr>
        </p:nvSpPr>
        <p:spPr/>
        <p:txBody>
          <a:bodyPr/>
          <a:lstStyle/>
          <a:p>
            <a:fld id="{D642BF73-E2DE-C440-B323-DD258A179353}" type="datetime1">
              <a:rPr lang="en-US" noProof="0" smtClean="0"/>
              <a:t>11/15/2025</a:t>
            </a:fld>
            <a:endParaRPr lang="en-US" noProof="0"/>
          </a:p>
        </p:txBody>
      </p:sp>
      <p:sp>
        <p:nvSpPr>
          <p:cNvPr id="5" name="Footer Placeholder 4"/>
          <p:cNvSpPr>
            <a:spLocks noGrp="1"/>
          </p:cNvSpPr>
          <p:nvPr>
            <p:ph type="ftr" sz="quarter" idx="11"/>
          </p:nvPr>
        </p:nvSpPr>
        <p:spPr>
          <a:xfrm rot="-5400000">
            <a:off x="-850724" y="4327489"/>
            <a:ext cx="2330445" cy="144000"/>
          </a:xfrm>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Picture Placeholder 4">
            <a:extLst>
              <a:ext uri="{FF2B5EF4-FFF2-40B4-BE49-F238E27FC236}">
                <a16:creationId xmlns:a16="http://schemas.microsoft.com/office/drawing/2014/main" id="{79AA7A31-11C3-4325-4863-51210229A696}"/>
              </a:ext>
            </a:extLst>
          </p:cNvPr>
          <p:cNvSpPr>
            <a:spLocks noGrp="1"/>
          </p:cNvSpPr>
          <p:nvPr>
            <p:ph type="pic" sz="quarter" idx="13"/>
          </p:nvPr>
        </p:nvSpPr>
        <p:spPr>
          <a:xfrm>
            <a:off x="5568952" y="0"/>
            <a:ext cx="6623049"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1628054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grpSp>
        <p:nvGrpSpPr>
          <p:cNvPr id="8" name="Grid">
            <a:extLst>
              <a:ext uri="{FF2B5EF4-FFF2-40B4-BE49-F238E27FC236}">
                <a16:creationId xmlns:a16="http://schemas.microsoft.com/office/drawing/2014/main" id="{672F2420-CDCD-1469-6621-8515768FAC5C}"/>
              </a:ext>
            </a:extLst>
          </p:cNvPr>
          <p:cNvGrpSpPr/>
          <p:nvPr userDrawn="1"/>
        </p:nvGrpSpPr>
        <p:grpSpPr>
          <a:xfrm>
            <a:off x="-297264" y="-309033"/>
            <a:ext cx="12786528" cy="7493349"/>
            <a:chOff x="-222948" y="-231775"/>
            <a:chExt cx="9589896" cy="5620012"/>
          </a:xfrm>
        </p:grpSpPr>
        <p:cxnSp>
          <p:nvCxnSpPr>
            <p:cNvPr id="9" name="Gerade Verbindung 46">
              <a:extLst>
                <a:ext uri="{FF2B5EF4-FFF2-40B4-BE49-F238E27FC236}">
                  <a16:creationId xmlns:a16="http://schemas.microsoft.com/office/drawing/2014/main" id="{DECD2E9E-8FCE-5876-4F1E-4B4537E63CA1}"/>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22D32AD1-8F0B-12E1-BE75-5D863A0F34D4}"/>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4">
              <a:extLst>
                <a:ext uri="{FF2B5EF4-FFF2-40B4-BE49-F238E27FC236}">
                  <a16:creationId xmlns:a16="http://schemas.microsoft.com/office/drawing/2014/main" id="{4147041E-B417-3A4F-EDFE-761EF9F62B3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5">
              <a:extLst>
                <a:ext uri="{FF2B5EF4-FFF2-40B4-BE49-F238E27FC236}">
                  <a16:creationId xmlns:a16="http://schemas.microsoft.com/office/drawing/2014/main" id="{B69EC9DF-032C-9E5F-E276-135AB6A9436A}"/>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33">
              <a:extLst>
                <a:ext uri="{FF2B5EF4-FFF2-40B4-BE49-F238E27FC236}">
                  <a16:creationId xmlns:a16="http://schemas.microsoft.com/office/drawing/2014/main" id="{7CE07CC6-78AA-D4F6-D74D-47F8DFFA3CAE}"/>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55045087-F732-CD46-1E6F-E2780F02E31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090F391C-F1B9-43C3-BC99-AAFF502B3B33}"/>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8AC4109B-64CA-609C-C741-C8D879094964}"/>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A5868773-1388-6768-40C5-B09A3658C3B3}"/>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C033596A-F18F-1AC8-ECDC-8FAD327E6E55}"/>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59284698-C2B4-2966-78FD-30CF03B0FD5F}"/>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2334BCF-FED1-6388-375C-7AC5AD7643A8}"/>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3">
              <a:extLst>
                <a:ext uri="{FF2B5EF4-FFF2-40B4-BE49-F238E27FC236}">
                  <a16:creationId xmlns:a16="http://schemas.microsoft.com/office/drawing/2014/main" id="{64CF52A8-F7CA-005F-FE07-BB24E24AA022}"/>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3">
              <a:extLst>
                <a:ext uri="{FF2B5EF4-FFF2-40B4-BE49-F238E27FC236}">
                  <a16:creationId xmlns:a16="http://schemas.microsoft.com/office/drawing/2014/main" id="{A7FE48FF-35CA-5C32-CD59-6ABDAF19761C}"/>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5">
              <a:extLst>
                <a:ext uri="{FF2B5EF4-FFF2-40B4-BE49-F238E27FC236}">
                  <a16:creationId xmlns:a16="http://schemas.microsoft.com/office/drawing/2014/main" id="{379DC100-0FDE-516B-554E-2A5AE6C9BFB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A34DA41-3D58-FD3E-C8CC-7FE010096A8C}"/>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4">
              <a:extLst>
                <a:ext uri="{FF2B5EF4-FFF2-40B4-BE49-F238E27FC236}">
                  <a16:creationId xmlns:a16="http://schemas.microsoft.com/office/drawing/2014/main" id="{464B3DD4-0A70-CF47-A399-8E106EBA72F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5">
              <a:extLst>
                <a:ext uri="{FF2B5EF4-FFF2-40B4-BE49-F238E27FC236}">
                  <a16:creationId xmlns:a16="http://schemas.microsoft.com/office/drawing/2014/main" id="{87449B54-0C49-9BEF-D6BD-9F5B7544763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2AAF6114-88BE-4C15-DC3D-6944F3688D31}"/>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AE75AD7D-5BD4-50BF-4DBD-9949EA6C1778}"/>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B5C8FA33-91A8-6127-6621-CF18B5C7434B}"/>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C1CAE6E0-75D7-A22A-4429-DF2AEDCF3A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43A31591-5E5A-D1B2-1C2F-AF6710858DC6}"/>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53575A66-4D1B-D4F3-E5C6-4D775242BB3C}"/>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530946C2-F4FE-5272-5618-65257F0E52AC}"/>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A1B5D83B-9B32-BD1E-A2DA-7BF0D12FA885}"/>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3">
              <a:extLst>
                <a:ext uri="{FF2B5EF4-FFF2-40B4-BE49-F238E27FC236}">
                  <a16:creationId xmlns:a16="http://schemas.microsoft.com/office/drawing/2014/main" id="{F5A9885F-2000-2612-27CC-C8A13DA7961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3">
              <a:extLst>
                <a:ext uri="{FF2B5EF4-FFF2-40B4-BE49-F238E27FC236}">
                  <a16:creationId xmlns:a16="http://schemas.microsoft.com/office/drawing/2014/main" id="{7CC70B44-CE29-4C1F-74F7-63C589DB5782}"/>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35">
              <a:extLst>
                <a:ext uri="{FF2B5EF4-FFF2-40B4-BE49-F238E27FC236}">
                  <a16:creationId xmlns:a16="http://schemas.microsoft.com/office/drawing/2014/main" id="{D99D1EEE-3922-0F73-A9F6-F364EC4F6AEA}"/>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35">
              <a:extLst>
                <a:ext uri="{FF2B5EF4-FFF2-40B4-BE49-F238E27FC236}">
                  <a16:creationId xmlns:a16="http://schemas.microsoft.com/office/drawing/2014/main" id="{9523B1D1-E094-CE08-8AF4-333B7D00147E}"/>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A93D41E4-1422-EA0A-800F-36755E4FAD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CABC79AE-6806-A6D3-AF79-2B1B8166B164}"/>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A13BD3B-C81E-CD0F-4537-98AD2AD5F76D}"/>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2FCBC2E9-8323-3064-05B5-9FE3667465C2}"/>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083B9E3-1A40-FF3E-B9E4-8BA95BB8C5E9}"/>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D23C71F6-DCC8-9BCF-4260-851F98F58D04}"/>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ACF50B2F-BF7B-CF2C-6E9F-A0C202F2342C}"/>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A5F5BC93-4E12-1012-BF51-DA202ACF0597}"/>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F3BAEEEF-B67A-3FA3-D771-A8A0608CE7B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7C5FB6A1-1400-2ECF-2C80-773E316C5FFF}"/>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D7B8001-14BD-0BEF-89EA-AFBE9F124F9A}"/>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59353443-A2D2-4AA0-ED84-215F02AE2BE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94D7AB3F-9312-6AE2-FCA6-F00AB8262B70}"/>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9D42F910-D4AB-9513-768D-5DF7F417D15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C8181321-C768-D15E-4E8B-C058FD6AB651}"/>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925A061-01A4-46CC-9396-6820C21423F2}"/>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5967A37C-27DD-B508-A64F-DCC2E199145F}"/>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A7FA0CFF-CFAA-E2A5-25E4-72684AC49F57}"/>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66BCAB6F-06DC-BDAB-542B-4C0A30A86DD8}"/>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E4E0D894-6438-F8BC-7928-DDCF6DCE6A8C}"/>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26">
              <a:extLst>
                <a:ext uri="{FF2B5EF4-FFF2-40B4-BE49-F238E27FC236}">
                  <a16:creationId xmlns:a16="http://schemas.microsoft.com/office/drawing/2014/main" id="{024119A2-6312-71EC-3941-2D14C015D454}"/>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26">
              <a:extLst>
                <a:ext uri="{FF2B5EF4-FFF2-40B4-BE49-F238E27FC236}">
                  <a16:creationId xmlns:a16="http://schemas.microsoft.com/office/drawing/2014/main" id="{CA149E8E-8112-1DDE-DEAB-3404C4210DD9}"/>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33">
              <a:extLst>
                <a:ext uri="{FF2B5EF4-FFF2-40B4-BE49-F238E27FC236}">
                  <a16:creationId xmlns:a16="http://schemas.microsoft.com/office/drawing/2014/main" id="{695E69E8-3E40-5F15-FEEB-EDDF66F1D165}"/>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33">
              <a:extLst>
                <a:ext uri="{FF2B5EF4-FFF2-40B4-BE49-F238E27FC236}">
                  <a16:creationId xmlns:a16="http://schemas.microsoft.com/office/drawing/2014/main" id="{EF3369EF-8945-318B-3522-759AED31C300}"/>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Spotlight Grad">
            <a:extLst>
              <a:ext uri="{FF2B5EF4-FFF2-40B4-BE49-F238E27FC236}">
                <a16:creationId xmlns:a16="http://schemas.microsoft.com/office/drawing/2014/main" id="{8A0F08BB-5946-8093-FA89-EDE0AC8C8C9F}"/>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153924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sp>
        <p:nvSpPr>
          <p:cNvPr id="5" name="Subtitle 2">
            <a:extLst>
              <a:ext uri="{FF2B5EF4-FFF2-40B4-BE49-F238E27FC236}">
                <a16:creationId xmlns:a16="http://schemas.microsoft.com/office/drawing/2014/main" id="{7AF8C835-8556-E020-94C6-54650623B871}"/>
              </a:ext>
            </a:extLst>
          </p:cNvPr>
          <p:cNvSpPr>
            <a:spLocks noGrp="1"/>
          </p:cNvSpPr>
          <p:nvPr>
            <p:ph type="subTitle" idx="1"/>
          </p:nvPr>
        </p:nvSpPr>
        <p:spPr>
          <a:xfrm>
            <a:off x="731520" y="3611880"/>
            <a:ext cx="7315200" cy="670560"/>
          </a:xfrm>
          <a:prstGeom prst="rect">
            <a:avLst/>
          </a:prstGeom>
        </p:spPr>
        <p:txBody>
          <a:bodyPr anchor="t" anchorCtr="0"/>
          <a:lstStyle>
            <a:lvl1pPr marL="0" indent="0" algn="l">
              <a:buNone/>
              <a:defRPr sz="2133"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dirty="0"/>
              <a:t>Click to edit Master subtitle style</a:t>
            </a:r>
          </a:p>
        </p:txBody>
      </p:sp>
      <p:pic>
        <p:nvPicPr>
          <p:cNvPr id="4" name="Graphic 3">
            <a:extLst>
              <a:ext uri="{FF2B5EF4-FFF2-40B4-BE49-F238E27FC236}">
                <a16:creationId xmlns:a16="http://schemas.microsoft.com/office/drawing/2014/main" id="{0AEB26EE-4F4A-CA8F-6999-63BF17E359E0}"/>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187974536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One-column text slide 14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0"/>
            <a:ext cx="11011832" cy="416305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16752301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column text slide 14pt with single line headline + sublin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518585"/>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8BB9C808-7F0F-184D-850C-998E2BF6855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940478"/>
            <a:ext cx="11000316" cy="326065"/>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131591783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column text slide 14p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7101"/>
            <a:ext cx="11000317" cy="41783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5613EA8-8834-B047-B344-C02DD53CDA9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1" name="Text Placeholder 10">
            <a:extLst>
              <a:ext uri="{FF2B5EF4-FFF2-40B4-BE49-F238E27FC236}">
                <a16:creationId xmlns:a16="http://schemas.microsoft.com/office/drawing/2014/main" id="{8AC3CF24-F014-F172-5FCB-760A2DB96856}"/>
              </a:ext>
            </a:extLst>
          </p:cNvPr>
          <p:cNvSpPr>
            <a:spLocks noGrp="1"/>
          </p:cNvSpPr>
          <p:nvPr>
            <p:ph type="body" sz="quarter" idx="13"/>
          </p:nvPr>
        </p:nvSpPr>
        <p:spPr>
          <a:xfrm>
            <a:off x="836083" y="1528235"/>
            <a:ext cx="11000316" cy="518584"/>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32549292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column text slide 11pt">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3" y="2198401"/>
            <a:ext cx="11000316" cy="41770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82AD9AA-1E73-B740-BD2C-98C8557B127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3284632910"/>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p:nvPr>
        </p:nvSpPr>
        <p:spPr>
          <a:xfrm>
            <a:off x="836081" y="2865970"/>
            <a:ext cx="3422400" cy="326450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B0505D2B-3E2F-7E45-85FA-18C42162E43F}"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a:xfrm rot="-5400000">
            <a:off x="194499" y="6190393"/>
            <a:ext cx="240000" cy="144000"/>
          </a:xfrm>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2865969"/>
            <a:ext cx="3420533"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2865969"/>
            <a:ext cx="3420535" cy="3267604"/>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2197100"/>
            <a:ext cx="3422400"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197100"/>
            <a:ext cx="3420533"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2197100"/>
            <a:ext cx="3420535" cy="476645"/>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4" name="Text Placeholder 13">
            <a:extLst>
              <a:ext uri="{FF2B5EF4-FFF2-40B4-BE49-F238E27FC236}">
                <a16:creationId xmlns:a16="http://schemas.microsoft.com/office/drawing/2014/main" id="{9E7AC5FE-6C84-8EE7-245C-A99B8F429EC7}"/>
              </a:ext>
            </a:extLst>
          </p:cNvPr>
          <p:cNvSpPr>
            <a:spLocks noGrp="1"/>
          </p:cNvSpPr>
          <p:nvPr>
            <p:ph type="body" sz="quarter" idx="18"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56907762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columns text slide ">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3034E88E-3AEB-FD4E-AAC0-1D662C36ACE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681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05384"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12984"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3908385"/>
            <a:ext cx="2481600" cy="217386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236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40664186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columns text slide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7"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1F04850-15A5-444A-B960-14A6357FE7B5}"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36829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6520198" y="4580386"/>
            <a:ext cx="2466785"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3675784"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6527798" y="3908384"/>
            <a:ext cx="246678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Content Placeholder 2">
            <a:extLst>
              <a:ext uri="{FF2B5EF4-FFF2-40B4-BE49-F238E27FC236}">
                <a16:creationId xmlns:a16="http://schemas.microsoft.com/office/drawing/2014/main" id="{CFBFBF18-6808-851F-1BC2-01E745F2279C}"/>
              </a:ext>
            </a:extLst>
          </p:cNvPr>
          <p:cNvSpPr>
            <a:spLocks noGrp="1"/>
          </p:cNvSpPr>
          <p:nvPr>
            <p:ph idx="18"/>
          </p:nvPr>
        </p:nvSpPr>
        <p:spPr>
          <a:xfrm>
            <a:off x="9359900"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2">
            <a:extLst>
              <a:ext uri="{FF2B5EF4-FFF2-40B4-BE49-F238E27FC236}">
                <a16:creationId xmlns:a16="http://schemas.microsoft.com/office/drawing/2014/main" id="{41742471-75A6-81BA-964E-75328658740A}"/>
              </a:ext>
            </a:extLst>
          </p:cNvPr>
          <p:cNvSpPr>
            <a:spLocks noGrp="1"/>
          </p:cNvSpPr>
          <p:nvPr>
            <p:ph idx="19"/>
          </p:nvPr>
        </p:nvSpPr>
        <p:spPr>
          <a:xfrm>
            <a:off x="9367500"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3" name="Content Placeholder 2"/>
          <p:cNvSpPr>
            <a:spLocks noGrp="1"/>
          </p:cNvSpPr>
          <p:nvPr>
            <p:ph idx="1"/>
          </p:nvPr>
        </p:nvSpPr>
        <p:spPr>
          <a:xfrm>
            <a:off x="836083" y="4580386"/>
            <a:ext cx="2481600" cy="155318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3" y="3908384"/>
            <a:ext cx="24816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1" name="Text Placeholder 13">
            <a:extLst>
              <a:ext uri="{FF2B5EF4-FFF2-40B4-BE49-F238E27FC236}">
                <a16:creationId xmlns:a16="http://schemas.microsoft.com/office/drawing/2014/main" id="{51D83BD2-06DF-BD03-4C48-F1F338F79F06}"/>
              </a:ext>
            </a:extLst>
          </p:cNvPr>
          <p:cNvSpPr>
            <a:spLocks noGrp="1"/>
          </p:cNvSpPr>
          <p:nvPr>
            <p:ph type="body" sz="quarter" idx="20" hasCustomPrompt="1"/>
          </p:nvPr>
        </p:nvSpPr>
        <p:spPr>
          <a:xfrm>
            <a:off x="836084" y="6238393"/>
            <a:ext cx="7200000" cy="144000"/>
          </a:xfrm>
        </p:spPr>
        <p:txBody>
          <a:bodyPr anchor="b" anchorCtr="0"/>
          <a:lstStyle>
            <a:lvl1pPr>
              <a:defRPr sz="933"/>
            </a:lvl1pPr>
            <a:lvl2pPr>
              <a:defRPr sz="933"/>
            </a:lvl2pPr>
            <a:lvl3pPr>
              <a:defRPr sz="933"/>
            </a:lvl3pPr>
            <a:lvl4pPr>
              <a:defRPr sz="933"/>
            </a:lvl4pPr>
            <a:lvl5pPr>
              <a:defRPr sz="933"/>
            </a:lvl5pPr>
          </a:lstStyle>
          <a:p>
            <a:pPr lvl="0"/>
            <a:r>
              <a:rPr lang="en-US" noProof="0"/>
              <a:t>Footnote, source</a:t>
            </a:r>
          </a:p>
        </p:txBody>
      </p:sp>
      <p:sp>
        <p:nvSpPr>
          <p:cNvPr id="20" name="Text Placeholder 19">
            <a:extLst>
              <a:ext uri="{FF2B5EF4-FFF2-40B4-BE49-F238E27FC236}">
                <a16:creationId xmlns:a16="http://schemas.microsoft.com/office/drawing/2014/main" id="{89A406FA-DD1B-8C88-FC6B-F08C1B2F5562}"/>
              </a:ext>
            </a:extLst>
          </p:cNvPr>
          <p:cNvSpPr>
            <a:spLocks noGrp="1"/>
          </p:cNvSpPr>
          <p:nvPr>
            <p:ph type="body" sz="quarter" idx="21"/>
          </p:nvPr>
        </p:nvSpPr>
        <p:spPr>
          <a:xfrm>
            <a:off x="836084" y="2201334"/>
            <a:ext cx="8151283" cy="575733"/>
          </a:xfrm>
        </p:spPr>
        <p:txBody>
          <a:bodyPr/>
          <a:lstStyle>
            <a:lvl1pPr>
              <a:defRPr b="1">
                <a:solidFill>
                  <a:schemeClr val="tx1"/>
                </a:solidFill>
                <a:latin typeface="+mj-lt"/>
              </a:defRPr>
            </a:lvl1pPr>
          </a:lstStyle>
          <a:p>
            <a:pPr lvl="0"/>
            <a:r>
              <a:rPr lang="en-US" noProof="0"/>
              <a:t>Click to edit Master text styles</a:t>
            </a:r>
          </a:p>
        </p:txBody>
      </p:sp>
      <p:cxnSp>
        <p:nvCxnSpPr>
          <p:cNvPr id="16" name="Gerade Verbindung 26">
            <a:extLst>
              <a:ext uri="{FF2B5EF4-FFF2-40B4-BE49-F238E27FC236}">
                <a16:creationId xmlns:a16="http://schemas.microsoft.com/office/drawing/2014/main" id="{53CD9D1C-E7AF-AA5C-1258-C1363AD6A7BB}"/>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954612"/>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p:spTree>
      <p:nvGrpSpPr>
        <p:cNvPr id="1" name=""/>
        <p:cNvGrpSpPr/>
        <p:nvPr/>
      </p:nvGrpSpPr>
      <p:grpSpPr>
        <a:xfrm>
          <a:off x="0" y="0"/>
          <a:ext cx="0" cy="0"/>
          <a:chOff x="0" y="0"/>
          <a:chExt cx="0" cy="0"/>
        </a:xfrm>
      </p:grpSpPr>
      <p:sp>
        <p:nvSpPr>
          <p:cNvPr id="2" name="Title 1"/>
          <p:cNvSpPr>
            <a:spLocks noGrp="1"/>
          </p:cNvSpPr>
          <p:nvPr>
            <p:ph type="title"/>
          </p:nvPr>
        </p:nvSpPr>
        <p:spPr>
          <a:xfrm>
            <a:off x="836084" y="385233"/>
            <a:ext cx="5308599" cy="1797672"/>
          </a:xfrm>
        </p:spPr>
        <p:txBody>
          <a:bodyPr/>
          <a:lstStyle/>
          <a:p>
            <a:r>
              <a:rPr lang="en-US" noProof="0"/>
              <a:t>Click to edit Master title style</a:t>
            </a:r>
          </a:p>
        </p:txBody>
      </p:sp>
      <p:sp>
        <p:nvSpPr>
          <p:cNvPr id="3" name="Content Placeholder 2"/>
          <p:cNvSpPr>
            <a:spLocks noGrp="1"/>
          </p:cNvSpPr>
          <p:nvPr>
            <p:ph idx="1"/>
          </p:nvPr>
        </p:nvSpPr>
        <p:spPr>
          <a:xfrm>
            <a:off x="836084" y="3236384"/>
            <a:ext cx="5308600"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2B9CE00-3D78-0C40-9980-EA7FDDC81042}"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6519334" y="0"/>
            <a:ext cx="5672665" cy="6858000"/>
          </a:xfrm>
        </p:spPr>
        <p:txBody>
          <a:bodyPr anchor="ctr" anchorCtr="1"/>
          <a:lstStyle>
            <a:lvl1pPr algn="ctr">
              <a:defRPr/>
            </a:lvl1pPr>
          </a:lstStyle>
          <a:p>
            <a:r>
              <a:rPr lang="en-US" noProof="0"/>
              <a:t>Click icon to add picture</a:t>
            </a:r>
          </a:p>
        </p:txBody>
      </p:sp>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836084" y="2201334"/>
            <a:ext cx="530859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98490512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column text slide with 1/2 picture right">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8609B1B6-A69D-36C7-9316-A879AD27633D}"/>
              </a:ext>
            </a:extLst>
          </p:cNvPr>
          <p:cNvSpPr>
            <a:spLocks noGrp="1"/>
          </p:cNvSpPr>
          <p:nvPr>
            <p:ph type="pic" sz="quarter" idx="22"/>
          </p:nvPr>
        </p:nvSpPr>
        <p:spPr>
          <a:xfrm>
            <a:off x="558800" y="0"/>
            <a:ext cx="5592233"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6519334" y="385233"/>
            <a:ext cx="5314951" cy="1797672"/>
          </a:xfrm>
        </p:spPr>
        <p:txBody>
          <a:bodyPr/>
          <a:lstStyle/>
          <a:p>
            <a:r>
              <a:rPr lang="en-US" noProof="0"/>
              <a:t>Click to edit Master title style</a:t>
            </a:r>
          </a:p>
        </p:txBody>
      </p:sp>
      <p:sp>
        <p:nvSpPr>
          <p:cNvPr id="3" name="Content Placeholder 2"/>
          <p:cNvSpPr>
            <a:spLocks noGrp="1"/>
          </p:cNvSpPr>
          <p:nvPr>
            <p:ph idx="1"/>
          </p:nvPr>
        </p:nvSpPr>
        <p:spPr>
          <a:xfrm>
            <a:off x="6519333" y="3236384"/>
            <a:ext cx="5314951" cy="3139016"/>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110A60B6-38FF-1549-AD25-BDE29E67055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9" name="Text Placeholder 19">
            <a:extLst>
              <a:ext uri="{FF2B5EF4-FFF2-40B4-BE49-F238E27FC236}">
                <a16:creationId xmlns:a16="http://schemas.microsoft.com/office/drawing/2014/main" id="{B7F8FDF1-EDBC-8581-4283-24CC9CC9E2DB}"/>
              </a:ext>
            </a:extLst>
          </p:cNvPr>
          <p:cNvSpPr>
            <a:spLocks noGrp="1"/>
          </p:cNvSpPr>
          <p:nvPr>
            <p:ph type="body" sz="quarter" idx="21"/>
          </p:nvPr>
        </p:nvSpPr>
        <p:spPr>
          <a:xfrm>
            <a:off x="6519334" y="2201334"/>
            <a:ext cx="5314949" cy="575733"/>
          </a:xfrm>
        </p:spPr>
        <p:txBody>
          <a:bodyPr/>
          <a:lstStyle>
            <a:lvl1pPr>
              <a:defRPr b="1">
                <a:solidFill>
                  <a:schemeClr val="tx1"/>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342035018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835200" y="2209800"/>
            <a:ext cx="4363333" cy="416560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4F68F98E-521E-594E-8136-A030565736F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68951" y="0"/>
            <a:ext cx="6623048"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7262008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grpSp>
        <p:nvGrpSpPr>
          <p:cNvPr id="4" name="Grid">
            <a:extLst>
              <a:ext uri="{FF2B5EF4-FFF2-40B4-BE49-F238E27FC236}">
                <a16:creationId xmlns:a16="http://schemas.microsoft.com/office/drawing/2014/main" id="{EB5F7E07-ED0E-596F-9A69-736E285AB843}"/>
              </a:ext>
            </a:extLst>
          </p:cNvPr>
          <p:cNvGrpSpPr/>
          <p:nvPr userDrawn="1"/>
        </p:nvGrpSpPr>
        <p:grpSpPr>
          <a:xfrm>
            <a:off x="-297264" y="-309033"/>
            <a:ext cx="12786528" cy="7493349"/>
            <a:chOff x="-222948" y="-231775"/>
            <a:chExt cx="9589896" cy="5620012"/>
          </a:xfrm>
        </p:grpSpPr>
        <p:cxnSp>
          <p:nvCxnSpPr>
            <p:cNvPr id="5" name="Gerade Verbindung 46">
              <a:extLst>
                <a:ext uri="{FF2B5EF4-FFF2-40B4-BE49-F238E27FC236}">
                  <a16:creationId xmlns:a16="http://schemas.microsoft.com/office/drawing/2014/main" id="{AF9B7624-8A24-5A2C-DF29-20482A7CED2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Gerade Verbindung 26">
              <a:extLst>
                <a:ext uri="{FF2B5EF4-FFF2-40B4-BE49-F238E27FC236}">
                  <a16:creationId xmlns:a16="http://schemas.microsoft.com/office/drawing/2014/main" id="{08D8E177-6A3C-64FA-C481-8067118A6DCB}"/>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34">
              <a:extLst>
                <a:ext uri="{FF2B5EF4-FFF2-40B4-BE49-F238E27FC236}">
                  <a16:creationId xmlns:a16="http://schemas.microsoft.com/office/drawing/2014/main" id="{1667620B-778B-E358-9764-2E2D6270EFC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5">
              <a:extLst>
                <a:ext uri="{FF2B5EF4-FFF2-40B4-BE49-F238E27FC236}">
                  <a16:creationId xmlns:a16="http://schemas.microsoft.com/office/drawing/2014/main" id="{94455FF3-08AD-BBD1-7248-45A39767A3D5}"/>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3">
              <a:extLst>
                <a:ext uri="{FF2B5EF4-FFF2-40B4-BE49-F238E27FC236}">
                  <a16:creationId xmlns:a16="http://schemas.microsoft.com/office/drawing/2014/main" id="{20F2C43D-F5EE-E9CE-9AC6-E4633D5EF90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73B7EFA8-9C7B-0314-19A1-0FFDE6C3000F}"/>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D26C97D1-C26C-0241-591A-71A58754F98B}"/>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33">
              <a:extLst>
                <a:ext uri="{FF2B5EF4-FFF2-40B4-BE49-F238E27FC236}">
                  <a16:creationId xmlns:a16="http://schemas.microsoft.com/office/drawing/2014/main" id="{63103446-2367-BDB4-A736-82885119079A}"/>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33">
              <a:extLst>
                <a:ext uri="{FF2B5EF4-FFF2-40B4-BE49-F238E27FC236}">
                  <a16:creationId xmlns:a16="http://schemas.microsoft.com/office/drawing/2014/main" id="{54302DF0-8362-7CAB-7448-2C6EA5B1F639}"/>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7BE2E2C2-3C78-6EA0-F613-4A0A62ECE75E}"/>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52F27102-CE23-1B91-4332-B303A943B3E1}"/>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B9C21B2F-86FA-4893-7EA0-65D1B2CE6E5C}"/>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D167F972-6B7E-741F-FB96-AFEB7A99CF74}"/>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2D69DB5D-A217-79C4-477A-4F06D126AC2D}"/>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5">
              <a:extLst>
                <a:ext uri="{FF2B5EF4-FFF2-40B4-BE49-F238E27FC236}">
                  <a16:creationId xmlns:a16="http://schemas.microsoft.com/office/drawing/2014/main" id="{084846D2-2D0A-1AB5-CBBD-D4C5A3DBA447}"/>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5">
              <a:extLst>
                <a:ext uri="{FF2B5EF4-FFF2-40B4-BE49-F238E27FC236}">
                  <a16:creationId xmlns:a16="http://schemas.microsoft.com/office/drawing/2014/main" id="{738BFE16-9C22-624F-B444-513D7A01934B}"/>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4">
              <a:extLst>
                <a:ext uri="{FF2B5EF4-FFF2-40B4-BE49-F238E27FC236}">
                  <a16:creationId xmlns:a16="http://schemas.microsoft.com/office/drawing/2014/main" id="{B45B2841-8ACD-96E3-EF85-1B5066AC7309}"/>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833F34A1-584C-23BB-55A9-C752AC6F1910}"/>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3">
              <a:extLst>
                <a:ext uri="{FF2B5EF4-FFF2-40B4-BE49-F238E27FC236}">
                  <a16:creationId xmlns:a16="http://schemas.microsoft.com/office/drawing/2014/main" id="{114B15A1-C997-6BFC-67EB-D2615D58C1CD}"/>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3">
              <a:extLst>
                <a:ext uri="{FF2B5EF4-FFF2-40B4-BE49-F238E27FC236}">
                  <a16:creationId xmlns:a16="http://schemas.microsoft.com/office/drawing/2014/main" id="{7F7B100E-83B4-B824-5FE0-D1BE4B765AB4}"/>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184BF9E-890B-8202-E185-6542DFD7F4CD}"/>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0F9BF7DE-5EAA-62ED-16FB-CF7437C1FD5E}"/>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C9CFA75-4706-099B-6542-71F9980F9FCC}"/>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0222E694-5729-8140-53BF-1D83431D5070}"/>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734FBEDA-BD1F-3229-8970-4BBDE121C6CB}"/>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2E18C53F-04BE-C005-D5FA-938A2FB5F406}"/>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218BCA0D-86BD-854F-1897-1792020EF90F}"/>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6125C84-A60A-7473-94F4-269BBA3BBB6C}"/>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5">
              <a:extLst>
                <a:ext uri="{FF2B5EF4-FFF2-40B4-BE49-F238E27FC236}">
                  <a16:creationId xmlns:a16="http://schemas.microsoft.com/office/drawing/2014/main" id="{B0E6DEDF-81B3-8C9E-5F1C-AA013214CA7D}"/>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5">
              <a:extLst>
                <a:ext uri="{FF2B5EF4-FFF2-40B4-BE49-F238E27FC236}">
                  <a16:creationId xmlns:a16="http://schemas.microsoft.com/office/drawing/2014/main" id="{2F507F62-E85F-4A93-8416-CD286AC3A051}"/>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B63F0664-D509-8B4D-C6AE-28909BD741A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28A2A4DB-5926-782F-6DFD-BC9FDEE5162F}"/>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D12E27B0-0FC4-E8CB-FE38-B4A3BF42D8A3}"/>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C16B6222-5718-F114-7F8C-5E8B712CEB5F}"/>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B15D6B52-1C65-8B02-A9A2-E9F0C34FCC05}"/>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A749D1B-D34C-C50D-9CAF-E1D829D152F9}"/>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AE2A6C35-28D6-B081-8767-0DFE0B5346FD}"/>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D496B445-7507-F431-AC0B-2E1E5313C795}"/>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45E49827-DD7F-EF9A-DD17-5A9195C2D754}"/>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65BB790-A4BC-3D5D-E97D-3C330E46F64A}"/>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DFED730C-6689-E3D2-0792-CEB671C6E11D}"/>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56F9A64E-64EC-5589-999C-D61B9CFD05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F6F79A3-18D3-E025-96E7-CD4DB51417A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AF978227-5B89-6FBF-8566-AB654FAAA8C2}"/>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86E13316-614C-6204-1997-EF54C7E04D02}"/>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9CC231F-027C-2094-347C-098CED932144}"/>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44BBD376-CC67-3EA3-6B00-789FA853B41D}"/>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E461E205-338F-6ECD-5FFC-440B75D429B9}"/>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D20627E4-77C8-34AF-2960-630B11CC93F7}"/>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74D31D66-B51D-268A-074B-E84AF6AB299E}"/>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1DD6A09-D053-987B-A1B5-9E2556F0F82E}"/>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D7171C4-C2F4-22F9-28EC-44FFAC95FA4C}"/>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33">
              <a:extLst>
                <a:ext uri="{FF2B5EF4-FFF2-40B4-BE49-F238E27FC236}">
                  <a16:creationId xmlns:a16="http://schemas.microsoft.com/office/drawing/2014/main" id="{C73549E9-0938-0A4D-B030-14D1916657C3}"/>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33">
              <a:extLst>
                <a:ext uri="{FF2B5EF4-FFF2-40B4-BE49-F238E27FC236}">
                  <a16:creationId xmlns:a16="http://schemas.microsoft.com/office/drawing/2014/main" id="{B0007A77-496A-5FA0-0422-B378511888E1}"/>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E3597AE9-D202-29B6-04D0-A89BF80841E0}"/>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 title style</a:t>
            </a:r>
          </a:p>
        </p:txBody>
      </p:sp>
      <p:pic>
        <p:nvPicPr>
          <p:cNvPr id="10" name="Graphic 9">
            <a:extLst>
              <a:ext uri="{FF2B5EF4-FFF2-40B4-BE49-F238E27FC236}">
                <a16:creationId xmlns:a16="http://schemas.microsoft.com/office/drawing/2014/main" id="{5F1901EC-E131-AC00-7C85-7A214150172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1389" y="6292841"/>
            <a:ext cx="1521127" cy="216000"/>
          </a:xfrm>
          <a:prstGeom prst="rect">
            <a:avLst/>
          </a:prstGeom>
        </p:spPr>
      </p:pic>
    </p:spTree>
    <p:custDataLst>
      <p:tags r:id="rId1"/>
    </p:custDataLst>
    <p:extLst>
      <p:ext uri="{BB962C8B-B14F-4D97-AF65-F5344CB8AC3E}">
        <p14:creationId xmlns:p14="http://schemas.microsoft.com/office/powerpoint/2010/main" val="288338858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column text slide with picture &lt;1/2 left">
    <p:spTree>
      <p:nvGrpSpPr>
        <p:cNvPr id="1" name=""/>
        <p:cNvGrpSpPr/>
        <p:nvPr/>
      </p:nvGrpSpPr>
      <p:grpSpPr>
        <a:xfrm>
          <a:off x="0" y="0"/>
          <a:ext cx="0" cy="0"/>
          <a:chOff x="0" y="0"/>
          <a:chExt cx="0" cy="0"/>
        </a:xfrm>
      </p:grpSpPr>
      <p:sp>
        <p:nvSpPr>
          <p:cNvPr id="2" name="Title 1"/>
          <p:cNvSpPr>
            <a:spLocks noGrp="1"/>
          </p:cNvSpPr>
          <p:nvPr>
            <p:ph type="title"/>
          </p:nvPr>
        </p:nvSpPr>
        <p:spPr>
          <a:xfrm>
            <a:off x="7470951" y="385232"/>
            <a:ext cx="4363333" cy="1536000"/>
          </a:xfrm>
        </p:spPr>
        <p:txBody>
          <a:bodyPr/>
          <a:lstStyle/>
          <a:p>
            <a:r>
              <a:rPr lang="en-US" noProof="0"/>
              <a:t>Click to edit Master title style</a:t>
            </a:r>
          </a:p>
        </p:txBody>
      </p:sp>
      <p:sp>
        <p:nvSpPr>
          <p:cNvPr id="3" name="Content Placeholder 2"/>
          <p:cNvSpPr>
            <a:spLocks noGrp="1"/>
          </p:cNvSpPr>
          <p:nvPr>
            <p:ph idx="1"/>
          </p:nvPr>
        </p:nvSpPr>
        <p:spPr>
          <a:xfrm>
            <a:off x="7470951" y="2209800"/>
            <a:ext cx="4363333" cy="4202139"/>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A639A16B-8A8C-FA48-8551-7AF90D6BA15C}"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6544733"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193014259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AF8DA1-ACF9-5040-A32C-8B823685B030}"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0" y="0"/>
            <a:ext cx="3693584"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4620684" y="385232"/>
            <a:ext cx="7213600"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4621567" y="3246968"/>
            <a:ext cx="3422400"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8408286" y="3246968"/>
            <a:ext cx="3420533" cy="312843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4621565"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78EE1B24-57C1-3D96-B16F-E18D568C6B9A}"/>
              </a:ext>
            </a:extLst>
          </p:cNvPr>
          <p:cNvSpPr>
            <a:spLocks noGrp="1"/>
          </p:cNvSpPr>
          <p:nvPr>
            <p:ph idx="16"/>
          </p:nvPr>
        </p:nvSpPr>
        <p:spPr>
          <a:xfrm>
            <a:off x="8408286"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cxnSp>
        <p:nvCxnSpPr>
          <p:cNvPr id="2" name="Gerade Verbindung 26">
            <a:extLst>
              <a:ext uri="{FF2B5EF4-FFF2-40B4-BE49-F238E27FC236}">
                <a16:creationId xmlns:a16="http://schemas.microsoft.com/office/drawing/2014/main" id="{40C3CE4E-C317-8CBF-3FB6-926BC6E4D7F9}"/>
              </a:ext>
            </a:extLst>
          </p:cNvPr>
          <p:cNvCxnSpPr>
            <a:cxnSpLocks/>
          </p:cNvCxnSpPr>
          <p:nvPr userDrawn="1"/>
        </p:nvCxnSpPr>
        <p:spPr>
          <a:xfrm flipH="1">
            <a:off x="-297264" y="2561167"/>
            <a:ext cx="180000" cy="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77552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columns text slide with small picture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BF84F7-1809-454D-A920-4BDFF92B6461}" type="datetime1">
              <a:rPr lang="en-US" noProof="0" smtClean="0"/>
              <a:t>11/15/2025</a:t>
            </a:fld>
            <a:endParaRPr lang="en-US" noProof="0"/>
          </a:p>
        </p:txBody>
      </p:sp>
      <p:sp>
        <p:nvSpPr>
          <p:cNvPr id="5" name="Footer Placeholder 4"/>
          <p:cNvSpPr>
            <a:spLocks noGrp="1"/>
          </p:cNvSpPr>
          <p:nvPr>
            <p:ph type="ftr" sz="quarter" idx="11"/>
          </p:nvPr>
        </p:nvSpPr>
        <p:spPr/>
        <p:txBody>
          <a:bodyPr/>
          <a:lstStyle/>
          <a:p>
            <a:r>
              <a:rPr lang="en-US" noProof="0"/>
              <a:t>Confidential</a:t>
            </a:r>
          </a:p>
        </p:txBody>
      </p:sp>
      <p:sp>
        <p:nvSpPr>
          <p:cNvPr id="6" name="Slide Number Placeholder 5"/>
          <p:cNvSpPr>
            <a:spLocks noGrp="1"/>
          </p:cNvSpPr>
          <p:nvPr>
            <p:ph type="sldNum" sz="quarter" idx="12"/>
          </p:nvPr>
        </p:nvSpPr>
        <p:spPr/>
        <p:txBody>
          <a:bodyPr/>
          <a:lstStyle/>
          <a:p>
            <a:fld id="{7402B711-A71A-452E-950A-8AB93037233C}" type="slidenum">
              <a:rPr lang="en-US" noProof="0" smtClean="0"/>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13" name="Picture Placeholder 4">
            <a:extLst>
              <a:ext uri="{FF2B5EF4-FFF2-40B4-BE49-F238E27FC236}">
                <a16:creationId xmlns:a16="http://schemas.microsoft.com/office/drawing/2014/main" id="{6E3038A7-E4E3-A6BE-E276-EE81A9874972}"/>
              </a:ext>
            </a:extLst>
          </p:cNvPr>
          <p:cNvSpPr>
            <a:spLocks noGrp="1"/>
          </p:cNvSpPr>
          <p:nvPr>
            <p:ph type="pic" sz="quarter" idx="13"/>
          </p:nvPr>
        </p:nvSpPr>
        <p:spPr>
          <a:xfrm>
            <a:off x="558801" y="0"/>
            <a:ext cx="2747433" cy="6858000"/>
          </a:xfrm>
        </p:spPr>
        <p:txBody>
          <a:bodyPr anchor="ctr" anchorCtr="1"/>
          <a:lstStyle>
            <a:lvl1pPr algn="ctr">
              <a:defRPr/>
            </a:lvl1pPr>
          </a:lstStyle>
          <a:p>
            <a:r>
              <a:rPr lang="en-US" noProof="0"/>
              <a:t>Click icon to add picture</a:t>
            </a:r>
          </a:p>
        </p:txBody>
      </p:sp>
      <p:sp>
        <p:nvSpPr>
          <p:cNvPr id="7" name="Title 1">
            <a:extLst>
              <a:ext uri="{FF2B5EF4-FFF2-40B4-BE49-F238E27FC236}">
                <a16:creationId xmlns:a16="http://schemas.microsoft.com/office/drawing/2014/main" id="{587F1FA6-ADA0-370F-9771-83A6FE7A120A}"/>
              </a:ext>
            </a:extLst>
          </p:cNvPr>
          <p:cNvSpPr>
            <a:spLocks noGrp="1"/>
          </p:cNvSpPr>
          <p:nvPr>
            <p:ph type="title"/>
          </p:nvPr>
        </p:nvSpPr>
        <p:spPr>
          <a:xfrm>
            <a:off x="3670299" y="385232"/>
            <a:ext cx="8163985" cy="960000"/>
          </a:xfrm>
        </p:spPr>
        <p:txBody>
          <a:bodyPr/>
          <a:lstStyle/>
          <a:p>
            <a:r>
              <a:rPr lang="en-US" noProof="0"/>
              <a:t>Click to edit Master title style</a:t>
            </a:r>
          </a:p>
        </p:txBody>
      </p:sp>
      <p:sp>
        <p:nvSpPr>
          <p:cNvPr id="8" name="Content Placeholder 2">
            <a:extLst>
              <a:ext uri="{FF2B5EF4-FFF2-40B4-BE49-F238E27FC236}">
                <a16:creationId xmlns:a16="http://schemas.microsoft.com/office/drawing/2014/main" id="{96D1DF91-A198-7FC3-5404-0F59A461FFAA}"/>
              </a:ext>
            </a:extLst>
          </p:cNvPr>
          <p:cNvSpPr>
            <a:spLocks noGrp="1"/>
          </p:cNvSpPr>
          <p:nvPr>
            <p:ph idx="1"/>
          </p:nvPr>
        </p:nvSpPr>
        <p:spPr>
          <a:xfrm>
            <a:off x="3670300"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48157F5A-04EA-CAB3-7298-F9A05118ACDC}"/>
              </a:ext>
            </a:extLst>
          </p:cNvPr>
          <p:cNvSpPr>
            <a:spLocks noGrp="1"/>
          </p:cNvSpPr>
          <p:nvPr>
            <p:ph idx="14"/>
          </p:nvPr>
        </p:nvSpPr>
        <p:spPr>
          <a:xfrm>
            <a:off x="7931884" y="3246969"/>
            <a:ext cx="3902400" cy="3135425"/>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6EFA793F-42AB-E441-B787-767405F1860D}"/>
              </a:ext>
            </a:extLst>
          </p:cNvPr>
          <p:cNvSpPr>
            <a:spLocks noGrp="1"/>
          </p:cNvSpPr>
          <p:nvPr>
            <p:ph idx="15"/>
          </p:nvPr>
        </p:nvSpPr>
        <p:spPr>
          <a:xfrm>
            <a:off x="3670298" y="2209800"/>
            <a:ext cx="8163985" cy="940312"/>
          </a:xfrm>
        </p:spPr>
        <p:txBody>
          <a:bodyPr/>
          <a:lstStyle>
            <a:lvl1pPr>
              <a:defRPr sz="18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3081511395"/>
      </p:ext>
    </p:extLst>
  </p:cSld>
  <p:clrMapOvr>
    <a:masterClrMapping/>
  </p:clrMapOvr>
  <p:extLst>
    <p:ext uri="{DCECCB84-F9BA-43D5-87BE-67443E8EF086}">
      <p15:sldGuideLst xmlns:p15="http://schemas.microsoft.com/office/powerpoint/2012/main">
        <p15:guide id="15" pos="3742">
          <p15:clr>
            <a:srgbClr val="A4A3A4"/>
          </p15:clr>
        </p15:guide>
        <p15:guide id="16" pos="3581">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columns text slide with 1/3 picture">
    <p:spTree>
      <p:nvGrpSpPr>
        <p:cNvPr id="1" name=""/>
        <p:cNvGrpSpPr/>
        <p:nvPr/>
      </p:nvGrpSpPr>
      <p:grpSpPr>
        <a:xfrm>
          <a:off x="0" y="0"/>
          <a:ext cx="0" cy="0"/>
          <a:chOff x="0" y="0"/>
          <a:chExt cx="0" cy="0"/>
        </a:xfrm>
      </p:grpSpPr>
      <p:sp>
        <p:nvSpPr>
          <p:cNvPr id="2" name="Title 1"/>
          <p:cNvSpPr>
            <a:spLocks noGrp="1"/>
          </p:cNvSpPr>
          <p:nvPr>
            <p:ph type="title"/>
          </p:nvPr>
        </p:nvSpPr>
        <p:spPr>
          <a:xfrm>
            <a:off x="835200" y="385232"/>
            <a:ext cx="7213600" cy="960000"/>
          </a:xfrm>
        </p:spPr>
        <p:txBody>
          <a:bodyPr/>
          <a:lstStyle/>
          <a:p>
            <a:r>
              <a:rPr lang="en-US" noProof="0"/>
              <a:t>Click to edit Master title style</a:t>
            </a:r>
          </a:p>
        </p:txBody>
      </p:sp>
      <p:sp>
        <p:nvSpPr>
          <p:cNvPr id="3" name="Content Placeholder 2"/>
          <p:cNvSpPr>
            <a:spLocks noGrp="1"/>
          </p:cNvSpPr>
          <p:nvPr>
            <p:ph idx="1"/>
          </p:nvPr>
        </p:nvSpPr>
        <p:spPr>
          <a:xfrm>
            <a:off x="835200" y="3234267"/>
            <a:ext cx="3422400"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71B4382D-6520-084B-B5DF-8F224A4E046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3234267"/>
            <a:ext cx="3420533" cy="3132040"/>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5200" y="2574112"/>
            <a:ext cx="3422400"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2574112"/>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3" name="Picture Placeholder 4">
            <a:extLst>
              <a:ext uri="{FF2B5EF4-FFF2-40B4-BE49-F238E27FC236}">
                <a16:creationId xmlns:a16="http://schemas.microsoft.com/office/drawing/2014/main" id="{49F737FA-3821-ED26-DBFD-6A1006BD35FE}"/>
              </a:ext>
            </a:extLst>
          </p:cNvPr>
          <p:cNvSpPr>
            <a:spLocks noGrp="1"/>
          </p:cNvSpPr>
          <p:nvPr>
            <p:ph type="pic" sz="quarter" idx="17"/>
          </p:nvPr>
        </p:nvSpPr>
        <p:spPr>
          <a:xfrm>
            <a:off x="8413753" y="0"/>
            <a:ext cx="377824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31879930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columns text slide with big pictur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08A6B156-3CFB-B5EC-C3DC-551B85E4678B}"/>
              </a:ext>
            </a:extLst>
          </p:cNvPr>
          <p:cNvSpPr>
            <a:spLocks noGrp="1"/>
          </p:cNvSpPr>
          <p:nvPr>
            <p:ph type="pic" sz="quarter" idx="18"/>
          </p:nvPr>
        </p:nvSpPr>
        <p:spPr>
          <a:xfrm>
            <a:off x="1" y="1"/>
            <a:ext cx="12191999" cy="4288367"/>
          </a:xfrm>
        </p:spPr>
        <p:txBody>
          <a:bodyPr anchor="ctr" anchorCtr="1"/>
          <a:lstStyle>
            <a:lvl1pPr algn="ctr">
              <a:defRPr/>
            </a:lvl1pPr>
          </a:lstStyle>
          <a:p>
            <a:r>
              <a:rPr lang="en-US" noProof="0"/>
              <a:t>Click icon to add picture</a:t>
            </a:r>
          </a:p>
        </p:txBody>
      </p:sp>
      <p:sp>
        <p:nvSpPr>
          <p:cNvPr id="3" name="Content Placeholder 2"/>
          <p:cNvSpPr>
            <a:spLocks noGrp="1"/>
          </p:cNvSpPr>
          <p:nvPr>
            <p:ph idx="1"/>
          </p:nvPr>
        </p:nvSpPr>
        <p:spPr>
          <a:xfrm>
            <a:off x="836081" y="5174989"/>
            <a:ext cx="3422400"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2" y="5174989"/>
            <a:ext cx="3420533"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8" name="Content Placeholder 2">
            <a:extLst>
              <a:ext uri="{FF2B5EF4-FFF2-40B4-BE49-F238E27FC236}">
                <a16:creationId xmlns:a16="http://schemas.microsoft.com/office/drawing/2014/main" id="{D39ECE93-E124-14D6-E1B3-D291AC837964}"/>
              </a:ext>
            </a:extLst>
          </p:cNvPr>
          <p:cNvSpPr>
            <a:spLocks noGrp="1"/>
          </p:cNvSpPr>
          <p:nvPr>
            <p:ph idx="14"/>
          </p:nvPr>
        </p:nvSpPr>
        <p:spPr>
          <a:xfrm>
            <a:off x="8413751" y="5174989"/>
            <a:ext cx="3420535" cy="120041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p:txBody>
      </p:sp>
      <p:sp>
        <p:nvSpPr>
          <p:cNvPr id="9" name="Content Placeholder 2">
            <a:extLst>
              <a:ext uri="{FF2B5EF4-FFF2-40B4-BE49-F238E27FC236}">
                <a16:creationId xmlns:a16="http://schemas.microsoft.com/office/drawing/2014/main" id="{F8A03253-F23B-759D-52D6-D0D372380F82}"/>
              </a:ext>
            </a:extLst>
          </p:cNvPr>
          <p:cNvSpPr>
            <a:spLocks noGrp="1"/>
          </p:cNvSpPr>
          <p:nvPr>
            <p:ph idx="15"/>
          </p:nvPr>
        </p:nvSpPr>
        <p:spPr>
          <a:xfrm>
            <a:off x="836081" y="4576234"/>
            <a:ext cx="3422400" cy="598756"/>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1" name="Content Placeholder 2">
            <a:extLst>
              <a:ext uri="{FF2B5EF4-FFF2-40B4-BE49-F238E27FC236}">
                <a16:creationId xmlns:a16="http://schemas.microsoft.com/office/drawing/2014/main" id="{E7EFCB67-D080-4319-E997-74C0A99A291D}"/>
              </a:ext>
            </a:extLst>
          </p:cNvPr>
          <p:cNvSpPr>
            <a:spLocks noGrp="1"/>
          </p:cNvSpPr>
          <p:nvPr>
            <p:ph idx="16"/>
          </p:nvPr>
        </p:nvSpPr>
        <p:spPr>
          <a:xfrm>
            <a:off x="4622802" y="4576233"/>
            <a:ext cx="3420533"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12" name="Content Placeholder 2">
            <a:extLst>
              <a:ext uri="{FF2B5EF4-FFF2-40B4-BE49-F238E27FC236}">
                <a16:creationId xmlns:a16="http://schemas.microsoft.com/office/drawing/2014/main" id="{4BBAD459-7E18-A13F-67D6-D1EA73D281BB}"/>
              </a:ext>
            </a:extLst>
          </p:cNvPr>
          <p:cNvSpPr>
            <a:spLocks noGrp="1"/>
          </p:cNvSpPr>
          <p:nvPr>
            <p:ph idx="17"/>
          </p:nvPr>
        </p:nvSpPr>
        <p:spPr>
          <a:xfrm>
            <a:off x="8413751" y="4576233"/>
            <a:ext cx="3420535" cy="576000"/>
          </a:xfrm>
        </p:spPr>
        <p:txBody>
          <a:bodyPr/>
          <a:lstStyle>
            <a:lvl1pPr>
              <a:defRPr sz="1467" b="1">
                <a:solidFill>
                  <a:schemeClr val="tx1"/>
                </a:solidFill>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2" name="Date Placeholder 1">
            <a:extLst>
              <a:ext uri="{FF2B5EF4-FFF2-40B4-BE49-F238E27FC236}">
                <a16:creationId xmlns:a16="http://schemas.microsoft.com/office/drawing/2014/main" id="{F908945C-B23E-6D60-F62C-5583C6BD82A9}"/>
              </a:ext>
            </a:extLst>
          </p:cNvPr>
          <p:cNvSpPr>
            <a:spLocks noGrp="1"/>
          </p:cNvSpPr>
          <p:nvPr>
            <p:ph type="dt" sz="half" idx="19"/>
          </p:nvPr>
        </p:nvSpPr>
        <p:spPr/>
        <p:txBody>
          <a:bodyPr/>
          <a:lstStyle/>
          <a:p>
            <a:fld id="{32BBAC6D-CB15-4C4D-BFCC-B3BEA8624F2F}" type="datetime1">
              <a:rPr lang="en-US" smtClean="0"/>
              <a:t>11/15/2025</a:t>
            </a:fld>
            <a:endParaRPr lang="en-US"/>
          </a:p>
        </p:txBody>
      </p:sp>
      <p:sp>
        <p:nvSpPr>
          <p:cNvPr id="15" name="Footer Placeholder 4">
            <a:extLst>
              <a:ext uri="{FF2B5EF4-FFF2-40B4-BE49-F238E27FC236}">
                <a16:creationId xmlns:a16="http://schemas.microsoft.com/office/drawing/2014/main" id="{0C5F13F3-79FC-182F-372C-23F34745839E}"/>
              </a:ext>
            </a:extLst>
          </p:cNvPr>
          <p:cNvSpPr>
            <a:spLocks noGrp="1"/>
          </p:cNvSpPr>
          <p:nvPr>
            <p:ph type="ftr" sz="quarter" idx="3"/>
          </p:nvPr>
        </p:nvSpPr>
        <p:spPr>
          <a:xfrm rot="-5400000">
            <a:off x="-323674" y="4854539"/>
            <a:ext cx="12763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Tree>
    <p:extLst>
      <p:ext uri="{BB962C8B-B14F-4D97-AF65-F5344CB8AC3E}">
        <p14:creationId xmlns:p14="http://schemas.microsoft.com/office/powerpoint/2010/main" val="102080949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columns text slide 14pt/11pt">
    <p:spTree>
      <p:nvGrpSpPr>
        <p:cNvPr id="1" name=""/>
        <p:cNvGrpSpPr/>
        <p:nvPr/>
      </p:nvGrpSpPr>
      <p:grpSpPr>
        <a:xfrm>
          <a:off x="0" y="0"/>
          <a:ext cx="0" cy="0"/>
          <a:chOff x="0" y="0"/>
          <a:chExt cx="0" cy="0"/>
        </a:xfrm>
      </p:grpSpPr>
      <p:sp>
        <p:nvSpPr>
          <p:cNvPr id="2" name="Title 1"/>
          <p:cNvSpPr>
            <a:spLocks noGrp="1"/>
          </p:cNvSpPr>
          <p:nvPr>
            <p:ph type="title"/>
          </p:nvPr>
        </p:nvSpPr>
        <p:spPr>
          <a:xfrm>
            <a:off x="836085" y="385232"/>
            <a:ext cx="11000316" cy="960000"/>
          </a:xfrm>
        </p:spPr>
        <p:txBody>
          <a:bodyPr/>
          <a:lstStyle/>
          <a:p>
            <a:r>
              <a:rPr lang="en-US" noProof="0"/>
              <a:t>Click to edit Master title style</a:t>
            </a:r>
          </a:p>
        </p:txBody>
      </p:sp>
      <p:sp>
        <p:nvSpPr>
          <p:cNvPr id="3" name="Content Placeholder 2"/>
          <p:cNvSpPr>
            <a:spLocks noGrp="1"/>
          </p:cNvSpPr>
          <p:nvPr>
            <p:ph idx="1"/>
          </p:nvPr>
        </p:nvSpPr>
        <p:spPr>
          <a:xfrm>
            <a:off x="836085" y="2216491"/>
            <a:ext cx="3416300" cy="4148628"/>
          </a:xfrm>
        </p:spPr>
        <p:txBody>
          <a:bodyPr/>
          <a:lstStyle>
            <a:lvl1pPr>
              <a:defRPr sz="1867">
                <a:solidFill>
                  <a:schemeClr val="tx1"/>
                </a:solidFill>
              </a:defRPr>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4" name="Date Placeholder 3"/>
          <p:cNvSpPr>
            <a:spLocks noGrp="1"/>
          </p:cNvSpPr>
          <p:nvPr>
            <p:ph type="dt" sz="half" idx="10"/>
          </p:nvPr>
        </p:nvSpPr>
        <p:spPr/>
        <p:txBody>
          <a:bodyPr/>
          <a:lstStyle/>
          <a:p>
            <a:fld id="{C4A53DF6-8260-454F-9C2E-7B67378ECFF4}"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Content Placeholder 2">
            <a:extLst>
              <a:ext uri="{FF2B5EF4-FFF2-40B4-BE49-F238E27FC236}">
                <a16:creationId xmlns:a16="http://schemas.microsoft.com/office/drawing/2014/main" id="{76BA3CB5-4E0B-038A-EC8B-EF65795FDB6A}"/>
              </a:ext>
            </a:extLst>
          </p:cNvPr>
          <p:cNvSpPr>
            <a:spLocks noGrp="1"/>
          </p:cNvSpPr>
          <p:nvPr>
            <p:ph idx="13"/>
          </p:nvPr>
        </p:nvSpPr>
        <p:spPr>
          <a:xfrm>
            <a:off x="4622801" y="2197101"/>
            <a:ext cx="7213599" cy="4185292"/>
          </a:xfrm>
        </p:spPr>
        <p:txBody>
          <a:bodyPr/>
          <a:lstStyle>
            <a:lvl1pPr>
              <a:defRPr sz="1467"/>
            </a:lvl1pPr>
            <a:lvl2pPr marL="153596" indent="-153596">
              <a:defRPr sz="1467"/>
            </a:lvl2pPr>
            <a:lvl3pPr marL="307192" indent="-153596">
              <a:defRPr sz="1467"/>
            </a:lvl3pPr>
            <a:lvl4pPr marL="460788" indent="-153596">
              <a:defRPr sz="1467"/>
            </a:lvl4pPr>
            <a:lvl5pPr marL="614385" indent="-153596">
              <a:defRPr sz="14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44349246"/>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columns text slide with 1/3 text highligh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477778A-6302-0949-5FE4-F95753DA7409}"/>
              </a:ext>
            </a:extLst>
          </p:cNvPr>
          <p:cNvSpPr/>
          <p:nvPr userDrawn="1"/>
        </p:nvSpPr>
        <p:spPr>
          <a:xfrm>
            <a:off x="8411634" y="0"/>
            <a:ext cx="37803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5" y="385233"/>
            <a:ext cx="7203015" cy="1396344"/>
          </a:xfrm>
        </p:spPr>
        <p:txBody>
          <a:bodyPr/>
          <a:lstStyle/>
          <a:p>
            <a:r>
              <a:rPr lang="en-US" noProof="0"/>
              <a:t>Click to edit Master title style</a:t>
            </a:r>
          </a:p>
        </p:txBody>
      </p:sp>
      <p:sp>
        <p:nvSpPr>
          <p:cNvPr id="3" name="Content Placeholder 2"/>
          <p:cNvSpPr>
            <a:spLocks noGrp="1"/>
          </p:cNvSpPr>
          <p:nvPr>
            <p:ph idx="1"/>
          </p:nvPr>
        </p:nvSpPr>
        <p:spPr>
          <a:xfrm>
            <a:off x="836083" y="3236384"/>
            <a:ext cx="34163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5D17E67E-BF82-424A-9803-54EFB912AF65}" type="datetime1">
              <a:rPr lang="en-US" smtClean="0"/>
              <a:t>11/15/2025</a:t>
            </a:fld>
            <a:endParaRPr lang="en-US"/>
          </a:p>
        </p:txBody>
      </p:sp>
      <p:sp>
        <p:nvSpPr>
          <p:cNvPr id="5" name="Footer Placeholder 4"/>
          <p:cNvSpPr>
            <a:spLocks noGrp="1"/>
          </p:cNvSpPr>
          <p:nvPr>
            <p:ph type="ftr" sz="quarter" idx="11"/>
          </p:nvPr>
        </p:nvSpPr>
        <p:spPr>
          <a:xfrm rot="-5400000">
            <a:off x="-850724" y="4327489"/>
            <a:ext cx="2330445" cy="144000"/>
          </a:xfrm>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24" name="Content Placeholder 2">
            <a:extLst>
              <a:ext uri="{FF2B5EF4-FFF2-40B4-BE49-F238E27FC236}">
                <a16:creationId xmlns:a16="http://schemas.microsoft.com/office/drawing/2014/main" id="{04953A92-4F1A-9C5D-0A0A-8E7E2F985E6A}"/>
              </a:ext>
            </a:extLst>
          </p:cNvPr>
          <p:cNvSpPr>
            <a:spLocks noGrp="1"/>
          </p:cNvSpPr>
          <p:nvPr>
            <p:ph idx="14"/>
          </p:nvPr>
        </p:nvSpPr>
        <p:spPr bwMode="white">
          <a:xfrm>
            <a:off x="8727017" y="2199217"/>
            <a:ext cx="3100915" cy="4176184"/>
          </a:xfrm>
        </p:spPr>
        <p:txBody>
          <a:bodyPr/>
          <a:lstStyle>
            <a:lvl1pPr>
              <a:defRPr sz="2400">
                <a:solidFill>
                  <a:schemeClr val="accent2"/>
                </a:solidFill>
              </a:defRPr>
            </a:lvl1pPr>
            <a:lvl2pPr marL="0" indent="0">
              <a:spcBef>
                <a:spcPts val="1600"/>
              </a:spcBef>
              <a:buNone/>
              <a:defRPr sz="2400">
                <a:solidFill>
                  <a:schemeClr val="tx2"/>
                </a:solidFill>
              </a:defRPr>
            </a:lvl2pPr>
            <a:lvl3pPr marL="307192" indent="-153596">
              <a:defRPr sz="1467"/>
            </a:lvl3pPr>
            <a:lvl4pPr marL="460788" indent="-153596">
              <a:defRPr sz="1467"/>
            </a:lvl4pPr>
            <a:lvl5pPr marL="614385" indent="-153596">
              <a:defRPr sz="1467"/>
            </a:lvl5pPr>
          </a:lstStyle>
          <a:p>
            <a:pPr lvl="0"/>
            <a:r>
              <a:rPr lang="en-US" noProof="0"/>
              <a:t>Click to edit Master text styles</a:t>
            </a:r>
          </a:p>
        </p:txBody>
      </p:sp>
      <p:sp>
        <p:nvSpPr>
          <p:cNvPr id="25" name="Content Placeholder 2">
            <a:extLst>
              <a:ext uri="{FF2B5EF4-FFF2-40B4-BE49-F238E27FC236}">
                <a16:creationId xmlns:a16="http://schemas.microsoft.com/office/drawing/2014/main" id="{E3231A5E-CB55-3DE0-6B31-34184F776871}"/>
              </a:ext>
            </a:extLst>
          </p:cNvPr>
          <p:cNvSpPr>
            <a:spLocks noGrp="1"/>
          </p:cNvSpPr>
          <p:nvPr>
            <p:ph idx="15"/>
          </p:nvPr>
        </p:nvSpPr>
        <p:spPr>
          <a:xfrm>
            <a:off x="835201" y="2199217"/>
            <a:ext cx="7212367" cy="797120"/>
          </a:xfrm>
        </p:spPr>
        <p:txBody>
          <a:bodyPr/>
          <a:lstStyle>
            <a:lvl1pPr>
              <a:defRPr sz="1467" b="1">
                <a:solidFill>
                  <a:schemeClr val="tx1"/>
                </a:solidFill>
                <a:latin typeface="+mn-lt"/>
              </a:defRPr>
            </a:lvl1pPr>
            <a:lvl2pPr marL="153596" indent="-153596">
              <a:defRPr sz="1467" b="1">
                <a:solidFill>
                  <a:schemeClr val="tx1"/>
                </a:solidFill>
              </a:defRPr>
            </a:lvl2pPr>
            <a:lvl3pPr marL="307192" indent="-153596">
              <a:defRPr sz="1467" b="1">
                <a:solidFill>
                  <a:schemeClr val="tx1"/>
                </a:solidFill>
              </a:defRPr>
            </a:lvl3pPr>
            <a:lvl4pPr marL="460788" indent="-153596">
              <a:defRPr sz="1467" b="1">
                <a:solidFill>
                  <a:schemeClr val="tx1"/>
                </a:solidFill>
              </a:defRPr>
            </a:lvl4pPr>
            <a:lvl5pPr marL="614385" indent="-153596">
              <a:defRPr sz="1467" b="1">
                <a:solidFill>
                  <a:schemeClr val="tx1"/>
                </a:solidFill>
              </a:defRPr>
            </a:lvl5pPr>
          </a:lstStyle>
          <a:p>
            <a:pPr lvl="0"/>
            <a:r>
              <a:rPr lang="en-US" noProof="0"/>
              <a:t>Click to edit Master text styles</a:t>
            </a:r>
          </a:p>
        </p:txBody>
      </p:sp>
      <p:sp>
        <p:nvSpPr>
          <p:cNvPr id="7" name="Content Placeholder 2">
            <a:extLst>
              <a:ext uri="{FF2B5EF4-FFF2-40B4-BE49-F238E27FC236}">
                <a16:creationId xmlns:a16="http://schemas.microsoft.com/office/drawing/2014/main" id="{9047600B-8851-AE98-BB0C-E81BB2CCFC59}"/>
              </a:ext>
            </a:extLst>
          </p:cNvPr>
          <p:cNvSpPr>
            <a:spLocks noGrp="1"/>
          </p:cNvSpPr>
          <p:nvPr>
            <p:ph idx="16"/>
          </p:nvPr>
        </p:nvSpPr>
        <p:spPr>
          <a:xfrm>
            <a:off x="4618567" y="3236384"/>
            <a:ext cx="3429000" cy="3139016"/>
          </a:xfrm>
        </p:spPr>
        <p:txBody>
          <a:bodyPr/>
          <a:lstStyle>
            <a:lvl1pPr>
              <a:defRPr sz="1467">
                <a:solidFill>
                  <a:schemeClr val="tx2"/>
                </a:solidFill>
              </a:defRPr>
            </a:lvl1pPr>
            <a:lvl2pPr marL="153596" indent="-153596">
              <a:defRPr sz="1467">
                <a:solidFill>
                  <a:schemeClr val="tx2"/>
                </a:solidFill>
              </a:defRPr>
            </a:lvl2pPr>
            <a:lvl3pPr marL="307192" indent="-153596">
              <a:defRPr sz="1467">
                <a:solidFill>
                  <a:schemeClr val="tx2"/>
                </a:solidFill>
              </a:defRPr>
            </a:lvl3pPr>
            <a:lvl4pPr marL="460788" indent="-153596">
              <a:defRPr sz="1467">
                <a:solidFill>
                  <a:schemeClr val="tx2"/>
                </a:solidFill>
              </a:defRPr>
            </a:lvl4pPr>
            <a:lvl5pPr marL="614385" indent="-153596">
              <a:defRPr sz="1467">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8169016"/>
      </p:ext>
    </p:extLst>
  </p:cSld>
  <p:clrMapOvr>
    <a:masterClrMapping/>
  </p:clrMapOvr>
  <p:extLst>
    <p:ext uri="{DCECCB84-F9BA-43D5-87BE-67443E8EF086}">
      <p15:sldGuideLst xmlns:p15="http://schemas.microsoft.com/office/powerpoint/2012/main">
        <p15:guide id="14" pos="4123">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mpty slide 12 columns">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D75B550F-C561-934E-B50F-1E3C8AF8454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Tree>
    <p:extLst>
      <p:ext uri="{BB962C8B-B14F-4D97-AF65-F5344CB8AC3E}">
        <p14:creationId xmlns:p14="http://schemas.microsoft.com/office/powerpoint/2010/main" val="45419453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A372D2-B535-8019-13DF-3C17C2336D8A}"/>
              </a:ext>
            </a:extLst>
          </p:cNvPr>
          <p:cNvSpPr/>
          <p:nvPr userDrawn="1"/>
        </p:nvSpPr>
        <p:spPr>
          <a:xfrm>
            <a:off x="554567" y="2205567"/>
            <a:ext cx="5040000" cy="408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F56DC64-EE53-A445-A159-51AACA98E314}"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1853116420"/>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 slide with picture right            ">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CD2E7F-4CEE-BBAD-AF97-2389B4F590F0}"/>
              </a:ext>
            </a:extLst>
          </p:cNvPr>
          <p:cNvSpPr/>
          <p:nvPr userDrawn="1"/>
        </p:nvSpPr>
        <p:spPr>
          <a:xfrm>
            <a:off x="8411634" y="0"/>
            <a:ext cx="3780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6084" y="2450552"/>
            <a:ext cx="7207251" cy="2192685"/>
          </a:xfrm>
        </p:spPr>
        <p:txBody>
          <a:bodyPr/>
          <a:lstStyle>
            <a:lvl1pPr>
              <a:defRPr sz="4267">
                <a:solidFill>
                  <a:schemeClr val="bg1"/>
                </a:solidFill>
              </a:defRPr>
            </a:lvl1pPr>
          </a:lstStyle>
          <a:p>
            <a:r>
              <a:rPr lang="en-US" noProof="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D8C4AB22-0FFC-F443-B0FC-661DCCF24A01}" type="datetime1">
              <a:rPr lang="en-US" smtClean="0"/>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9" name="Picture Placeholder 4">
            <a:extLst>
              <a:ext uri="{FF2B5EF4-FFF2-40B4-BE49-F238E27FC236}">
                <a16:creationId xmlns:a16="http://schemas.microsoft.com/office/drawing/2014/main" id="{459D50D3-B26A-1071-9DCD-04E617CD92B3}"/>
              </a:ext>
            </a:extLst>
          </p:cNvPr>
          <p:cNvSpPr>
            <a:spLocks noGrp="1"/>
          </p:cNvSpPr>
          <p:nvPr>
            <p:ph type="pic" sz="quarter" idx="13"/>
          </p:nvPr>
        </p:nvSpPr>
        <p:spPr>
          <a:xfrm>
            <a:off x="8411634" y="0"/>
            <a:ext cx="3780367" cy="6858000"/>
          </a:xfrm>
        </p:spPr>
        <p:txBody>
          <a:bodyPr anchor="ctr" anchorCtr="1"/>
          <a:lstStyle>
            <a:lvl1pPr algn="ctr">
              <a:defRPr/>
            </a:lvl1pPr>
          </a:lstStyle>
          <a:p>
            <a:r>
              <a:rPr lang="en-US" noProof="0"/>
              <a:t>Click icon to add picture</a:t>
            </a:r>
          </a:p>
        </p:txBody>
      </p:sp>
    </p:spTree>
    <p:extLst>
      <p:ext uri="{BB962C8B-B14F-4D97-AF65-F5344CB8AC3E}">
        <p14:creationId xmlns:p14="http://schemas.microsoft.com/office/powerpoint/2010/main" val="2697020874"/>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a:stretch/>
        </p:blipFill>
        <p:spPr>
          <a:xfrm>
            <a:off x="0" y="0"/>
            <a:ext cx="12192000" cy="6858000"/>
          </a:xfrm>
          <a:prstGeom prst="rect">
            <a:avLst/>
          </a:prstGeom>
        </p:spPr>
      </p:pic>
      <p:sp>
        <p:nvSpPr>
          <p:cNvPr id="75" name="Photo Grad">
            <a:extLst>
              <a:ext uri="{FF2B5EF4-FFF2-40B4-BE49-F238E27FC236}">
                <a16:creationId xmlns:a16="http://schemas.microsoft.com/office/drawing/2014/main" id="{1170A228-20DD-4BC0-2F55-1688F61ADE36}"/>
              </a:ext>
            </a:extLst>
          </p:cNvPr>
          <p:cNvSpPr/>
          <p:nvPr userDrawn="1"/>
        </p:nvSpPr>
        <p:spPr>
          <a:xfrm flipV="1">
            <a:off x="0" y="1173480"/>
            <a:ext cx="10302240" cy="5684520"/>
          </a:xfrm>
          <a:prstGeom prst="rect">
            <a:avLst/>
          </a:prstGeom>
          <a:gradFill>
            <a:gsLst>
              <a:gs pos="0">
                <a:srgbClr val="8D9E9E">
                  <a:alpha val="50000"/>
                </a:srgbClr>
              </a:gs>
              <a:gs pos="45000">
                <a:srgbClr val="8D9E9E">
                  <a:alpha val="0"/>
                </a:srgb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grpSp>
        <p:nvGrpSpPr>
          <p:cNvPr id="6" name="Grid">
            <a:extLst>
              <a:ext uri="{FF2B5EF4-FFF2-40B4-BE49-F238E27FC236}">
                <a16:creationId xmlns:a16="http://schemas.microsoft.com/office/drawing/2014/main" id="{25C809C1-94FA-D526-DFA3-8A964F53C43C}"/>
              </a:ext>
            </a:extLst>
          </p:cNvPr>
          <p:cNvGrpSpPr/>
          <p:nvPr userDrawn="1"/>
        </p:nvGrpSpPr>
        <p:grpSpPr>
          <a:xfrm>
            <a:off x="-297264" y="-309033"/>
            <a:ext cx="12786528" cy="7493349"/>
            <a:chOff x="-222948" y="-231775"/>
            <a:chExt cx="9589896" cy="5620012"/>
          </a:xfrm>
        </p:grpSpPr>
        <p:cxnSp>
          <p:nvCxnSpPr>
            <p:cNvPr id="7" name="Gerade Verbindung 46">
              <a:extLst>
                <a:ext uri="{FF2B5EF4-FFF2-40B4-BE49-F238E27FC236}">
                  <a16:creationId xmlns:a16="http://schemas.microsoft.com/office/drawing/2014/main" id="{78DE09A4-2292-0448-6B47-40756EE5EFEF}"/>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26">
              <a:extLst>
                <a:ext uri="{FF2B5EF4-FFF2-40B4-BE49-F238E27FC236}">
                  <a16:creationId xmlns:a16="http://schemas.microsoft.com/office/drawing/2014/main" id="{D93BAFA2-CB1E-9956-C336-3686AF7F528A}"/>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4">
              <a:extLst>
                <a:ext uri="{FF2B5EF4-FFF2-40B4-BE49-F238E27FC236}">
                  <a16:creationId xmlns:a16="http://schemas.microsoft.com/office/drawing/2014/main" id="{0F22BE3E-0880-E93F-AFA4-55236767C27F}"/>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5">
              <a:extLst>
                <a:ext uri="{FF2B5EF4-FFF2-40B4-BE49-F238E27FC236}">
                  <a16:creationId xmlns:a16="http://schemas.microsoft.com/office/drawing/2014/main" id="{B224A676-6807-CD50-818D-9CF85414B8A9}"/>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DB677930-8D3E-8B33-850D-342D919DE739}"/>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3E5618C0-D089-DE75-9AF4-8FAE7F5A37A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CB34573B-ED70-9456-C01C-FB93359B747E}"/>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33">
              <a:extLst>
                <a:ext uri="{FF2B5EF4-FFF2-40B4-BE49-F238E27FC236}">
                  <a16:creationId xmlns:a16="http://schemas.microsoft.com/office/drawing/2014/main" id="{BC725197-82A1-3787-F5FD-B2D8AC32E568}"/>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D3C3DAC8-C2EF-C5F7-4BD8-24C866227B5D}"/>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2110080E-400D-5C2B-FBCE-00E58D1EAB19}"/>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064CC594-E764-5AF1-6F7A-AC3E0CE4CBF7}"/>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F47C2B5B-CC21-3A8C-16AE-A0DAEC810489}"/>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264CCB9D-B4FC-FC35-2CB7-27CA727D3A81}"/>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C162BC8E-7C4D-7946-835C-9CA01C859BD7}"/>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49038BCC-0B3C-8539-0A39-7FC8699A10D1}"/>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4070D4A3-263B-E495-08D7-EC4BA00FC4C1}"/>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7F805286-382B-50D8-5B92-C601E03C1F26}"/>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598413D1-AD3A-060C-7D9D-123CDFE43D46}"/>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06A07B9D-C8A5-2F99-6FBD-1AD81C54E745}"/>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8115A18F-E440-C5C2-4646-9C10F99FE190}"/>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E7BFF692-F469-D4F1-B3BD-559E3894C583}"/>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2FE4C5F-11D1-887F-D495-1A54E3B4638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9423FFC7-0816-1A54-D87F-667853E2053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959598BD-80A0-86BB-55B7-35AE8A15958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8BBC911A-39B9-3852-A32D-0AE66B36DFF7}"/>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3545DEF7-83BE-D38E-2E53-AFA969C3F279}"/>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AEEDB8DF-62EB-7C9E-FB3E-EFF1C694242A}"/>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18A70587-A7CE-6432-91BD-7D1F79BA477E}"/>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EA8FA131-DC96-D960-AC90-E93DB49A7AFF}"/>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899C6DC0-693C-7700-AC31-D4038F0E9AE6}"/>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48A3402A-2632-61E7-334D-9FE98D2C60E4}"/>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DDE1F2F-E332-A99A-4E23-A2E8C05CFAC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80471BD3-9B18-68AB-226B-2058D9A6C47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42C09B5C-CE95-20D9-A454-A540E839A51D}"/>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EDB1AE48-06CE-F694-036E-1727A7F72330}"/>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C15F9FF4-7F44-6985-CC3A-938374E0364F}"/>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580BABA1-F077-DABE-7EC2-67C149756BE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5A782AD8-0177-DE82-DADF-0CF70AA488F3}"/>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340C0D37-56E1-8370-303F-52BB8DA0519F}"/>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918B6B3D-9CD2-34FE-DE85-11522372126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DC7091A8-5467-0F16-04AB-295BD845AB9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CA834326-71CE-422C-0150-A2B680169726}"/>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D22D2109-8A35-208F-EFCD-FAE6799C4564}"/>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28DD8C2F-756B-9F3F-6DCA-43BECFB6A0FE}"/>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C0C2E56B-05F0-EC02-1D42-CA4625AB4858}"/>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01210BE9-A8FC-A3C0-42A2-50AE75234E00}"/>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04ADFCCF-D3E9-8F14-1B88-5B40B779366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E67EEB43-D512-2E6B-E8C1-00FFE2B522C6}"/>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AC294438-D099-2766-F6FE-7BB8DED3750B}"/>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C8413B10-5011-F896-8DE0-48D27070C2E2}"/>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935BB69E-7265-5E3D-68BF-1D8B4419DBE9}"/>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6AE08DE5-F423-3225-1A37-2AFEB5EF7FA4}"/>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A109A3B3-B819-739D-5A8D-6A78CA7EADB9}"/>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A12AECD2-A8D2-86C3-EF65-6FB84FD76DBB}"/>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potlight Grad">
            <a:extLst>
              <a:ext uri="{FF2B5EF4-FFF2-40B4-BE49-F238E27FC236}">
                <a16:creationId xmlns:a16="http://schemas.microsoft.com/office/drawing/2014/main" id="{CB3EF295-B9F9-C39B-8A06-90B896EFDAE0}"/>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pic>
        <p:nvPicPr>
          <p:cNvPr id="14" name="AB Logo">
            <a:extLst>
              <a:ext uri="{FF2B5EF4-FFF2-40B4-BE49-F238E27FC236}">
                <a16:creationId xmlns:a16="http://schemas.microsoft.com/office/drawing/2014/main" id="{B620FDEC-6970-2C23-31C6-33719C52A9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1520" y="6263101"/>
            <a:ext cx="2682240" cy="274859"/>
          </a:xfrm>
          <a:prstGeom prst="rect">
            <a:avLst/>
          </a:prstGeom>
        </p:spPr>
      </p:pic>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a:t>
            </a:r>
            <a:br>
              <a:rPr lang="en-US" noProof="0" dirty="0"/>
            </a:br>
            <a:r>
              <a:rPr lang="en-US" noProof="0" dirty="0"/>
              <a:t>title style</a:t>
            </a:r>
          </a:p>
        </p:txBody>
      </p:sp>
      <p:grpSp>
        <p:nvGrpSpPr>
          <p:cNvPr id="69" name="Logo Lockup">
            <a:extLst>
              <a:ext uri="{FF2B5EF4-FFF2-40B4-BE49-F238E27FC236}">
                <a16:creationId xmlns:a16="http://schemas.microsoft.com/office/drawing/2014/main" id="{F920C663-7DEE-4051-BC02-54FD82E8EFB2}"/>
              </a:ext>
            </a:extLst>
          </p:cNvPr>
          <p:cNvGrpSpPr>
            <a:grpSpLocks noChangeAspect="1"/>
          </p:cNvGrpSpPr>
          <p:nvPr userDrawn="1"/>
        </p:nvGrpSpPr>
        <p:grpSpPr>
          <a:xfrm>
            <a:off x="731520" y="381000"/>
            <a:ext cx="1706880" cy="379811"/>
            <a:chOff x="1215152" y="1794510"/>
            <a:chExt cx="6722532" cy="1495881"/>
          </a:xfrm>
          <a:solidFill>
            <a:schemeClr val="accent1"/>
          </a:solidFill>
        </p:grpSpPr>
        <p:pic>
          <p:nvPicPr>
            <p:cNvPr id="70" name="2023">
              <a:extLst>
                <a:ext uri="{FF2B5EF4-FFF2-40B4-BE49-F238E27FC236}">
                  <a16:creationId xmlns:a16="http://schemas.microsoft.com/office/drawing/2014/main" id="{7AB1285D-0CBD-7670-7F68-036852DF9C9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40637" y="2033972"/>
              <a:ext cx="1688211" cy="592074"/>
            </a:xfrm>
            <a:prstGeom prst="rect">
              <a:avLst/>
            </a:prstGeom>
          </p:spPr>
        </p:pic>
        <p:pic>
          <p:nvPicPr>
            <p:cNvPr id="71" name="exchange">
              <a:extLst>
                <a:ext uri="{FF2B5EF4-FFF2-40B4-BE49-F238E27FC236}">
                  <a16:creationId xmlns:a16="http://schemas.microsoft.com/office/drawing/2014/main" id="{E211C4B0-1237-22B1-7D0A-3446EE84A12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15152" y="1794510"/>
              <a:ext cx="4928616" cy="1072134"/>
            </a:xfrm>
            <a:prstGeom prst="rect">
              <a:avLst/>
            </a:prstGeom>
          </p:spPr>
        </p:pic>
        <p:pic>
          <p:nvPicPr>
            <p:cNvPr id="72" name="grow.">
              <a:extLst>
                <a:ext uri="{FF2B5EF4-FFF2-40B4-BE49-F238E27FC236}">
                  <a16:creationId xmlns:a16="http://schemas.microsoft.com/office/drawing/2014/main" id="{02DCE296-F572-D69C-536A-C87D4EA71EAE}"/>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230266523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slide with dark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noProof="0"/>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bg1"/>
                </a:solidFill>
              </a:defRPr>
            </a:lvl1pPr>
          </a:lstStyle>
          <a:p>
            <a:r>
              <a:rPr lang="en-US" noProof="0"/>
              <a:t>Click to edit Master title style</a:t>
            </a:r>
          </a:p>
        </p:txBody>
      </p:sp>
      <p:pic>
        <p:nvPicPr>
          <p:cNvPr id="7" name="Graphic 6">
            <a:extLst>
              <a:ext uri="{FF2B5EF4-FFF2-40B4-BE49-F238E27FC236}">
                <a16:creationId xmlns:a16="http://schemas.microsoft.com/office/drawing/2014/main" id="{EFA1F824-6FC4-822D-0410-863E12D17E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fld id="{D6A7C20B-8615-8A4E-BF8A-BF4909C13EBD}" type="datetime1">
              <a:rPr lang="en-US" smtClean="0"/>
              <a:pPr/>
              <a:t>11/15/2025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smtClean="0"/>
              <a:pPr/>
              <a:t>‹#›</a:t>
            </a:fld>
            <a:endParaRPr lang="en-US"/>
          </a:p>
        </p:txBody>
      </p:sp>
    </p:spTree>
    <p:extLst>
      <p:ext uri="{BB962C8B-B14F-4D97-AF65-F5344CB8AC3E}">
        <p14:creationId xmlns:p14="http://schemas.microsoft.com/office/powerpoint/2010/main" val="1559325014"/>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slide with  bright picture">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9843477-FF41-1244-D052-0664C83A7EC4}"/>
              </a:ext>
            </a:extLst>
          </p:cNvPr>
          <p:cNvSpPr>
            <a:spLocks noGrp="1"/>
          </p:cNvSpPr>
          <p:nvPr>
            <p:ph type="pic" sz="quarter" idx="13"/>
          </p:nvPr>
        </p:nvSpPr>
        <p:spPr>
          <a:xfrm>
            <a:off x="0" y="0"/>
            <a:ext cx="12192000" cy="6858000"/>
          </a:xfrm>
        </p:spPr>
        <p:txBody>
          <a:bodyPr anchor="ctr" anchorCtr="1"/>
          <a:lstStyle>
            <a:lvl1pPr algn="ctr">
              <a:defRPr/>
            </a:lvl1pPr>
          </a:lstStyle>
          <a:p>
            <a:r>
              <a:rPr lang="en-US"/>
              <a:t>Click icon to add picture</a:t>
            </a:r>
          </a:p>
        </p:txBody>
      </p:sp>
      <p:sp>
        <p:nvSpPr>
          <p:cNvPr id="2" name="Title 1"/>
          <p:cNvSpPr>
            <a:spLocks noGrp="1"/>
          </p:cNvSpPr>
          <p:nvPr>
            <p:ph type="title"/>
          </p:nvPr>
        </p:nvSpPr>
        <p:spPr>
          <a:xfrm>
            <a:off x="836083" y="2450553"/>
            <a:ext cx="11000316" cy="906815"/>
          </a:xfrm>
        </p:spPr>
        <p:txBody>
          <a:bodyPr/>
          <a:lstStyle>
            <a:lvl1pPr>
              <a:defRPr sz="4267">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91F6C0AA-438E-7C4C-ACE7-76A91BAC4721}"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199"/>
          </a:xfrm>
          <a:prstGeom prst="rect">
            <a:avLst/>
          </a:prstGeom>
        </p:spPr>
      </p:pic>
    </p:spTree>
    <p:extLst>
      <p:ext uri="{BB962C8B-B14F-4D97-AF65-F5344CB8AC3E}">
        <p14:creationId xmlns:p14="http://schemas.microsoft.com/office/powerpoint/2010/main" val="1570589350"/>
      </p:ext>
    </p:extLst>
  </p:cSld>
  <p:clrMapOvr>
    <a:masterClrMapping/>
  </p:clrMapOvr>
  <p:extLst>
    <p:ext uri="{DCECCB84-F9BA-43D5-87BE-67443E8EF086}">
      <p15:sldGuideLst xmlns:p15="http://schemas.microsoft.com/office/powerpoint/2012/main">
        <p15:guide id="7" orient="horz" pos="1157">
          <p15:clr>
            <a:srgbClr val="A4A3A4"/>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8B390E-CDD0-E687-5509-EDBF66E1B3E7}"/>
              </a:ext>
            </a:extLst>
          </p:cNvPr>
          <p:cNvSpPr/>
          <p:nvPr userDrawn="1"/>
        </p:nvSpPr>
        <p:spPr>
          <a:xfrm>
            <a:off x="558800" y="480484"/>
            <a:ext cx="5759999" cy="4560000"/>
          </a:xfrm>
          <a:prstGeom prst="rect">
            <a:avLst/>
          </a:prstGeom>
          <a:gradFill>
            <a:gsLst>
              <a:gs pos="0">
                <a:schemeClr val="accent2"/>
              </a:gs>
              <a:gs pos="45000">
                <a:schemeClr val="accent2">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noProof="0"/>
          </a:p>
        </p:txBody>
      </p:sp>
      <p:sp>
        <p:nvSpPr>
          <p:cNvPr id="2" name="Title 1"/>
          <p:cNvSpPr>
            <a:spLocks noGrp="1"/>
          </p:cNvSpPr>
          <p:nvPr>
            <p:ph type="title" hasCustomPrompt="1"/>
          </p:nvPr>
        </p:nvSpPr>
        <p:spPr>
          <a:xfrm>
            <a:off x="836084" y="582085"/>
            <a:ext cx="205403" cy="409808"/>
          </a:xfrm>
        </p:spPr>
        <p:txBody>
          <a:bodyPr/>
          <a:lstStyle>
            <a:lvl1pPr>
              <a:defRPr sz="4267">
                <a:solidFill>
                  <a:schemeClr val="bg1"/>
                </a:solidFill>
              </a:defRPr>
            </a:lvl1pPr>
          </a:lstStyle>
          <a:p>
            <a:r>
              <a:rPr lang="en-US" noProof="0"/>
              <a:t>“</a:t>
            </a:r>
          </a:p>
        </p:txBody>
      </p:sp>
      <p:sp>
        <p:nvSpPr>
          <p:cNvPr id="4" name="Date Placeholder 3"/>
          <p:cNvSpPr>
            <a:spLocks noGrp="1"/>
          </p:cNvSpPr>
          <p:nvPr>
            <p:ph type="dt" sz="half" idx="10"/>
          </p:nvPr>
        </p:nvSpPr>
        <p:spPr/>
        <p:txBody>
          <a:bodyPr/>
          <a:lstStyle>
            <a:lvl1pPr>
              <a:defRPr>
                <a:solidFill>
                  <a:schemeClr val="bg1"/>
                </a:solidFill>
              </a:defRPr>
            </a:lvl1pPr>
          </a:lstStyle>
          <a:p>
            <a:fld id="{D7A9ED97-B6F5-2C48-98DD-11F2D877F5C3}" type="datetime1">
              <a:rPr lang="en-US" noProof="0" smtClean="0"/>
              <a:t>11/15/2025</a:t>
            </a:fld>
            <a:endParaRPr lang="en-US" noProof="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a:t>Confidential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402B711-A71A-452E-950A-8AB93037233C}" type="slidenum">
              <a:rPr lang="en-US" noProof="0" smtClean="0"/>
              <a:pPr/>
              <a:t>‹#›</a:t>
            </a:fld>
            <a:endParaRPr lang="en-US" noProof="0"/>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113235" y="827963"/>
            <a:ext cx="811267" cy="115200"/>
          </a:xfrm>
          <a:prstGeom prst="rect">
            <a:avLst/>
          </a:prstGeom>
        </p:spPr>
      </p:pic>
      <p:sp>
        <p:nvSpPr>
          <p:cNvPr id="7" name="Text Placeholder 13">
            <a:extLst>
              <a:ext uri="{FF2B5EF4-FFF2-40B4-BE49-F238E27FC236}">
                <a16:creationId xmlns:a16="http://schemas.microsoft.com/office/drawing/2014/main" id="{343DE40A-320D-E99D-937C-2543D79BD414}"/>
              </a:ext>
            </a:extLst>
          </p:cNvPr>
          <p:cNvSpPr>
            <a:spLocks noGrp="1"/>
          </p:cNvSpPr>
          <p:nvPr>
            <p:ph type="body" sz="quarter" idx="18" hasCustomPrompt="1"/>
          </p:nvPr>
        </p:nvSpPr>
        <p:spPr>
          <a:xfrm>
            <a:off x="1041487" y="5329768"/>
            <a:ext cx="5314949" cy="361949"/>
          </a:xfrm>
        </p:spPr>
        <p:txBody>
          <a:bodyPr anchor="t" anchorCtr="0"/>
          <a:lstStyle>
            <a:lvl1pPr>
              <a:defRPr sz="1867">
                <a:solidFill>
                  <a:schemeClr val="bg1"/>
                </a:solidFill>
              </a:defRPr>
            </a:lvl1pPr>
            <a:lvl2pPr>
              <a:defRPr sz="933"/>
            </a:lvl2pPr>
            <a:lvl3pPr>
              <a:defRPr sz="933"/>
            </a:lvl3pPr>
            <a:lvl4pPr>
              <a:defRPr sz="933"/>
            </a:lvl4pPr>
            <a:lvl5pPr>
              <a:defRPr sz="933"/>
            </a:lvl5pPr>
          </a:lstStyle>
          <a:p>
            <a:pPr lvl="0"/>
            <a:r>
              <a:rPr lang="en-US" noProof="0"/>
              <a:t>Name</a:t>
            </a:r>
          </a:p>
        </p:txBody>
      </p:sp>
      <p:sp>
        <p:nvSpPr>
          <p:cNvPr id="12" name="Text Placeholder 11">
            <a:extLst>
              <a:ext uri="{FF2B5EF4-FFF2-40B4-BE49-F238E27FC236}">
                <a16:creationId xmlns:a16="http://schemas.microsoft.com/office/drawing/2014/main" id="{A96A9635-F033-0A5F-F58E-11169787EFC9}"/>
              </a:ext>
            </a:extLst>
          </p:cNvPr>
          <p:cNvSpPr>
            <a:spLocks noGrp="1"/>
          </p:cNvSpPr>
          <p:nvPr>
            <p:ph type="body" sz="quarter" idx="19" hasCustomPrompt="1"/>
          </p:nvPr>
        </p:nvSpPr>
        <p:spPr>
          <a:xfrm>
            <a:off x="1041488" y="582083"/>
            <a:ext cx="8902613" cy="4747685"/>
          </a:xfrm>
        </p:spPr>
        <p:txBody>
          <a:bodyPr/>
          <a:lstStyle>
            <a:lvl1pPr>
              <a:defRPr sz="4267">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33785667"/>
      </p:ext>
    </p:extLst>
  </p:cSld>
  <p:clrMapOvr>
    <a:masterClrMapping/>
  </p:clrMapOvr>
  <p:extLst>
    <p:ext uri="{DCECCB84-F9BA-43D5-87BE-67443E8EF086}">
      <p15:sldGuideLst xmlns:p15="http://schemas.microsoft.com/office/powerpoint/2012/main">
        <p15:guide id="7" orient="horz" pos="275">
          <p15:clr>
            <a:srgbClr val="A4A3A4"/>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7F4C5DE-ECFB-7624-160A-83125FED6C1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bwMode="gray">
          <a:xfrm>
            <a:off x="835200" y="3973732"/>
            <a:ext cx="2780477" cy="704533"/>
          </a:xfrm>
        </p:spPr>
        <p:txBody>
          <a:bodyPr/>
          <a:lstStyle>
            <a:lvl1pPr>
              <a:lnSpc>
                <a:spcPct val="100000"/>
              </a:lnSpc>
              <a:defRPr sz="4400">
                <a:solidFill>
                  <a:schemeClr val="bg1"/>
                </a:solidFill>
              </a:defRPr>
            </a:lvl1pPr>
          </a:lstStyle>
          <a:p>
            <a:r>
              <a:rPr lang="en-US" noProof="0"/>
              <a:t>Thank you</a:t>
            </a:r>
          </a:p>
        </p:txBody>
      </p:sp>
      <p:pic>
        <p:nvPicPr>
          <p:cNvPr id="10" name="Graphic 9">
            <a:extLst>
              <a:ext uri="{FF2B5EF4-FFF2-40B4-BE49-F238E27FC236}">
                <a16:creationId xmlns:a16="http://schemas.microsoft.com/office/drawing/2014/main" id="{42C4C613-FE5C-E6E9-DF15-00F166C617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rot="-5400000">
            <a:off x="-113235" y="827963"/>
            <a:ext cx="811267" cy="115200"/>
          </a:xfrm>
          <a:prstGeom prst="rect">
            <a:avLst/>
          </a:prstGeom>
        </p:spPr>
      </p:pic>
    </p:spTree>
    <p:extLst>
      <p:ext uri="{BB962C8B-B14F-4D97-AF65-F5344CB8AC3E}">
        <p14:creationId xmlns:p14="http://schemas.microsoft.com/office/powerpoint/2010/main" val="964189028"/>
      </p:ext>
    </p:extLst>
  </p:cSld>
  <p:clrMapOvr>
    <a:masterClrMapping/>
  </p:clrMapOvr>
  <p:extLst>
    <p:ext uri="{DCECCB84-F9BA-43D5-87BE-67443E8EF086}">
      <p15:sldGuideLst xmlns:p15="http://schemas.microsoft.com/office/powerpoint/2012/main">
        <p15:guide id="7" orient="horz" pos="2132">
          <p15:clr>
            <a:srgbClr val="A4A3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slide with head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A8590D7-8091-3D66-D11F-A65961D0D8FC}"/>
              </a:ext>
            </a:extLst>
          </p:cNvPr>
          <p:cNvSpPr>
            <a:spLocks noGrp="1"/>
          </p:cNvSpPr>
          <p:nvPr>
            <p:ph type="dt" sz="half" idx="10"/>
          </p:nvPr>
        </p:nvSpPr>
        <p:spPr/>
        <p:txBody>
          <a:bodyPr/>
          <a:lstStyle/>
          <a:p>
            <a:fld id="{48238522-14E6-4478-846F-FC8ED5175611}" type="datetime1">
              <a:rPr lang="en-US" smtClean="0"/>
              <a:t>11/15/2025</a:t>
            </a:fld>
            <a:endParaRPr lang="en-US"/>
          </a:p>
        </p:txBody>
      </p:sp>
      <p:sp>
        <p:nvSpPr>
          <p:cNvPr id="4" name="Footer Placeholder 3">
            <a:extLst>
              <a:ext uri="{FF2B5EF4-FFF2-40B4-BE49-F238E27FC236}">
                <a16:creationId xmlns:a16="http://schemas.microsoft.com/office/drawing/2014/main" id="{7BF3C78D-3010-E75F-A1B3-6A863FC0F8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694F40EA-9EE7-9CA7-C42D-7E6C23ADC3E7}"/>
              </a:ext>
            </a:extLst>
          </p:cNvPr>
          <p:cNvSpPr>
            <a:spLocks noGrp="1"/>
          </p:cNvSpPr>
          <p:nvPr>
            <p:ph type="sldNum" sz="quarter" idx="12"/>
          </p:nvPr>
        </p:nvSpPr>
        <p:spPr/>
        <p:txBody>
          <a:bodyPr/>
          <a:lstStyle/>
          <a:p>
            <a:fld id="{7402B711-A71A-452E-950A-8AB93037233C}" type="slidenum">
              <a:rPr lang="en-US" smtClean="0"/>
              <a:pPr/>
              <a:t>‹#›</a:t>
            </a:fld>
            <a:endParaRPr lang="en-US"/>
          </a:p>
        </p:txBody>
      </p:sp>
      <p:pic>
        <p:nvPicPr>
          <p:cNvPr id="6" name="Graphic 5">
            <a:extLst>
              <a:ext uri="{FF2B5EF4-FFF2-40B4-BE49-F238E27FC236}">
                <a16:creationId xmlns:a16="http://schemas.microsoft.com/office/drawing/2014/main" id="{9C0D3F19-98CE-9613-5AE6-620AC9F2A5A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7" name="Title Placeholder 1">
            <a:extLst>
              <a:ext uri="{FF2B5EF4-FFF2-40B4-BE49-F238E27FC236}">
                <a16:creationId xmlns:a16="http://schemas.microsoft.com/office/drawing/2014/main" id="{71BB8AE4-5398-B4FE-8931-C8BD51FEEE7A}"/>
              </a:ext>
            </a:extLst>
          </p:cNvPr>
          <p:cNvSpPr>
            <a:spLocks noGrp="1"/>
          </p:cNvSpPr>
          <p:nvPr>
            <p:ph type="title"/>
          </p:nvPr>
        </p:nvSpPr>
        <p:spPr>
          <a:xfrm>
            <a:off x="835201" y="384000"/>
            <a:ext cx="11001600" cy="96000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3680589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ext with 14 p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28378" y="1528233"/>
            <a:ext cx="10624957" cy="4836879"/>
          </a:xfrm>
          <a:prstGeom prst="rect">
            <a:avLst/>
          </a:prstGeom>
        </p:spPr>
        <p:txBody>
          <a:bodyPr>
            <a:noAutofit/>
          </a:bodyPr>
          <a:lstStyle>
            <a:lvl1pPr>
              <a:defRPr sz="1867"/>
            </a:lvl1pPr>
            <a:lvl2pPr marL="230712" indent="-230712">
              <a:defRPr sz="1867"/>
            </a:lvl2pPr>
            <a:lvl3pPr marL="459306" indent="-228594">
              <a:defRPr sz="1867"/>
            </a:lvl3pPr>
            <a:lvl4pPr marL="690016" indent="-230712">
              <a:defRPr sz="1867"/>
            </a:lvl4pPr>
            <a:lvl5pPr marL="918610" indent="-228594">
              <a:defRPr sz="1867"/>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219199" y="395819"/>
            <a:ext cx="10634135" cy="1132416"/>
          </a:xfrm>
          <a:prstGeom prst="rect">
            <a:avLst/>
          </a:prstGeom>
        </p:spPr>
        <p:txBody>
          <a:bodyPr>
            <a:noAutofit/>
          </a:bodyPr>
          <a:lstStyle/>
          <a:p>
            <a:r>
              <a:rPr lang="en-US" noProof="0"/>
              <a:t>Click to edit Master title style</a:t>
            </a:r>
          </a:p>
        </p:txBody>
      </p:sp>
      <p:sp>
        <p:nvSpPr>
          <p:cNvPr id="5" name="Date Placeholder 4">
            <a:extLst>
              <a:ext uri="{FF2B5EF4-FFF2-40B4-BE49-F238E27FC236}">
                <a16:creationId xmlns:a16="http://schemas.microsoft.com/office/drawing/2014/main" id="{9602E8F7-27EE-43CE-AA9B-A23C3630FD02}"/>
              </a:ext>
            </a:extLst>
          </p:cNvPr>
          <p:cNvSpPr>
            <a:spLocks noGrp="1"/>
          </p:cNvSpPr>
          <p:nvPr>
            <p:ph type="dt" sz="half" idx="10"/>
          </p:nvPr>
        </p:nvSpPr>
        <p:spPr/>
        <p:txBody>
          <a:bodyPr/>
          <a:lstStyle>
            <a:lvl1pPr>
              <a:defRPr/>
            </a:lvl1pPr>
          </a:lstStyle>
          <a:p>
            <a:fld id="{CAD6AD30-5BAD-4179-A2CD-7F6B09F84631}" type="datetime1">
              <a:rPr lang="en-US" noProof="0" smtClean="0"/>
              <a:t>11/15/2025</a:t>
            </a:fld>
            <a:endParaRPr lang="en-US" noProof="0"/>
          </a:p>
        </p:txBody>
      </p:sp>
      <p:sp>
        <p:nvSpPr>
          <p:cNvPr id="7" name="Slide Number Placeholder 6">
            <a:extLst>
              <a:ext uri="{FF2B5EF4-FFF2-40B4-BE49-F238E27FC236}">
                <a16:creationId xmlns:a16="http://schemas.microsoft.com/office/drawing/2014/main" id="{C73C066D-E19C-4186-86AC-703A6DD3C288}"/>
              </a:ext>
            </a:extLst>
          </p:cNvPr>
          <p:cNvSpPr>
            <a:spLocks noGrp="1"/>
          </p:cNvSpPr>
          <p:nvPr>
            <p:ph type="sldNum" sz="quarter" idx="12"/>
          </p:nvPr>
        </p:nvSpPr>
        <p:spPr/>
        <p:txBody>
          <a:bodyPr/>
          <a:lstStyle/>
          <a:p>
            <a:fld id="{F207DD7E-2893-4952-BB40-9A5B851D3DD5}" type="slidenum">
              <a:rPr lang="en-US" noProof="0" smtClean="0"/>
              <a:pPr/>
              <a:t>‹#›</a:t>
            </a:fld>
            <a:endParaRPr lang="en-US" noProof="0"/>
          </a:p>
        </p:txBody>
      </p:sp>
      <p:sp>
        <p:nvSpPr>
          <p:cNvPr id="6" name="Footer Placeholder 5">
            <a:extLst>
              <a:ext uri="{FF2B5EF4-FFF2-40B4-BE49-F238E27FC236}">
                <a16:creationId xmlns:a16="http://schemas.microsoft.com/office/drawing/2014/main" id="{BB0EFC95-6E7E-4E9E-A838-BB14A2E35342}"/>
              </a:ext>
            </a:extLst>
          </p:cNvPr>
          <p:cNvSpPr>
            <a:spLocks noGrp="1"/>
          </p:cNvSpPr>
          <p:nvPr>
            <p:ph type="ftr" sz="quarter" idx="13"/>
          </p:nvPr>
        </p:nvSpPr>
        <p:spPr/>
        <p:txBody>
          <a:bodyPr/>
          <a:lstStyle/>
          <a:p>
            <a:r>
              <a:rPr lang="en-US"/>
              <a:t>Confidential</a:t>
            </a:r>
          </a:p>
        </p:txBody>
      </p:sp>
    </p:spTree>
    <p:extLst>
      <p:ext uri="{BB962C8B-B14F-4D97-AF65-F5344CB8AC3E}">
        <p14:creationId xmlns:p14="http://schemas.microsoft.com/office/powerpoint/2010/main" val="215793493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ive-columns with headlin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A8590D7-8091-3D66-D11F-A65961D0D8FC}"/>
              </a:ext>
            </a:extLst>
          </p:cNvPr>
          <p:cNvSpPr>
            <a:spLocks noGrp="1"/>
          </p:cNvSpPr>
          <p:nvPr>
            <p:ph type="dt" sz="half" idx="10"/>
          </p:nvPr>
        </p:nvSpPr>
        <p:spPr/>
        <p:txBody>
          <a:bodyPr/>
          <a:lstStyle/>
          <a:p>
            <a:fld id="{66029881-6A0F-6B4F-87C5-6CF4FD0536DE}" type="datetime1">
              <a:rPr lang="en-US" smtClean="0"/>
              <a:t>11/15/2025</a:t>
            </a:fld>
            <a:endParaRPr lang="en-US"/>
          </a:p>
        </p:txBody>
      </p:sp>
      <p:sp>
        <p:nvSpPr>
          <p:cNvPr id="4" name="Footer Placeholder 3">
            <a:extLst>
              <a:ext uri="{FF2B5EF4-FFF2-40B4-BE49-F238E27FC236}">
                <a16:creationId xmlns:a16="http://schemas.microsoft.com/office/drawing/2014/main" id="{7BF3C78D-3010-E75F-A1B3-6A863FC0F8D3}"/>
              </a:ext>
            </a:extLst>
          </p:cNvPr>
          <p:cNvSpPr>
            <a:spLocks noGrp="1"/>
          </p:cNvSpPr>
          <p:nvPr>
            <p:ph type="ftr" sz="quarter" idx="11"/>
          </p:nvPr>
        </p:nvSpPr>
        <p:spPr/>
        <p:txBody>
          <a:bodyPr/>
          <a:lstStyle/>
          <a:p>
            <a:r>
              <a:rPr lang="en-US"/>
              <a:t>Confidential</a:t>
            </a:r>
          </a:p>
        </p:txBody>
      </p:sp>
      <p:sp>
        <p:nvSpPr>
          <p:cNvPr id="5" name="Slide Number Placeholder 4">
            <a:extLst>
              <a:ext uri="{FF2B5EF4-FFF2-40B4-BE49-F238E27FC236}">
                <a16:creationId xmlns:a16="http://schemas.microsoft.com/office/drawing/2014/main" id="{694F40EA-9EE7-9CA7-C42D-7E6C23ADC3E7}"/>
              </a:ext>
            </a:extLst>
          </p:cNvPr>
          <p:cNvSpPr>
            <a:spLocks noGrp="1"/>
          </p:cNvSpPr>
          <p:nvPr>
            <p:ph type="sldNum" sz="quarter" idx="12"/>
          </p:nvPr>
        </p:nvSpPr>
        <p:spPr/>
        <p:txBody>
          <a:bodyPr/>
          <a:lstStyle/>
          <a:p>
            <a:fld id="{7402B711-A71A-452E-950A-8AB93037233C}" type="slidenum">
              <a:rPr lang="en-US" smtClean="0"/>
              <a:pPr/>
              <a:t>‹#›</a:t>
            </a:fld>
            <a:endParaRPr lang="en-US"/>
          </a:p>
        </p:txBody>
      </p:sp>
      <p:sp>
        <p:nvSpPr>
          <p:cNvPr id="19" name="Rectangle 18">
            <a:extLst>
              <a:ext uri="{FF2B5EF4-FFF2-40B4-BE49-F238E27FC236}">
                <a16:creationId xmlns:a16="http://schemas.microsoft.com/office/drawing/2014/main" id="{B7314ADD-DC5C-2FD7-B6D3-378AB14069F9}"/>
              </a:ext>
            </a:extLst>
          </p:cNvPr>
          <p:cNvSpPr/>
          <p:nvPr userDrawn="1"/>
        </p:nvSpPr>
        <p:spPr>
          <a:xfrm>
            <a:off x="0" y="1528236"/>
            <a:ext cx="12192000" cy="2072217"/>
          </a:xfrm>
          <a:prstGeom prst="rect">
            <a:avLst/>
          </a:prstGeom>
          <a:solidFill>
            <a:schemeClr val="bg2"/>
          </a:solidFill>
        </p:spPr>
        <p:txBody>
          <a:bodyPr vert="horz" lIns="73152" tIns="73152" rIns="60960" bIns="48768" rtlCol="0" anchor="ctr" anchorCtr="0">
            <a:noAutofit/>
          </a:bodyPr>
          <a:lstStyle/>
          <a:p>
            <a:pPr indent="0" algn="ctr" defTabSz="231637">
              <a:lnSpc>
                <a:spcPct val="100000"/>
              </a:lnSpc>
              <a:spcBef>
                <a:spcPts val="0"/>
              </a:spcBef>
              <a:spcAft>
                <a:spcPts val="800"/>
              </a:spcAft>
              <a:buFont typeface="Arial" panose="020B0604020202020204" pitchFamily="34" charset="0"/>
              <a:buNone/>
              <a:tabLst>
                <a:tab pos="231637" algn="l"/>
                <a:tab pos="463272" algn="l"/>
                <a:tab pos="694909" algn="l"/>
                <a:tab pos="926546" algn="l"/>
              </a:tabLst>
            </a:pPr>
            <a:endParaRPr lang="en-US" sz="1867" err="1">
              <a:solidFill>
                <a:schemeClr val="tx2"/>
              </a:solidFill>
              <a:cs typeface="Arial" panose="020B0604020202020204" pitchFamily="34" charset="0"/>
            </a:endParaRPr>
          </a:p>
        </p:txBody>
      </p:sp>
      <p:sp>
        <p:nvSpPr>
          <p:cNvPr id="20" name="TextBox 19">
            <a:extLst>
              <a:ext uri="{FF2B5EF4-FFF2-40B4-BE49-F238E27FC236}">
                <a16:creationId xmlns:a16="http://schemas.microsoft.com/office/drawing/2014/main" id="{8A789372-E662-6799-EDC7-5642051A3A4D}"/>
              </a:ext>
            </a:extLst>
          </p:cNvPr>
          <p:cNvSpPr txBox="1"/>
          <p:nvPr userDrawn="1"/>
        </p:nvSpPr>
        <p:spPr>
          <a:xfrm>
            <a:off x="-1715008" y="-552704"/>
            <a:ext cx="1219200" cy="1219200"/>
          </a:xfrm>
          <a:prstGeom prst="rect">
            <a:avLst/>
          </a:prstGeom>
        </p:spPr>
        <p:txBody>
          <a:bodyPr vert="horz" wrap="none" lIns="0" tIns="0" rIns="0" bIns="0" rtlCol="0" anchor="t" anchorCtr="0">
            <a:noAutofit/>
          </a:bodyPr>
          <a:lstStyle/>
          <a:p>
            <a:pPr algn="l"/>
            <a:endParaRPr lang="en-US" sz="2400"/>
          </a:p>
        </p:txBody>
      </p:sp>
      <p:sp>
        <p:nvSpPr>
          <p:cNvPr id="22" name="Text Placeholder 21">
            <a:extLst>
              <a:ext uri="{FF2B5EF4-FFF2-40B4-BE49-F238E27FC236}">
                <a16:creationId xmlns:a16="http://schemas.microsoft.com/office/drawing/2014/main" id="{E8588749-A155-1713-53DB-B5E7DE01D1EA}"/>
              </a:ext>
            </a:extLst>
          </p:cNvPr>
          <p:cNvSpPr>
            <a:spLocks noGrp="1"/>
          </p:cNvSpPr>
          <p:nvPr>
            <p:ph type="body" sz="quarter" idx="13"/>
          </p:nvPr>
        </p:nvSpPr>
        <p:spPr>
          <a:xfrm>
            <a:off x="835200" y="2838452"/>
            <a:ext cx="1896000" cy="590549"/>
          </a:xfrm>
        </p:spPr>
        <p:txBody>
          <a:bodyPr vert="horz" lIns="0" tIns="0" rIns="0" bIns="0" rtlCol="0" anchor="t" anchorCtr="0">
            <a:noAutofit/>
          </a:bodyPr>
          <a:lstStyle>
            <a:lvl1pPr>
              <a:defRPr lang="en-US" sz="1467" b="1">
                <a:solidFill>
                  <a:schemeClr val="tx1"/>
                </a:solidFill>
              </a:defRPr>
            </a:lvl1pPr>
            <a:lvl2pPr>
              <a:defRPr sz="1467" b="1">
                <a:solidFill>
                  <a:schemeClr val="tx1"/>
                </a:solidFill>
              </a:defRPr>
            </a:lvl2pPr>
            <a:lvl3pPr>
              <a:defRPr sz="1467" b="1">
                <a:solidFill>
                  <a:schemeClr val="tx1"/>
                </a:solidFill>
              </a:defRPr>
            </a:lvl3pPr>
            <a:lvl4pPr>
              <a:defRPr sz="1467" b="1">
                <a:solidFill>
                  <a:schemeClr val="tx1"/>
                </a:solidFill>
              </a:defRPr>
            </a:lvl4pPr>
          </a:lstStyle>
          <a:p>
            <a:pPr lvl="0"/>
            <a:r>
              <a:rPr lang="en-US"/>
              <a:t>Click to edit Master text styles</a:t>
            </a:r>
          </a:p>
        </p:txBody>
      </p:sp>
      <p:sp>
        <p:nvSpPr>
          <p:cNvPr id="25" name="Text Placeholder 24">
            <a:extLst>
              <a:ext uri="{FF2B5EF4-FFF2-40B4-BE49-F238E27FC236}">
                <a16:creationId xmlns:a16="http://schemas.microsoft.com/office/drawing/2014/main" id="{95A47DBC-DB4C-7431-92F1-79CDA9A3EB66}"/>
              </a:ext>
            </a:extLst>
          </p:cNvPr>
          <p:cNvSpPr>
            <a:spLocks noGrp="1"/>
          </p:cNvSpPr>
          <p:nvPr>
            <p:ph type="body" sz="quarter" idx="14"/>
          </p:nvPr>
        </p:nvSpPr>
        <p:spPr>
          <a:xfrm>
            <a:off x="3111500" y="2838452"/>
            <a:ext cx="1896533" cy="590547"/>
          </a:xfrm>
        </p:spPr>
        <p:txBody>
          <a:bodyPr vert="horz" lIns="0" tIns="0" rIns="0" bIns="0" rtlCol="0" anchor="t" anchorCtr="0">
            <a:noAutofit/>
          </a:bodyPr>
          <a:lstStyle>
            <a:lvl1pPr>
              <a:defRPr lang="en-US" sz="1467" b="1">
                <a:solidFill>
                  <a:schemeClr val="tx1"/>
                </a:solidFill>
              </a:defRPr>
            </a:lvl1pPr>
          </a:lstStyle>
          <a:p>
            <a:pPr lvl="0"/>
            <a:r>
              <a:rPr lang="en-US"/>
              <a:t>Click to edit Master text styles</a:t>
            </a:r>
          </a:p>
        </p:txBody>
      </p:sp>
      <p:sp>
        <p:nvSpPr>
          <p:cNvPr id="27" name="Text Placeholder 26">
            <a:extLst>
              <a:ext uri="{FF2B5EF4-FFF2-40B4-BE49-F238E27FC236}">
                <a16:creationId xmlns:a16="http://schemas.microsoft.com/office/drawing/2014/main" id="{4D8EE731-F8E1-08D4-FE6C-385906C91443}"/>
              </a:ext>
            </a:extLst>
          </p:cNvPr>
          <p:cNvSpPr>
            <a:spLocks noGrp="1"/>
          </p:cNvSpPr>
          <p:nvPr>
            <p:ph type="body" sz="quarter" idx="15"/>
          </p:nvPr>
        </p:nvSpPr>
        <p:spPr>
          <a:xfrm>
            <a:off x="5367867" y="2838451"/>
            <a:ext cx="1896000" cy="590548"/>
          </a:xfrm>
        </p:spPr>
        <p:txBody>
          <a:bodyPr vert="horz" lIns="0" tIns="0" rIns="0" bIns="0" rtlCol="0" anchor="t" anchorCtr="0">
            <a:noAutofit/>
          </a:bodyPr>
          <a:lstStyle>
            <a:lvl1pPr>
              <a:defRPr lang="en-US" sz="1467" b="1">
                <a:solidFill>
                  <a:schemeClr val="tx1"/>
                </a:solidFill>
              </a:defRPr>
            </a:lvl1pPr>
          </a:lstStyle>
          <a:p>
            <a:pPr lvl="0"/>
            <a:r>
              <a:rPr lang="en-US"/>
              <a:t>Click to edit Master text styles</a:t>
            </a:r>
          </a:p>
        </p:txBody>
      </p:sp>
      <p:sp>
        <p:nvSpPr>
          <p:cNvPr id="29" name="Text Placeholder 28">
            <a:extLst>
              <a:ext uri="{FF2B5EF4-FFF2-40B4-BE49-F238E27FC236}">
                <a16:creationId xmlns:a16="http://schemas.microsoft.com/office/drawing/2014/main" id="{D40F7955-5067-3459-69D1-967FCBC0F3BA}"/>
              </a:ext>
            </a:extLst>
          </p:cNvPr>
          <p:cNvSpPr>
            <a:spLocks noGrp="1"/>
          </p:cNvSpPr>
          <p:nvPr>
            <p:ph type="body" sz="quarter" idx="16"/>
          </p:nvPr>
        </p:nvSpPr>
        <p:spPr>
          <a:xfrm>
            <a:off x="7653867" y="2838452"/>
            <a:ext cx="1896000" cy="590549"/>
          </a:xfrm>
        </p:spPr>
        <p:txBody>
          <a:bodyPr vert="horz" lIns="0" tIns="0" rIns="0" bIns="0" rtlCol="0" anchor="t" anchorCtr="0">
            <a:noAutofit/>
          </a:bodyPr>
          <a:lstStyle>
            <a:lvl1pPr>
              <a:defRPr lang="en-US" sz="1467" b="1">
                <a:solidFill>
                  <a:schemeClr val="tx1"/>
                </a:solidFill>
              </a:defRPr>
            </a:lvl1pPr>
          </a:lstStyle>
          <a:p>
            <a:pPr lvl="0"/>
            <a:r>
              <a:rPr lang="en-US"/>
              <a:t>Click to edit Master text styles</a:t>
            </a:r>
          </a:p>
        </p:txBody>
      </p:sp>
      <p:sp>
        <p:nvSpPr>
          <p:cNvPr id="31" name="Text Placeholder 30">
            <a:extLst>
              <a:ext uri="{FF2B5EF4-FFF2-40B4-BE49-F238E27FC236}">
                <a16:creationId xmlns:a16="http://schemas.microsoft.com/office/drawing/2014/main" id="{716FB518-78F8-D5AC-C10A-AA33413DC54F}"/>
              </a:ext>
            </a:extLst>
          </p:cNvPr>
          <p:cNvSpPr>
            <a:spLocks noGrp="1"/>
          </p:cNvSpPr>
          <p:nvPr>
            <p:ph type="body" sz="quarter" idx="17"/>
          </p:nvPr>
        </p:nvSpPr>
        <p:spPr>
          <a:xfrm>
            <a:off x="9948600" y="2838452"/>
            <a:ext cx="1896000" cy="590549"/>
          </a:xfrm>
        </p:spPr>
        <p:txBody>
          <a:bodyPr vert="horz" lIns="0" tIns="0" rIns="0" bIns="0" rtlCol="0" anchor="t" anchorCtr="0">
            <a:noAutofit/>
          </a:bodyPr>
          <a:lstStyle>
            <a:lvl1pPr>
              <a:defRPr lang="en-US" sz="1467" b="1">
                <a:solidFill>
                  <a:schemeClr val="tx1"/>
                </a:solidFill>
              </a:defRPr>
            </a:lvl1pPr>
          </a:lstStyle>
          <a:p>
            <a:pPr lvl="0"/>
            <a:r>
              <a:rPr lang="en-US"/>
              <a:t>Click to edit Master text styles</a:t>
            </a:r>
          </a:p>
        </p:txBody>
      </p:sp>
      <p:pic>
        <p:nvPicPr>
          <p:cNvPr id="44" name="Graphic 43">
            <a:extLst>
              <a:ext uri="{FF2B5EF4-FFF2-40B4-BE49-F238E27FC236}">
                <a16:creationId xmlns:a16="http://schemas.microsoft.com/office/drawing/2014/main" id="{0CBFF875-E2AB-0015-FDF6-838307156CB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3234" y="827963"/>
            <a:ext cx="811268" cy="115200"/>
          </a:xfrm>
          <a:prstGeom prst="rect">
            <a:avLst/>
          </a:prstGeom>
        </p:spPr>
      </p:pic>
      <p:sp>
        <p:nvSpPr>
          <p:cNvPr id="45" name="Title Placeholder 1">
            <a:extLst>
              <a:ext uri="{FF2B5EF4-FFF2-40B4-BE49-F238E27FC236}">
                <a16:creationId xmlns:a16="http://schemas.microsoft.com/office/drawing/2014/main" id="{2AD91C0D-0D4A-4D92-157C-AD94D46DEEC3}"/>
              </a:ext>
            </a:extLst>
          </p:cNvPr>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2" name="Content Placeholder 2">
            <a:extLst>
              <a:ext uri="{FF2B5EF4-FFF2-40B4-BE49-F238E27FC236}">
                <a16:creationId xmlns:a16="http://schemas.microsoft.com/office/drawing/2014/main" id="{9F270AA5-5F61-FE2E-8C3F-03932C158104}"/>
              </a:ext>
            </a:extLst>
          </p:cNvPr>
          <p:cNvSpPr>
            <a:spLocks noGrp="1"/>
          </p:cNvSpPr>
          <p:nvPr>
            <p:ph idx="1"/>
          </p:nvPr>
        </p:nvSpPr>
        <p:spPr>
          <a:xfrm>
            <a:off x="850132" y="3722576"/>
            <a:ext cx="1894303" cy="2659819"/>
          </a:xfrm>
        </p:spPr>
        <p:txBody>
          <a:bodyPr vert="horz" lIns="0" tIns="0" rIns="0" bIns="0" rtlCol="0" anchor="t" anchorCtr="0">
            <a:noAutofit/>
          </a:bodyPr>
          <a:lstStyle>
            <a:lvl1pPr>
              <a:defRPr lang="en-US" sz="1467" dirty="0"/>
            </a:lvl1pPr>
            <a:lvl2pPr marL="158488" indent="-158488">
              <a:defRPr lang="en-US" sz="1467" dirty="0"/>
            </a:lvl2pPr>
            <a:lvl3pPr marL="316976" indent="-158488">
              <a:defRPr lang="en-US" sz="1467" dirty="0"/>
            </a:lvl3pPr>
            <a:lvl4pPr marL="475464" indent="-158488">
              <a:defRPr lang="en-US" sz="1467" dirty="0"/>
            </a:lvl4pPr>
            <a:lvl5pPr marL="633952" indent="-158488">
              <a:defRPr lang="en-US"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008A1D35-3DC1-AD6E-E7D2-25DAC5D25A21}"/>
              </a:ext>
            </a:extLst>
          </p:cNvPr>
          <p:cNvSpPr>
            <a:spLocks noGrp="1"/>
          </p:cNvSpPr>
          <p:nvPr>
            <p:ph idx="18"/>
          </p:nvPr>
        </p:nvSpPr>
        <p:spPr>
          <a:xfrm>
            <a:off x="3113733" y="3722576"/>
            <a:ext cx="1894303" cy="2659819"/>
          </a:xfrm>
        </p:spPr>
        <p:txBody>
          <a:bodyPr vert="horz" lIns="0" tIns="0" rIns="0" bIns="0" rtlCol="0" anchor="t" anchorCtr="0">
            <a:noAutofit/>
          </a:bodyPr>
          <a:lstStyle>
            <a:lvl1pPr>
              <a:defRPr lang="en-US" sz="1467" dirty="0"/>
            </a:lvl1pPr>
            <a:lvl2pPr marL="158488" indent="-158488">
              <a:defRPr lang="en-US" sz="1467" dirty="0"/>
            </a:lvl2pPr>
            <a:lvl3pPr marL="316976" indent="-158488">
              <a:defRPr lang="en-US" sz="1467" dirty="0"/>
            </a:lvl3pPr>
            <a:lvl4pPr marL="475464" indent="-158488">
              <a:defRPr lang="en-US" sz="1467" dirty="0"/>
            </a:lvl4pPr>
            <a:lvl5pPr marL="633952" indent="-158488">
              <a:defRPr lang="en-US"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56A8730-17A0-F1A2-19A2-B055F78EED6D}"/>
              </a:ext>
            </a:extLst>
          </p:cNvPr>
          <p:cNvSpPr>
            <a:spLocks noGrp="1"/>
          </p:cNvSpPr>
          <p:nvPr>
            <p:ph idx="19"/>
          </p:nvPr>
        </p:nvSpPr>
        <p:spPr>
          <a:xfrm>
            <a:off x="5369566" y="3722576"/>
            <a:ext cx="1894303" cy="2659819"/>
          </a:xfrm>
        </p:spPr>
        <p:txBody>
          <a:bodyPr vert="horz" lIns="0" tIns="0" rIns="0" bIns="0" rtlCol="0" anchor="t" anchorCtr="0">
            <a:noAutofit/>
          </a:bodyPr>
          <a:lstStyle>
            <a:lvl1pPr>
              <a:defRPr lang="en-US" sz="1467" dirty="0"/>
            </a:lvl1pPr>
            <a:lvl2pPr marL="158488" indent="-158488">
              <a:defRPr lang="en-US" sz="1467" dirty="0"/>
            </a:lvl2pPr>
            <a:lvl3pPr marL="316976" indent="-158488">
              <a:defRPr lang="en-US" sz="1467" dirty="0"/>
            </a:lvl3pPr>
            <a:lvl4pPr marL="475464" indent="-158488">
              <a:defRPr lang="en-US" sz="1467" dirty="0"/>
            </a:lvl4pPr>
            <a:lvl5pPr marL="633952" indent="-158488">
              <a:defRPr lang="en-US"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62520C57-46B0-ED4F-1503-BE91A8569F85}"/>
              </a:ext>
            </a:extLst>
          </p:cNvPr>
          <p:cNvSpPr>
            <a:spLocks noGrp="1"/>
          </p:cNvSpPr>
          <p:nvPr>
            <p:ph idx="20"/>
          </p:nvPr>
        </p:nvSpPr>
        <p:spPr>
          <a:xfrm>
            <a:off x="7655566" y="3722576"/>
            <a:ext cx="1894303" cy="2659819"/>
          </a:xfrm>
        </p:spPr>
        <p:txBody>
          <a:bodyPr vert="horz" lIns="0" tIns="0" rIns="0" bIns="0" rtlCol="0" anchor="t" anchorCtr="0">
            <a:noAutofit/>
          </a:bodyPr>
          <a:lstStyle>
            <a:lvl1pPr>
              <a:defRPr lang="en-US" sz="1467" dirty="0"/>
            </a:lvl1pPr>
            <a:lvl2pPr marL="158488" indent="-158488">
              <a:defRPr lang="en-US" sz="1467" dirty="0"/>
            </a:lvl2pPr>
            <a:lvl3pPr marL="316976" indent="-158488">
              <a:defRPr lang="en-US" sz="1467" dirty="0"/>
            </a:lvl3pPr>
            <a:lvl4pPr marL="475464" indent="-158488">
              <a:defRPr lang="en-US" sz="1467" dirty="0"/>
            </a:lvl4pPr>
            <a:lvl5pPr marL="633952" indent="-158488">
              <a:defRPr lang="en-US"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78C120E-AD7C-1CEB-AE79-11E1AC8B0A9D}"/>
              </a:ext>
            </a:extLst>
          </p:cNvPr>
          <p:cNvSpPr>
            <a:spLocks noGrp="1"/>
          </p:cNvSpPr>
          <p:nvPr>
            <p:ph idx="21"/>
          </p:nvPr>
        </p:nvSpPr>
        <p:spPr>
          <a:xfrm>
            <a:off x="9950299" y="3722576"/>
            <a:ext cx="1894303" cy="2659819"/>
          </a:xfrm>
        </p:spPr>
        <p:txBody>
          <a:bodyPr vert="horz" lIns="0" tIns="0" rIns="0" bIns="0" rtlCol="0" anchor="t" anchorCtr="0">
            <a:noAutofit/>
          </a:bodyPr>
          <a:lstStyle>
            <a:lvl1pPr>
              <a:defRPr lang="en-US" sz="1467" dirty="0"/>
            </a:lvl1pPr>
            <a:lvl2pPr marL="158488" indent="-158488">
              <a:defRPr lang="en-US" sz="1467" dirty="0"/>
            </a:lvl2pPr>
            <a:lvl3pPr marL="316976" indent="-158488">
              <a:defRPr lang="en-US" sz="1467" dirty="0"/>
            </a:lvl3pPr>
            <a:lvl4pPr marL="475464" indent="-158488">
              <a:defRPr lang="en-US" sz="1467" dirty="0"/>
            </a:lvl4pPr>
            <a:lvl5pPr marL="633952" indent="-158488">
              <a:defRPr lang="en-US" sz="1467"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478908"/>
      </p:ext>
    </p:extLst>
  </p:cSld>
  <p:clrMapOvr>
    <a:masterClrMapping/>
  </p:clrMapOvr>
  <p:extLst>
    <p:ext uri="{DCECCB84-F9BA-43D5-87BE-67443E8EF086}">
      <p15:sldGuideLst xmlns:p15="http://schemas.microsoft.com/office/powerpoint/2012/main">
        <p15:guide id="1" pos="1298">
          <p15:clr>
            <a:srgbClr val="FBAE40"/>
          </p15:clr>
        </p15:guide>
        <p15:guide id="2" pos="4514">
          <p15:clr>
            <a:srgbClr val="FBAE40"/>
          </p15:clr>
        </p15:guide>
        <p15:guide id="3" pos="1470">
          <p15:clr>
            <a:srgbClr val="FBAE40"/>
          </p15:clr>
        </p15:guide>
        <p15:guide id="4" pos="2366">
          <p15:clr>
            <a:srgbClr val="FBAE40"/>
          </p15:clr>
        </p15:guide>
        <p15:guide id="5" pos="2536">
          <p15:clr>
            <a:srgbClr val="FBAE40"/>
          </p15:clr>
        </p15:guide>
        <p15:guide id="6" pos="3438">
          <p15:clr>
            <a:srgbClr val="FBAE40"/>
          </p15:clr>
        </p15:guide>
        <p15:guide id="7" pos="3616">
          <p15:clr>
            <a:srgbClr val="FBAE40"/>
          </p15:clr>
        </p15:guide>
        <p15:guide id="8" pos="469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One-colum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836083" y="385234"/>
            <a:ext cx="11000316" cy="960967"/>
          </a:xfrm>
        </p:spPr>
        <p:txBody>
          <a:bodyPr/>
          <a:lstStyle/>
          <a:p>
            <a:r>
              <a:rPr lang="en-US" noProof="0"/>
              <a:t>Click to edit Master title style</a:t>
            </a:r>
          </a:p>
        </p:txBody>
      </p:sp>
      <p:sp>
        <p:nvSpPr>
          <p:cNvPr id="3" name="Content Placeholder 2"/>
          <p:cNvSpPr>
            <a:spLocks noGrp="1"/>
          </p:cNvSpPr>
          <p:nvPr>
            <p:ph idx="1" hasCustomPrompt="1"/>
          </p:nvPr>
        </p:nvSpPr>
        <p:spPr>
          <a:xfrm>
            <a:off x="836083" y="1607127"/>
            <a:ext cx="11011832" cy="4753032"/>
          </a:xfrm>
        </p:spPr>
        <p:txBody>
          <a:bodyPr/>
          <a:lstStyle>
            <a:lvl1pPr>
              <a:defRPr sz="2400"/>
            </a:lvl1pPr>
            <a:lvl2pPr marL="460788" indent="-230394">
              <a:buFont typeface="Arial" panose="020B0604020202020204" pitchFamily="34" charset="0"/>
              <a:buChar char="–"/>
              <a:defRPr lang="en-US" sz="2133" kern="1200" noProof="0" dirty="0">
                <a:solidFill>
                  <a:schemeClr val="tx2"/>
                </a:solidFill>
                <a:latin typeface="+mn-lt"/>
                <a:ea typeface="+mn-ea"/>
                <a:cs typeface="Arial" panose="020B0604020202020204" pitchFamily="34" charset="0"/>
              </a:defRPr>
            </a:lvl2pPr>
            <a:lvl3pPr marL="687900" indent="-228594">
              <a:tabLst>
                <a:tab pos="230712" algn="l"/>
                <a:tab pos="924961" algn="l"/>
              </a:tabLst>
              <a:defRPr lang="en-US" sz="2133" kern="1200" noProof="0" dirty="0">
                <a:solidFill>
                  <a:schemeClr val="tx2"/>
                </a:solidFill>
                <a:latin typeface="+mn-lt"/>
                <a:ea typeface="+mn-ea"/>
                <a:cs typeface="Arial" panose="020B0604020202020204" pitchFamily="34" charset="0"/>
              </a:defRPr>
            </a:lvl3pPr>
            <a:lvl4pPr marL="842412" indent="-220128">
              <a:buFont typeface="Symbol" panose="05050102010706020507" pitchFamily="18" charset="2"/>
              <a:buChar char=""/>
              <a:tabLst>
                <a:tab pos="230712" algn="l"/>
                <a:tab pos="461422" algn="l"/>
              </a:tabLst>
              <a:defRPr lang="en-US" sz="2133" kern="1200" noProof="0" dirty="0">
                <a:solidFill>
                  <a:schemeClr val="tx2"/>
                </a:solidFill>
                <a:latin typeface="+mn-lt"/>
                <a:ea typeface="+mn-ea"/>
                <a:cs typeface="Arial" panose="020B0604020202020204" pitchFamily="34" charset="0"/>
              </a:defRPr>
            </a:lvl4pPr>
            <a:lvl5pPr marL="1140855" indent="-228594">
              <a:buFont typeface="Arial" panose="020B0604020202020204" pitchFamily="34" charset="0"/>
              <a:buChar char="•"/>
              <a:defRPr lang="en-US" sz="2133" kern="1200" noProof="0" dirty="0">
                <a:solidFill>
                  <a:schemeClr val="tx2"/>
                </a:solidFill>
                <a:latin typeface="+mn-lt"/>
                <a:ea typeface="+mn-ea"/>
                <a:cs typeface="Arial" panose="020B0604020202020204" pitchFamily="34" charset="0"/>
              </a:defRPr>
            </a:lvl5pPr>
            <a:lvl6pPr>
              <a:defRPr lang="en-US" sz="2133" kern="1200" noProof="0" dirty="0">
                <a:solidFill>
                  <a:schemeClr val="tx2"/>
                </a:solidFill>
                <a:latin typeface="+mn-lt"/>
                <a:ea typeface="+mn-ea"/>
                <a:cs typeface="+mn-cs"/>
              </a:defRPr>
            </a:lvl6pPr>
          </a:lstStyle>
          <a:p>
            <a:pPr lvl="0"/>
            <a:r>
              <a:rPr lang="en-US" noProof="0"/>
              <a:t>First level</a:t>
            </a:r>
          </a:p>
          <a:p>
            <a:pPr marL="460788" lvl="1"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pPr>
            <a:r>
              <a:rPr lang="en-US" noProof="0"/>
              <a:t>Second level</a:t>
            </a:r>
          </a:p>
          <a:p>
            <a:pPr lvl="2"/>
            <a:r>
              <a:rPr lang="en-US" noProof="0"/>
              <a:t>Third level</a:t>
            </a:r>
          </a:p>
          <a:p>
            <a:pPr lvl="3"/>
            <a:r>
              <a:rPr lang="en-US" noProof="0"/>
              <a:t>Fourth level</a:t>
            </a:r>
          </a:p>
        </p:txBody>
      </p:sp>
      <p:sp>
        <p:nvSpPr>
          <p:cNvPr id="4" name="Date Placeholder 3"/>
          <p:cNvSpPr>
            <a:spLocks noGrp="1"/>
          </p:cNvSpPr>
          <p:nvPr>
            <p:ph type="dt" sz="half" idx="10"/>
          </p:nvPr>
        </p:nvSpPr>
        <p:spPr/>
        <p:txBody>
          <a:bodyPr/>
          <a:lstStyle/>
          <a:p>
            <a:fld id="{78416457-3705-4A10-89F4-35ACC07C00CD}" type="datetime1">
              <a:rPr lang="en-US" smtClean="0"/>
              <a:t>11/15/2025</a:t>
            </a:fld>
            <a:endParaRPr lang="en-US"/>
          </a:p>
        </p:txBody>
      </p:sp>
      <p:sp>
        <p:nvSpPr>
          <p:cNvPr id="5" name="Footer Placeholder 4"/>
          <p:cNvSpPr>
            <a:spLocks noGrp="1"/>
          </p:cNvSpPr>
          <p:nvPr>
            <p:ph type="ftr" sz="quarter" idx="11"/>
          </p:nvPr>
        </p:nvSpPr>
        <p:spPr/>
        <p:txBody>
          <a:bodyPr/>
          <a:lstStyle/>
          <a:p>
            <a:r>
              <a:rPr lang="en-US"/>
              <a:t>Confidential </a:t>
            </a:r>
          </a:p>
        </p:txBody>
      </p:sp>
      <p:sp>
        <p:nvSpPr>
          <p:cNvPr id="6" name="Slide Number Placeholder 5"/>
          <p:cNvSpPr>
            <a:spLocks noGrp="1"/>
          </p:cNvSpPr>
          <p:nvPr>
            <p:ph type="sldNum" sz="quarter" idx="12"/>
          </p:nvPr>
        </p:nvSpPr>
        <p:spPr/>
        <p:txBody>
          <a:bodyPr/>
          <a:lstStyle/>
          <a:p>
            <a:fld id="{7402B711-A71A-452E-950A-8AB93037233C}" type="slidenum">
              <a:rPr lang="en-US" smtClean="0"/>
              <a:t>‹#›</a:t>
            </a:fld>
            <a:endParaRPr lang="en-US"/>
          </a:p>
        </p:txBody>
      </p:sp>
      <p:sp>
        <p:nvSpPr>
          <p:cNvPr id="8" name="Text Placeholder 13">
            <a:extLst>
              <a:ext uri="{FF2B5EF4-FFF2-40B4-BE49-F238E27FC236}">
                <a16:creationId xmlns:a16="http://schemas.microsoft.com/office/drawing/2014/main" id="{AB0A3BE8-A18F-E95A-EA0A-C6DB18DEFEA5}"/>
              </a:ext>
            </a:extLst>
          </p:cNvPr>
          <p:cNvSpPr>
            <a:spLocks noGrp="1"/>
          </p:cNvSpPr>
          <p:nvPr>
            <p:ph type="body" sz="quarter" idx="18" hasCustomPrompt="1"/>
          </p:nvPr>
        </p:nvSpPr>
        <p:spPr>
          <a:xfrm>
            <a:off x="836084" y="6604153"/>
            <a:ext cx="10978595" cy="144000"/>
          </a:xfrm>
        </p:spPr>
        <p:txBody>
          <a:bodyPr anchor="b" anchorCtr="0"/>
          <a:lstStyle>
            <a:lvl1pPr marL="0" indent="0">
              <a:buNone/>
              <a:defRPr sz="1067"/>
            </a:lvl1pPr>
            <a:lvl2pPr>
              <a:defRPr sz="933"/>
            </a:lvl2pPr>
            <a:lvl3pPr>
              <a:defRPr sz="933"/>
            </a:lvl3pPr>
            <a:lvl4pPr>
              <a:defRPr sz="933"/>
            </a:lvl4pPr>
            <a:lvl5pPr>
              <a:defRPr sz="933"/>
            </a:lvl5pPr>
          </a:lstStyle>
          <a:p>
            <a:pPr lvl="0"/>
            <a:r>
              <a:rPr lang="en-US"/>
              <a:t>Footnote, source</a:t>
            </a:r>
          </a:p>
        </p:txBody>
      </p:sp>
    </p:spTree>
    <p:extLst>
      <p:ext uri="{BB962C8B-B14F-4D97-AF65-F5344CB8AC3E}">
        <p14:creationId xmlns:p14="http://schemas.microsoft.com/office/powerpoint/2010/main" val="34234913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grpSp>
        <p:nvGrpSpPr>
          <p:cNvPr id="5" name="Grid">
            <a:extLst>
              <a:ext uri="{FF2B5EF4-FFF2-40B4-BE49-F238E27FC236}">
                <a16:creationId xmlns:a16="http://schemas.microsoft.com/office/drawing/2014/main" id="{83AB2E5C-B457-66E0-18CF-B6944F55921A}"/>
              </a:ext>
            </a:extLst>
          </p:cNvPr>
          <p:cNvGrpSpPr/>
          <p:nvPr userDrawn="1"/>
        </p:nvGrpSpPr>
        <p:grpSpPr>
          <a:xfrm>
            <a:off x="-297264" y="-309033"/>
            <a:ext cx="12786528" cy="7493349"/>
            <a:chOff x="-222948" y="-231775"/>
            <a:chExt cx="9589896" cy="5620012"/>
          </a:xfrm>
        </p:grpSpPr>
        <p:cxnSp>
          <p:nvCxnSpPr>
            <p:cNvPr id="6" name="Gerade Verbindung 46">
              <a:extLst>
                <a:ext uri="{FF2B5EF4-FFF2-40B4-BE49-F238E27FC236}">
                  <a16:creationId xmlns:a16="http://schemas.microsoft.com/office/drawing/2014/main" id="{FA3E1F1F-9D90-5EB2-CFA3-EA9869605220}"/>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Gerade Verbindung 26">
              <a:extLst>
                <a:ext uri="{FF2B5EF4-FFF2-40B4-BE49-F238E27FC236}">
                  <a16:creationId xmlns:a16="http://schemas.microsoft.com/office/drawing/2014/main" id="{5B2C439E-D64A-152C-B511-C7302F07A488}"/>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34">
              <a:extLst>
                <a:ext uri="{FF2B5EF4-FFF2-40B4-BE49-F238E27FC236}">
                  <a16:creationId xmlns:a16="http://schemas.microsoft.com/office/drawing/2014/main" id="{E2841667-643F-B1FC-CCB2-2E77D5E083DC}"/>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35">
              <a:extLst>
                <a:ext uri="{FF2B5EF4-FFF2-40B4-BE49-F238E27FC236}">
                  <a16:creationId xmlns:a16="http://schemas.microsoft.com/office/drawing/2014/main" id="{79C79D92-EEA2-F033-50AA-2F39E5A7824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33">
              <a:extLst>
                <a:ext uri="{FF2B5EF4-FFF2-40B4-BE49-F238E27FC236}">
                  <a16:creationId xmlns:a16="http://schemas.microsoft.com/office/drawing/2014/main" id="{440CA4A4-496C-3DA8-06C6-AD4A091BA0F2}"/>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33">
              <a:extLst>
                <a:ext uri="{FF2B5EF4-FFF2-40B4-BE49-F238E27FC236}">
                  <a16:creationId xmlns:a16="http://schemas.microsoft.com/office/drawing/2014/main" id="{25E664FB-BC87-403B-F373-DA31EC31F33C}"/>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33">
              <a:extLst>
                <a:ext uri="{FF2B5EF4-FFF2-40B4-BE49-F238E27FC236}">
                  <a16:creationId xmlns:a16="http://schemas.microsoft.com/office/drawing/2014/main" id="{1C7A46CA-8A84-5C03-FC89-D31649AEDBA5}"/>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33">
              <a:extLst>
                <a:ext uri="{FF2B5EF4-FFF2-40B4-BE49-F238E27FC236}">
                  <a16:creationId xmlns:a16="http://schemas.microsoft.com/office/drawing/2014/main" id="{9F4FC9B5-2C0B-E18B-A542-8D69A8C37005}"/>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33">
              <a:extLst>
                <a:ext uri="{FF2B5EF4-FFF2-40B4-BE49-F238E27FC236}">
                  <a16:creationId xmlns:a16="http://schemas.microsoft.com/office/drawing/2014/main" id="{84918E0F-DDD6-459A-F2C5-88ADEFBBA8BB}"/>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33">
              <a:extLst>
                <a:ext uri="{FF2B5EF4-FFF2-40B4-BE49-F238E27FC236}">
                  <a16:creationId xmlns:a16="http://schemas.microsoft.com/office/drawing/2014/main" id="{E6F40AB1-ABD3-12E6-90C3-DD146EB7921A}"/>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33">
              <a:extLst>
                <a:ext uri="{FF2B5EF4-FFF2-40B4-BE49-F238E27FC236}">
                  <a16:creationId xmlns:a16="http://schemas.microsoft.com/office/drawing/2014/main" id="{5B4C6347-47E1-A4B0-AE47-440214006265}"/>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33">
              <a:extLst>
                <a:ext uri="{FF2B5EF4-FFF2-40B4-BE49-F238E27FC236}">
                  <a16:creationId xmlns:a16="http://schemas.microsoft.com/office/drawing/2014/main" id="{159D7034-8EEF-E013-500F-EF007F371A4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33">
              <a:extLst>
                <a:ext uri="{FF2B5EF4-FFF2-40B4-BE49-F238E27FC236}">
                  <a16:creationId xmlns:a16="http://schemas.microsoft.com/office/drawing/2014/main" id="{E7F0FDE0-C676-2796-7AEE-AEAF21803F3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33">
              <a:extLst>
                <a:ext uri="{FF2B5EF4-FFF2-40B4-BE49-F238E27FC236}">
                  <a16:creationId xmlns:a16="http://schemas.microsoft.com/office/drawing/2014/main" id="{69B2590C-314D-F34B-D275-0E6568A4185E}"/>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35">
              <a:extLst>
                <a:ext uri="{FF2B5EF4-FFF2-40B4-BE49-F238E27FC236}">
                  <a16:creationId xmlns:a16="http://schemas.microsoft.com/office/drawing/2014/main" id="{9374E3E4-1885-87C3-DC1A-2FFC0BF074EE}"/>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35">
              <a:extLst>
                <a:ext uri="{FF2B5EF4-FFF2-40B4-BE49-F238E27FC236}">
                  <a16:creationId xmlns:a16="http://schemas.microsoft.com/office/drawing/2014/main" id="{5849FE94-EA84-F50D-0E7E-3F76B31BB5EA}"/>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34">
              <a:extLst>
                <a:ext uri="{FF2B5EF4-FFF2-40B4-BE49-F238E27FC236}">
                  <a16:creationId xmlns:a16="http://schemas.microsoft.com/office/drawing/2014/main" id="{9AB6BD15-B9D5-2B8C-D4CB-8CE91B8F8E1D}"/>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35">
              <a:extLst>
                <a:ext uri="{FF2B5EF4-FFF2-40B4-BE49-F238E27FC236}">
                  <a16:creationId xmlns:a16="http://schemas.microsoft.com/office/drawing/2014/main" id="{CE596FED-921C-159C-20D6-37081C527165}"/>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3">
              <a:extLst>
                <a:ext uri="{FF2B5EF4-FFF2-40B4-BE49-F238E27FC236}">
                  <a16:creationId xmlns:a16="http://schemas.microsoft.com/office/drawing/2014/main" id="{8ACCAE21-81BA-65AF-84EB-090C24FE755F}"/>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3">
              <a:extLst>
                <a:ext uri="{FF2B5EF4-FFF2-40B4-BE49-F238E27FC236}">
                  <a16:creationId xmlns:a16="http://schemas.microsoft.com/office/drawing/2014/main" id="{E791CCF1-FCC0-2CD4-94E9-C6808B12C993}"/>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3">
              <a:extLst>
                <a:ext uri="{FF2B5EF4-FFF2-40B4-BE49-F238E27FC236}">
                  <a16:creationId xmlns:a16="http://schemas.microsoft.com/office/drawing/2014/main" id="{D73CB3CE-12E0-AB13-B1BA-7400D01ECE8C}"/>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9F6260AA-3937-1E28-D6A4-634EBCBBEB2C}"/>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3">
              <a:extLst>
                <a:ext uri="{FF2B5EF4-FFF2-40B4-BE49-F238E27FC236}">
                  <a16:creationId xmlns:a16="http://schemas.microsoft.com/office/drawing/2014/main" id="{D22EE95F-FC30-93D8-731A-2CE3B265AB89}"/>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3">
              <a:extLst>
                <a:ext uri="{FF2B5EF4-FFF2-40B4-BE49-F238E27FC236}">
                  <a16:creationId xmlns:a16="http://schemas.microsoft.com/office/drawing/2014/main" id="{E8C2F91B-FB58-1D16-9EB2-94DA915DE6FF}"/>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3">
              <a:extLst>
                <a:ext uri="{FF2B5EF4-FFF2-40B4-BE49-F238E27FC236}">
                  <a16:creationId xmlns:a16="http://schemas.microsoft.com/office/drawing/2014/main" id="{911E63BF-1EB1-7B1B-745B-8D169F4F06A2}"/>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3">
              <a:extLst>
                <a:ext uri="{FF2B5EF4-FFF2-40B4-BE49-F238E27FC236}">
                  <a16:creationId xmlns:a16="http://schemas.microsoft.com/office/drawing/2014/main" id="{88CBC665-9ACC-CEAE-A82F-A60A23BC2240}"/>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3">
              <a:extLst>
                <a:ext uri="{FF2B5EF4-FFF2-40B4-BE49-F238E27FC236}">
                  <a16:creationId xmlns:a16="http://schemas.microsoft.com/office/drawing/2014/main" id="{B36AA594-EEFD-6706-3939-F0E405CA611C}"/>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3">
              <a:extLst>
                <a:ext uri="{FF2B5EF4-FFF2-40B4-BE49-F238E27FC236}">
                  <a16:creationId xmlns:a16="http://schemas.microsoft.com/office/drawing/2014/main" id="{C3DA4FC5-6874-5983-091D-3CD0CFB55FC0}"/>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35">
              <a:extLst>
                <a:ext uri="{FF2B5EF4-FFF2-40B4-BE49-F238E27FC236}">
                  <a16:creationId xmlns:a16="http://schemas.microsoft.com/office/drawing/2014/main" id="{9885761C-3853-6F06-A9F6-128A36B1C5B4}"/>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35">
              <a:extLst>
                <a:ext uri="{FF2B5EF4-FFF2-40B4-BE49-F238E27FC236}">
                  <a16:creationId xmlns:a16="http://schemas.microsoft.com/office/drawing/2014/main" id="{14350A39-39D4-81D0-AE24-6792E25FBEA3}"/>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86590D2D-B6E8-D04C-0F71-2D3C34122266}"/>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6774273B-8F0D-7A6F-BBD9-130629DFEC0E}"/>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EC43F183-ABA7-CE10-FD12-079385BA2C05}"/>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E25CA2EF-8155-1695-ABCF-515845141E2A}"/>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26">
              <a:extLst>
                <a:ext uri="{FF2B5EF4-FFF2-40B4-BE49-F238E27FC236}">
                  <a16:creationId xmlns:a16="http://schemas.microsoft.com/office/drawing/2014/main" id="{2E705E09-BC53-CC15-722D-609B6855EA3E}"/>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26">
              <a:extLst>
                <a:ext uri="{FF2B5EF4-FFF2-40B4-BE49-F238E27FC236}">
                  <a16:creationId xmlns:a16="http://schemas.microsoft.com/office/drawing/2014/main" id="{36647A28-C614-F80E-36B5-F5E0AF195E93}"/>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26">
              <a:extLst>
                <a:ext uri="{FF2B5EF4-FFF2-40B4-BE49-F238E27FC236}">
                  <a16:creationId xmlns:a16="http://schemas.microsoft.com/office/drawing/2014/main" id="{D97D0429-0E9A-3EF0-CE90-B07CD7049F4E}"/>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26">
              <a:extLst>
                <a:ext uri="{FF2B5EF4-FFF2-40B4-BE49-F238E27FC236}">
                  <a16:creationId xmlns:a16="http://schemas.microsoft.com/office/drawing/2014/main" id="{2DA0982B-4C6F-E084-366C-FD54981F0A30}"/>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26">
              <a:extLst>
                <a:ext uri="{FF2B5EF4-FFF2-40B4-BE49-F238E27FC236}">
                  <a16:creationId xmlns:a16="http://schemas.microsoft.com/office/drawing/2014/main" id="{8B6D1875-891E-CC16-61A4-B4911EC06B3E}"/>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26">
              <a:extLst>
                <a:ext uri="{FF2B5EF4-FFF2-40B4-BE49-F238E27FC236}">
                  <a16:creationId xmlns:a16="http://schemas.microsoft.com/office/drawing/2014/main" id="{BEA46062-5238-E1BB-EB0D-04F2BB312D0D}"/>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26">
              <a:extLst>
                <a:ext uri="{FF2B5EF4-FFF2-40B4-BE49-F238E27FC236}">
                  <a16:creationId xmlns:a16="http://schemas.microsoft.com/office/drawing/2014/main" id="{AAF20E08-6357-3AA3-F181-5BD6BEC19A04}"/>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26">
              <a:extLst>
                <a:ext uri="{FF2B5EF4-FFF2-40B4-BE49-F238E27FC236}">
                  <a16:creationId xmlns:a16="http://schemas.microsoft.com/office/drawing/2014/main" id="{FCBC6DFD-B6DE-444B-DBA2-7A647F0990FD}"/>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26">
              <a:extLst>
                <a:ext uri="{FF2B5EF4-FFF2-40B4-BE49-F238E27FC236}">
                  <a16:creationId xmlns:a16="http://schemas.microsoft.com/office/drawing/2014/main" id="{22EFACFB-E0A6-EBE2-A492-C30943BB028B}"/>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26">
              <a:extLst>
                <a:ext uri="{FF2B5EF4-FFF2-40B4-BE49-F238E27FC236}">
                  <a16:creationId xmlns:a16="http://schemas.microsoft.com/office/drawing/2014/main" id="{96DC8261-AB53-0343-B9CF-DA4656ED1CC6}"/>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26">
              <a:extLst>
                <a:ext uri="{FF2B5EF4-FFF2-40B4-BE49-F238E27FC236}">
                  <a16:creationId xmlns:a16="http://schemas.microsoft.com/office/drawing/2014/main" id="{1CF70B46-8EFF-CA56-348A-7D667E81B52C}"/>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26">
              <a:extLst>
                <a:ext uri="{FF2B5EF4-FFF2-40B4-BE49-F238E27FC236}">
                  <a16:creationId xmlns:a16="http://schemas.microsoft.com/office/drawing/2014/main" id="{1CB0798F-1904-0BA7-9C79-AD7D5B29D591}"/>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26">
              <a:extLst>
                <a:ext uri="{FF2B5EF4-FFF2-40B4-BE49-F238E27FC236}">
                  <a16:creationId xmlns:a16="http://schemas.microsoft.com/office/drawing/2014/main" id="{496C0064-1AB7-CB96-D4D3-F597DF0EDAAC}"/>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 Verbindung 26">
              <a:extLst>
                <a:ext uri="{FF2B5EF4-FFF2-40B4-BE49-F238E27FC236}">
                  <a16:creationId xmlns:a16="http://schemas.microsoft.com/office/drawing/2014/main" id="{512ECA50-03F8-AC87-2548-D4A26D0D8992}"/>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26">
              <a:extLst>
                <a:ext uri="{FF2B5EF4-FFF2-40B4-BE49-F238E27FC236}">
                  <a16:creationId xmlns:a16="http://schemas.microsoft.com/office/drawing/2014/main" id="{37D35977-6982-9676-B67E-FCCA51072BBF}"/>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26">
              <a:extLst>
                <a:ext uri="{FF2B5EF4-FFF2-40B4-BE49-F238E27FC236}">
                  <a16:creationId xmlns:a16="http://schemas.microsoft.com/office/drawing/2014/main" id="{31129206-8C6D-1158-A406-225A4593D288}"/>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26">
              <a:extLst>
                <a:ext uri="{FF2B5EF4-FFF2-40B4-BE49-F238E27FC236}">
                  <a16:creationId xmlns:a16="http://schemas.microsoft.com/office/drawing/2014/main" id="{4F251245-EE2D-DDAA-7A3E-04B1C6665C32}"/>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26">
              <a:extLst>
                <a:ext uri="{FF2B5EF4-FFF2-40B4-BE49-F238E27FC236}">
                  <a16:creationId xmlns:a16="http://schemas.microsoft.com/office/drawing/2014/main" id="{9CD2C6E4-2A49-28B0-6029-7588BE01E78D}"/>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33">
              <a:extLst>
                <a:ext uri="{FF2B5EF4-FFF2-40B4-BE49-F238E27FC236}">
                  <a16:creationId xmlns:a16="http://schemas.microsoft.com/office/drawing/2014/main" id="{F999F554-DB5C-A065-EB3D-A45BE217921B}"/>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33">
              <a:extLst>
                <a:ext uri="{FF2B5EF4-FFF2-40B4-BE49-F238E27FC236}">
                  <a16:creationId xmlns:a16="http://schemas.microsoft.com/office/drawing/2014/main" id="{EBD93F7A-D897-DD55-EBA4-2922EABD19C3}"/>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Placeholder 17">
            <a:extLst>
              <a:ext uri="{FF2B5EF4-FFF2-40B4-BE49-F238E27FC236}">
                <a16:creationId xmlns:a16="http://schemas.microsoft.com/office/drawing/2014/main" id="{8CF96710-8F42-ABDE-EDFE-9FC4071789B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a:stretch/>
        </p:blipFill>
        <p:spPr>
          <a:xfrm>
            <a:off x="0" y="0"/>
            <a:ext cx="12192000" cy="6858000"/>
          </a:xfrm>
          <a:prstGeom prst="rect">
            <a:avLst/>
          </a:prstGeom>
        </p:spPr>
      </p:pic>
      <p:pic>
        <p:nvPicPr>
          <p:cNvPr id="14" name="AB Logo">
            <a:extLst>
              <a:ext uri="{FF2B5EF4-FFF2-40B4-BE49-F238E27FC236}">
                <a16:creationId xmlns:a16="http://schemas.microsoft.com/office/drawing/2014/main" id="{7D85092D-5602-6B4D-22B6-8900EEB368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1520" y="6263101"/>
            <a:ext cx="2682240" cy="274859"/>
          </a:xfrm>
          <a:prstGeom prst="rect">
            <a:avLst/>
          </a:prstGeom>
        </p:spPr>
      </p:pic>
      <p:sp>
        <p:nvSpPr>
          <p:cNvPr id="2" name="Spotlight Grad">
            <a:extLst>
              <a:ext uri="{FF2B5EF4-FFF2-40B4-BE49-F238E27FC236}">
                <a16:creationId xmlns:a16="http://schemas.microsoft.com/office/drawing/2014/main" id="{3C5F342F-C323-91CD-D141-FCABC8406292}"/>
              </a:ext>
            </a:extLst>
          </p:cNvPr>
          <p:cNvSpPr/>
          <p:nvPr userDrawn="1"/>
        </p:nvSpPr>
        <p:spPr>
          <a:xfrm>
            <a:off x="365760" y="2209800"/>
            <a:ext cx="7680960" cy="463296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 name="Title 1">
            <a:extLst>
              <a:ext uri="{FF2B5EF4-FFF2-40B4-BE49-F238E27FC236}">
                <a16:creationId xmlns:a16="http://schemas.microsoft.com/office/drawing/2014/main" id="{C2EFEDA9-B661-CDFE-BD4B-C7C0BCE75B30}"/>
              </a:ext>
            </a:extLst>
          </p:cNvPr>
          <p:cNvSpPr>
            <a:spLocks noGrp="1"/>
          </p:cNvSpPr>
          <p:nvPr>
            <p:ph type="ctrTitle" hasCustomPrompt="1"/>
          </p:nvPr>
        </p:nvSpPr>
        <p:spPr>
          <a:xfrm>
            <a:off x="731519" y="2575560"/>
            <a:ext cx="7315200" cy="1706880"/>
          </a:xfrm>
          <a:prstGeom prst="rect">
            <a:avLst/>
          </a:prstGeom>
        </p:spPr>
        <p:txBody>
          <a:bodyPr anchor="t" anchorCtr="0"/>
          <a:lstStyle>
            <a:lvl1pPr algn="l">
              <a:lnSpc>
                <a:spcPct val="90000"/>
              </a:lnSpc>
              <a:defRPr sz="4267">
                <a:solidFill>
                  <a:schemeClr val="bg1"/>
                </a:solidFill>
              </a:defRPr>
            </a:lvl1pPr>
          </a:lstStyle>
          <a:p>
            <a:r>
              <a:rPr lang="en-US" noProof="0" dirty="0"/>
              <a:t>Click to edit Master</a:t>
            </a:r>
            <a:br>
              <a:rPr lang="en-US" noProof="0" dirty="0"/>
            </a:br>
            <a:r>
              <a:rPr lang="en-US" noProof="0" dirty="0"/>
              <a:t>title style</a:t>
            </a:r>
          </a:p>
        </p:txBody>
      </p:sp>
      <p:grpSp>
        <p:nvGrpSpPr>
          <p:cNvPr id="16" name="Logo Lockup">
            <a:extLst>
              <a:ext uri="{FF2B5EF4-FFF2-40B4-BE49-F238E27FC236}">
                <a16:creationId xmlns:a16="http://schemas.microsoft.com/office/drawing/2014/main" id="{CBC5CDBF-305D-CD7F-3C33-DA3309FA601B}"/>
              </a:ext>
            </a:extLst>
          </p:cNvPr>
          <p:cNvGrpSpPr>
            <a:grpSpLocks noChangeAspect="1"/>
          </p:cNvGrpSpPr>
          <p:nvPr userDrawn="1"/>
        </p:nvGrpSpPr>
        <p:grpSpPr>
          <a:xfrm>
            <a:off x="731520" y="381000"/>
            <a:ext cx="1706880" cy="379811"/>
            <a:chOff x="1215152" y="1794510"/>
            <a:chExt cx="6722532" cy="1495881"/>
          </a:xfrm>
          <a:solidFill>
            <a:schemeClr val="bg1"/>
          </a:solidFill>
        </p:grpSpPr>
        <p:pic>
          <p:nvPicPr>
            <p:cNvPr id="17" name="2023">
              <a:extLst>
                <a:ext uri="{FF2B5EF4-FFF2-40B4-BE49-F238E27FC236}">
                  <a16:creationId xmlns:a16="http://schemas.microsoft.com/office/drawing/2014/main" id="{5BF1B9B2-EEAB-EB62-6C3E-8066E3C1656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240637" y="2033972"/>
              <a:ext cx="1688211" cy="592074"/>
            </a:xfrm>
            <a:prstGeom prst="rect">
              <a:avLst/>
            </a:prstGeom>
          </p:spPr>
        </p:pic>
        <p:pic>
          <p:nvPicPr>
            <p:cNvPr id="18" name="exchange">
              <a:extLst>
                <a:ext uri="{FF2B5EF4-FFF2-40B4-BE49-F238E27FC236}">
                  <a16:creationId xmlns:a16="http://schemas.microsoft.com/office/drawing/2014/main" id="{42ACD356-48BD-7EF1-91CB-5A396B9261F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215152" y="1794510"/>
              <a:ext cx="4928616" cy="1072134"/>
            </a:xfrm>
            <a:prstGeom prst="rect">
              <a:avLst/>
            </a:prstGeom>
          </p:spPr>
        </p:pic>
        <p:pic>
          <p:nvPicPr>
            <p:cNvPr id="19" name="grow.">
              <a:extLst>
                <a:ext uri="{FF2B5EF4-FFF2-40B4-BE49-F238E27FC236}">
                  <a16:creationId xmlns:a16="http://schemas.microsoft.com/office/drawing/2014/main" id="{53037395-3A22-402E-854F-731027441D9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6609518" y="2858337"/>
              <a:ext cx="1328166" cy="432054"/>
            </a:xfrm>
            <a:prstGeom prst="rect">
              <a:avLst/>
            </a:prstGeom>
          </p:spPr>
        </p:pic>
      </p:grpSp>
    </p:spTree>
    <p:custDataLst>
      <p:tags r:id="rId1"/>
    </p:custDataLst>
    <p:extLst>
      <p:ext uri="{BB962C8B-B14F-4D97-AF65-F5344CB8AC3E}">
        <p14:creationId xmlns:p14="http://schemas.microsoft.com/office/powerpoint/2010/main" val="182931708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theme" Target="../theme/theme3.xml"/><Relationship Id="rId8"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73" name="Grid">
            <a:extLst>
              <a:ext uri="{FF2B5EF4-FFF2-40B4-BE49-F238E27FC236}">
                <a16:creationId xmlns:a16="http://schemas.microsoft.com/office/drawing/2014/main" id="{7740DBF8-8AA1-048F-FD47-74A3E9BDE161}"/>
              </a:ext>
            </a:extLst>
          </p:cNvPr>
          <p:cNvGrpSpPr/>
          <p:nvPr userDrawn="1"/>
        </p:nvGrpSpPr>
        <p:grpSpPr>
          <a:xfrm>
            <a:off x="-297264" y="-309033"/>
            <a:ext cx="12786528" cy="7493349"/>
            <a:chOff x="-222948" y="-231775"/>
            <a:chExt cx="9589896" cy="5620012"/>
          </a:xfrm>
        </p:grpSpPr>
        <p:cxnSp>
          <p:nvCxnSpPr>
            <p:cNvPr id="74" name="Gerade Verbindung 46">
              <a:extLst>
                <a:ext uri="{FF2B5EF4-FFF2-40B4-BE49-F238E27FC236}">
                  <a16:creationId xmlns:a16="http://schemas.microsoft.com/office/drawing/2014/main" id="{B8594F20-F43A-DE5F-4B3F-08E6034863E9}"/>
                </a:ext>
              </a:extLst>
            </p:cNvPr>
            <p:cNvCxnSpPr/>
            <p:nvPr userDrawn="1"/>
          </p:nvCxnSpPr>
          <p:spPr>
            <a:xfrm rot="5400000">
              <a:off x="9299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rade Verbindung 26">
              <a:extLst>
                <a:ext uri="{FF2B5EF4-FFF2-40B4-BE49-F238E27FC236}">
                  <a16:creationId xmlns:a16="http://schemas.microsoft.com/office/drawing/2014/main" id="{9C89C887-203D-CF78-A381-DAA2716822ED}"/>
                </a:ext>
              </a:extLst>
            </p:cNvPr>
            <p:cNvCxnSpPr/>
            <p:nvPr userDrawn="1"/>
          </p:nvCxnSpPr>
          <p:spPr>
            <a:xfrm rot="5400000">
              <a:off x="-155448" y="4790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 Verbindung 34">
              <a:extLst>
                <a:ext uri="{FF2B5EF4-FFF2-40B4-BE49-F238E27FC236}">
                  <a16:creationId xmlns:a16="http://schemas.microsoft.com/office/drawing/2014/main" id="{D74CC45F-13FF-B51B-6701-945BB8C14C38}"/>
                </a:ext>
              </a:extLst>
            </p:cNvPr>
            <p:cNvCxnSpPr/>
            <p:nvPr userDrawn="1"/>
          </p:nvCxnSpPr>
          <p:spPr>
            <a:xfrm>
              <a:off x="484632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35">
              <a:extLst>
                <a:ext uri="{FF2B5EF4-FFF2-40B4-BE49-F238E27FC236}">
                  <a16:creationId xmlns:a16="http://schemas.microsoft.com/office/drawing/2014/main" id="{C6B3F9A6-2D48-C8D5-92F8-D7869472DEAF}"/>
                </a:ext>
              </a:extLst>
            </p:cNvPr>
            <p:cNvCxnSpPr>
              <a:cxnSpLocks/>
            </p:cNvCxnSpPr>
            <p:nvPr userDrawn="1"/>
          </p:nvCxnSpPr>
          <p:spPr>
            <a:xfrm>
              <a:off x="8869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33">
              <a:extLst>
                <a:ext uri="{FF2B5EF4-FFF2-40B4-BE49-F238E27FC236}">
                  <a16:creationId xmlns:a16="http://schemas.microsoft.com/office/drawing/2014/main" id="{A86C20A0-959B-9865-EBD0-63BC916B2016}"/>
                </a:ext>
              </a:extLst>
            </p:cNvPr>
            <p:cNvCxnSpPr/>
            <p:nvPr userDrawn="1"/>
          </p:nvCxnSpPr>
          <p:spPr>
            <a:xfrm>
              <a:off x="8229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33">
              <a:extLst>
                <a:ext uri="{FF2B5EF4-FFF2-40B4-BE49-F238E27FC236}">
                  <a16:creationId xmlns:a16="http://schemas.microsoft.com/office/drawing/2014/main" id="{8F0F6082-C99C-9D98-DB62-E08CAA66551E}"/>
                </a:ext>
              </a:extLst>
            </p:cNvPr>
            <p:cNvCxnSpPr>
              <a:cxnSpLocks/>
            </p:cNvCxnSpPr>
            <p:nvPr userDrawn="1"/>
          </p:nvCxnSpPr>
          <p:spPr>
            <a:xfrm>
              <a:off x="54864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33">
              <a:extLst>
                <a:ext uri="{FF2B5EF4-FFF2-40B4-BE49-F238E27FC236}">
                  <a16:creationId xmlns:a16="http://schemas.microsoft.com/office/drawing/2014/main" id="{EBB5960D-C7AE-C776-7350-566159F51B42}"/>
                </a:ext>
              </a:extLst>
            </p:cNvPr>
            <p:cNvCxnSpPr/>
            <p:nvPr userDrawn="1"/>
          </p:nvCxnSpPr>
          <p:spPr>
            <a:xfrm>
              <a:off x="36118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33">
              <a:extLst>
                <a:ext uri="{FF2B5EF4-FFF2-40B4-BE49-F238E27FC236}">
                  <a16:creationId xmlns:a16="http://schemas.microsoft.com/office/drawing/2014/main" id="{7B998735-C592-F580-A733-234339FF7541}"/>
                </a:ext>
              </a:extLst>
            </p:cNvPr>
            <p:cNvCxnSpPr/>
            <p:nvPr userDrawn="1"/>
          </p:nvCxnSpPr>
          <p:spPr>
            <a:xfrm>
              <a:off x="33375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33">
              <a:extLst>
                <a:ext uri="{FF2B5EF4-FFF2-40B4-BE49-F238E27FC236}">
                  <a16:creationId xmlns:a16="http://schemas.microsoft.com/office/drawing/2014/main" id="{587095CD-A6FB-1DC9-DA35-04454BD2703C}"/>
                </a:ext>
              </a:extLst>
            </p:cNvPr>
            <p:cNvCxnSpPr/>
            <p:nvPr userDrawn="1"/>
          </p:nvCxnSpPr>
          <p:spPr>
            <a:xfrm>
              <a:off x="2240280" y="-208906"/>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33">
              <a:extLst>
                <a:ext uri="{FF2B5EF4-FFF2-40B4-BE49-F238E27FC236}">
                  <a16:creationId xmlns:a16="http://schemas.microsoft.com/office/drawing/2014/main" id="{91C932B6-245F-3D80-1079-6A597F33D4F7}"/>
                </a:ext>
              </a:extLst>
            </p:cNvPr>
            <p:cNvCxnSpPr/>
            <p:nvPr userDrawn="1"/>
          </p:nvCxnSpPr>
          <p:spPr>
            <a:xfrm>
              <a:off x="1965960" y="-21208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33">
              <a:extLst>
                <a:ext uri="{FF2B5EF4-FFF2-40B4-BE49-F238E27FC236}">
                  <a16:creationId xmlns:a16="http://schemas.microsoft.com/office/drawing/2014/main" id="{5B02D5CC-CD52-F0DD-D801-BADEB8ACBB9B}"/>
                </a:ext>
              </a:extLst>
            </p:cNvPr>
            <p:cNvCxnSpPr/>
            <p:nvPr userDrawn="1"/>
          </p:nvCxnSpPr>
          <p:spPr>
            <a:xfrm>
              <a:off x="49834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33">
              <a:extLst>
                <a:ext uri="{FF2B5EF4-FFF2-40B4-BE49-F238E27FC236}">
                  <a16:creationId xmlns:a16="http://schemas.microsoft.com/office/drawing/2014/main" id="{BA91B516-9D4D-0CE6-B699-92DD55074462}"/>
                </a:ext>
              </a:extLst>
            </p:cNvPr>
            <p:cNvCxnSpPr/>
            <p:nvPr userDrawn="1"/>
          </p:nvCxnSpPr>
          <p:spPr>
            <a:xfrm>
              <a:off x="47091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33">
              <a:extLst>
                <a:ext uri="{FF2B5EF4-FFF2-40B4-BE49-F238E27FC236}">
                  <a16:creationId xmlns:a16="http://schemas.microsoft.com/office/drawing/2014/main" id="{E22513A4-4FDC-CB3D-1734-5B04746373B5}"/>
                </a:ext>
              </a:extLst>
            </p:cNvPr>
            <p:cNvCxnSpPr/>
            <p:nvPr userDrawn="1"/>
          </p:nvCxnSpPr>
          <p:spPr>
            <a:xfrm>
              <a:off x="63550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33">
              <a:extLst>
                <a:ext uri="{FF2B5EF4-FFF2-40B4-BE49-F238E27FC236}">
                  <a16:creationId xmlns:a16="http://schemas.microsoft.com/office/drawing/2014/main" id="{2AAFC281-FCF8-2400-5D66-3FEC2D6ACDAF}"/>
                </a:ext>
              </a:extLst>
            </p:cNvPr>
            <p:cNvCxnSpPr/>
            <p:nvPr userDrawn="1"/>
          </p:nvCxnSpPr>
          <p:spPr>
            <a:xfrm>
              <a:off x="608076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35">
              <a:extLst>
                <a:ext uri="{FF2B5EF4-FFF2-40B4-BE49-F238E27FC236}">
                  <a16:creationId xmlns:a16="http://schemas.microsoft.com/office/drawing/2014/main" id="{3CBD69C6-5D0E-0C2A-2F58-A1067BB9F378}"/>
                </a:ext>
              </a:extLst>
            </p:cNvPr>
            <p:cNvCxnSpPr/>
            <p:nvPr userDrawn="1"/>
          </p:nvCxnSpPr>
          <p:spPr>
            <a:xfrm>
              <a:off x="745236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35">
              <a:extLst>
                <a:ext uri="{FF2B5EF4-FFF2-40B4-BE49-F238E27FC236}">
                  <a16:creationId xmlns:a16="http://schemas.microsoft.com/office/drawing/2014/main" id="{BAEFC6B3-FF0D-A777-F926-3F902F8EFA07}"/>
                </a:ext>
              </a:extLst>
            </p:cNvPr>
            <p:cNvCxnSpPr>
              <a:cxnSpLocks/>
            </p:cNvCxnSpPr>
            <p:nvPr userDrawn="1"/>
          </p:nvCxnSpPr>
          <p:spPr>
            <a:xfrm>
              <a:off x="7726680" y="-22860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34">
              <a:extLst>
                <a:ext uri="{FF2B5EF4-FFF2-40B4-BE49-F238E27FC236}">
                  <a16:creationId xmlns:a16="http://schemas.microsoft.com/office/drawing/2014/main" id="{CC37A5A3-9C47-EB99-1BAF-9CBBB2BA467A}"/>
                </a:ext>
              </a:extLst>
            </p:cNvPr>
            <p:cNvCxnSpPr/>
            <p:nvPr userDrawn="1"/>
          </p:nvCxnSpPr>
          <p:spPr>
            <a:xfrm>
              <a:off x="484632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35">
              <a:extLst>
                <a:ext uri="{FF2B5EF4-FFF2-40B4-BE49-F238E27FC236}">
                  <a16:creationId xmlns:a16="http://schemas.microsoft.com/office/drawing/2014/main" id="{AF634355-5FF7-B500-90FC-9CE7DBE5A021}"/>
                </a:ext>
              </a:extLst>
            </p:cNvPr>
            <p:cNvCxnSpPr>
              <a:cxnSpLocks/>
            </p:cNvCxnSpPr>
            <p:nvPr userDrawn="1"/>
          </p:nvCxnSpPr>
          <p:spPr>
            <a:xfrm>
              <a:off x="8869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rade Verbindung 33">
              <a:extLst>
                <a:ext uri="{FF2B5EF4-FFF2-40B4-BE49-F238E27FC236}">
                  <a16:creationId xmlns:a16="http://schemas.microsoft.com/office/drawing/2014/main" id="{43CB3AAB-3FB8-319D-5796-5D25E7D0FA1B}"/>
                </a:ext>
              </a:extLst>
            </p:cNvPr>
            <p:cNvCxnSpPr/>
            <p:nvPr userDrawn="1"/>
          </p:nvCxnSpPr>
          <p:spPr>
            <a:xfrm>
              <a:off x="8229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33">
              <a:extLst>
                <a:ext uri="{FF2B5EF4-FFF2-40B4-BE49-F238E27FC236}">
                  <a16:creationId xmlns:a16="http://schemas.microsoft.com/office/drawing/2014/main" id="{A522AA51-A444-06DA-A61E-39D327C6186C}"/>
                </a:ext>
              </a:extLst>
            </p:cNvPr>
            <p:cNvCxnSpPr>
              <a:cxnSpLocks/>
            </p:cNvCxnSpPr>
            <p:nvPr userDrawn="1"/>
          </p:nvCxnSpPr>
          <p:spPr>
            <a:xfrm>
              <a:off x="54864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33">
              <a:extLst>
                <a:ext uri="{FF2B5EF4-FFF2-40B4-BE49-F238E27FC236}">
                  <a16:creationId xmlns:a16="http://schemas.microsoft.com/office/drawing/2014/main" id="{172AEAA0-D346-925D-5CEC-95EF2A5C8124}"/>
                </a:ext>
              </a:extLst>
            </p:cNvPr>
            <p:cNvCxnSpPr/>
            <p:nvPr userDrawn="1"/>
          </p:nvCxnSpPr>
          <p:spPr>
            <a:xfrm>
              <a:off x="36118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33">
              <a:extLst>
                <a:ext uri="{FF2B5EF4-FFF2-40B4-BE49-F238E27FC236}">
                  <a16:creationId xmlns:a16="http://schemas.microsoft.com/office/drawing/2014/main" id="{8BC1D934-23B7-CFD2-16C3-7B14DB24A0E6}"/>
                </a:ext>
              </a:extLst>
            </p:cNvPr>
            <p:cNvCxnSpPr/>
            <p:nvPr userDrawn="1"/>
          </p:nvCxnSpPr>
          <p:spPr>
            <a:xfrm>
              <a:off x="33375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 Verbindung 33">
              <a:extLst>
                <a:ext uri="{FF2B5EF4-FFF2-40B4-BE49-F238E27FC236}">
                  <a16:creationId xmlns:a16="http://schemas.microsoft.com/office/drawing/2014/main" id="{6F4F05AD-F818-EC2C-3672-BA9377457A1E}"/>
                </a:ext>
              </a:extLst>
            </p:cNvPr>
            <p:cNvCxnSpPr/>
            <p:nvPr userDrawn="1"/>
          </p:nvCxnSpPr>
          <p:spPr>
            <a:xfrm>
              <a:off x="2240280" y="5253237"/>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Gerade Verbindung 33">
              <a:extLst>
                <a:ext uri="{FF2B5EF4-FFF2-40B4-BE49-F238E27FC236}">
                  <a16:creationId xmlns:a16="http://schemas.microsoft.com/office/drawing/2014/main" id="{2969BF7A-5374-D797-B1D5-B8D18892F76D}"/>
                </a:ext>
              </a:extLst>
            </p:cNvPr>
            <p:cNvCxnSpPr/>
            <p:nvPr userDrawn="1"/>
          </p:nvCxnSpPr>
          <p:spPr>
            <a:xfrm>
              <a:off x="1965960" y="525006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33">
              <a:extLst>
                <a:ext uri="{FF2B5EF4-FFF2-40B4-BE49-F238E27FC236}">
                  <a16:creationId xmlns:a16="http://schemas.microsoft.com/office/drawing/2014/main" id="{9E6AE4DC-3F5C-A975-8C85-B37ECA27F56D}"/>
                </a:ext>
              </a:extLst>
            </p:cNvPr>
            <p:cNvCxnSpPr/>
            <p:nvPr userDrawn="1"/>
          </p:nvCxnSpPr>
          <p:spPr>
            <a:xfrm>
              <a:off x="49834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33">
              <a:extLst>
                <a:ext uri="{FF2B5EF4-FFF2-40B4-BE49-F238E27FC236}">
                  <a16:creationId xmlns:a16="http://schemas.microsoft.com/office/drawing/2014/main" id="{ECB809AA-3CE0-F2EF-F1D9-535CC168B20F}"/>
                </a:ext>
              </a:extLst>
            </p:cNvPr>
            <p:cNvCxnSpPr/>
            <p:nvPr userDrawn="1"/>
          </p:nvCxnSpPr>
          <p:spPr>
            <a:xfrm>
              <a:off x="47091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33">
              <a:extLst>
                <a:ext uri="{FF2B5EF4-FFF2-40B4-BE49-F238E27FC236}">
                  <a16:creationId xmlns:a16="http://schemas.microsoft.com/office/drawing/2014/main" id="{FEB95EA9-184E-CADE-7232-73E16EAE1FBE}"/>
                </a:ext>
              </a:extLst>
            </p:cNvPr>
            <p:cNvCxnSpPr/>
            <p:nvPr userDrawn="1"/>
          </p:nvCxnSpPr>
          <p:spPr>
            <a:xfrm>
              <a:off x="63550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33">
              <a:extLst>
                <a:ext uri="{FF2B5EF4-FFF2-40B4-BE49-F238E27FC236}">
                  <a16:creationId xmlns:a16="http://schemas.microsoft.com/office/drawing/2014/main" id="{569AF394-863C-AA00-0875-50F6C3032C5A}"/>
                </a:ext>
              </a:extLst>
            </p:cNvPr>
            <p:cNvCxnSpPr/>
            <p:nvPr userDrawn="1"/>
          </p:nvCxnSpPr>
          <p:spPr>
            <a:xfrm>
              <a:off x="608076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Gerade Verbindung 35">
              <a:extLst>
                <a:ext uri="{FF2B5EF4-FFF2-40B4-BE49-F238E27FC236}">
                  <a16:creationId xmlns:a16="http://schemas.microsoft.com/office/drawing/2014/main" id="{7421FCCC-4473-40EA-20DA-FD088C29B7B1}"/>
                </a:ext>
              </a:extLst>
            </p:cNvPr>
            <p:cNvCxnSpPr/>
            <p:nvPr userDrawn="1"/>
          </p:nvCxnSpPr>
          <p:spPr>
            <a:xfrm>
              <a:off x="745236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35">
              <a:extLst>
                <a:ext uri="{FF2B5EF4-FFF2-40B4-BE49-F238E27FC236}">
                  <a16:creationId xmlns:a16="http://schemas.microsoft.com/office/drawing/2014/main" id="{05BA2428-E290-E99C-6FAF-5DB93E7CC874}"/>
                </a:ext>
              </a:extLst>
            </p:cNvPr>
            <p:cNvCxnSpPr>
              <a:cxnSpLocks/>
            </p:cNvCxnSpPr>
            <p:nvPr userDrawn="1"/>
          </p:nvCxnSpPr>
          <p:spPr>
            <a:xfrm>
              <a:off x="7726680" y="5233543"/>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 Verbindung 26">
              <a:extLst>
                <a:ext uri="{FF2B5EF4-FFF2-40B4-BE49-F238E27FC236}">
                  <a16:creationId xmlns:a16="http://schemas.microsoft.com/office/drawing/2014/main" id="{E00EE382-A83D-AE1B-6414-A1D375514F9C}"/>
                </a:ext>
              </a:extLst>
            </p:cNvPr>
            <p:cNvCxnSpPr/>
            <p:nvPr userDrawn="1"/>
          </p:nvCxnSpPr>
          <p:spPr>
            <a:xfrm rot="5400000">
              <a:off x="-155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Gerade Verbindung 26">
              <a:extLst>
                <a:ext uri="{FF2B5EF4-FFF2-40B4-BE49-F238E27FC236}">
                  <a16:creationId xmlns:a16="http://schemas.microsoft.com/office/drawing/2014/main" id="{02F0C47D-31F3-16C1-FC9D-915768071FA5}"/>
                </a:ext>
              </a:extLst>
            </p:cNvPr>
            <p:cNvCxnSpPr/>
            <p:nvPr userDrawn="1"/>
          </p:nvCxnSpPr>
          <p:spPr>
            <a:xfrm rot="5400000">
              <a:off x="-155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26">
              <a:extLst>
                <a:ext uri="{FF2B5EF4-FFF2-40B4-BE49-F238E27FC236}">
                  <a16:creationId xmlns:a16="http://schemas.microsoft.com/office/drawing/2014/main" id="{E2AB21A2-5238-E718-7731-6A8309486F62}"/>
                </a:ext>
              </a:extLst>
            </p:cNvPr>
            <p:cNvCxnSpPr/>
            <p:nvPr userDrawn="1"/>
          </p:nvCxnSpPr>
          <p:spPr>
            <a:xfrm rot="5400000">
              <a:off x="-155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26">
              <a:extLst>
                <a:ext uri="{FF2B5EF4-FFF2-40B4-BE49-F238E27FC236}">
                  <a16:creationId xmlns:a16="http://schemas.microsoft.com/office/drawing/2014/main" id="{1E8C2600-6D1D-8E64-86FA-C469FE230A37}"/>
                </a:ext>
              </a:extLst>
            </p:cNvPr>
            <p:cNvCxnSpPr/>
            <p:nvPr userDrawn="1"/>
          </p:nvCxnSpPr>
          <p:spPr>
            <a:xfrm rot="5400000">
              <a:off x="-155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26">
              <a:extLst>
                <a:ext uri="{FF2B5EF4-FFF2-40B4-BE49-F238E27FC236}">
                  <a16:creationId xmlns:a16="http://schemas.microsoft.com/office/drawing/2014/main" id="{6EC617AA-725C-7970-7977-4B72015F245C}"/>
                </a:ext>
              </a:extLst>
            </p:cNvPr>
            <p:cNvCxnSpPr/>
            <p:nvPr userDrawn="1"/>
          </p:nvCxnSpPr>
          <p:spPr>
            <a:xfrm rot="5400000">
              <a:off x="-155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26">
              <a:extLst>
                <a:ext uri="{FF2B5EF4-FFF2-40B4-BE49-F238E27FC236}">
                  <a16:creationId xmlns:a16="http://schemas.microsoft.com/office/drawing/2014/main" id="{3C1742DB-C111-42DC-BF53-CE49D06EAF0D}"/>
                </a:ext>
              </a:extLst>
            </p:cNvPr>
            <p:cNvCxnSpPr/>
            <p:nvPr userDrawn="1"/>
          </p:nvCxnSpPr>
          <p:spPr>
            <a:xfrm rot="5400000">
              <a:off x="-155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26">
              <a:extLst>
                <a:ext uri="{FF2B5EF4-FFF2-40B4-BE49-F238E27FC236}">
                  <a16:creationId xmlns:a16="http://schemas.microsoft.com/office/drawing/2014/main" id="{B2A291B3-AEC8-DA9E-32A5-2792A780DC2A}"/>
                </a:ext>
              </a:extLst>
            </p:cNvPr>
            <p:cNvCxnSpPr/>
            <p:nvPr userDrawn="1"/>
          </p:nvCxnSpPr>
          <p:spPr>
            <a:xfrm rot="5400000">
              <a:off x="-155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26">
              <a:extLst>
                <a:ext uri="{FF2B5EF4-FFF2-40B4-BE49-F238E27FC236}">
                  <a16:creationId xmlns:a16="http://schemas.microsoft.com/office/drawing/2014/main" id="{2F8C930C-6769-A8AF-694E-E3FFBDC00AC4}"/>
                </a:ext>
              </a:extLst>
            </p:cNvPr>
            <p:cNvCxnSpPr>
              <a:cxnSpLocks/>
            </p:cNvCxnSpPr>
            <p:nvPr userDrawn="1"/>
          </p:nvCxnSpPr>
          <p:spPr>
            <a:xfrm rot="5400000">
              <a:off x="-155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26">
              <a:extLst>
                <a:ext uri="{FF2B5EF4-FFF2-40B4-BE49-F238E27FC236}">
                  <a16:creationId xmlns:a16="http://schemas.microsoft.com/office/drawing/2014/main" id="{9541A5CD-0BFB-2F71-3AC9-195A0A462F3A}"/>
                </a:ext>
              </a:extLst>
            </p:cNvPr>
            <p:cNvCxnSpPr/>
            <p:nvPr userDrawn="1"/>
          </p:nvCxnSpPr>
          <p:spPr>
            <a:xfrm rot="5400000">
              <a:off x="-155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26">
              <a:extLst>
                <a:ext uri="{FF2B5EF4-FFF2-40B4-BE49-F238E27FC236}">
                  <a16:creationId xmlns:a16="http://schemas.microsoft.com/office/drawing/2014/main" id="{DBDB1D33-04AB-C4FB-0037-58DDE5276A2B}"/>
                </a:ext>
              </a:extLst>
            </p:cNvPr>
            <p:cNvCxnSpPr/>
            <p:nvPr userDrawn="1"/>
          </p:nvCxnSpPr>
          <p:spPr>
            <a:xfrm rot="5400000">
              <a:off x="-155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26">
              <a:extLst>
                <a:ext uri="{FF2B5EF4-FFF2-40B4-BE49-F238E27FC236}">
                  <a16:creationId xmlns:a16="http://schemas.microsoft.com/office/drawing/2014/main" id="{A1C1FF35-C874-6F55-6BB6-19111FAA55FE}"/>
                </a:ext>
              </a:extLst>
            </p:cNvPr>
            <p:cNvCxnSpPr/>
            <p:nvPr userDrawn="1"/>
          </p:nvCxnSpPr>
          <p:spPr>
            <a:xfrm rot="5400000">
              <a:off x="-155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Gerade Verbindung 26">
              <a:extLst>
                <a:ext uri="{FF2B5EF4-FFF2-40B4-BE49-F238E27FC236}">
                  <a16:creationId xmlns:a16="http://schemas.microsoft.com/office/drawing/2014/main" id="{D85332A5-122E-B5AB-F8B7-ABD1F981CD85}"/>
                </a:ext>
              </a:extLst>
            </p:cNvPr>
            <p:cNvCxnSpPr/>
            <p:nvPr userDrawn="1"/>
          </p:nvCxnSpPr>
          <p:spPr>
            <a:xfrm rot="5400000">
              <a:off x="9299448" y="41958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Gerade Verbindung 26">
              <a:extLst>
                <a:ext uri="{FF2B5EF4-FFF2-40B4-BE49-F238E27FC236}">
                  <a16:creationId xmlns:a16="http://schemas.microsoft.com/office/drawing/2014/main" id="{826139D9-A2CD-6C17-628F-2DC26EF65FC1}"/>
                </a:ext>
              </a:extLst>
            </p:cNvPr>
            <p:cNvCxnSpPr/>
            <p:nvPr userDrawn="1"/>
          </p:nvCxnSpPr>
          <p:spPr>
            <a:xfrm rot="5400000">
              <a:off x="9299448" y="26414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26">
              <a:extLst>
                <a:ext uri="{FF2B5EF4-FFF2-40B4-BE49-F238E27FC236}">
                  <a16:creationId xmlns:a16="http://schemas.microsoft.com/office/drawing/2014/main" id="{4D4869C1-01B7-B0BD-56AA-6A389EC0B467}"/>
                </a:ext>
              </a:extLst>
            </p:cNvPr>
            <p:cNvCxnSpPr/>
            <p:nvPr userDrawn="1"/>
          </p:nvCxnSpPr>
          <p:spPr>
            <a:xfrm rot="5400000">
              <a:off x="9299448" y="236709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26">
              <a:extLst>
                <a:ext uri="{FF2B5EF4-FFF2-40B4-BE49-F238E27FC236}">
                  <a16:creationId xmlns:a16="http://schemas.microsoft.com/office/drawing/2014/main" id="{8A4613E0-F311-66FE-53C0-6D28335DA89E}"/>
                </a:ext>
              </a:extLst>
            </p:cNvPr>
            <p:cNvCxnSpPr/>
            <p:nvPr userDrawn="1"/>
          </p:nvCxnSpPr>
          <p:spPr>
            <a:xfrm rot="5400000">
              <a:off x="9299448" y="18641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26">
              <a:extLst>
                <a:ext uri="{FF2B5EF4-FFF2-40B4-BE49-F238E27FC236}">
                  <a16:creationId xmlns:a16="http://schemas.microsoft.com/office/drawing/2014/main" id="{9699C6D7-DBBB-67E1-3940-518A61010A53}"/>
                </a:ext>
              </a:extLst>
            </p:cNvPr>
            <p:cNvCxnSpPr/>
            <p:nvPr userDrawn="1"/>
          </p:nvCxnSpPr>
          <p:spPr>
            <a:xfrm rot="5400000">
              <a:off x="9299448" y="15898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26">
              <a:extLst>
                <a:ext uri="{FF2B5EF4-FFF2-40B4-BE49-F238E27FC236}">
                  <a16:creationId xmlns:a16="http://schemas.microsoft.com/office/drawing/2014/main" id="{861F4DA6-7EE9-1988-8594-237A395333D7}"/>
                </a:ext>
              </a:extLst>
            </p:cNvPr>
            <p:cNvCxnSpPr/>
            <p:nvPr userDrawn="1"/>
          </p:nvCxnSpPr>
          <p:spPr>
            <a:xfrm rot="5400000">
              <a:off x="9299448" y="10869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26">
              <a:extLst>
                <a:ext uri="{FF2B5EF4-FFF2-40B4-BE49-F238E27FC236}">
                  <a16:creationId xmlns:a16="http://schemas.microsoft.com/office/drawing/2014/main" id="{1C83C509-F3F8-B95F-8529-8026993BDC83}"/>
                </a:ext>
              </a:extLst>
            </p:cNvPr>
            <p:cNvCxnSpPr/>
            <p:nvPr userDrawn="1"/>
          </p:nvCxnSpPr>
          <p:spPr>
            <a:xfrm rot="5400000">
              <a:off x="9299448" y="81261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Gerade Verbindung 26">
              <a:extLst>
                <a:ext uri="{FF2B5EF4-FFF2-40B4-BE49-F238E27FC236}">
                  <a16:creationId xmlns:a16="http://schemas.microsoft.com/office/drawing/2014/main" id="{2C832C72-97BC-4593-648A-EFA7B8D85193}"/>
                </a:ext>
              </a:extLst>
            </p:cNvPr>
            <p:cNvCxnSpPr>
              <a:cxnSpLocks/>
            </p:cNvCxnSpPr>
            <p:nvPr userDrawn="1"/>
          </p:nvCxnSpPr>
          <p:spPr>
            <a:xfrm rot="5400000">
              <a:off x="9299448" y="2182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 Verbindung 26">
              <a:extLst>
                <a:ext uri="{FF2B5EF4-FFF2-40B4-BE49-F238E27FC236}">
                  <a16:creationId xmlns:a16="http://schemas.microsoft.com/office/drawing/2014/main" id="{619C5CA5-028B-AFC1-68FE-75D26AFE0063}"/>
                </a:ext>
              </a:extLst>
            </p:cNvPr>
            <p:cNvCxnSpPr/>
            <p:nvPr userDrawn="1"/>
          </p:nvCxnSpPr>
          <p:spPr>
            <a:xfrm rot="5400000">
              <a:off x="9299448" y="314433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 Verbindung 26">
              <a:extLst>
                <a:ext uri="{FF2B5EF4-FFF2-40B4-BE49-F238E27FC236}">
                  <a16:creationId xmlns:a16="http://schemas.microsoft.com/office/drawing/2014/main" id="{DE7F2AD3-B593-C61E-62B2-3F81803822E3}"/>
                </a:ext>
              </a:extLst>
            </p:cNvPr>
            <p:cNvCxnSpPr/>
            <p:nvPr userDrawn="1"/>
          </p:nvCxnSpPr>
          <p:spPr>
            <a:xfrm rot="5400000">
              <a:off x="9299448" y="341865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 Verbindung 26">
              <a:extLst>
                <a:ext uri="{FF2B5EF4-FFF2-40B4-BE49-F238E27FC236}">
                  <a16:creationId xmlns:a16="http://schemas.microsoft.com/office/drawing/2014/main" id="{A7C5AD17-3850-43C6-7906-0F495EBE9DAA}"/>
                </a:ext>
              </a:extLst>
            </p:cNvPr>
            <p:cNvCxnSpPr/>
            <p:nvPr userDrawn="1"/>
          </p:nvCxnSpPr>
          <p:spPr>
            <a:xfrm rot="5400000">
              <a:off x="9299448" y="3921570"/>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 Verbindung 33">
              <a:extLst>
                <a:ext uri="{FF2B5EF4-FFF2-40B4-BE49-F238E27FC236}">
                  <a16:creationId xmlns:a16="http://schemas.microsoft.com/office/drawing/2014/main" id="{28BC8FBC-F355-F1D1-FF61-C33F8ADB07C2}"/>
                </a:ext>
              </a:extLst>
            </p:cNvPr>
            <p:cNvCxnSpPr>
              <a:cxnSpLocks/>
            </p:cNvCxnSpPr>
            <p:nvPr userDrawn="1"/>
          </p:nvCxnSpPr>
          <p:spPr>
            <a:xfrm>
              <a:off x="274320" y="-231775"/>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Gerade Verbindung 33">
              <a:extLst>
                <a:ext uri="{FF2B5EF4-FFF2-40B4-BE49-F238E27FC236}">
                  <a16:creationId xmlns:a16="http://schemas.microsoft.com/office/drawing/2014/main" id="{1B6EC7B3-9596-0233-CDEF-C9C06DA82F5C}"/>
                </a:ext>
              </a:extLst>
            </p:cNvPr>
            <p:cNvCxnSpPr>
              <a:cxnSpLocks/>
            </p:cNvCxnSpPr>
            <p:nvPr userDrawn="1"/>
          </p:nvCxnSpPr>
          <p:spPr>
            <a:xfrm>
              <a:off x="274320" y="5230368"/>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Spotlight Grad">
            <a:extLst>
              <a:ext uri="{FF2B5EF4-FFF2-40B4-BE49-F238E27FC236}">
                <a16:creationId xmlns:a16="http://schemas.microsoft.com/office/drawing/2014/main" id="{8AC1366F-D72B-383B-FFA3-CD5DF37E3A2B}"/>
              </a:ext>
            </a:extLst>
          </p:cNvPr>
          <p:cNvSpPr/>
          <p:nvPr userDrawn="1"/>
        </p:nvSpPr>
        <p:spPr>
          <a:xfrm>
            <a:off x="365760" y="1173480"/>
            <a:ext cx="7680960" cy="4876800"/>
          </a:xfrm>
          <a:prstGeom prst="rect">
            <a:avLst/>
          </a:prstGeom>
          <a:gradFill>
            <a:gsLst>
              <a:gs pos="0">
                <a:schemeClr val="accent3"/>
              </a:gs>
              <a:gs pos="45000">
                <a:schemeClr val="accent3">
                  <a:alpha val="0"/>
                </a:schemeClr>
              </a:gs>
            </a:gsLst>
            <a:lin ang="3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US" sz="1351">
              <a:solidFill>
                <a:schemeClr val="tx1"/>
              </a:solidFill>
              <a:latin typeface="MdFago" charset="0"/>
              <a:ea typeface="MdFago" charset="0"/>
              <a:cs typeface="MdFago" charset="0"/>
            </a:endParaRPr>
          </a:p>
        </p:txBody>
      </p:sp>
      <p:sp>
        <p:nvSpPr>
          <p:cNvPr id="36" name="Text Placeholder 35">
            <a:extLst>
              <a:ext uri="{FF2B5EF4-FFF2-40B4-BE49-F238E27FC236}">
                <a16:creationId xmlns:a16="http://schemas.microsoft.com/office/drawing/2014/main" id="{6805D3C0-3CBB-43F7-AB00-F2E6841CD63B}"/>
              </a:ext>
            </a:extLst>
          </p:cNvPr>
          <p:cNvSpPr>
            <a:spLocks noGrp="1"/>
          </p:cNvSpPr>
          <p:nvPr userDrawn="1">
            <p:ph type="body" idx="1"/>
          </p:nvPr>
        </p:nvSpPr>
        <p:spPr>
          <a:xfrm>
            <a:off x="731520" y="2575560"/>
            <a:ext cx="11094720" cy="390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 name="Title Placeholder 34">
            <a:extLst>
              <a:ext uri="{FF2B5EF4-FFF2-40B4-BE49-F238E27FC236}">
                <a16:creationId xmlns:a16="http://schemas.microsoft.com/office/drawing/2014/main" id="{CE310480-7690-4AB0-A3F2-690CD6714564}"/>
              </a:ext>
            </a:extLst>
          </p:cNvPr>
          <p:cNvSpPr>
            <a:spLocks noGrp="1"/>
          </p:cNvSpPr>
          <p:nvPr userDrawn="1">
            <p:ph type="title"/>
          </p:nvPr>
        </p:nvSpPr>
        <p:spPr>
          <a:xfrm>
            <a:off x="731520" y="1539240"/>
            <a:ext cx="11094720" cy="670560"/>
          </a:xfrm>
          <a:prstGeom prst="rect">
            <a:avLst/>
          </a:prstGeom>
        </p:spPr>
        <p:txBody>
          <a:bodyPr vert="horz" lIns="0" tIns="0" rIns="0" bIns="0" rtlCol="0" anchor="t" anchorCtr="0">
            <a:noAutofit/>
          </a:bodyPr>
          <a:lstStyle/>
          <a:p>
            <a:r>
              <a:rPr lang="en-US" noProof="0" dirty="0"/>
              <a:t>Click to edit Master title style</a:t>
            </a:r>
          </a:p>
        </p:txBody>
      </p:sp>
      <p:pic>
        <p:nvPicPr>
          <p:cNvPr id="3" name="Graphic 2">
            <a:extLst>
              <a:ext uri="{FF2B5EF4-FFF2-40B4-BE49-F238E27FC236}">
                <a16:creationId xmlns:a16="http://schemas.microsoft.com/office/drawing/2014/main" id="{DF3C9991-D8AB-D4F0-09E5-17CA5BFE439E}"/>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607622" y="365653"/>
            <a:ext cx="1521127" cy="216000"/>
          </a:xfrm>
          <a:prstGeom prst="rect">
            <a:avLst/>
          </a:prstGeom>
        </p:spPr>
      </p:pic>
    </p:spTree>
    <p:custDataLst>
      <p:tags r:id="rId27"/>
    </p:custDataLst>
    <p:extLst>
      <p:ext uri="{BB962C8B-B14F-4D97-AF65-F5344CB8AC3E}">
        <p14:creationId xmlns:p14="http://schemas.microsoft.com/office/powerpoint/2010/main" val="2342654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hf hdr="0"/>
  <p:txStyles>
    <p:titleStyle>
      <a:lvl1pPr algn="l" defTabSz="914377" rtl="0" eaLnBrk="1" latinLnBrk="0" hangingPunct="1">
        <a:lnSpc>
          <a:spcPct val="90000"/>
        </a:lnSpc>
        <a:spcBef>
          <a:spcPct val="0"/>
        </a:spcBef>
        <a:buNone/>
        <a:defRPr sz="2933" kern="1200">
          <a:solidFill>
            <a:schemeClr val="bg1"/>
          </a:solidFill>
          <a:latin typeface="+mj-lt"/>
          <a:ea typeface="+mj-ea"/>
          <a:cs typeface="+mj-cs"/>
        </a:defRPr>
      </a:lvl1pPr>
    </p:titleStyle>
    <p:bodyStyle>
      <a:lvl1pPr marL="152396" indent="-152396" algn="l" defTabSz="914377" rtl="0" eaLnBrk="1" latinLnBrk="0" hangingPunct="1">
        <a:lnSpc>
          <a:spcPct val="90000"/>
        </a:lnSpc>
        <a:spcBef>
          <a:spcPts val="1600"/>
        </a:spcBef>
        <a:spcAft>
          <a:spcPts val="0"/>
        </a:spcAft>
        <a:buFont typeface="Arial" panose="020B0604020202020204" pitchFamily="34" charset="0"/>
        <a:buChar char="•"/>
        <a:defRPr sz="1467" kern="1200">
          <a:solidFill>
            <a:schemeClr val="bg1"/>
          </a:solidFill>
          <a:latin typeface="+mn-lt"/>
          <a:ea typeface="+mn-ea"/>
          <a:cs typeface="+mn-cs"/>
        </a:defRPr>
      </a:lvl1pPr>
      <a:lvl2pPr marL="535504" indent="-23282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2pPr>
      <a:lvl3pPr marL="761981" indent="-22647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3pPr>
      <a:lvl4pPr marL="992693" indent="-226478" algn="l" defTabSz="914377" rtl="0" eaLnBrk="1" latinLnBrk="0" hangingPunct="1">
        <a:lnSpc>
          <a:spcPct val="90000"/>
        </a:lnSpc>
        <a:spcBef>
          <a:spcPts val="400"/>
        </a:spcBef>
        <a:spcAft>
          <a:spcPts val="0"/>
        </a:spcAft>
        <a:buFont typeface="Speedee" panose="020B0603030502020204" pitchFamily="34" charset="0"/>
        <a:buChar char="–"/>
        <a:defRPr sz="1467" kern="1200">
          <a:solidFill>
            <a:schemeClr val="bg1"/>
          </a:solidFill>
          <a:latin typeface="+mn-lt"/>
          <a:ea typeface="+mn-ea"/>
          <a:cs typeface="+mn-cs"/>
        </a:defRPr>
      </a:lvl4pPr>
      <a:lvl5pPr marL="1219170" indent="-226478" algn="l" defTabSz="914377" rtl="0" eaLnBrk="1" latinLnBrk="0" hangingPunct="1">
        <a:lnSpc>
          <a:spcPct val="90000"/>
        </a:lnSpc>
        <a:spcBef>
          <a:spcPts val="400"/>
        </a:spcBef>
        <a:spcAft>
          <a:spcPts val="0"/>
        </a:spcAft>
        <a:buFont typeface="Speedee" panose="020B0603030502020204" pitchFamily="34" charset="0"/>
        <a:buChar char="–"/>
        <a:tabLst/>
        <a:defRPr sz="1467"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5587">
          <p15:clr>
            <a:srgbClr val="F26B43"/>
          </p15:clr>
        </p15:guide>
        <p15:guide id="10" pos="2966">
          <p15:clr>
            <a:srgbClr val="F26B43"/>
          </p15:clr>
        </p15:guide>
        <p15:guide id="16" orient="horz" pos="3060">
          <p15:clr>
            <a:srgbClr val="F26B43"/>
          </p15:clr>
        </p15:guide>
        <p15:guide id="17" orient="horz" pos="180">
          <p15:clr>
            <a:srgbClr val="F26B43"/>
          </p15:clr>
        </p15:guide>
        <p15:guide id="18" orient="horz" pos="727">
          <p15:clr>
            <a:srgbClr val="F26B43"/>
          </p15:clr>
        </p15:guide>
        <p15:guide id="19" pos="173">
          <p15:clr>
            <a:srgbClr val="F26B43"/>
          </p15:clr>
        </p15:guide>
        <p15:guide id="20" orient="horz" pos="554">
          <p15:clr>
            <a:srgbClr val="F26B43"/>
          </p15:clr>
        </p15:guide>
        <p15:guide id="21" pos="346">
          <p15:clr>
            <a:srgbClr val="F26B43"/>
          </p15:clr>
        </p15:guide>
        <p15:guide id="22" orient="horz" pos="1044">
          <p15:clr>
            <a:srgbClr val="F26B43"/>
          </p15:clr>
        </p15:guide>
        <p15:guide id="23" orient="horz" pos="1217">
          <p15:clr>
            <a:srgbClr val="F26B43"/>
          </p15:clr>
        </p15:guide>
        <p15:guide id="24" orient="horz" pos="1534">
          <p15:clr>
            <a:srgbClr val="F26B43"/>
          </p15:clr>
        </p15:guide>
        <p15:guide id="25" orient="horz" pos="1706">
          <p15:clr>
            <a:srgbClr val="F26B43"/>
          </p15:clr>
        </p15:guide>
        <p15:guide id="26" orient="horz" pos="2023">
          <p15:clr>
            <a:srgbClr val="F26B43"/>
          </p15:clr>
        </p15:guide>
        <p15:guide id="27" orient="horz" pos="2196">
          <p15:clr>
            <a:srgbClr val="F26B43"/>
          </p15:clr>
        </p15:guide>
        <p15:guide id="28" orient="horz" pos="2513">
          <p15:clr>
            <a:srgbClr val="F26B43"/>
          </p15:clr>
        </p15:guide>
        <p15:guide id="29" orient="horz" pos="268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0" y="2197303"/>
            <a:ext cx="11007067" cy="4162656"/>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fld id="{66029881-6A0F-6B4F-87C5-6CF4FD0536DE}" type="datetime1">
              <a:rPr lang="en-US" smtClean="0"/>
              <a:t>11/15/2025</a:t>
            </a:fld>
            <a:endParaRPr lang="en-US"/>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8"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0693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Lst>
  <p:hf hdr="0"/>
  <p:txStyles>
    <p:titleStyle>
      <a:lvl1pPr marL="0" marR="0" indent="0" algn="l" defTabSz="914377"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200" y="384000"/>
            <a:ext cx="11001600" cy="960000"/>
          </a:xfrm>
          <a:prstGeom prst="rect">
            <a:avLst/>
          </a:prstGeom>
        </p:spPr>
        <p:txBody>
          <a:bodyPr vert="horz" lIns="0" tIns="0" rIns="0" bIns="0" rtlCol="0" anchor="t" anchorCtr="0">
            <a:noAutofit/>
          </a:bodyPr>
          <a:lstStyle/>
          <a:p>
            <a:r>
              <a:rPr lang="en-US" noProof="0"/>
              <a:t>Click to edit Master title style</a:t>
            </a:r>
          </a:p>
        </p:txBody>
      </p:sp>
      <p:sp>
        <p:nvSpPr>
          <p:cNvPr id="3" name="Text Placeholder 2"/>
          <p:cNvSpPr>
            <a:spLocks noGrp="1"/>
          </p:cNvSpPr>
          <p:nvPr>
            <p:ph type="body" idx="1"/>
          </p:nvPr>
        </p:nvSpPr>
        <p:spPr>
          <a:xfrm>
            <a:off x="835200" y="2197303"/>
            <a:ext cx="11007067" cy="4162656"/>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rot="-5400000">
            <a:off x="26499" y="5773573"/>
            <a:ext cx="576000"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fld id="{66029881-6A0F-6B4F-87C5-6CF4FD0536DE}" type="datetime1">
              <a:rPr lang="en-US" smtClean="0"/>
              <a:t>11/15/2025</a:t>
            </a:fld>
            <a:endParaRPr lang="en-US"/>
          </a:p>
        </p:txBody>
      </p:sp>
      <p:sp>
        <p:nvSpPr>
          <p:cNvPr id="5" name="Footer Placeholder 4"/>
          <p:cNvSpPr>
            <a:spLocks noGrp="1"/>
          </p:cNvSpPr>
          <p:nvPr>
            <p:ph type="ftr" sz="quarter" idx="3"/>
          </p:nvPr>
        </p:nvSpPr>
        <p:spPr>
          <a:xfrm rot="-5400000">
            <a:off x="-850724" y="4327489"/>
            <a:ext cx="2330445" cy="144000"/>
          </a:xfrm>
          <a:prstGeom prst="rect">
            <a:avLst/>
          </a:prstGeom>
        </p:spPr>
        <p:txBody>
          <a:bodyPr vert="horz" lIns="0" tIns="0" rIns="0" bIns="0" rtlCol="0" anchor="t" anchorCtr="0">
            <a:noAutofit/>
          </a:bodyPr>
          <a:lstStyle>
            <a:lvl1pPr algn="l">
              <a:lnSpc>
                <a:spcPct val="100000"/>
              </a:lnSpc>
              <a:spcBef>
                <a:spcPts val="0"/>
              </a:spcBef>
              <a:defRPr sz="800" b="0">
                <a:solidFill>
                  <a:schemeClr val="tx1"/>
                </a:solidFill>
                <a:latin typeface="Arial" panose="020B0604020202020204" pitchFamily="34" charset="0"/>
                <a:cs typeface="Arial" panose="020B0604020202020204" pitchFamily="34" charset="0"/>
              </a:defRPr>
            </a:lvl1pPr>
          </a:lstStyle>
          <a:p>
            <a:r>
              <a:rPr lang="en-US"/>
              <a:t>Confidential</a:t>
            </a:r>
          </a:p>
        </p:txBody>
      </p:sp>
      <p:sp>
        <p:nvSpPr>
          <p:cNvPr id="6" name="Slide Number Placeholder 5"/>
          <p:cNvSpPr>
            <a:spLocks noGrp="1"/>
          </p:cNvSpPr>
          <p:nvPr>
            <p:ph type="sldNum" sz="quarter" idx="4"/>
          </p:nvPr>
        </p:nvSpPr>
        <p:spPr>
          <a:xfrm rot="-5400000">
            <a:off x="194499" y="6190393"/>
            <a:ext cx="240000" cy="144000"/>
          </a:xfrm>
          <a:prstGeom prst="rect">
            <a:avLst/>
          </a:prstGeom>
        </p:spPr>
        <p:txBody>
          <a:bodyPr vert="horz" lIns="0" tIns="0" rIns="0" bIns="0" rtlCol="0" anchor="t" anchorCtr="0">
            <a:noAutofit/>
          </a:bodyPr>
          <a:lstStyle>
            <a:lvl1pPr algn="l">
              <a:lnSpc>
                <a:spcPct val="100000"/>
              </a:lnSpc>
              <a:spcBef>
                <a:spcPts val="0"/>
              </a:spcBef>
              <a:defRPr sz="800" b="1">
                <a:solidFill>
                  <a:schemeClr val="tx1"/>
                </a:solidFill>
                <a:latin typeface="Arial" panose="020B0604020202020204" pitchFamily="34" charset="0"/>
                <a:cs typeface="Arial" panose="020B0604020202020204" pitchFamily="34" charset="0"/>
              </a:defRPr>
            </a:lvl1pPr>
          </a:lstStyle>
          <a:p>
            <a:fld id="{7402B711-A71A-452E-950A-8AB93037233C}" type="slidenum">
              <a:rPr lang="en-US" smtClean="0"/>
              <a:pPr/>
              <a:t>‹#›</a:t>
            </a:fld>
            <a:endParaRPr lang="en-US"/>
          </a:p>
        </p:txBody>
      </p:sp>
      <p:grpSp>
        <p:nvGrpSpPr>
          <p:cNvPr id="7" name="Group 6">
            <a:extLst>
              <a:ext uri="{FF2B5EF4-FFF2-40B4-BE49-F238E27FC236}">
                <a16:creationId xmlns:a16="http://schemas.microsoft.com/office/drawing/2014/main" id="{3273E599-F341-E6FB-8FD8-3642C1C2C9F9}"/>
              </a:ext>
            </a:extLst>
          </p:cNvPr>
          <p:cNvGrpSpPr/>
          <p:nvPr userDrawn="1"/>
        </p:nvGrpSpPr>
        <p:grpSpPr>
          <a:xfrm>
            <a:off x="-297264" y="381000"/>
            <a:ext cx="180000" cy="5994400"/>
            <a:chOff x="-222948" y="285750"/>
            <a:chExt cx="135000" cy="4495800"/>
          </a:xfrm>
        </p:grpSpPr>
        <p:cxnSp>
          <p:nvCxnSpPr>
            <p:cNvPr id="8" name="Gerade Verbindung 26">
              <a:extLst>
                <a:ext uri="{FF2B5EF4-FFF2-40B4-BE49-F238E27FC236}">
                  <a16:creationId xmlns:a16="http://schemas.microsoft.com/office/drawing/2014/main" id="{F014380B-B247-3C19-55EC-29FE8AFA3398}"/>
                </a:ext>
              </a:extLst>
            </p:cNvPr>
            <p:cNvCxnSpPr/>
            <p:nvPr userDrawn="1"/>
          </p:nvCxnSpPr>
          <p:spPr>
            <a:xfrm rot="5400000">
              <a:off x="-155448" y="291275"/>
              <a:ext cx="0" cy="135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26">
              <a:extLst>
                <a:ext uri="{FF2B5EF4-FFF2-40B4-BE49-F238E27FC236}">
                  <a16:creationId xmlns:a16="http://schemas.microsoft.com/office/drawing/2014/main" id="{24E514B9-DF2A-C1C8-FDC3-9E9096DABE97}"/>
                </a:ext>
              </a:extLst>
            </p:cNvPr>
            <p:cNvCxnSpPr/>
            <p:nvPr userDrawn="1"/>
          </p:nvCxnSpPr>
          <p:spPr>
            <a:xfrm rot="5400000">
              <a:off x="-155448" y="2182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10" name="Gerade Verbindung 26">
              <a:extLst>
                <a:ext uri="{FF2B5EF4-FFF2-40B4-BE49-F238E27FC236}">
                  <a16:creationId xmlns:a16="http://schemas.microsoft.com/office/drawing/2014/main" id="{B51CEF24-ED73-F5F0-ABFC-270A3F0A0611}"/>
                </a:ext>
              </a:extLst>
            </p:cNvPr>
            <p:cNvCxnSpPr/>
            <p:nvPr userDrawn="1"/>
          </p:nvCxnSpPr>
          <p:spPr>
            <a:xfrm rot="5400000">
              <a:off x="-155448" y="1078742"/>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26">
              <a:extLst>
                <a:ext uri="{FF2B5EF4-FFF2-40B4-BE49-F238E27FC236}">
                  <a16:creationId xmlns:a16="http://schemas.microsoft.com/office/drawing/2014/main" id="{C74BFCDF-A0EC-6337-6BCA-2A3E2E433985}"/>
                </a:ext>
              </a:extLst>
            </p:cNvPr>
            <p:cNvCxnSpPr>
              <a:cxnSpLocks/>
            </p:cNvCxnSpPr>
            <p:nvPr userDrawn="1"/>
          </p:nvCxnSpPr>
          <p:spPr>
            <a:xfrm flipH="1">
              <a:off x="-222948" y="1647977"/>
              <a:ext cx="13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26">
              <a:extLst>
                <a:ext uri="{FF2B5EF4-FFF2-40B4-BE49-F238E27FC236}">
                  <a16:creationId xmlns:a16="http://schemas.microsoft.com/office/drawing/2014/main" id="{A2D5ED5D-B006-80EB-A2B3-BE728F5A395B}"/>
                </a:ext>
              </a:extLst>
            </p:cNvPr>
            <p:cNvCxnSpPr/>
            <p:nvPr userDrawn="1"/>
          </p:nvCxnSpPr>
          <p:spPr>
            <a:xfrm rot="5400000">
              <a:off x="-155448" y="4714050"/>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3FF41AF-C805-8322-2C4B-B3FCB75C8872}"/>
              </a:ext>
            </a:extLst>
          </p:cNvPr>
          <p:cNvGrpSpPr/>
          <p:nvPr userDrawn="1"/>
        </p:nvGrpSpPr>
        <p:grpSpPr>
          <a:xfrm>
            <a:off x="563418" y="-286175"/>
            <a:ext cx="11272983" cy="180000"/>
            <a:chOff x="422563" y="-214631"/>
            <a:chExt cx="8454737" cy="135000"/>
          </a:xfrm>
        </p:grpSpPr>
        <p:cxnSp>
          <p:nvCxnSpPr>
            <p:cNvPr id="14" name="Gerade Verbindung 26">
              <a:extLst>
                <a:ext uri="{FF2B5EF4-FFF2-40B4-BE49-F238E27FC236}">
                  <a16:creationId xmlns:a16="http://schemas.microsoft.com/office/drawing/2014/main" id="{D37C5A85-B31D-318E-4C07-8048D1DA5CCB}"/>
                </a:ext>
              </a:extLst>
            </p:cNvPr>
            <p:cNvCxnSpPr>
              <a:cxnSpLocks/>
            </p:cNvCxnSpPr>
            <p:nvPr userDrawn="1"/>
          </p:nvCxnSpPr>
          <p:spPr>
            <a:xfrm rot="10800000">
              <a:off x="42256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26">
              <a:extLst>
                <a:ext uri="{FF2B5EF4-FFF2-40B4-BE49-F238E27FC236}">
                  <a16:creationId xmlns:a16="http://schemas.microsoft.com/office/drawing/2014/main" id="{2BCCFB81-69B7-8346-864E-5366735F10A3}"/>
                </a:ext>
              </a:extLst>
            </p:cNvPr>
            <p:cNvCxnSpPr>
              <a:cxnSpLocks/>
            </p:cNvCxnSpPr>
            <p:nvPr userDrawn="1"/>
          </p:nvCxnSpPr>
          <p:spPr>
            <a:xfrm rot="10800000">
              <a:off x="17780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26">
              <a:extLst>
                <a:ext uri="{FF2B5EF4-FFF2-40B4-BE49-F238E27FC236}">
                  <a16:creationId xmlns:a16="http://schemas.microsoft.com/office/drawing/2014/main" id="{02DBC1B0-E232-F552-FCDA-7F688C780E89}"/>
                </a:ext>
              </a:extLst>
            </p:cNvPr>
            <p:cNvCxnSpPr>
              <a:cxnSpLocks/>
            </p:cNvCxnSpPr>
            <p:nvPr userDrawn="1"/>
          </p:nvCxnSpPr>
          <p:spPr>
            <a:xfrm rot="10800000">
              <a:off x="2046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26">
              <a:extLst>
                <a:ext uri="{FF2B5EF4-FFF2-40B4-BE49-F238E27FC236}">
                  <a16:creationId xmlns:a16="http://schemas.microsoft.com/office/drawing/2014/main" id="{70E1CC2D-ED14-D1BB-B1B7-C6531FBAA8E3}"/>
                </a:ext>
              </a:extLst>
            </p:cNvPr>
            <p:cNvCxnSpPr>
              <a:cxnSpLocks/>
            </p:cNvCxnSpPr>
            <p:nvPr userDrawn="1"/>
          </p:nvCxnSpPr>
          <p:spPr>
            <a:xfrm rot="10800000">
              <a:off x="318928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26">
              <a:extLst>
                <a:ext uri="{FF2B5EF4-FFF2-40B4-BE49-F238E27FC236}">
                  <a16:creationId xmlns:a16="http://schemas.microsoft.com/office/drawing/2014/main" id="{2E3DA46C-93D2-C6AA-777D-BC9A57D56244}"/>
                </a:ext>
              </a:extLst>
            </p:cNvPr>
            <p:cNvCxnSpPr>
              <a:cxnSpLocks/>
            </p:cNvCxnSpPr>
            <p:nvPr userDrawn="1"/>
          </p:nvCxnSpPr>
          <p:spPr>
            <a:xfrm rot="10800000">
              <a:off x="34639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26">
              <a:extLst>
                <a:ext uri="{FF2B5EF4-FFF2-40B4-BE49-F238E27FC236}">
                  <a16:creationId xmlns:a16="http://schemas.microsoft.com/office/drawing/2014/main" id="{6496A83B-264C-4A56-AF51-D67E8050388A}"/>
                </a:ext>
              </a:extLst>
            </p:cNvPr>
            <p:cNvCxnSpPr>
              <a:cxnSpLocks/>
            </p:cNvCxnSpPr>
            <p:nvPr userDrawn="1"/>
          </p:nvCxnSpPr>
          <p:spPr>
            <a:xfrm flipV="1">
              <a:off x="461327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6">
              <a:extLst>
                <a:ext uri="{FF2B5EF4-FFF2-40B4-BE49-F238E27FC236}">
                  <a16:creationId xmlns:a16="http://schemas.microsoft.com/office/drawing/2014/main" id="{BC3615BB-F686-22B4-8074-AFE8EEB50D15}"/>
                </a:ext>
              </a:extLst>
            </p:cNvPr>
            <p:cNvCxnSpPr>
              <a:cxnSpLocks/>
            </p:cNvCxnSpPr>
            <p:nvPr userDrawn="1"/>
          </p:nvCxnSpPr>
          <p:spPr>
            <a:xfrm flipV="1">
              <a:off x="488990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6">
              <a:extLst>
                <a:ext uri="{FF2B5EF4-FFF2-40B4-BE49-F238E27FC236}">
                  <a16:creationId xmlns:a16="http://schemas.microsoft.com/office/drawing/2014/main" id="{E565313F-550C-6BF2-C3D9-5870EA0E21A0}"/>
                </a:ext>
              </a:extLst>
            </p:cNvPr>
            <p:cNvCxnSpPr>
              <a:cxnSpLocks/>
            </p:cNvCxnSpPr>
            <p:nvPr userDrawn="1"/>
          </p:nvCxnSpPr>
          <p:spPr>
            <a:xfrm flipV="1">
              <a:off x="603462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6">
              <a:extLst>
                <a:ext uri="{FF2B5EF4-FFF2-40B4-BE49-F238E27FC236}">
                  <a16:creationId xmlns:a16="http://schemas.microsoft.com/office/drawing/2014/main" id="{3DE5CFCC-50F7-2656-5FFC-DB7D7BBA546B}"/>
                </a:ext>
              </a:extLst>
            </p:cNvPr>
            <p:cNvCxnSpPr>
              <a:cxnSpLocks/>
            </p:cNvCxnSpPr>
            <p:nvPr userDrawn="1"/>
          </p:nvCxnSpPr>
          <p:spPr>
            <a:xfrm flipV="1">
              <a:off x="630872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6">
              <a:extLst>
                <a:ext uri="{FF2B5EF4-FFF2-40B4-BE49-F238E27FC236}">
                  <a16:creationId xmlns:a16="http://schemas.microsoft.com/office/drawing/2014/main" id="{E6EE0F70-9A94-FD21-2E37-02966DD51DE3}"/>
                </a:ext>
              </a:extLst>
            </p:cNvPr>
            <p:cNvCxnSpPr>
              <a:cxnSpLocks/>
            </p:cNvCxnSpPr>
            <p:nvPr userDrawn="1"/>
          </p:nvCxnSpPr>
          <p:spPr>
            <a:xfrm flipV="1">
              <a:off x="7457918"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6">
              <a:extLst>
                <a:ext uri="{FF2B5EF4-FFF2-40B4-BE49-F238E27FC236}">
                  <a16:creationId xmlns:a16="http://schemas.microsoft.com/office/drawing/2014/main" id="{BE912B43-2A12-0DCA-B73E-183B29EB1C84}"/>
                </a:ext>
              </a:extLst>
            </p:cNvPr>
            <p:cNvCxnSpPr>
              <a:cxnSpLocks/>
            </p:cNvCxnSpPr>
            <p:nvPr userDrawn="1"/>
          </p:nvCxnSpPr>
          <p:spPr>
            <a:xfrm flipV="1">
              <a:off x="77279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6">
              <a:extLst>
                <a:ext uri="{FF2B5EF4-FFF2-40B4-BE49-F238E27FC236}">
                  <a16:creationId xmlns:a16="http://schemas.microsoft.com/office/drawing/2014/main" id="{0E706BDE-1724-7727-C6AD-4A2BD7A453CA}"/>
                </a:ext>
              </a:extLst>
            </p:cNvPr>
            <p:cNvCxnSpPr>
              <a:cxnSpLocks/>
            </p:cNvCxnSpPr>
            <p:nvPr userDrawn="1"/>
          </p:nvCxnSpPr>
          <p:spPr>
            <a:xfrm flipV="1">
              <a:off x="887730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CA920068-3439-2042-AC33-0A6C3C13A815}"/>
                </a:ext>
              </a:extLst>
            </p:cNvPr>
            <p:cNvCxnSpPr>
              <a:cxnSpLocks/>
            </p:cNvCxnSpPr>
            <p:nvPr userDrawn="1"/>
          </p:nvCxnSpPr>
          <p:spPr>
            <a:xfrm rot="10800000">
              <a:off x="133861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6">
              <a:extLst>
                <a:ext uri="{FF2B5EF4-FFF2-40B4-BE49-F238E27FC236}">
                  <a16:creationId xmlns:a16="http://schemas.microsoft.com/office/drawing/2014/main" id="{32A354DE-EB23-DFB0-CAC3-B79DEC59A0D5}"/>
                </a:ext>
              </a:extLst>
            </p:cNvPr>
            <p:cNvCxnSpPr>
              <a:cxnSpLocks/>
            </p:cNvCxnSpPr>
            <p:nvPr userDrawn="1"/>
          </p:nvCxnSpPr>
          <p:spPr>
            <a:xfrm rot="10800000">
              <a:off x="107141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6">
              <a:extLst>
                <a:ext uri="{FF2B5EF4-FFF2-40B4-BE49-F238E27FC236}">
                  <a16:creationId xmlns:a16="http://schemas.microsoft.com/office/drawing/2014/main" id="{CA82FE88-E7BD-339F-BDE7-11775A9B5740}"/>
                </a:ext>
              </a:extLst>
            </p:cNvPr>
            <p:cNvCxnSpPr>
              <a:cxnSpLocks/>
            </p:cNvCxnSpPr>
            <p:nvPr userDrawn="1"/>
          </p:nvCxnSpPr>
          <p:spPr>
            <a:xfrm flipV="1">
              <a:off x="4179826"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6">
              <a:extLst>
                <a:ext uri="{FF2B5EF4-FFF2-40B4-BE49-F238E27FC236}">
                  <a16:creationId xmlns:a16="http://schemas.microsoft.com/office/drawing/2014/main" id="{B4FECB16-7243-EDDF-2826-64FAABD12948}"/>
                </a:ext>
              </a:extLst>
            </p:cNvPr>
            <p:cNvCxnSpPr>
              <a:cxnSpLocks/>
            </p:cNvCxnSpPr>
            <p:nvPr userDrawn="1"/>
          </p:nvCxnSpPr>
          <p:spPr>
            <a:xfrm flipV="1">
              <a:off x="391263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26">
              <a:extLst>
                <a:ext uri="{FF2B5EF4-FFF2-40B4-BE49-F238E27FC236}">
                  <a16:creationId xmlns:a16="http://schemas.microsoft.com/office/drawing/2014/main" id="{CAC5BE04-A659-E55A-42E5-6BB6F4B03043}"/>
                </a:ext>
              </a:extLst>
            </p:cNvPr>
            <p:cNvCxnSpPr>
              <a:cxnSpLocks/>
            </p:cNvCxnSpPr>
            <p:nvPr userDrawn="1"/>
          </p:nvCxnSpPr>
          <p:spPr>
            <a:xfrm flipV="1">
              <a:off x="275590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26">
              <a:extLst>
                <a:ext uri="{FF2B5EF4-FFF2-40B4-BE49-F238E27FC236}">
                  <a16:creationId xmlns:a16="http://schemas.microsoft.com/office/drawing/2014/main" id="{692773A5-9797-1BC9-F6AD-D876002A60B7}"/>
                </a:ext>
              </a:extLst>
            </p:cNvPr>
            <p:cNvCxnSpPr>
              <a:cxnSpLocks/>
            </p:cNvCxnSpPr>
            <p:nvPr userDrawn="1"/>
          </p:nvCxnSpPr>
          <p:spPr>
            <a:xfrm flipV="1">
              <a:off x="2484169"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26">
              <a:extLst>
                <a:ext uri="{FF2B5EF4-FFF2-40B4-BE49-F238E27FC236}">
                  <a16:creationId xmlns:a16="http://schemas.microsoft.com/office/drawing/2014/main" id="{54CD8802-F1C0-5E48-1CD9-C8DBBB84A954}"/>
                </a:ext>
              </a:extLst>
            </p:cNvPr>
            <p:cNvCxnSpPr>
              <a:cxnSpLocks/>
            </p:cNvCxnSpPr>
            <p:nvPr userDrawn="1"/>
          </p:nvCxnSpPr>
          <p:spPr>
            <a:xfrm flipV="1">
              <a:off x="532929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26">
              <a:extLst>
                <a:ext uri="{FF2B5EF4-FFF2-40B4-BE49-F238E27FC236}">
                  <a16:creationId xmlns:a16="http://schemas.microsoft.com/office/drawing/2014/main" id="{D830314D-3F6A-911E-3D98-3FAE0FBEF756}"/>
                </a:ext>
              </a:extLst>
            </p:cNvPr>
            <p:cNvCxnSpPr>
              <a:cxnSpLocks/>
            </p:cNvCxnSpPr>
            <p:nvPr userDrawn="1"/>
          </p:nvCxnSpPr>
          <p:spPr>
            <a:xfrm flipV="1">
              <a:off x="5594350"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26">
              <a:extLst>
                <a:ext uri="{FF2B5EF4-FFF2-40B4-BE49-F238E27FC236}">
                  <a16:creationId xmlns:a16="http://schemas.microsoft.com/office/drawing/2014/main" id="{2B343094-6903-DDB2-8A38-61CCCC353AE2}"/>
                </a:ext>
              </a:extLst>
            </p:cNvPr>
            <p:cNvCxnSpPr>
              <a:cxnSpLocks/>
            </p:cNvCxnSpPr>
            <p:nvPr userDrawn="1"/>
          </p:nvCxnSpPr>
          <p:spPr>
            <a:xfrm flipV="1">
              <a:off x="6748112"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26">
              <a:extLst>
                <a:ext uri="{FF2B5EF4-FFF2-40B4-BE49-F238E27FC236}">
                  <a16:creationId xmlns:a16="http://schemas.microsoft.com/office/drawing/2014/main" id="{E3072879-DD66-EFA7-DE91-B8480A7A7347}"/>
                </a:ext>
              </a:extLst>
            </p:cNvPr>
            <p:cNvCxnSpPr>
              <a:cxnSpLocks/>
            </p:cNvCxnSpPr>
            <p:nvPr userDrawn="1"/>
          </p:nvCxnSpPr>
          <p:spPr>
            <a:xfrm flipV="1">
              <a:off x="7021245"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26">
              <a:extLst>
                <a:ext uri="{FF2B5EF4-FFF2-40B4-BE49-F238E27FC236}">
                  <a16:creationId xmlns:a16="http://schemas.microsoft.com/office/drawing/2014/main" id="{18E72BE0-36F8-DE29-64CD-2DA8F6E198B0}"/>
                </a:ext>
              </a:extLst>
            </p:cNvPr>
            <p:cNvCxnSpPr>
              <a:cxnSpLocks/>
            </p:cNvCxnSpPr>
            <p:nvPr userDrawn="1"/>
          </p:nvCxnSpPr>
          <p:spPr>
            <a:xfrm flipV="1">
              <a:off x="8172793"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26">
              <a:extLst>
                <a:ext uri="{FF2B5EF4-FFF2-40B4-BE49-F238E27FC236}">
                  <a16:creationId xmlns:a16="http://schemas.microsoft.com/office/drawing/2014/main" id="{21528C26-4EF5-5468-0B3C-5EB341B98BBF}"/>
                </a:ext>
              </a:extLst>
            </p:cNvPr>
            <p:cNvCxnSpPr>
              <a:cxnSpLocks/>
            </p:cNvCxnSpPr>
            <p:nvPr userDrawn="1"/>
          </p:nvCxnSpPr>
          <p:spPr>
            <a:xfrm flipV="1">
              <a:off x="8437581" y="-214631"/>
              <a:ext cx="0" cy="13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26">
              <a:extLst>
                <a:ext uri="{FF2B5EF4-FFF2-40B4-BE49-F238E27FC236}">
                  <a16:creationId xmlns:a16="http://schemas.microsoft.com/office/drawing/2014/main" id="{6897DD67-8625-5463-9D0F-68B102E27470}"/>
                </a:ext>
              </a:extLst>
            </p:cNvPr>
            <p:cNvCxnSpPr>
              <a:cxnSpLocks/>
            </p:cNvCxnSpPr>
            <p:nvPr userDrawn="1"/>
          </p:nvCxnSpPr>
          <p:spPr>
            <a:xfrm rot="10800000">
              <a:off x="628650" y="-214631"/>
              <a:ext cx="0" cy="135000"/>
            </a:xfrm>
            <a:prstGeom prst="line">
              <a:avLst/>
            </a:prstGeom>
            <a:ln w="12700">
              <a:solidFill>
                <a:srgbClr val="E22F00"/>
              </a:solidFill>
            </a:ln>
          </p:spPr>
          <p:style>
            <a:lnRef idx="1">
              <a:schemeClr val="accent1"/>
            </a:lnRef>
            <a:fillRef idx="0">
              <a:schemeClr val="accent1"/>
            </a:fillRef>
            <a:effectRef idx="0">
              <a:schemeClr val="accent1"/>
            </a:effectRef>
            <a:fontRef idx="minor">
              <a:schemeClr val="tx1"/>
            </a:fontRef>
          </p:style>
        </p:cxnSp>
        <p:cxnSp>
          <p:nvCxnSpPr>
            <p:cNvPr id="70" name="Gerade Verbindung 26">
              <a:extLst>
                <a:ext uri="{FF2B5EF4-FFF2-40B4-BE49-F238E27FC236}">
                  <a16:creationId xmlns:a16="http://schemas.microsoft.com/office/drawing/2014/main" id="{88807430-15C5-C677-A7DF-CCE08D8FB9BB}"/>
                </a:ext>
              </a:extLst>
            </p:cNvPr>
            <p:cNvCxnSpPr>
              <a:cxnSpLocks/>
            </p:cNvCxnSpPr>
            <p:nvPr userDrawn="1"/>
          </p:nvCxnSpPr>
          <p:spPr>
            <a:xfrm flipV="1">
              <a:off x="4752975" y="-214631"/>
              <a:ext cx="0" cy="135000"/>
            </a:xfrm>
            <a:prstGeom prst="line">
              <a:avLst/>
            </a:prstGeom>
            <a:ln>
              <a:solidFill>
                <a:srgbClr val="E22F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26">
            <a:extLst>
              <a:ext uri="{FF2B5EF4-FFF2-40B4-BE49-F238E27FC236}">
                <a16:creationId xmlns:a16="http://schemas.microsoft.com/office/drawing/2014/main" id="{3C309FA3-9C14-0523-9777-A9FC9B6CD9A4}"/>
              </a:ext>
            </a:extLst>
          </p:cNvPr>
          <p:cNvCxnSpPr>
            <a:cxnSpLocks/>
          </p:cNvCxnSpPr>
          <p:nvPr userDrawn="1"/>
        </p:nvCxnSpPr>
        <p:spPr>
          <a:xfrm flipH="1">
            <a:off x="-297264" y="2840115"/>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26">
            <a:extLst>
              <a:ext uri="{FF2B5EF4-FFF2-40B4-BE49-F238E27FC236}">
                <a16:creationId xmlns:a16="http://schemas.microsoft.com/office/drawing/2014/main" id="{CFD1FEE1-241E-2FDD-2388-54B7FB943391}"/>
              </a:ext>
            </a:extLst>
          </p:cNvPr>
          <p:cNvCxnSpPr>
            <a:cxnSpLocks/>
          </p:cNvCxnSpPr>
          <p:nvPr userDrawn="1"/>
        </p:nvCxnSpPr>
        <p:spPr>
          <a:xfrm flipH="1">
            <a:off x="-293241" y="3235779"/>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26">
            <a:extLst>
              <a:ext uri="{FF2B5EF4-FFF2-40B4-BE49-F238E27FC236}">
                <a16:creationId xmlns:a16="http://schemas.microsoft.com/office/drawing/2014/main" id="{2F8A83F3-9470-A305-4C13-4319CB5A5D8A}"/>
              </a:ext>
            </a:extLst>
          </p:cNvPr>
          <p:cNvCxnSpPr>
            <a:cxnSpLocks/>
          </p:cNvCxnSpPr>
          <p:nvPr userDrawn="1"/>
        </p:nvCxnSpPr>
        <p:spPr>
          <a:xfrm flipH="1">
            <a:off x="-297264" y="3913112"/>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26">
            <a:extLst>
              <a:ext uri="{FF2B5EF4-FFF2-40B4-BE49-F238E27FC236}">
                <a16:creationId xmlns:a16="http://schemas.microsoft.com/office/drawing/2014/main" id="{3C85B89D-43D8-6607-7698-D77E43AE413D}"/>
              </a:ext>
            </a:extLst>
          </p:cNvPr>
          <p:cNvCxnSpPr/>
          <p:nvPr userDrawn="1"/>
        </p:nvCxnSpPr>
        <p:spPr>
          <a:xfrm rot="5400000">
            <a:off x="-207264" y="4490385"/>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26">
            <a:extLst>
              <a:ext uri="{FF2B5EF4-FFF2-40B4-BE49-F238E27FC236}">
                <a16:creationId xmlns:a16="http://schemas.microsoft.com/office/drawing/2014/main" id="{79A2B01F-B8BA-C6FA-7C0C-6A66F047A1EC}"/>
              </a:ext>
            </a:extLst>
          </p:cNvPr>
          <p:cNvCxnSpPr>
            <a:cxnSpLocks/>
          </p:cNvCxnSpPr>
          <p:nvPr userDrawn="1"/>
        </p:nvCxnSpPr>
        <p:spPr>
          <a:xfrm flipH="1">
            <a:off x="-297264" y="25611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26">
            <a:extLst>
              <a:ext uri="{FF2B5EF4-FFF2-40B4-BE49-F238E27FC236}">
                <a16:creationId xmlns:a16="http://schemas.microsoft.com/office/drawing/2014/main" id="{74A7CD2C-DFD7-CADD-D9E8-A1378CD79141}"/>
              </a:ext>
            </a:extLst>
          </p:cNvPr>
          <p:cNvCxnSpPr>
            <a:cxnSpLocks/>
          </p:cNvCxnSpPr>
          <p:nvPr userDrawn="1"/>
        </p:nvCxnSpPr>
        <p:spPr>
          <a:xfrm flipH="1">
            <a:off x="-297264" y="4288367"/>
            <a:ext cx="1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26">
            <a:extLst>
              <a:ext uri="{FF2B5EF4-FFF2-40B4-BE49-F238E27FC236}">
                <a16:creationId xmlns:a16="http://schemas.microsoft.com/office/drawing/2014/main" id="{4F6A8E1D-C553-223E-FD75-6B9897D018BA}"/>
              </a:ext>
            </a:extLst>
          </p:cNvPr>
          <p:cNvCxnSpPr/>
          <p:nvPr userDrawn="1"/>
        </p:nvCxnSpPr>
        <p:spPr>
          <a:xfrm rot="5400000">
            <a:off x="-207264" y="1262852"/>
            <a:ext cx="0" cy="180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26">
            <a:extLst>
              <a:ext uri="{FF2B5EF4-FFF2-40B4-BE49-F238E27FC236}">
                <a16:creationId xmlns:a16="http://schemas.microsoft.com/office/drawing/2014/main" id="{86BC5DDB-3141-5D2A-E345-34F745D61A04}"/>
              </a:ext>
            </a:extLst>
          </p:cNvPr>
          <p:cNvCxnSpPr>
            <a:cxnSpLocks/>
          </p:cNvCxnSpPr>
          <p:nvPr userDrawn="1"/>
        </p:nvCxnSpPr>
        <p:spPr>
          <a:xfrm rot="5400000">
            <a:off x="-203241" y="5600572"/>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26">
            <a:extLst>
              <a:ext uri="{FF2B5EF4-FFF2-40B4-BE49-F238E27FC236}">
                <a16:creationId xmlns:a16="http://schemas.microsoft.com/office/drawing/2014/main" id="{16D806CC-EAEE-54D4-2790-1BE7A40A9FB6}"/>
              </a:ext>
            </a:extLst>
          </p:cNvPr>
          <p:cNvCxnSpPr>
            <a:cxnSpLocks/>
          </p:cNvCxnSpPr>
          <p:nvPr userDrawn="1"/>
        </p:nvCxnSpPr>
        <p:spPr>
          <a:xfrm rot="5400000">
            <a:off x="-203241" y="5239737"/>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26">
            <a:extLst>
              <a:ext uri="{FF2B5EF4-FFF2-40B4-BE49-F238E27FC236}">
                <a16:creationId xmlns:a16="http://schemas.microsoft.com/office/drawing/2014/main" id="{0ED6559F-11C0-4A54-B8F8-E61A2BA3351F}"/>
              </a:ext>
            </a:extLst>
          </p:cNvPr>
          <p:cNvCxnSpPr>
            <a:cxnSpLocks/>
          </p:cNvCxnSpPr>
          <p:nvPr userDrawn="1"/>
        </p:nvCxnSpPr>
        <p:spPr>
          <a:xfrm rot="5400000">
            <a:off x="-203241" y="3519416"/>
            <a:ext cx="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2024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Lst>
  <p:hf hdr="0"/>
  <p:txStyles>
    <p:titleStyle>
      <a:lvl1pPr marL="0" marR="0" indent="0" algn="l" defTabSz="914377" rtl="0" eaLnBrk="1" fontAlgn="auto" latinLnBrk="0" hangingPunct="1">
        <a:lnSpc>
          <a:spcPct val="100000"/>
        </a:lnSpc>
        <a:spcBef>
          <a:spcPts val="0"/>
        </a:spcBef>
        <a:spcAft>
          <a:spcPts val="0"/>
        </a:spcAft>
        <a:buClrTx/>
        <a:buSzTx/>
        <a:buFontTx/>
        <a:buNone/>
        <a:tabLst/>
        <a:defRPr sz="2933" kern="1200">
          <a:solidFill>
            <a:schemeClr val="tx1"/>
          </a:solidFill>
          <a:latin typeface="+mj-lt"/>
          <a:ea typeface="+mj-ea"/>
          <a:cs typeface="Arial" panose="020B0604020202020204" pitchFamily="34" charset="0"/>
        </a:defRPr>
      </a:lvl1pPr>
    </p:titleStyle>
    <p:body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12">
          <p15:clr>
            <a:srgbClr val="F26B43"/>
          </p15:clr>
        </p15:guide>
        <p15:guide id="2" pos="264">
          <p15:clr>
            <a:srgbClr val="A4A3A4"/>
          </p15:clr>
        </p15:guide>
        <p15:guide id="3" pos="396">
          <p15:clr>
            <a:srgbClr val="F26B43"/>
          </p15:clr>
        </p15:guide>
        <p15:guide id="4" pos="674">
          <p15:clr>
            <a:srgbClr val="547EBF"/>
          </p15:clr>
        </p15:guide>
        <p15:guide id="5" pos="842">
          <p15:clr>
            <a:srgbClr val="547EBF"/>
          </p15:clr>
        </p15:guide>
        <p15:guide id="6" pos="1120">
          <p15:clr>
            <a:srgbClr val="547EBF"/>
          </p15:clr>
        </p15:guide>
        <p15:guide id="7" pos="1288">
          <p15:clr>
            <a:srgbClr val="547EBF"/>
          </p15:clr>
        </p15:guide>
        <p15:guide id="8" pos="1564">
          <p15:clr>
            <a:srgbClr val="547EBF"/>
          </p15:clr>
        </p15:guide>
        <p15:guide id="9" pos="1736">
          <p15:clr>
            <a:srgbClr val="547EBF"/>
          </p15:clr>
        </p15:guide>
        <p15:guide id="10" pos="2008">
          <p15:clr>
            <a:srgbClr val="547EBF"/>
          </p15:clr>
        </p15:guide>
        <p15:guide id="11" pos="2182">
          <p15:clr>
            <a:srgbClr val="547EBF"/>
          </p15:clr>
        </p15:guide>
        <p15:guide id="12" orient="horz" pos="180">
          <p15:clr>
            <a:srgbClr val="F26B43"/>
          </p15:clr>
        </p15:guide>
        <p15:guide id="13" orient="horz" pos="226">
          <p15:clr>
            <a:srgbClr val="A4A3A4"/>
          </p15:clr>
        </p15:guide>
        <p15:guide id="14" orient="horz" pos="722">
          <p15:clr>
            <a:srgbClr val="A4A3A4"/>
          </p15:clr>
        </p15:guide>
        <p15:guide id="15" orient="horz" pos="1038">
          <p15:clr>
            <a:srgbClr val="A4A3A4"/>
          </p15:clr>
        </p15:guide>
        <p15:guide id="16" pos="2464">
          <p15:clr>
            <a:srgbClr val="547EBF"/>
          </p15:clr>
        </p15:guide>
        <p15:guide id="17" pos="2631">
          <p15:clr>
            <a:srgbClr val="547EBF"/>
          </p15:clr>
        </p15:guide>
        <p15:guide id="18" pos="2906">
          <p15:clr>
            <a:srgbClr val="547EBF"/>
          </p15:clr>
        </p15:guide>
        <p15:guide id="19" pos="3080">
          <p15:clr>
            <a:srgbClr val="547EBF"/>
          </p15:clr>
        </p15:guide>
        <p15:guide id="20" pos="3356">
          <p15:clr>
            <a:srgbClr val="547EBF"/>
          </p15:clr>
        </p15:guide>
        <p15:guide id="21" pos="3522">
          <p15:clr>
            <a:srgbClr val="547EBF"/>
          </p15:clr>
        </p15:guide>
        <p15:guide id="22" pos="3800">
          <p15:clr>
            <a:srgbClr val="547EBF"/>
          </p15:clr>
        </p15:guide>
        <p15:guide id="23" pos="3973">
          <p15:clr>
            <a:srgbClr val="547EBF"/>
          </p15:clr>
        </p15:guide>
        <p15:guide id="24" pos="5591">
          <p15:clr>
            <a:srgbClr val="F26B43"/>
          </p15:clr>
        </p15:guide>
        <p15:guide id="25" pos="4249">
          <p15:clr>
            <a:srgbClr val="547EBF"/>
          </p15:clr>
        </p15:guide>
        <p15:guide id="26" pos="4422">
          <p15:clr>
            <a:srgbClr val="547EBF"/>
          </p15:clr>
        </p15:guide>
        <p15:guide id="27" pos="4698">
          <p15:clr>
            <a:srgbClr val="547EBF"/>
          </p15:clr>
        </p15:guide>
        <p15:guide id="28" pos="4867">
          <p15:clr>
            <a:srgbClr val="547EBF"/>
          </p15:clr>
        </p15:guide>
        <p15:guide id="29" pos="5148">
          <p15:clr>
            <a:srgbClr val="547EBF"/>
          </p15:clr>
        </p15:guide>
        <p15:guide id="30" pos="5314">
          <p15:clr>
            <a:srgbClr val="547EBF"/>
          </p15:clr>
        </p15:guide>
        <p15:guide id="31" pos="2994">
          <p15:clr>
            <a:srgbClr val="A4A3A4"/>
          </p15:clr>
        </p15:guide>
        <p15:guide id="32" orient="horz" pos="1341">
          <p15:clr>
            <a:srgbClr val="A4A3A4"/>
          </p15:clr>
        </p15:guide>
        <p15:guide id="33" orient="horz" pos="1528">
          <p15:clr>
            <a:srgbClr val="A4A3A4"/>
          </p15:clr>
        </p15:guide>
        <p15:guide id="34" orient="horz" pos="1847">
          <p15:clr>
            <a:srgbClr val="A4A3A4"/>
          </p15:clr>
        </p15:guide>
        <p15:guide id="35" orient="horz" pos="2162">
          <p15:clr>
            <a:srgbClr val="A4A3A4"/>
          </p15:clr>
        </p15:guide>
        <p15:guide id="36" orient="horz" pos="1210">
          <p15:clr>
            <a:srgbClr val="A4A3A4"/>
          </p15:clr>
        </p15:guide>
        <p15:guide id="37" orient="horz" pos="2026">
          <p15:clr>
            <a:srgbClr val="A4A3A4"/>
          </p15:clr>
        </p15:guide>
        <p15:guide id="38" orient="horz" pos="636">
          <p15:clr>
            <a:srgbClr val="A4A3A4"/>
          </p15:clr>
        </p15:guide>
        <p15:guide id="39" orient="horz" pos="1701">
          <p15:clr>
            <a:srgbClr val="A4A3A4"/>
          </p15:clr>
        </p15:guide>
        <p15:guide id="40" orient="horz" pos="2518">
          <p15:clr>
            <a:srgbClr val="A4A3A4"/>
          </p15:clr>
        </p15:guide>
        <p15:guide id="41" orient="horz" pos="268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57.png"/><Relationship Id="rId4" Type="http://schemas.openxmlformats.org/officeDocument/2006/relationships/image" Target="../media/image5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8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notesSlide" Target="../notesSlides/notesSlide3.xml"/><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slideLayout" Target="../slideLayouts/slideLayout84.xml"/><Relationship Id="rId1" Type="http://schemas.openxmlformats.org/officeDocument/2006/relationships/tags" Target="../tags/tag2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emf"/><Relationship Id="rId10" Type="http://schemas.openxmlformats.org/officeDocument/2006/relationships/image" Target="../media/image38.png"/><Relationship Id="rId4" Type="http://schemas.openxmlformats.org/officeDocument/2006/relationships/oleObject" Target="../embeddings/oleObject1.bin"/><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BEA45-59FB-3C33-5ADD-F2EFF0EA7EC6}"/>
            </a:ext>
          </a:extLst>
        </p:cNvPr>
        <p:cNvGrpSpPr/>
        <p:nvPr/>
      </p:nvGrpSpPr>
      <p:grpSpPr>
        <a:xfrm>
          <a:off x="0" y="0"/>
          <a:ext cx="0" cy="0"/>
          <a:chOff x="0" y="0"/>
          <a:chExt cx="0" cy="0"/>
        </a:xfrm>
      </p:grpSpPr>
      <p:pic>
        <p:nvPicPr>
          <p:cNvPr id="6" name="Picture 5" descr="A pink and blue gradient&#10;&#10;AI-generated content may be incorrect.">
            <a:extLst>
              <a:ext uri="{FF2B5EF4-FFF2-40B4-BE49-F238E27FC236}">
                <a16:creationId xmlns:a16="http://schemas.microsoft.com/office/drawing/2014/main" id="{13EF156F-2CD0-4E1D-55F3-18D430A1D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0BB8904E-520B-913E-7F8C-9575CF8C8B7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8958" y="403167"/>
            <a:ext cx="1521127" cy="216000"/>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4FB5A141-146B-30FC-BCBE-D6D4AAB52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11" y="1740338"/>
            <a:ext cx="4275520" cy="1973317"/>
          </a:xfrm>
          <a:prstGeom prst="rect">
            <a:avLst/>
          </a:prstGeom>
        </p:spPr>
      </p:pic>
    </p:spTree>
    <p:extLst>
      <p:ext uri="{BB962C8B-B14F-4D97-AF65-F5344CB8AC3E}">
        <p14:creationId xmlns:p14="http://schemas.microsoft.com/office/powerpoint/2010/main" val="218761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842BD-F152-D894-0F1F-06DCCC4B2060}"/>
            </a:ext>
          </a:extLst>
        </p:cNvPr>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14BDFFE7-C118-58BD-1B2C-A8302420CCAF}"/>
              </a:ext>
            </a:extLst>
          </p:cNvPr>
          <p:cNvSpPr/>
          <p:nvPr/>
        </p:nvSpPr>
        <p:spPr>
          <a:xfrm>
            <a:off x="5890631" y="4861233"/>
            <a:ext cx="6172893" cy="1099408"/>
          </a:xfrm>
          <a:prstGeom prst="roundRect">
            <a:avLst/>
          </a:prstGeom>
          <a:solidFill>
            <a:schemeClr val="tx1"/>
          </a:solidFill>
        </p:spPr>
        <p:txBody>
          <a:bodyPr vert="horz" lIns="73152" tIns="73152" rIns="60960" bIns="48768"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3" name="Rectangle 2">
            <a:extLst>
              <a:ext uri="{FF2B5EF4-FFF2-40B4-BE49-F238E27FC236}">
                <a16:creationId xmlns:a16="http://schemas.microsoft.com/office/drawing/2014/main" id="{EF2FC33A-9954-6533-7DE2-D1B014D534B9}"/>
              </a:ext>
            </a:extLst>
          </p:cNvPr>
          <p:cNvSpPr/>
          <p:nvPr/>
        </p:nvSpPr>
        <p:spPr>
          <a:xfrm flipH="1">
            <a:off x="6041413" y="1969580"/>
            <a:ext cx="6022111" cy="2258051"/>
          </a:xfrm>
          <a:prstGeom prst="rect">
            <a:avLst/>
          </a:prstGeom>
          <a:solidFill>
            <a:schemeClr val="bg2"/>
          </a:solidFill>
        </p:spPr>
        <p:txBody>
          <a:bodyPr vert="horz" lIns="73152" tIns="73152" rIns="60960" bIns="48768"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231632">
              <a:spcAft>
                <a:spcPts val="800"/>
              </a:spcAft>
              <a:tabLst>
                <a:tab pos="231632" algn="l"/>
                <a:tab pos="463260" algn="l"/>
                <a:tab pos="694892" algn="l"/>
                <a:tab pos="926524" algn="l"/>
              </a:tabLst>
              <a:defRPr/>
            </a:pPr>
            <a:endParaRPr lang="en-US" sz="1867">
              <a:solidFill>
                <a:srgbClr val="3B3B3B"/>
              </a:solidFill>
              <a:latin typeface="Arial"/>
              <a:cs typeface="Arial" panose="020B0604020202020204" pitchFamily="34" charset="0"/>
            </a:endParaRPr>
          </a:p>
        </p:txBody>
      </p:sp>
      <p:sp>
        <p:nvSpPr>
          <p:cNvPr id="2" name="Title 1">
            <a:extLst>
              <a:ext uri="{FF2B5EF4-FFF2-40B4-BE49-F238E27FC236}">
                <a16:creationId xmlns:a16="http://schemas.microsoft.com/office/drawing/2014/main" id="{7C2C03A7-6CD8-0BD7-9AAE-6FF979A20363}"/>
              </a:ext>
            </a:extLst>
          </p:cNvPr>
          <p:cNvSpPr>
            <a:spLocks noGrp="1"/>
          </p:cNvSpPr>
          <p:nvPr>
            <p:ph type="title"/>
          </p:nvPr>
        </p:nvSpPr>
        <p:spPr>
          <a:xfrm>
            <a:off x="773552" y="259519"/>
            <a:ext cx="11289971" cy="96096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667" dirty="0">
                <a:cs typeface="Arial"/>
              </a:rPr>
              <a:t>Recent CMS guidance would suggest significant changes to buy &amp; bill reimbursement methodologies without a published ASP for Selected Drugs</a:t>
            </a:r>
            <a:endParaRPr lang="en-US" sz="2667" dirty="0"/>
          </a:p>
        </p:txBody>
      </p:sp>
      <p:sp>
        <p:nvSpPr>
          <p:cNvPr id="4" name="Date Placeholder 3">
            <a:extLst>
              <a:ext uri="{FF2B5EF4-FFF2-40B4-BE49-F238E27FC236}">
                <a16:creationId xmlns:a16="http://schemas.microsoft.com/office/drawing/2014/main" id="{E9C1BF6B-AAAB-13CF-D21E-8EF100BEB283}"/>
              </a:ext>
            </a:extLst>
          </p:cNvPr>
          <p:cNvSpPr>
            <a:spLocks noGrp="1"/>
          </p:cNvSpPr>
          <p:nvPr>
            <p:ph type="dt" sz="half" idx="10"/>
          </p:nvPr>
        </p:nvSpPr>
        <p:spPr/>
        <p:txBody>
          <a:bodyPr/>
          <a:lstStyle>
            <a:defPPr>
              <a:defRPr lang="en-US"/>
            </a:defPPr>
            <a:lvl1pPr marL="0" algn="l" defTabSz="812740" rtl="0" eaLnBrk="1" latinLnBrk="0" hangingPunct="1">
              <a:defRPr sz="3200" kern="1200">
                <a:solidFill>
                  <a:schemeClr val="tx1"/>
                </a:solidFill>
                <a:latin typeface="+mn-lt"/>
                <a:ea typeface="+mn-ea"/>
                <a:cs typeface="+mn-cs"/>
              </a:defRPr>
            </a:lvl1pPr>
            <a:lvl2pPr marL="812740" algn="l" defTabSz="812740" rtl="0" eaLnBrk="1" latinLnBrk="0" hangingPunct="1">
              <a:defRPr sz="3200" kern="1200">
                <a:solidFill>
                  <a:schemeClr val="tx1"/>
                </a:solidFill>
                <a:latin typeface="+mn-lt"/>
                <a:ea typeface="+mn-ea"/>
                <a:cs typeface="+mn-cs"/>
              </a:defRPr>
            </a:lvl2pPr>
            <a:lvl3pPr marL="1625478" algn="l" defTabSz="812740" rtl="0" eaLnBrk="1" latinLnBrk="0" hangingPunct="1">
              <a:defRPr sz="3200" kern="1200">
                <a:solidFill>
                  <a:schemeClr val="tx1"/>
                </a:solidFill>
                <a:latin typeface="+mn-lt"/>
                <a:ea typeface="+mn-ea"/>
                <a:cs typeface="+mn-cs"/>
              </a:defRPr>
            </a:lvl3pPr>
            <a:lvl4pPr marL="2438218" algn="l" defTabSz="812740" rtl="0" eaLnBrk="1" latinLnBrk="0" hangingPunct="1">
              <a:defRPr sz="3200" kern="1200">
                <a:solidFill>
                  <a:schemeClr val="tx1"/>
                </a:solidFill>
                <a:latin typeface="+mn-lt"/>
                <a:ea typeface="+mn-ea"/>
                <a:cs typeface="+mn-cs"/>
              </a:defRPr>
            </a:lvl4pPr>
            <a:lvl5pPr marL="3250956" algn="l" defTabSz="812740" rtl="0" eaLnBrk="1" latinLnBrk="0" hangingPunct="1">
              <a:defRPr sz="3200" kern="1200">
                <a:solidFill>
                  <a:schemeClr val="tx1"/>
                </a:solidFill>
                <a:latin typeface="+mn-lt"/>
                <a:ea typeface="+mn-ea"/>
                <a:cs typeface="+mn-cs"/>
              </a:defRPr>
            </a:lvl5pPr>
            <a:lvl6pPr marL="4063696" algn="l" defTabSz="812740" rtl="0" eaLnBrk="1" latinLnBrk="0" hangingPunct="1">
              <a:defRPr sz="3200" kern="1200">
                <a:solidFill>
                  <a:schemeClr val="tx1"/>
                </a:solidFill>
                <a:latin typeface="+mn-lt"/>
                <a:ea typeface="+mn-ea"/>
                <a:cs typeface="+mn-cs"/>
              </a:defRPr>
            </a:lvl6pPr>
            <a:lvl7pPr marL="4876435" algn="l" defTabSz="812740" rtl="0" eaLnBrk="1" latinLnBrk="0" hangingPunct="1">
              <a:defRPr sz="3200" kern="1200">
                <a:solidFill>
                  <a:schemeClr val="tx1"/>
                </a:solidFill>
                <a:latin typeface="+mn-lt"/>
                <a:ea typeface="+mn-ea"/>
                <a:cs typeface="+mn-cs"/>
              </a:defRPr>
            </a:lvl7pPr>
            <a:lvl8pPr marL="5689172" algn="l" defTabSz="812740" rtl="0" eaLnBrk="1" latinLnBrk="0" hangingPunct="1">
              <a:defRPr sz="3200" kern="1200">
                <a:solidFill>
                  <a:schemeClr val="tx1"/>
                </a:solidFill>
                <a:latin typeface="+mn-lt"/>
                <a:ea typeface="+mn-ea"/>
                <a:cs typeface="+mn-cs"/>
              </a:defRPr>
            </a:lvl8pPr>
            <a:lvl9pPr marL="6501912" algn="l" defTabSz="812740" rtl="0" eaLnBrk="1" latinLnBrk="0" hangingPunct="1">
              <a:defRPr sz="3200" kern="1200">
                <a:solidFill>
                  <a:schemeClr val="tx1"/>
                </a:solidFill>
                <a:latin typeface="+mn-lt"/>
                <a:ea typeface="+mn-ea"/>
                <a:cs typeface="+mn-cs"/>
              </a:defRPr>
            </a:lvl9pPr>
          </a:lstStyle>
          <a:p>
            <a:pPr defTabSz="609555">
              <a:defRPr/>
            </a:pPr>
            <a:fld id="{45613EA8-8834-B047-B344-C02DD53CDA9F}" type="datetime1">
              <a:rPr lang="en-US" sz="800">
                <a:solidFill>
                  <a:srgbClr val="461E96"/>
                </a:solidFill>
                <a:latin typeface="Arial"/>
              </a:rPr>
              <a:pPr defTabSz="609555">
                <a:defRPr/>
              </a:pPr>
              <a:t>11/15/2025</a:t>
            </a:fld>
            <a:endParaRPr lang="en-US" sz="800">
              <a:solidFill>
                <a:srgbClr val="461E96"/>
              </a:solidFill>
              <a:latin typeface="Arial"/>
            </a:endParaRPr>
          </a:p>
        </p:txBody>
      </p:sp>
      <p:sp>
        <p:nvSpPr>
          <p:cNvPr id="5" name="Footer Placeholder 4">
            <a:extLst>
              <a:ext uri="{FF2B5EF4-FFF2-40B4-BE49-F238E27FC236}">
                <a16:creationId xmlns:a16="http://schemas.microsoft.com/office/drawing/2014/main" id="{0E3BFF23-D8AE-8AA5-EA47-F25EBA003184}"/>
              </a:ext>
            </a:extLst>
          </p:cNvPr>
          <p:cNvSpPr>
            <a:spLocks noGrp="1"/>
          </p:cNvSpPr>
          <p:nvPr>
            <p:ph type="ftr" sz="quarter" idx="11"/>
          </p:nvPr>
        </p:nvSpPr>
        <p:spPr>
          <a:xfrm rot="-5400000">
            <a:off x="-850724" y="4327489"/>
            <a:ext cx="2330445" cy="144000"/>
          </a:xfrm>
        </p:spPr>
        <p:txBody>
          <a:bodyPr/>
          <a:lstStyle>
            <a:defPPr>
              <a:defRPr lang="en-US"/>
            </a:defPPr>
            <a:lvl1pPr marL="0" algn="l" defTabSz="812740" rtl="0" eaLnBrk="1" latinLnBrk="0" hangingPunct="1">
              <a:defRPr sz="3200" kern="1200">
                <a:solidFill>
                  <a:schemeClr val="tx1"/>
                </a:solidFill>
                <a:latin typeface="+mn-lt"/>
                <a:ea typeface="+mn-ea"/>
                <a:cs typeface="+mn-cs"/>
              </a:defRPr>
            </a:lvl1pPr>
            <a:lvl2pPr marL="812740" algn="l" defTabSz="812740" rtl="0" eaLnBrk="1" latinLnBrk="0" hangingPunct="1">
              <a:defRPr sz="3200" kern="1200">
                <a:solidFill>
                  <a:schemeClr val="tx1"/>
                </a:solidFill>
                <a:latin typeface="+mn-lt"/>
                <a:ea typeface="+mn-ea"/>
                <a:cs typeface="+mn-cs"/>
              </a:defRPr>
            </a:lvl2pPr>
            <a:lvl3pPr marL="1625478" algn="l" defTabSz="812740" rtl="0" eaLnBrk="1" latinLnBrk="0" hangingPunct="1">
              <a:defRPr sz="3200" kern="1200">
                <a:solidFill>
                  <a:schemeClr val="tx1"/>
                </a:solidFill>
                <a:latin typeface="+mn-lt"/>
                <a:ea typeface="+mn-ea"/>
                <a:cs typeface="+mn-cs"/>
              </a:defRPr>
            </a:lvl3pPr>
            <a:lvl4pPr marL="2438218" algn="l" defTabSz="812740" rtl="0" eaLnBrk="1" latinLnBrk="0" hangingPunct="1">
              <a:defRPr sz="3200" kern="1200">
                <a:solidFill>
                  <a:schemeClr val="tx1"/>
                </a:solidFill>
                <a:latin typeface="+mn-lt"/>
                <a:ea typeface="+mn-ea"/>
                <a:cs typeface="+mn-cs"/>
              </a:defRPr>
            </a:lvl4pPr>
            <a:lvl5pPr marL="3250956" algn="l" defTabSz="812740" rtl="0" eaLnBrk="1" latinLnBrk="0" hangingPunct="1">
              <a:defRPr sz="3200" kern="1200">
                <a:solidFill>
                  <a:schemeClr val="tx1"/>
                </a:solidFill>
                <a:latin typeface="+mn-lt"/>
                <a:ea typeface="+mn-ea"/>
                <a:cs typeface="+mn-cs"/>
              </a:defRPr>
            </a:lvl5pPr>
            <a:lvl6pPr marL="4063696" algn="l" defTabSz="812740" rtl="0" eaLnBrk="1" latinLnBrk="0" hangingPunct="1">
              <a:defRPr sz="3200" kern="1200">
                <a:solidFill>
                  <a:schemeClr val="tx1"/>
                </a:solidFill>
                <a:latin typeface="+mn-lt"/>
                <a:ea typeface="+mn-ea"/>
                <a:cs typeface="+mn-cs"/>
              </a:defRPr>
            </a:lvl6pPr>
            <a:lvl7pPr marL="4876435" algn="l" defTabSz="812740" rtl="0" eaLnBrk="1" latinLnBrk="0" hangingPunct="1">
              <a:defRPr sz="3200" kern="1200">
                <a:solidFill>
                  <a:schemeClr val="tx1"/>
                </a:solidFill>
                <a:latin typeface="+mn-lt"/>
                <a:ea typeface="+mn-ea"/>
                <a:cs typeface="+mn-cs"/>
              </a:defRPr>
            </a:lvl7pPr>
            <a:lvl8pPr marL="5689172" algn="l" defTabSz="812740" rtl="0" eaLnBrk="1" latinLnBrk="0" hangingPunct="1">
              <a:defRPr sz="3200" kern="1200">
                <a:solidFill>
                  <a:schemeClr val="tx1"/>
                </a:solidFill>
                <a:latin typeface="+mn-lt"/>
                <a:ea typeface="+mn-ea"/>
                <a:cs typeface="+mn-cs"/>
              </a:defRPr>
            </a:lvl8pPr>
            <a:lvl9pPr marL="6501912" algn="l" defTabSz="812740" rtl="0" eaLnBrk="1" latinLnBrk="0" hangingPunct="1">
              <a:defRPr sz="3200" kern="1200">
                <a:solidFill>
                  <a:schemeClr val="tx1"/>
                </a:solidFill>
                <a:latin typeface="+mn-lt"/>
                <a:ea typeface="+mn-ea"/>
                <a:cs typeface="+mn-cs"/>
              </a:defRPr>
            </a:lvl9pPr>
          </a:lstStyle>
          <a:p>
            <a:pPr defTabSz="609555">
              <a:defRPr/>
            </a:pPr>
            <a:r>
              <a:rPr lang="en-US" sz="800">
                <a:solidFill>
                  <a:srgbClr val="461E96"/>
                </a:solidFill>
                <a:latin typeface="Aptos"/>
              </a:rPr>
              <a:t>Confidential</a:t>
            </a:r>
          </a:p>
        </p:txBody>
      </p:sp>
      <p:sp>
        <p:nvSpPr>
          <p:cNvPr id="6" name="Slide Number Placeholder 5">
            <a:extLst>
              <a:ext uri="{FF2B5EF4-FFF2-40B4-BE49-F238E27FC236}">
                <a16:creationId xmlns:a16="http://schemas.microsoft.com/office/drawing/2014/main" id="{B53257FA-DB3F-221A-BB9F-72292B7378C2}"/>
              </a:ext>
            </a:extLst>
          </p:cNvPr>
          <p:cNvSpPr>
            <a:spLocks noGrp="1"/>
          </p:cNvSpPr>
          <p:nvPr>
            <p:ph type="sldNum" sz="quarter" idx="12"/>
          </p:nvPr>
        </p:nvSpPr>
        <p:spPr/>
        <p:txBody>
          <a:bodyPr/>
          <a:lstStyle>
            <a:defPPr>
              <a:defRPr lang="en-US"/>
            </a:defPPr>
            <a:lvl1pPr marL="0" algn="l" defTabSz="812740" rtl="0" eaLnBrk="1" latinLnBrk="0" hangingPunct="1">
              <a:defRPr sz="3200" kern="1200">
                <a:solidFill>
                  <a:schemeClr val="tx1"/>
                </a:solidFill>
                <a:latin typeface="+mn-lt"/>
                <a:ea typeface="+mn-ea"/>
                <a:cs typeface="+mn-cs"/>
              </a:defRPr>
            </a:lvl1pPr>
            <a:lvl2pPr marL="812740" algn="l" defTabSz="812740" rtl="0" eaLnBrk="1" latinLnBrk="0" hangingPunct="1">
              <a:defRPr sz="3200" kern="1200">
                <a:solidFill>
                  <a:schemeClr val="tx1"/>
                </a:solidFill>
                <a:latin typeface="+mn-lt"/>
                <a:ea typeface="+mn-ea"/>
                <a:cs typeface="+mn-cs"/>
              </a:defRPr>
            </a:lvl2pPr>
            <a:lvl3pPr marL="1625478" algn="l" defTabSz="812740" rtl="0" eaLnBrk="1" latinLnBrk="0" hangingPunct="1">
              <a:defRPr sz="3200" kern="1200">
                <a:solidFill>
                  <a:schemeClr val="tx1"/>
                </a:solidFill>
                <a:latin typeface="+mn-lt"/>
                <a:ea typeface="+mn-ea"/>
                <a:cs typeface="+mn-cs"/>
              </a:defRPr>
            </a:lvl3pPr>
            <a:lvl4pPr marL="2438218" algn="l" defTabSz="812740" rtl="0" eaLnBrk="1" latinLnBrk="0" hangingPunct="1">
              <a:defRPr sz="3200" kern="1200">
                <a:solidFill>
                  <a:schemeClr val="tx1"/>
                </a:solidFill>
                <a:latin typeface="+mn-lt"/>
                <a:ea typeface="+mn-ea"/>
                <a:cs typeface="+mn-cs"/>
              </a:defRPr>
            </a:lvl4pPr>
            <a:lvl5pPr marL="3250956" algn="l" defTabSz="812740" rtl="0" eaLnBrk="1" latinLnBrk="0" hangingPunct="1">
              <a:defRPr sz="3200" kern="1200">
                <a:solidFill>
                  <a:schemeClr val="tx1"/>
                </a:solidFill>
                <a:latin typeface="+mn-lt"/>
                <a:ea typeface="+mn-ea"/>
                <a:cs typeface="+mn-cs"/>
              </a:defRPr>
            </a:lvl5pPr>
            <a:lvl6pPr marL="4063696" algn="l" defTabSz="812740" rtl="0" eaLnBrk="1" latinLnBrk="0" hangingPunct="1">
              <a:defRPr sz="3200" kern="1200">
                <a:solidFill>
                  <a:schemeClr val="tx1"/>
                </a:solidFill>
                <a:latin typeface="+mn-lt"/>
                <a:ea typeface="+mn-ea"/>
                <a:cs typeface="+mn-cs"/>
              </a:defRPr>
            </a:lvl6pPr>
            <a:lvl7pPr marL="4876435" algn="l" defTabSz="812740" rtl="0" eaLnBrk="1" latinLnBrk="0" hangingPunct="1">
              <a:defRPr sz="3200" kern="1200">
                <a:solidFill>
                  <a:schemeClr val="tx1"/>
                </a:solidFill>
                <a:latin typeface="+mn-lt"/>
                <a:ea typeface="+mn-ea"/>
                <a:cs typeface="+mn-cs"/>
              </a:defRPr>
            </a:lvl7pPr>
            <a:lvl8pPr marL="5689172" algn="l" defTabSz="812740" rtl="0" eaLnBrk="1" latinLnBrk="0" hangingPunct="1">
              <a:defRPr sz="3200" kern="1200">
                <a:solidFill>
                  <a:schemeClr val="tx1"/>
                </a:solidFill>
                <a:latin typeface="+mn-lt"/>
                <a:ea typeface="+mn-ea"/>
                <a:cs typeface="+mn-cs"/>
              </a:defRPr>
            </a:lvl8pPr>
            <a:lvl9pPr marL="6501912" algn="l" defTabSz="812740" rtl="0" eaLnBrk="1" latinLnBrk="0" hangingPunct="1">
              <a:defRPr sz="3200" kern="1200">
                <a:solidFill>
                  <a:schemeClr val="tx1"/>
                </a:solidFill>
                <a:latin typeface="+mn-lt"/>
                <a:ea typeface="+mn-ea"/>
                <a:cs typeface="+mn-cs"/>
              </a:defRPr>
            </a:lvl9pPr>
          </a:lstStyle>
          <a:p>
            <a:pPr defTabSz="609555">
              <a:defRPr/>
            </a:pPr>
            <a:fld id="{7402B711-A71A-452E-950A-8AB93037233C}" type="slidenum">
              <a:rPr lang="en-US" sz="800">
                <a:solidFill>
                  <a:srgbClr val="461E96"/>
                </a:solidFill>
                <a:latin typeface="Aptos"/>
              </a:rPr>
              <a:pPr defTabSz="609555">
                <a:defRPr/>
              </a:pPr>
              <a:t>10</a:t>
            </a:fld>
            <a:endParaRPr lang="en-US" sz="800">
              <a:solidFill>
                <a:srgbClr val="461E96"/>
              </a:solidFill>
              <a:latin typeface="Aptos"/>
            </a:endParaRPr>
          </a:p>
        </p:txBody>
      </p:sp>
      <p:grpSp>
        <p:nvGrpSpPr>
          <p:cNvPr id="12" name="Group 11">
            <a:extLst>
              <a:ext uri="{FF2B5EF4-FFF2-40B4-BE49-F238E27FC236}">
                <a16:creationId xmlns:a16="http://schemas.microsoft.com/office/drawing/2014/main" id="{CD686505-2F60-FA28-C653-A4CF0028EE97}"/>
              </a:ext>
            </a:extLst>
          </p:cNvPr>
          <p:cNvGrpSpPr/>
          <p:nvPr/>
        </p:nvGrpSpPr>
        <p:grpSpPr>
          <a:xfrm>
            <a:off x="5730240" y="1730819"/>
            <a:ext cx="731520" cy="731520"/>
            <a:chOff x="239912" y="1398330"/>
            <a:chExt cx="789709" cy="800099"/>
          </a:xfrm>
        </p:grpSpPr>
        <p:sp>
          <p:nvSpPr>
            <p:cNvPr id="8" name="Oval 7">
              <a:extLst>
                <a:ext uri="{FF2B5EF4-FFF2-40B4-BE49-F238E27FC236}">
                  <a16:creationId xmlns:a16="http://schemas.microsoft.com/office/drawing/2014/main" id="{3DA96A81-D87E-C54F-C837-7CE41ED6ABC6}"/>
                </a:ext>
              </a:extLst>
            </p:cNvPr>
            <p:cNvSpPr/>
            <p:nvPr/>
          </p:nvSpPr>
          <p:spPr>
            <a:xfrm>
              <a:off x="239912" y="1398330"/>
              <a:ext cx="789709" cy="800099"/>
            </a:xfrm>
            <a:prstGeom prst="ellipse">
              <a:avLst/>
            </a:prstGeom>
            <a:solidFill>
              <a:schemeClr val="bg1">
                <a:lumMod val="85000"/>
              </a:schemeClr>
            </a:solidFill>
          </p:spPr>
          <p:txBody>
            <a:bodyPr vert="horz" lIns="73152" tIns="73152" rIns="60960" bIns="48768"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231632">
                <a:spcAft>
                  <a:spcPts val="800"/>
                </a:spcAft>
                <a:tabLst>
                  <a:tab pos="231632" algn="l"/>
                  <a:tab pos="463260" algn="l"/>
                  <a:tab pos="694892" algn="l"/>
                  <a:tab pos="926524" algn="l"/>
                </a:tabLst>
                <a:defRPr/>
              </a:pPr>
              <a:endParaRPr lang="en-US" sz="1867" err="1">
                <a:solidFill>
                  <a:srgbClr val="3B3B3B"/>
                </a:solidFill>
                <a:latin typeface="Arial"/>
                <a:cs typeface="Arial" panose="020B0604020202020204" pitchFamily="34" charset="0"/>
              </a:endParaRPr>
            </a:p>
          </p:txBody>
        </p:sp>
        <p:pic>
          <p:nvPicPr>
            <p:cNvPr id="20" name="Graphic 19" descr="Magnifying glass with solid fill">
              <a:extLst>
                <a:ext uri="{FF2B5EF4-FFF2-40B4-BE49-F238E27FC236}">
                  <a16:creationId xmlns:a16="http://schemas.microsoft.com/office/drawing/2014/main" id="{3106712C-C443-5D2B-E8C2-6DFB41BBD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404" y="1530745"/>
              <a:ext cx="532147" cy="539149"/>
            </a:xfrm>
            <a:prstGeom prst="rect">
              <a:avLst/>
            </a:prstGeom>
          </p:spPr>
        </p:pic>
      </p:grpSp>
      <p:sp>
        <p:nvSpPr>
          <p:cNvPr id="9" name="Text Placeholder 6">
            <a:extLst>
              <a:ext uri="{FF2B5EF4-FFF2-40B4-BE49-F238E27FC236}">
                <a16:creationId xmlns:a16="http://schemas.microsoft.com/office/drawing/2014/main" id="{AC78EE8F-E145-7717-ABBB-781602C3312C}"/>
              </a:ext>
            </a:extLst>
          </p:cNvPr>
          <p:cNvSpPr txBox="1">
            <a:spLocks/>
          </p:cNvSpPr>
          <p:nvPr/>
        </p:nvSpPr>
        <p:spPr>
          <a:xfrm>
            <a:off x="6665415" y="2087520"/>
            <a:ext cx="4229195" cy="571480"/>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2133" b="1" dirty="0">
                <a:solidFill>
                  <a:srgbClr val="3B3B3B"/>
                </a:solidFill>
                <a:latin typeface="Arial"/>
                <a:cs typeface="Arial"/>
              </a:rPr>
              <a:t>CMS has clarified...</a:t>
            </a:r>
          </a:p>
          <a:p>
            <a:pPr defTabSz="812760">
              <a:defRPr/>
            </a:pPr>
            <a:endParaRPr lang="en-US" sz="1800" b="1" dirty="0">
              <a:solidFill>
                <a:srgbClr val="461E96"/>
              </a:solidFill>
              <a:latin typeface="Arial"/>
            </a:endParaRPr>
          </a:p>
        </p:txBody>
      </p:sp>
      <p:sp>
        <p:nvSpPr>
          <p:cNvPr id="19" name="TextBox 18">
            <a:extLst>
              <a:ext uri="{FF2B5EF4-FFF2-40B4-BE49-F238E27FC236}">
                <a16:creationId xmlns:a16="http://schemas.microsoft.com/office/drawing/2014/main" id="{F091BF7E-BDE0-86C2-13DD-3A709B5C2718}"/>
              </a:ext>
            </a:extLst>
          </p:cNvPr>
          <p:cNvSpPr txBox="1"/>
          <p:nvPr/>
        </p:nvSpPr>
        <p:spPr>
          <a:xfrm>
            <a:off x="6041414" y="4918495"/>
            <a:ext cx="5820679" cy="9543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457178">
              <a:defRPr/>
            </a:pPr>
            <a:r>
              <a:rPr lang="en-US" sz="1867" b="1" dirty="0">
                <a:solidFill>
                  <a:srgbClr val="FFFFFF"/>
                </a:solidFill>
                <a:latin typeface="Arial"/>
                <a:cs typeface="Arial" panose="020B0604020202020204" pitchFamily="34" charset="0"/>
              </a:rPr>
              <a:t>Selected Drugs will have no published ASP, likely forcing the commercial market to shift to alternative benchmarks</a:t>
            </a:r>
            <a:endParaRPr lang="en-US" sz="1867" dirty="0">
              <a:solidFill>
                <a:srgbClr val="FFFFFF"/>
              </a:solidFill>
              <a:latin typeface="Arial"/>
              <a:cs typeface="Arial" panose="020B0604020202020204" pitchFamily="34" charset="0"/>
            </a:endParaRPr>
          </a:p>
        </p:txBody>
      </p:sp>
      <p:sp>
        <p:nvSpPr>
          <p:cNvPr id="28" name="TextBox 27">
            <a:extLst>
              <a:ext uri="{FF2B5EF4-FFF2-40B4-BE49-F238E27FC236}">
                <a16:creationId xmlns:a16="http://schemas.microsoft.com/office/drawing/2014/main" id="{040B3ABA-3BC0-613A-CED6-0AC066508EF6}"/>
              </a:ext>
            </a:extLst>
          </p:cNvPr>
          <p:cNvSpPr txBox="1"/>
          <p:nvPr/>
        </p:nvSpPr>
        <p:spPr>
          <a:xfrm>
            <a:off x="6273710" y="2578351"/>
            <a:ext cx="6946097" cy="14257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indent="-609585" defTabSz="457178">
              <a:buFont typeface="Arial" panose="020B0604020202020204" pitchFamily="34" charset="0"/>
              <a:buChar char="•"/>
              <a:defRPr/>
            </a:pPr>
            <a:r>
              <a:rPr lang="en-US" sz="1733" b="1" dirty="0">
                <a:solidFill>
                  <a:srgbClr val="461E96"/>
                </a:solidFill>
                <a:latin typeface="Arial"/>
                <a:cs typeface="Arial" panose="020B0604020202020204" pitchFamily="34" charset="0"/>
              </a:rPr>
              <a:t>MFP will be included in ASP &amp; Best Price</a:t>
            </a:r>
          </a:p>
          <a:p>
            <a:pPr defTabSz="457178">
              <a:defRPr/>
            </a:pPr>
            <a:endParaRPr lang="en-US" sz="1733" b="1" dirty="0">
              <a:solidFill>
                <a:srgbClr val="461E96"/>
              </a:solidFill>
              <a:latin typeface="Arial"/>
              <a:cs typeface="Arial" panose="020B0604020202020204" pitchFamily="34" charset="0"/>
            </a:endParaRPr>
          </a:p>
          <a:p>
            <a:pPr marL="609585" indent="-609585" defTabSz="457178">
              <a:buFont typeface="Arial" panose="020B0604020202020204" pitchFamily="34" charset="0"/>
              <a:buChar char="•"/>
              <a:defRPr/>
            </a:pPr>
            <a:r>
              <a:rPr lang="en-US" sz="1733" b="1" dirty="0">
                <a:solidFill>
                  <a:srgbClr val="461E96"/>
                </a:solidFill>
                <a:latin typeface="Arial"/>
                <a:cs typeface="Arial" panose="020B0604020202020204" pitchFamily="34" charset="0"/>
              </a:rPr>
              <a:t>Manufacturers required to report ASP to CMS</a:t>
            </a:r>
          </a:p>
          <a:p>
            <a:pPr defTabSz="457178">
              <a:defRPr/>
            </a:pPr>
            <a:endParaRPr lang="en-US" sz="1733" b="1" dirty="0">
              <a:solidFill>
                <a:srgbClr val="461E96"/>
              </a:solidFill>
              <a:latin typeface="Arial"/>
              <a:cs typeface="Arial" panose="020B0604020202020204" pitchFamily="34" charset="0"/>
            </a:endParaRPr>
          </a:p>
          <a:p>
            <a:pPr marL="609585" indent="-609585" defTabSz="457178">
              <a:buFont typeface="Arial" panose="020B0604020202020204" pitchFamily="34" charset="0"/>
              <a:buChar char="•"/>
              <a:defRPr/>
            </a:pPr>
            <a:r>
              <a:rPr lang="en-US" sz="1733" b="1" dirty="0">
                <a:solidFill>
                  <a:srgbClr val="461E96"/>
                </a:solidFill>
                <a:latin typeface="Arial"/>
                <a:cs typeface="Arial" panose="020B0604020202020204" pitchFamily="34" charset="0"/>
              </a:rPr>
              <a:t>Published Medicare Allowable now = MFP +6%</a:t>
            </a:r>
            <a:endParaRPr lang="en-US" sz="1733" dirty="0">
              <a:solidFill>
                <a:srgbClr val="461E96"/>
              </a:solidFill>
              <a:latin typeface="Arial"/>
              <a:cs typeface="Arial" panose="020B0604020202020204" pitchFamily="34" charset="0"/>
            </a:endParaRPr>
          </a:p>
        </p:txBody>
      </p:sp>
      <p:sp>
        <p:nvSpPr>
          <p:cNvPr id="7" name="Rectangle: Rounded Corners 6">
            <a:extLst>
              <a:ext uri="{FF2B5EF4-FFF2-40B4-BE49-F238E27FC236}">
                <a16:creationId xmlns:a16="http://schemas.microsoft.com/office/drawing/2014/main" id="{348234E2-EF0D-2ADC-B014-156BC58E9FE7}"/>
              </a:ext>
            </a:extLst>
          </p:cNvPr>
          <p:cNvSpPr/>
          <p:nvPr/>
        </p:nvSpPr>
        <p:spPr>
          <a:xfrm>
            <a:off x="1641544" y="1555941"/>
            <a:ext cx="1467299" cy="384121"/>
          </a:xfrm>
          <a:prstGeom prst="roundRect">
            <a:avLst/>
          </a:prstGeom>
          <a:solidFill>
            <a:schemeClr val="accent1"/>
          </a:solidFill>
        </p:spPr>
        <p:txBody>
          <a:bodyPr vert="horz" lIns="54864" tIns="54864" rIns="45720" bIns="36576" rtlCol="0" anchor="ctr" anchorCtr="0">
            <a:noAutofit/>
          </a:bodyPr>
          <a:lstStyle/>
          <a:p>
            <a:pPr algn="ctr" defTabSz="173728">
              <a:spcAft>
                <a:spcPts val="600"/>
              </a:spcAft>
              <a:tabLst>
                <a:tab pos="173728" algn="l"/>
                <a:tab pos="347454" algn="l"/>
                <a:tab pos="521182" algn="l"/>
                <a:tab pos="694909" algn="l"/>
              </a:tabLst>
              <a:defRPr/>
            </a:pPr>
            <a:r>
              <a:rPr lang="en-US" sz="1467" b="1" dirty="0">
                <a:solidFill>
                  <a:srgbClr val="FFFFFF"/>
                </a:solidFill>
                <a:latin typeface="Arial"/>
              </a:rPr>
              <a:t>Medicare</a:t>
            </a:r>
          </a:p>
        </p:txBody>
      </p:sp>
      <p:sp>
        <p:nvSpPr>
          <p:cNvPr id="10" name="Rectangle: Rounded Corners 9">
            <a:extLst>
              <a:ext uri="{FF2B5EF4-FFF2-40B4-BE49-F238E27FC236}">
                <a16:creationId xmlns:a16="http://schemas.microsoft.com/office/drawing/2014/main" id="{068AC327-BBF9-EAFD-6D96-91D7688C901D}"/>
              </a:ext>
            </a:extLst>
          </p:cNvPr>
          <p:cNvSpPr/>
          <p:nvPr/>
        </p:nvSpPr>
        <p:spPr>
          <a:xfrm>
            <a:off x="3537235" y="1555941"/>
            <a:ext cx="1467299" cy="384121"/>
          </a:xfrm>
          <a:prstGeom prst="roundRect">
            <a:avLst/>
          </a:prstGeom>
          <a:solidFill>
            <a:schemeClr val="accent3"/>
          </a:solidFill>
        </p:spPr>
        <p:txBody>
          <a:bodyPr vert="horz" lIns="54864" tIns="54864" rIns="45720" bIns="36576" rtlCol="0" anchor="ctr" anchorCtr="0">
            <a:noAutofit/>
          </a:bodyPr>
          <a:lstStyle/>
          <a:p>
            <a:pPr algn="ctr" defTabSz="173728">
              <a:spcAft>
                <a:spcPts val="600"/>
              </a:spcAft>
              <a:tabLst>
                <a:tab pos="173728" algn="l"/>
                <a:tab pos="347454" algn="l"/>
                <a:tab pos="521182" algn="l"/>
                <a:tab pos="694909" algn="l"/>
              </a:tabLst>
              <a:defRPr/>
            </a:pPr>
            <a:r>
              <a:rPr lang="en-US" sz="1467" b="1" dirty="0">
                <a:solidFill>
                  <a:srgbClr val="FFFFFF"/>
                </a:solidFill>
                <a:latin typeface="Arial"/>
              </a:rPr>
              <a:t>Commercial</a:t>
            </a:r>
          </a:p>
        </p:txBody>
      </p:sp>
      <p:cxnSp>
        <p:nvCxnSpPr>
          <p:cNvPr id="13" name="Straight Connector 12">
            <a:extLst>
              <a:ext uri="{FF2B5EF4-FFF2-40B4-BE49-F238E27FC236}">
                <a16:creationId xmlns:a16="http://schemas.microsoft.com/office/drawing/2014/main" id="{B7C40A37-F34A-DA3B-3382-ED62B7CB0AC0}"/>
              </a:ext>
            </a:extLst>
          </p:cNvPr>
          <p:cNvCxnSpPr>
            <a:cxnSpLocks/>
          </p:cNvCxnSpPr>
          <p:nvPr/>
        </p:nvCxnSpPr>
        <p:spPr>
          <a:xfrm>
            <a:off x="2167669" y="1969579"/>
            <a:ext cx="0" cy="1266651"/>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A75BB55-D416-14E3-E6F1-84BCB7AE6E7D}"/>
              </a:ext>
            </a:extLst>
          </p:cNvPr>
          <p:cNvCxnSpPr>
            <a:cxnSpLocks/>
          </p:cNvCxnSpPr>
          <p:nvPr/>
        </p:nvCxnSpPr>
        <p:spPr>
          <a:xfrm>
            <a:off x="4386477" y="1969579"/>
            <a:ext cx="0" cy="574493"/>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8DCFEE-F4F1-7944-8F8F-C7982CADBF1E}"/>
              </a:ext>
            </a:extLst>
          </p:cNvPr>
          <p:cNvCxnSpPr>
            <a:cxnSpLocks/>
          </p:cNvCxnSpPr>
          <p:nvPr/>
        </p:nvCxnSpPr>
        <p:spPr>
          <a:xfrm flipH="1">
            <a:off x="2167670" y="2544072"/>
            <a:ext cx="2224085" cy="0"/>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7DF2D3E-3CA8-A5F4-71D2-9FB1BD0364E7}"/>
              </a:ext>
            </a:extLst>
          </p:cNvPr>
          <p:cNvSpPr txBox="1"/>
          <p:nvPr/>
        </p:nvSpPr>
        <p:spPr>
          <a:xfrm>
            <a:off x="1518734" y="1958778"/>
            <a:ext cx="739393" cy="5438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dirty="0">
                <a:solidFill>
                  <a:srgbClr val="3B3B3B"/>
                </a:solidFill>
                <a:latin typeface="Arial"/>
              </a:rPr>
              <a:t>GPO Price</a:t>
            </a:r>
          </a:p>
        </p:txBody>
      </p:sp>
      <p:sp>
        <p:nvSpPr>
          <p:cNvPr id="25" name="TextBox 24">
            <a:extLst>
              <a:ext uri="{FF2B5EF4-FFF2-40B4-BE49-F238E27FC236}">
                <a16:creationId xmlns:a16="http://schemas.microsoft.com/office/drawing/2014/main" id="{D5F57B34-7D17-2CD4-53DB-995256F0161D}"/>
              </a:ext>
            </a:extLst>
          </p:cNvPr>
          <p:cNvSpPr txBox="1"/>
          <p:nvPr/>
        </p:nvSpPr>
        <p:spPr>
          <a:xfrm>
            <a:off x="4441017" y="1979417"/>
            <a:ext cx="1083263" cy="5438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dirty="0">
                <a:solidFill>
                  <a:srgbClr val="3B3B3B"/>
                </a:solidFill>
                <a:latin typeface="Arial"/>
              </a:rPr>
              <a:t>GPO Price</a:t>
            </a:r>
          </a:p>
        </p:txBody>
      </p:sp>
      <p:sp>
        <p:nvSpPr>
          <p:cNvPr id="26" name="TextBox 25">
            <a:extLst>
              <a:ext uri="{FF2B5EF4-FFF2-40B4-BE49-F238E27FC236}">
                <a16:creationId xmlns:a16="http://schemas.microsoft.com/office/drawing/2014/main" id="{BE2B0E17-B4A4-ACEE-D78A-2B5D4D5DD7FB}"/>
              </a:ext>
            </a:extLst>
          </p:cNvPr>
          <p:cNvSpPr txBox="1"/>
          <p:nvPr/>
        </p:nvSpPr>
        <p:spPr>
          <a:xfrm>
            <a:off x="1581249" y="5728653"/>
            <a:ext cx="1190024"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461E96"/>
                </a:solidFill>
                <a:latin typeface="Arial"/>
              </a:rPr>
              <a:t>MFP + 6%</a:t>
            </a:r>
          </a:p>
        </p:txBody>
      </p:sp>
      <p:sp>
        <p:nvSpPr>
          <p:cNvPr id="27" name="TextBox 26">
            <a:extLst>
              <a:ext uri="{FF2B5EF4-FFF2-40B4-BE49-F238E27FC236}">
                <a16:creationId xmlns:a16="http://schemas.microsoft.com/office/drawing/2014/main" id="{3B393189-173B-29F4-271E-AD0D106C640A}"/>
              </a:ext>
            </a:extLst>
          </p:cNvPr>
          <p:cNvSpPr txBox="1"/>
          <p:nvPr/>
        </p:nvSpPr>
        <p:spPr>
          <a:xfrm>
            <a:off x="3069454" y="1972500"/>
            <a:ext cx="935561" cy="4205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2133" b="1" dirty="0">
                <a:solidFill>
                  <a:srgbClr val="E6008C"/>
                </a:solidFill>
                <a:latin typeface="Arial"/>
              </a:rPr>
              <a:t>=</a:t>
            </a:r>
            <a:endParaRPr lang="en-US" sz="1467" b="1" dirty="0">
              <a:solidFill>
                <a:srgbClr val="E6008C"/>
              </a:solidFill>
              <a:latin typeface="Arial"/>
            </a:endParaRPr>
          </a:p>
        </p:txBody>
      </p:sp>
      <p:sp>
        <p:nvSpPr>
          <p:cNvPr id="29" name="TextBox 28">
            <a:extLst>
              <a:ext uri="{FF2B5EF4-FFF2-40B4-BE49-F238E27FC236}">
                <a16:creationId xmlns:a16="http://schemas.microsoft.com/office/drawing/2014/main" id="{D2DA59F3-331E-88A0-5CA6-805BB65C1C47}"/>
              </a:ext>
            </a:extLst>
          </p:cNvPr>
          <p:cNvSpPr txBox="1"/>
          <p:nvPr/>
        </p:nvSpPr>
        <p:spPr>
          <a:xfrm>
            <a:off x="1853101" y="2594066"/>
            <a:ext cx="2602657"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3B3B3B"/>
                </a:solidFill>
                <a:latin typeface="Arial"/>
              </a:rPr>
              <a:t>Avg Selling Price (ASP)</a:t>
            </a:r>
          </a:p>
        </p:txBody>
      </p:sp>
      <p:cxnSp>
        <p:nvCxnSpPr>
          <p:cNvPr id="32" name="Straight Connector 31">
            <a:extLst>
              <a:ext uri="{FF2B5EF4-FFF2-40B4-BE49-F238E27FC236}">
                <a16:creationId xmlns:a16="http://schemas.microsoft.com/office/drawing/2014/main" id="{A549EA08-14BA-B3BB-25C4-C615F4C48A68}"/>
              </a:ext>
            </a:extLst>
          </p:cNvPr>
          <p:cNvCxnSpPr>
            <a:cxnSpLocks/>
          </p:cNvCxnSpPr>
          <p:nvPr/>
        </p:nvCxnSpPr>
        <p:spPr>
          <a:xfrm flipH="1">
            <a:off x="3266521" y="2537080"/>
            <a:ext cx="0" cy="121920"/>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63C0339-B0F2-E4F3-1EEA-A95FB89B3D3D}"/>
              </a:ext>
            </a:extLst>
          </p:cNvPr>
          <p:cNvCxnSpPr>
            <a:cxnSpLocks/>
          </p:cNvCxnSpPr>
          <p:nvPr/>
        </p:nvCxnSpPr>
        <p:spPr>
          <a:xfrm>
            <a:off x="4386477" y="2537080"/>
            <a:ext cx="0" cy="794565"/>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BDB3743-5067-671C-1EC1-C8C737DB2408}"/>
              </a:ext>
            </a:extLst>
          </p:cNvPr>
          <p:cNvSpPr txBox="1"/>
          <p:nvPr/>
        </p:nvSpPr>
        <p:spPr>
          <a:xfrm>
            <a:off x="1518733" y="3254594"/>
            <a:ext cx="1190024"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461E96"/>
                </a:solidFill>
                <a:latin typeface="Arial"/>
              </a:rPr>
              <a:t>ASP + 6%</a:t>
            </a:r>
          </a:p>
        </p:txBody>
      </p:sp>
      <p:sp>
        <p:nvSpPr>
          <p:cNvPr id="41" name="TextBox 40">
            <a:extLst>
              <a:ext uri="{FF2B5EF4-FFF2-40B4-BE49-F238E27FC236}">
                <a16:creationId xmlns:a16="http://schemas.microsoft.com/office/drawing/2014/main" id="{DCD35988-8D02-D1AA-C443-0B4F74A43B6B}"/>
              </a:ext>
            </a:extLst>
          </p:cNvPr>
          <p:cNvSpPr txBox="1"/>
          <p:nvPr/>
        </p:nvSpPr>
        <p:spPr>
          <a:xfrm>
            <a:off x="3513712" y="3254594"/>
            <a:ext cx="1467299"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E6008C"/>
                </a:solidFill>
                <a:latin typeface="Arial"/>
              </a:rPr>
              <a:t>ASP + 10%</a:t>
            </a:r>
          </a:p>
        </p:txBody>
      </p:sp>
      <p:sp>
        <p:nvSpPr>
          <p:cNvPr id="42" name="Rectangle: Rounded Corners 41">
            <a:extLst>
              <a:ext uri="{FF2B5EF4-FFF2-40B4-BE49-F238E27FC236}">
                <a16:creationId xmlns:a16="http://schemas.microsoft.com/office/drawing/2014/main" id="{A4B25196-A537-2044-834A-A531F88C62AD}"/>
              </a:ext>
            </a:extLst>
          </p:cNvPr>
          <p:cNvSpPr/>
          <p:nvPr/>
        </p:nvSpPr>
        <p:spPr>
          <a:xfrm>
            <a:off x="1678399" y="4041917"/>
            <a:ext cx="1467299" cy="384121"/>
          </a:xfrm>
          <a:prstGeom prst="roundRect">
            <a:avLst/>
          </a:prstGeom>
          <a:solidFill>
            <a:schemeClr val="accent1"/>
          </a:solidFill>
        </p:spPr>
        <p:txBody>
          <a:bodyPr vert="horz" lIns="54864" tIns="54864" rIns="45720" bIns="36576" rtlCol="0" anchor="ctr" anchorCtr="0">
            <a:noAutofit/>
          </a:bodyPr>
          <a:lstStyle/>
          <a:p>
            <a:pPr algn="ctr" defTabSz="173728">
              <a:spcAft>
                <a:spcPts val="600"/>
              </a:spcAft>
              <a:tabLst>
                <a:tab pos="173728" algn="l"/>
                <a:tab pos="347454" algn="l"/>
                <a:tab pos="521182" algn="l"/>
                <a:tab pos="694909" algn="l"/>
              </a:tabLst>
              <a:defRPr/>
            </a:pPr>
            <a:r>
              <a:rPr lang="en-US" sz="1467" b="1" dirty="0">
                <a:solidFill>
                  <a:srgbClr val="FFFFFF"/>
                </a:solidFill>
                <a:latin typeface="Arial"/>
              </a:rPr>
              <a:t>Medicare</a:t>
            </a:r>
          </a:p>
        </p:txBody>
      </p:sp>
      <p:sp>
        <p:nvSpPr>
          <p:cNvPr id="43" name="Rectangle: Rounded Corners 42">
            <a:extLst>
              <a:ext uri="{FF2B5EF4-FFF2-40B4-BE49-F238E27FC236}">
                <a16:creationId xmlns:a16="http://schemas.microsoft.com/office/drawing/2014/main" id="{BB629D3E-2311-9A97-CB1D-D3A05BA564F9}"/>
              </a:ext>
            </a:extLst>
          </p:cNvPr>
          <p:cNvSpPr/>
          <p:nvPr/>
        </p:nvSpPr>
        <p:spPr>
          <a:xfrm>
            <a:off x="3574089" y="4041917"/>
            <a:ext cx="1467299" cy="384121"/>
          </a:xfrm>
          <a:prstGeom prst="roundRect">
            <a:avLst/>
          </a:prstGeom>
          <a:solidFill>
            <a:schemeClr val="accent3"/>
          </a:solidFill>
        </p:spPr>
        <p:txBody>
          <a:bodyPr vert="horz" lIns="54864" tIns="54864" rIns="45720" bIns="36576" rtlCol="0" anchor="ctr" anchorCtr="0">
            <a:noAutofit/>
          </a:bodyPr>
          <a:lstStyle/>
          <a:p>
            <a:pPr algn="ctr" defTabSz="173728">
              <a:spcAft>
                <a:spcPts val="600"/>
              </a:spcAft>
              <a:tabLst>
                <a:tab pos="173728" algn="l"/>
                <a:tab pos="347454" algn="l"/>
                <a:tab pos="521182" algn="l"/>
                <a:tab pos="694909" algn="l"/>
              </a:tabLst>
              <a:defRPr/>
            </a:pPr>
            <a:r>
              <a:rPr lang="en-US" sz="1467" b="1" dirty="0">
                <a:solidFill>
                  <a:srgbClr val="FFFFFF"/>
                </a:solidFill>
                <a:latin typeface="Arial"/>
              </a:rPr>
              <a:t>Commercial</a:t>
            </a:r>
          </a:p>
        </p:txBody>
      </p:sp>
      <p:cxnSp>
        <p:nvCxnSpPr>
          <p:cNvPr id="44" name="Straight Connector 43">
            <a:extLst>
              <a:ext uri="{FF2B5EF4-FFF2-40B4-BE49-F238E27FC236}">
                <a16:creationId xmlns:a16="http://schemas.microsoft.com/office/drawing/2014/main" id="{86E92978-1731-65D2-CBAF-4BEE92A86496}"/>
              </a:ext>
            </a:extLst>
          </p:cNvPr>
          <p:cNvCxnSpPr>
            <a:cxnSpLocks/>
          </p:cNvCxnSpPr>
          <p:nvPr/>
        </p:nvCxnSpPr>
        <p:spPr>
          <a:xfrm>
            <a:off x="2204524" y="4455555"/>
            <a:ext cx="0" cy="1266651"/>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AF508C8-1020-C2CF-F182-48DBBC51F40F}"/>
              </a:ext>
            </a:extLst>
          </p:cNvPr>
          <p:cNvCxnSpPr>
            <a:cxnSpLocks/>
          </p:cNvCxnSpPr>
          <p:nvPr/>
        </p:nvCxnSpPr>
        <p:spPr>
          <a:xfrm>
            <a:off x="4423332" y="4455555"/>
            <a:ext cx="0" cy="574493"/>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64CC27-7CCF-519F-8498-1AC6E08172C6}"/>
              </a:ext>
            </a:extLst>
          </p:cNvPr>
          <p:cNvCxnSpPr>
            <a:cxnSpLocks/>
          </p:cNvCxnSpPr>
          <p:nvPr/>
        </p:nvCxnSpPr>
        <p:spPr>
          <a:xfrm flipH="1">
            <a:off x="2204524" y="5030048"/>
            <a:ext cx="2224085" cy="0"/>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EFCDD-C25F-B76D-87FE-B0C0797FD954}"/>
              </a:ext>
            </a:extLst>
          </p:cNvPr>
          <p:cNvCxnSpPr>
            <a:cxnSpLocks/>
          </p:cNvCxnSpPr>
          <p:nvPr/>
        </p:nvCxnSpPr>
        <p:spPr>
          <a:xfrm flipH="1">
            <a:off x="3303376" y="5023056"/>
            <a:ext cx="0" cy="121920"/>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DE09B2F-41F7-958D-4B4E-ECD82326B54E}"/>
              </a:ext>
            </a:extLst>
          </p:cNvPr>
          <p:cNvCxnSpPr>
            <a:cxnSpLocks/>
          </p:cNvCxnSpPr>
          <p:nvPr/>
        </p:nvCxnSpPr>
        <p:spPr>
          <a:xfrm>
            <a:off x="4423332" y="5023056"/>
            <a:ext cx="0" cy="794565"/>
          </a:xfrm>
          <a:prstGeom prst="line">
            <a:avLst/>
          </a:prstGeom>
          <a:ln w="12700">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00160E28-1EBE-9C51-039B-01825F63FF5C}"/>
              </a:ext>
            </a:extLst>
          </p:cNvPr>
          <p:cNvSpPr txBox="1"/>
          <p:nvPr/>
        </p:nvSpPr>
        <p:spPr>
          <a:xfrm>
            <a:off x="3550567" y="5740570"/>
            <a:ext cx="1467299"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E6008C"/>
                </a:solidFill>
                <a:latin typeface="Arial"/>
              </a:rPr>
              <a:t>ASP + 10%</a:t>
            </a:r>
          </a:p>
        </p:txBody>
      </p:sp>
      <p:sp>
        <p:nvSpPr>
          <p:cNvPr id="52" name="TextBox 51">
            <a:extLst>
              <a:ext uri="{FF2B5EF4-FFF2-40B4-BE49-F238E27FC236}">
                <a16:creationId xmlns:a16="http://schemas.microsoft.com/office/drawing/2014/main" id="{F2A4AC19-D338-D9EC-1778-438BC19E57BB}"/>
              </a:ext>
            </a:extLst>
          </p:cNvPr>
          <p:cNvSpPr txBox="1"/>
          <p:nvPr/>
        </p:nvSpPr>
        <p:spPr>
          <a:xfrm>
            <a:off x="1888430" y="5151423"/>
            <a:ext cx="2602657"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3B3B3B"/>
                </a:solidFill>
                <a:latin typeface="Arial"/>
              </a:rPr>
              <a:t>Avg Selling Price (ASP)</a:t>
            </a:r>
          </a:p>
        </p:txBody>
      </p:sp>
      <p:sp>
        <p:nvSpPr>
          <p:cNvPr id="53" name="TextBox 52">
            <a:extLst>
              <a:ext uri="{FF2B5EF4-FFF2-40B4-BE49-F238E27FC236}">
                <a16:creationId xmlns:a16="http://schemas.microsoft.com/office/drawing/2014/main" id="{400714EC-AEA6-4FA1-4873-A5D8ACA79809}"/>
              </a:ext>
            </a:extLst>
          </p:cNvPr>
          <p:cNvSpPr txBox="1"/>
          <p:nvPr/>
        </p:nvSpPr>
        <p:spPr>
          <a:xfrm>
            <a:off x="1612283" y="4591538"/>
            <a:ext cx="643309"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609570">
              <a:defRPr/>
            </a:pPr>
            <a:r>
              <a:rPr lang="en-US" sz="1467" b="1" dirty="0">
                <a:solidFill>
                  <a:srgbClr val="461E96"/>
                </a:solidFill>
                <a:latin typeface="Arial"/>
              </a:rPr>
              <a:t>MFP</a:t>
            </a:r>
          </a:p>
        </p:txBody>
      </p:sp>
      <p:sp>
        <p:nvSpPr>
          <p:cNvPr id="54" name="TextBox 53">
            <a:extLst>
              <a:ext uri="{FF2B5EF4-FFF2-40B4-BE49-F238E27FC236}">
                <a16:creationId xmlns:a16="http://schemas.microsoft.com/office/drawing/2014/main" id="{B5243276-A7FA-0185-1483-4B77695944B0}"/>
              </a:ext>
            </a:extLst>
          </p:cNvPr>
          <p:cNvSpPr txBox="1"/>
          <p:nvPr/>
        </p:nvSpPr>
        <p:spPr>
          <a:xfrm>
            <a:off x="4460026" y="4448541"/>
            <a:ext cx="1083263" cy="5438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dirty="0">
                <a:solidFill>
                  <a:srgbClr val="3B3B3B"/>
                </a:solidFill>
                <a:latin typeface="Arial"/>
              </a:rPr>
              <a:t>GPO Price</a:t>
            </a:r>
          </a:p>
        </p:txBody>
      </p:sp>
      <p:sp>
        <p:nvSpPr>
          <p:cNvPr id="55" name="TextBox 54">
            <a:extLst>
              <a:ext uri="{FF2B5EF4-FFF2-40B4-BE49-F238E27FC236}">
                <a16:creationId xmlns:a16="http://schemas.microsoft.com/office/drawing/2014/main" id="{AE4EB7E3-361E-0168-A6A4-51F0DB4901C5}"/>
              </a:ext>
            </a:extLst>
          </p:cNvPr>
          <p:cNvSpPr txBox="1"/>
          <p:nvPr/>
        </p:nvSpPr>
        <p:spPr>
          <a:xfrm>
            <a:off x="3106309" y="4515736"/>
            <a:ext cx="935561" cy="42056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2133" b="1" dirty="0">
                <a:solidFill>
                  <a:srgbClr val="E6008C"/>
                </a:solidFill>
                <a:latin typeface="Arial"/>
              </a:rPr>
              <a:t>≠</a:t>
            </a:r>
            <a:endParaRPr lang="en-US" sz="1467" b="1" dirty="0">
              <a:solidFill>
                <a:srgbClr val="E6008C"/>
              </a:solidFill>
              <a:latin typeface="Arial"/>
            </a:endParaRPr>
          </a:p>
        </p:txBody>
      </p:sp>
      <p:pic>
        <p:nvPicPr>
          <p:cNvPr id="62" name="Picture 61" descr="A white arrow in a red circle&#10;&#10;AI-generated content may be incorrect.">
            <a:extLst>
              <a:ext uri="{FF2B5EF4-FFF2-40B4-BE49-F238E27FC236}">
                <a16:creationId xmlns:a16="http://schemas.microsoft.com/office/drawing/2014/main" id="{A671917B-B042-6C1E-7551-B2D98AA57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700" y="4901136"/>
            <a:ext cx="243840" cy="243840"/>
          </a:xfrm>
          <a:prstGeom prst="rect">
            <a:avLst/>
          </a:prstGeom>
        </p:spPr>
      </p:pic>
      <p:pic>
        <p:nvPicPr>
          <p:cNvPr id="63" name="Picture 62" descr="A white arrow in a red circle&#10;&#10;AI-generated content may be incorrect.">
            <a:extLst>
              <a:ext uri="{FF2B5EF4-FFF2-40B4-BE49-F238E27FC236}">
                <a16:creationId xmlns:a16="http://schemas.microsoft.com/office/drawing/2014/main" id="{CF010AD5-3302-F3B6-A649-5245B8A51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469" y="5478365"/>
            <a:ext cx="243840" cy="243840"/>
          </a:xfrm>
          <a:prstGeom prst="rect">
            <a:avLst/>
          </a:prstGeom>
        </p:spPr>
      </p:pic>
      <p:sp>
        <p:nvSpPr>
          <p:cNvPr id="64" name="TextBox 63">
            <a:extLst>
              <a:ext uri="{FF2B5EF4-FFF2-40B4-BE49-F238E27FC236}">
                <a16:creationId xmlns:a16="http://schemas.microsoft.com/office/drawing/2014/main" id="{5596400B-1991-EECD-83E6-C905154D7E47}"/>
              </a:ext>
            </a:extLst>
          </p:cNvPr>
          <p:cNvSpPr txBox="1"/>
          <p:nvPr/>
        </p:nvSpPr>
        <p:spPr>
          <a:xfrm>
            <a:off x="508456" y="2515989"/>
            <a:ext cx="1056821"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dirty="0">
                <a:solidFill>
                  <a:srgbClr val="3B3B3B"/>
                </a:solidFill>
                <a:latin typeface="Arial"/>
              </a:rPr>
              <a:t>Pre-IRA</a:t>
            </a:r>
          </a:p>
        </p:txBody>
      </p:sp>
      <p:sp>
        <p:nvSpPr>
          <p:cNvPr id="65" name="TextBox 64">
            <a:extLst>
              <a:ext uri="{FF2B5EF4-FFF2-40B4-BE49-F238E27FC236}">
                <a16:creationId xmlns:a16="http://schemas.microsoft.com/office/drawing/2014/main" id="{90C45891-7E31-25FD-2FD9-E748CB4603EE}"/>
              </a:ext>
            </a:extLst>
          </p:cNvPr>
          <p:cNvSpPr txBox="1"/>
          <p:nvPr/>
        </p:nvSpPr>
        <p:spPr>
          <a:xfrm>
            <a:off x="629319" y="5039932"/>
            <a:ext cx="1285043" cy="31810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dirty="0">
                <a:solidFill>
                  <a:srgbClr val="3B3B3B"/>
                </a:solidFill>
                <a:latin typeface="Arial"/>
              </a:rPr>
              <a:t>2028+</a:t>
            </a:r>
          </a:p>
        </p:txBody>
      </p:sp>
      <p:pic>
        <p:nvPicPr>
          <p:cNvPr id="66" name="Picture 65" descr="A white arrow in a red circle&#10;&#10;AI-generated content may be incorrect.">
            <a:extLst>
              <a:ext uri="{FF2B5EF4-FFF2-40B4-BE49-F238E27FC236}">
                <a16:creationId xmlns:a16="http://schemas.microsoft.com/office/drawing/2014/main" id="{70F85BAC-AA31-33B9-DC99-23EA929979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837" y="6076805"/>
            <a:ext cx="243840" cy="243840"/>
          </a:xfrm>
          <a:prstGeom prst="rect">
            <a:avLst/>
          </a:prstGeom>
        </p:spPr>
      </p:pic>
      <p:pic>
        <p:nvPicPr>
          <p:cNvPr id="67" name="Picture 66" descr="A white arrow in a red circle&#10;&#10;AI-generated content may be incorrect.">
            <a:extLst>
              <a:ext uri="{FF2B5EF4-FFF2-40B4-BE49-F238E27FC236}">
                <a16:creationId xmlns:a16="http://schemas.microsoft.com/office/drawing/2014/main" id="{29C39F76-5E48-0183-90E4-CC38BD9A3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6328" y="6062112"/>
            <a:ext cx="243840" cy="243840"/>
          </a:xfrm>
          <a:prstGeom prst="rect">
            <a:avLst/>
          </a:prstGeom>
        </p:spPr>
      </p:pic>
      <p:sp>
        <p:nvSpPr>
          <p:cNvPr id="68" name="TextBox 67">
            <a:extLst>
              <a:ext uri="{FF2B5EF4-FFF2-40B4-BE49-F238E27FC236}">
                <a16:creationId xmlns:a16="http://schemas.microsoft.com/office/drawing/2014/main" id="{9FAD90A2-1F33-C913-DC18-0F1E38573746}"/>
              </a:ext>
            </a:extLst>
          </p:cNvPr>
          <p:cNvSpPr txBox="1"/>
          <p:nvPr/>
        </p:nvSpPr>
        <p:spPr>
          <a:xfrm>
            <a:off x="221003" y="1415381"/>
            <a:ext cx="1437239" cy="54386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defRPr/>
            </a:pPr>
            <a:r>
              <a:rPr lang="en-US" sz="1467" b="1" i="1" dirty="0">
                <a:solidFill>
                  <a:srgbClr val="3B3B3B"/>
                </a:solidFill>
                <a:latin typeface="Arial"/>
              </a:rPr>
              <a:t>Illustrative Example</a:t>
            </a:r>
          </a:p>
        </p:txBody>
      </p:sp>
      <p:sp>
        <p:nvSpPr>
          <p:cNvPr id="69" name="TextBox 68">
            <a:extLst>
              <a:ext uri="{FF2B5EF4-FFF2-40B4-BE49-F238E27FC236}">
                <a16:creationId xmlns:a16="http://schemas.microsoft.com/office/drawing/2014/main" id="{9739D634-C3EC-725B-C839-C6B9F5EA3D15}"/>
              </a:ext>
            </a:extLst>
          </p:cNvPr>
          <p:cNvSpPr txBox="1"/>
          <p:nvPr/>
        </p:nvSpPr>
        <p:spPr>
          <a:xfrm>
            <a:off x="58157" y="6683365"/>
            <a:ext cx="1211870" cy="276999"/>
          </a:xfrm>
          <a:prstGeom prst="rect">
            <a:avLst/>
          </a:prstGeom>
          <a:noFill/>
        </p:spPr>
        <p:txBody>
          <a:bodyPr wrap="none" lIns="0" tIns="0" rIns="0" bIns="0" rtlCol="0">
            <a:spAutoFit/>
          </a:bodyPr>
          <a:lstStyle/>
          <a:p>
            <a:pPr defTabSz="609539">
              <a:defRPr/>
            </a:pPr>
            <a:r>
              <a:rPr lang="en-US" sz="900" dirty="0">
                <a:solidFill>
                  <a:srgbClr val="3B3B3B"/>
                </a:solidFill>
                <a:latin typeface="Arial"/>
              </a:rPr>
              <a:t>Source: CMS Guidance</a:t>
            </a:r>
          </a:p>
          <a:p>
            <a:pPr defTabSz="609539">
              <a:defRPr/>
            </a:pPr>
            <a:endParaRPr lang="en-US" sz="900" dirty="0">
              <a:solidFill>
                <a:srgbClr val="464646"/>
              </a:solidFill>
              <a:latin typeface="Arial"/>
            </a:endParaRPr>
          </a:p>
        </p:txBody>
      </p:sp>
    </p:spTree>
    <p:extLst>
      <p:ext uri="{BB962C8B-B14F-4D97-AF65-F5344CB8AC3E}">
        <p14:creationId xmlns:p14="http://schemas.microsoft.com/office/powerpoint/2010/main" val="2483577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89F48B-015F-E143-578A-55C7D4D2239E}"/>
              </a:ext>
            </a:extLst>
          </p:cNvPr>
          <p:cNvSpPr>
            <a:spLocks noGrp="1"/>
          </p:cNvSpPr>
          <p:nvPr>
            <p:ph type="title"/>
          </p:nvPr>
        </p:nvSpPr>
        <p:spPr/>
        <p:txBody>
          <a:bodyPr/>
          <a:lstStyle/>
          <a:p>
            <a:r>
              <a:rPr lang="en-US" dirty="0"/>
              <a:t>Most Favored Nations</a:t>
            </a:r>
          </a:p>
        </p:txBody>
      </p:sp>
      <p:sp>
        <p:nvSpPr>
          <p:cNvPr id="4" name="Date Placeholder 3">
            <a:extLst>
              <a:ext uri="{FF2B5EF4-FFF2-40B4-BE49-F238E27FC236}">
                <a16:creationId xmlns:a16="http://schemas.microsoft.com/office/drawing/2014/main" id="{FF9A6AE5-2B3C-572C-4CDC-36F6A148499D}"/>
              </a:ext>
            </a:extLst>
          </p:cNvPr>
          <p:cNvSpPr>
            <a:spLocks noGrp="1"/>
          </p:cNvSpPr>
          <p:nvPr>
            <p:ph type="dt" sz="half" idx="10"/>
          </p:nvPr>
        </p:nvSpPr>
        <p:spPr/>
        <p:txBody>
          <a:bodyPr/>
          <a:lstStyle/>
          <a:p>
            <a:pPr defTabSz="609585">
              <a:defRPr/>
            </a:pPr>
            <a:fld id="{0284E03D-7B89-4424-906C-710D15D31A2F}" type="datetime1">
              <a:rPr lang="en-US">
                <a:solidFill>
                  <a:srgbClr val="FFFFFF"/>
                </a:solidFill>
              </a:rPr>
              <a:pPr defTabSz="609585">
                <a:defRPr/>
              </a:pPr>
              <a:t>11/15/2025</a:t>
            </a:fld>
            <a:endParaRPr lang="en-US">
              <a:solidFill>
                <a:srgbClr val="FFFFFF"/>
              </a:solidFill>
            </a:endParaRPr>
          </a:p>
        </p:txBody>
      </p:sp>
      <p:sp>
        <p:nvSpPr>
          <p:cNvPr id="3" name="Footer Placeholder 2">
            <a:extLst>
              <a:ext uri="{FF2B5EF4-FFF2-40B4-BE49-F238E27FC236}">
                <a16:creationId xmlns:a16="http://schemas.microsoft.com/office/drawing/2014/main" id="{180D1304-CD7E-CABF-2500-64AA13DD9BA2}"/>
              </a:ext>
            </a:extLst>
          </p:cNvPr>
          <p:cNvSpPr>
            <a:spLocks noGrp="1"/>
          </p:cNvSpPr>
          <p:nvPr>
            <p:ph type="ftr" sz="quarter" idx="11"/>
          </p:nvPr>
        </p:nvSpPr>
        <p:spPr/>
        <p:txBody>
          <a:bodyPr/>
          <a:lstStyle/>
          <a:p>
            <a:pPr defTabSz="609585">
              <a:defRPr/>
            </a:pPr>
            <a:r>
              <a:rPr lang="en-US">
                <a:solidFill>
                  <a:srgbClr val="FFFFFF"/>
                </a:solidFill>
              </a:rPr>
              <a:t>Confidential</a:t>
            </a:r>
          </a:p>
        </p:txBody>
      </p:sp>
      <p:sp>
        <p:nvSpPr>
          <p:cNvPr id="5" name="Slide Number Placeholder 4">
            <a:extLst>
              <a:ext uri="{FF2B5EF4-FFF2-40B4-BE49-F238E27FC236}">
                <a16:creationId xmlns:a16="http://schemas.microsoft.com/office/drawing/2014/main" id="{18B96109-AE1C-36B2-C617-C0C7F27BA5A8}"/>
              </a:ext>
            </a:extLst>
          </p:cNvPr>
          <p:cNvSpPr>
            <a:spLocks noGrp="1"/>
          </p:cNvSpPr>
          <p:nvPr>
            <p:ph type="sldNum" sz="quarter" idx="12"/>
          </p:nvPr>
        </p:nvSpPr>
        <p:spPr/>
        <p:txBody>
          <a:bodyPr/>
          <a:lstStyle/>
          <a:p>
            <a:pPr defTabSz="609585">
              <a:defRPr/>
            </a:pPr>
            <a:fld id="{F207DD7E-2893-4952-BB40-9A5B851D3DD5}" type="slidenum">
              <a:rPr lang="en-US">
                <a:solidFill>
                  <a:srgbClr val="FFFFFF"/>
                </a:solidFill>
              </a:rPr>
              <a:pPr defTabSz="609585">
                <a:defRPr/>
              </a:pPr>
              <a:t>11</a:t>
            </a:fld>
            <a:endParaRPr lang="en-US">
              <a:solidFill>
                <a:srgbClr val="FFFFFF"/>
              </a:solidFill>
            </a:endParaRPr>
          </a:p>
        </p:txBody>
      </p:sp>
    </p:spTree>
    <p:extLst>
      <p:ext uri="{BB962C8B-B14F-4D97-AF65-F5344CB8AC3E}">
        <p14:creationId xmlns:p14="http://schemas.microsoft.com/office/powerpoint/2010/main" val="215007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986067-7E1A-022B-46CF-57C3E3D28650}"/>
            </a:ext>
          </a:extLst>
        </p:cNvPr>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065B807D-AC5E-AB54-0F52-487C756FB529}"/>
              </a:ext>
            </a:extLst>
          </p:cNvPr>
          <p:cNvCxnSpPr>
            <a:cxnSpLocks/>
          </p:cNvCxnSpPr>
          <p:nvPr/>
        </p:nvCxnSpPr>
        <p:spPr>
          <a:xfrm>
            <a:off x="3878258" y="1835539"/>
            <a:ext cx="1587553" cy="0"/>
          </a:xfrm>
          <a:prstGeom prst="line">
            <a:avLst/>
          </a:prstGeom>
          <a:ln w="15875" cap="rnd">
            <a:solidFill>
              <a:srgbClr val="211359"/>
            </a:solidFill>
            <a:prstDash val="sysDot"/>
            <a:headEnd w="med" len="sm"/>
            <a:tailEnd type="none" w="med" len="sm"/>
          </a:ln>
        </p:spPr>
        <p:style>
          <a:lnRef idx="1">
            <a:schemeClr val="accent1"/>
          </a:lnRef>
          <a:fillRef idx="0">
            <a:schemeClr val="accent1"/>
          </a:fillRef>
          <a:effectRef idx="0">
            <a:schemeClr val="accent1"/>
          </a:effectRef>
          <a:fontRef idx="minor">
            <a:schemeClr val="tx1"/>
          </a:fontRef>
        </p:style>
      </p:cxnSp>
      <p:pic>
        <p:nvPicPr>
          <p:cNvPr id="21" name="Picture 20" descr="A blue and purple wavy lines&#10;&#10;AI-generated content may be incorrect.">
            <a:extLst>
              <a:ext uri="{FF2B5EF4-FFF2-40B4-BE49-F238E27FC236}">
                <a16:creationId xmlns:a16="http://schemas.microsoft.com/office/drawing/2014/main" id="{BAE9D7E7-2A69-04C2-79CD-C57A35C4610A}"/>
              </a:ext>
            </a:extLst>
          </p:cNvPr>
          <p:cNvPicPr>
            <a:picLocks noChangeAspect="1"/>
          </p:cNvPicPr>
          <p:nvPr/>
        </p:nvPicPr>
        <p:blipFill>
          <a:blip r:embed="rId3" cstate="print">
            <a:extLst>
              <a:ext uri="{28A0092B-C50C-407E-A947-70E740481C1C}">
                <a14:useLocalDpi xmlns:a14="http://schemas.microsoft.com/office/drawing/2010/main"/>
              </a:ext>
            </a:extLst>
          </a:blip>
          <a:srcRect l="14632" t="7133" r="72468" b="32412"/>
          <a:stretch>
            <a:fillRect/>
          </a:stretch>
        </p:blipFill>
        <p:spPr>
          <a:xfrm flipH="1">
            <a:off x="9590204" y="0"/>
            <a:ext cx="2601797" cy="6858000"/>
          </a:xfrm>
          <a:prstGeom prst="rect">
            <a:avLst/>
          </a:prstGeom>
        </p:spPr>
      </p:pic>
      <p:sp>
        <p:nvSpPr>
          <p:cNvPr id="9" name="Title 8">
            <a:extLst>
              <a:ext uri="{FF2B5EF4-FFF2-40B4-BE49-F238E27FC236}">
                <a16:creationId xmlns:a16="http://schemas.microsoft.com/office/drawing/2014/main" id="{FCF13F1A-0778-5488-6132-0EEDB74ECB4C}"/>
              </a:ext>
            </a:extLst>
          </p:cNvPr>
          <p:cNvSpPr>
            <a:spLocks noGrp="1"/>
          </p:cNvSpPr>
          <p:nvPr>
            <p:ph type="title"/>
          </p:nvPr>
        </p:nvSpPr>
        <p:spPr>
          <a:xfrm>
            <a:off x="597376" y="388481"/>
            <a:ext cx="8029569" cy="960967"/>
          </a:xfrm>
        </p:spPr>
        <p:txBody>
          <a:bodyPr/>
          <a:lstStyle/>
          <a:p>
            <a:r>
              <a:rPr lang="en-US" sz="2400">
                <a:solidFill>
                  <a:schemeClr val="accent1"/>
                </a:solidFill>
              </a:rPr>
              <a:t>Most Favored Nations (MFN) Implications for pharmaceutical manufacturers </a:t>
            </a:r>
          </a:p>
        </p:txBody>
      </p:sp>
      <p:sp>
        <p:nvSpPr>
          <p:cNvPr id="4" name="Date Placeholder 3">
            <a:extLst>
              <a:ext uri="{FF2B5EF4-FFF2-40B4-BE49-F238E27FC236}">
                <a16:creationId xmlns:a16="http://schemas.microsoft.com/office/drawing/2014/main" id="{751B4794-993D-8702-453B-48210199CC8A}"/>
              </a:ext>
            </a:extLst>
          </p:cNvPr>
          <p:cNvSpPr>
            <a:spLocks noGrp="1"/>
          </p:cNvSpPr>
          <p:nvPr>
            <p:ph type="dt" sz="half" idx="10"/>
          </p:nvPr>
        </p:nvSpPr>
        <p:spPr/>
        <p:txBody>
          <a:bodyPr/>
          <a:lstStyle/>
          <a:p>
            <a:pPr defTabSz="609585">
              <a:defRPr/>
            </a:pPr>
            <a:fld id="{AC8E8C97-BCC9-46DE-8563-B3312B94467F}" type="datetime1">
              <a:rPr lang="en-US">
                <a:solidFill>
                  <a:srgbClr val="461E96"/>
                </a:solidFill>
              </a:rPr>
              <a:pPr defTabSz="609585">
                <a:defRPr/>
              </a:pPr>
              <a:t>11/15/2025</a:t>
            </a:fld>
            <a:endParaRPr lang="en-US">
              <a:solidFill>
                <a:srgbClr val="461E96"/>
              </a:solidFill>
            </a:endParaRPr>
          </a:p>
        </p:txBody>
      </p:sp>
      <p:sp>
        <p:nvSpPr>
          <p:cNvPr id="5" name="Footer Placeholder 4">
            <a:extLst>
              <a:ext uri="{FF2B5EF4-FFF2-40B4-BE49-F238E27FC236}">
                <a16:creationId xmlns:a16="http://schemas.microsoft.com/office/drawing/2014/main" id="{C9FB40FD-2EA9-A155-AEF5-B2E409627687}"/>
              </a:ext>
            </a:extLst>
          </p:cNvPr>
          <p:cNvSpPr>
            <a:spLocks noGrp="1"/>
          </p:cNvSpPr>
          <p:nvPr>
            <p:ph type="ftr" sz="quarter" idx="11"/>
          </p:nvPr>
        </p:nvSpPr>
        <p:spPr/>
        <p:txBody>
          <a:bodyPr/>
          <a:lstStyle/>
          <a:p>
            <a:pPr defTabSz="609585">
              <a:defRPr/>
            </a:pPr>
            <a:r>
              <a:rPr lang="en-US">
                <a:solidFill>
                  <a:srgbClr val="461E96"/>
                </a:solidFill>
              </a:rPr>
              <a:t>Confidential </a:t>
            </a:r>
          </a:p>
        </p:txBody>
      </p:sp>
      <p:sp>
        <p:nvSpPr>
          <p:cNvPr id="6" name="Slide Number Placeholder 5">
            <a:extLst>
              <a:ext uri="{FF2B5EF4-FFF2-40B4-BE49-F238E27FC236}">
                <a16:creationId xmlns:a16="http://schemas.microsoft.com/office/drawing/2014/main" id="{7A8F0812-80FD-E1F3-DFAF-5E3B9312D9FD}"/>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12</a:t>
            </a:fld>
            <a:endParaRPr lang="en-US">
              <a:solidFill>
                <a:srgbClr val="461E96"/>
              </a:solidFill>
            </a:endParaRPr>
          </a:p>
        </p:txBody>
      </p:sp>
      <p:pic>
        <p:nvPicPr>
          <p:cNvPr id="17" name="Graphic 34">
            <a:extLst>
              <a:ext uri="{FF2B5EF4-FFF2-40B4-BE49-F238E27FC236}">
                <a16:creationId xmlns:a16="http://schemas.microsoft.com/office/drawing/2014/main" id="{E7DAD33F-ED41-9D1B-E9F8-83D1DD6EB1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349" y="3559416"/>
            <a:ext cx="731520" cy="731520"/>
          </a:xfrm>
          <a:prstGeom prst="rect">
            <a:avLst/>
          </a:prstGeom>
        </p:spPr>
      </p:pic>
      <p:pic>
        <p:nvPicPr>
          <p:cNvPr id="18" name="Graphic 50">
            <a:extLst>
              <a:ext uri="{FF2B5EF4-FFF2-40B4-BE49-F238E27FC236}">
                <a16:creationId xmlns:a16="http://schemas.microsoft.com/office/drawing/2014/main" id="{8383E876-E30D-C95C-8FA5-63D05EEC40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349" y="5500240"/>
            <a:ext cx="731520" cy="731520"/>
          </a:xfrm>
          <a:prstGeom prst="rect">
            <a:avLst/>
          </a:prstGeom>
        </p:spPr>
      </p:pic>
      <p:pic>
        <p:nvPicPr>
          <p:cNvPr id="19" name="Graphic 493">
            <a:extLst>
              <a:ext uri="{FF2B5EF4-FFF2-40B4-BE49-F238E27FC236}">
                <a16:creationId xmlns:a16="http://schemas.microsoft.com/office/drawing/2014/main" id="{66B58B49-0687-999C-055B-01DF3B49AC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4307" y="4589835"/>
            <a:ext cx="731520" cy="731520"/>
          </a:xfrm>
          <a:prstGeom prst="rect">
            <a:avLst/>
          </a:prstGeom>
        </p:spPr>
      </p:pic>
      <p:pic>
        <p:nvPicPr>
          <p:cNvPr id="20" name="Graphic 52">
            <a:extLst>
              <a:ext uri="{FF2B5EF4-FFF2-40B4-BE49-F238E27FC236}">
                <a16:creationId xmlns:a16="http://schemas.microsoft.com/office/drawing/2014/main" id="{9EB86A18-6F4F-F030-361E-38F6C560DAD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832" y="2580879"/>
            <a:ext cx="731520" cy="731520"/>
          </a:xfrm>
          <a:prstGeom prst="rect">
            <a:avLst/>
          </a:prstGeom>
        </p:spPr>
      </p:pic>
      <p:pic>
        <p:nvPicPr>
          <p:cNvPr id="26" name="Graphic 8">
            <a:extLst>
              <a:ext uri="{FF2B5EF4-FFF2-40B4-BE49-F238E27FC236}">
                <a16:creationId xmlns:a16="http://schemas.microsoft.com/office/drawing/2014/main" id="{CB290679-3ABB-61F0-DAF5-BB36E1294A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8832" y="1579683"/>
            <a:ext cx="731520" cy="731520"/>
          </a:xfrm>
          <a:prstGeom prst="rect">
            <a:avLst/>
          </a:prstGeom>
        </p:spPr>
      </p:pic>
      <p:sp>
        <p:nvSpPr>
          <p:cNvPr id="39" name="TextBox 38">
            <a:extLst>
              <a:ext uri="{FF2B5EF4-FFF2-40B4-BE49-F238E27FC236}">
                <a16:creationId xmlns:a16="http://schemas.microsoft.com/office/drawing/2014/main" id="{7CC71BA6-75E1-AFCB-48BD-A9212AB5AEAF}"/>
              </a:ext>
            </a:extLst>
          </p:cNvPr>
          <p:cNvSpPr txBox="1"/>
          <p:nvPr/>
        </p:nvSpPr>
        <p:spPr>
          <a:xfrm>
            <a:off x="1919956" y="1609837"/>
            <a:ext cx="1445217" cy="656462"/>
          </a:xfrm>
          <a:prstGeom prst="rect">
            <a:avLst/>
          </a:prstGeom>
          <a:noFill/>
        </p:spPr>
        <p:txBody>
          <a:bodyPr wrap="square" lIns="0" tIns="0" rIns="0" bIns="0">
            <a:spAutoFit/>
          </a:bodyPr>
          <a:lstStyle/>
          <a:p>
            <a:pPr defTabSz="609585">
              <a:defRPr/>
            </a:pPr>
            <a:r>
              <a:rPr lang="en-US" sz="2133" b="1" dirty="0">
                <a:solidFill>
                  <a:srgbClr val="461E96"/>
                </a:solidFill>
                <a:latin typeface="Arial" panose="020B0604020202020204" pitchFamily="34" charset="0"/>
                <a:ea typeface="Aptos" panose="020B0004020202020204" pitchFamily="34" charset="0"/>
                <a:cs typeface="Arial" panose="020B0604020202020204" pitchFamily="34" charset="0"/>
              </a:rPr>
              <a:t>Pricing Rebalance</a:t>
            </a:r>
            <a:endParaRPr lang="en-US" sz="2133" b="1" dirty="0">
              <a:solidFill>
                <a:srgbClr val="461E96"/>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3CA2C38-B21B-A1B4-ED83-964D6D36B282}"/>
              </a:ext>
            </a:extLst>
          </p:cNvPr>
          <p:cNvSpPr txBox="1"/>
          <p:nvPr/>
        </p:nvSpPr>
        <p:spPr>
          <a:xfrm>
            <a:off x="1919955" y="2574018"/>
            <a:ext cx="1818144" cy="656462"/>
          </a:xfrm>
          <a:prstGeom prst="rect">
            <a:avLst/>
          </a:prstGeom>
          <a:noFill/>
        </p:spPr>
        <p:txBody>
          <a:bodyPr wrap="square" lIns="0" tIns="0" rIns="0" bIns="0">
            <a:spAutoFit/>
          </a:bodyPr>
          <a:lstStyle/>
          <a:p>
            <a:pPr defTabSz="609585">
              <a:defRPr/>
            </a:pPr>
            <a:r>
              <a:rPr lang="en-US" sz="2133" b="1" dirty="0">
                <a:solidFill>
                  <a:srgbClr val="461E96"/>
                </a:solidFill>
                <a:latin typeface="Arial" panose="020B0604020202020204" pitchFamily="34" charset="0"/>
                <a:ea typeface="Aptos" panose="020B0004020202020204" pitchFamily="34" charset="0"/>
                <a:cs typeface="Arial" panose="020B0604020202020204" pitchFamily="34" charset="0"/>
              </a:rPr>
              <a:t>Market adjustments</a:t>
            </a:r>
            <a:endParaRPr lang="en-US" sz="2133" b="1" dirty="0">
              <a:solidFill>
                <a:srgbClr val="461E96"/>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C6F182FD-889F-6544-B055-8AA4C554A10D}"/>
              </a:ext>
            </a:extLst>
          </p:cNvPr>
          <p:cNvSpPr txBox="1"/>
          <p:nvPr/>
        </p:nvSpPr>
        <p:spPr>
          <a:xfrm>
            <a:off x="1919955" y="4596697"/>
            <a:ext cx="2142021" cy="656462"/>
          </a:xfrm>
          <a:prstGeom prst="rect">
            <a:avLst/>
          </a:prstGeom>
          <a:noFill/>
        </p:spPr>
        <p:txBody>
          <a:bodyPr wrap="square" lIns="0" tIns="0" rIns="0" bIns="0">
            <a:spAutoFit/>
          </a:bodyPr>
          <a:lstStyle/>
          <a:p>
            <a:pPr defTabSz="609585">
              <a:defRPr/>
            </a:pPr>
            <a:r>
              <a:rPr lang="en-US" sz="2133" b="1" dirty="0">
                <a:solidFill>
                  <a:srgbClr val="461E96"/>
                </a:solidFill>
                <a:latin typeface="Arial" panose="020B0604020202020204" pitchFamily="34" charset="0"/>
                <a:ea typeface="Aptos" panose="020B0004020202020204" pitchFamily="34" charset="0"/>
                <a:cs typeface="Arial" panose="020B0604020202020204" pitchFamily="34" charset="0"/>
              </a:rPr>
              <a:t>Market access challenges</a:t>
            </a:r>
            <a:endParaRPr lang="en-US" sz="2133" b="1" dirty="0">
              <a:solidFill>
                <a:srgbClr val="461E96"/>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FACB3363-CAED-B352-B1D9-D8322C6155A0}"/>
              </a:ext>
            </a:extLst>
          </p:cNvPr>
          <p:cNvSpPr txBox="1"/>
          <p:nvPr/>
        </p:nvSpPr>
        <p:spPr>
          <a:xfrm>
            <a:off x="1919955" y="3559417"/>
            <a:ext cx="1956271" cy="656462"/>
          </a:xfrm>
          <a:prstGeom prst="rect">
            <a:avLst/>
          </a:prstGeom>
          <a:noFill/>
        </p:spPr>
        <p:txBody>
          <a:bodyPr wrap="square" lIns="0" tIns="0" rIns="0" bIns="0">
            <a:spAutoFit/>
          </a:bodyPr>
          <a:lstStyle/>
          <a:p>
            <a:pPr defTabSz="609585">
              <a:defRPr/>
            </a:pPr>
            <a:r>
              <a:rPr lang="en-US" sz="2133" b="1">
                <a:solidFill>
                  <a:srgbClr val="461E96"/>
                </a:solidFill>
                <a:latin typeface="Arial" panose="020B0604020202020204" pitchFamily="34" charset="0"/>
                <a:ea typeface="Aptos" panose="020B0004020202020204" pitchFamily="34" charset="0"/>
                <a:cs typeface="Arial" panose="020B0604020202020204" pitchFamily="34" charset="0"/>
              </a:rPr>
              <a:t>DTC pricing programs</a:t>
            </a:r>
            <a:r>
              <a:rPr lang="en-US" sz="2133" b="1">
                <a:solidFill>
                  <a:srgbClr val="461E96"/>
                </a:solidFill>
                <a:latin typeface="Arial" panose="020B0604020202020204" pitchFamily="34" charset="0"/>
                <a:cs typeface="Arial" panose="020B0604020202020204" pitchFamily="34" charset="0"/>
              </a:rPr>
              <a:t> </a:t>
            </a:r>
          </a:p>
        </p:txBody>
      </p:sp>
      <p:sp>
        <p:nvSpPr>
          <p:cNvPr id="43" name="TextBox 42">
            <a:extLst>
              <a:ext uri="{FF2B5EF4-FFF2-40B4-BE49-F238E27FC236}">
                <a16:creationId xmlns:a16="http://schemas.microsoft.com/office/drawing/2014/main" id="{DDE1D677-3B7E-764B-375F-62D598565518}"/>
              </a:ext>
            </a:extLst>
          </p:cNvPr>
          <p:cNvSpPr txBox="1"/>
          <p:nvPr/>
        </p:nvSpPr>
        <p:spPr>
          <a:xfrm>
            <a:off x="1919956" y="5608881"/>
            <a:ext cx="1723665" cy="656462"/>
          </a:xfrm>
          <a:prstGeom prst="rect">
            <a:avLst/>
          </a:prstGeom>
          <a:noFill/>
        </p:spPr>
        <p:txBody>
          <a:bodyPr wrap="square" lIns="0" tIns="0" rIns="0" bIns="0">
            <a:spAutoFit/>
          </a:bodyPr>
          <a:lstStyle/>
          <a:p>
            <a:pPr defTabSz="609585">
              <a:defRPr/>
            </a:pPr>
            <a:r>
              <a:rPr lang="en-US" sz="2133" b="1" dirty="0">
                <a:solidFill>
                  <a:srgbClr val="461E96"/>
                </a:solidFill>
                <a:latin typeface="Arial" panose="020B0604020202020204" pitchFamily="34" charset="0"/>
                <a:ea typeface="Aptos" panose="020B0004020202020204" pitchFamily="34" charset="0"/>
                <a:cs typeface="Arial" panose="020B0604020202020204" pitchFamily="34" charset="0"/>
              </a:rPr>
              <a:t>Value-based care</a:t>
            </a:r>
            <a:endParaRPr lang="en-US" sz="2133" b="1" dirty="0">
              <a:solidFill>
                <a:srgbClr val="461E96"/>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21EBF06-2DB7-36E2-E65C-2AAB6289498A}"/>
              </a:ext>
            </a:extLst>
          </p:cNvPr>
          <p:cNvSpPr txBox="1"/>
          <p:nvPr/>
        </p:nvSpPr>
        <p:spPr>
          <a:xfrm>
            <a:off x="5763191" y="1608554"/>
            <a:ext cx="3521195" cy="673780"/>
          </a:xfrm>
          <a:prstGeom prst="rect">
            <a:avLst/>
          </a:prstGeom>
        </p:spPr>
        <p:txBody>
          <a:bodyPr vert="horz" wrap="square" lIns="0" tIns="0" rIns="0" bIns="0" rtlCol="0" anchor="t" anchorCtr="0">
            <a:noAutofit/>
          </a:bodyPr>
          <a:lstStyle/>
          <a:p>
            <a:pPr defTabSz="609585">
              <a:defRPr/>
            </a:pPr>
            <a:r>
              <a:rPr lang="en-US" sz="1867" dirty="0">
                <a:solidFill>
                  <a:srgbClr val="3B3B3B"/>
                </a:solidFill>
                <a:latin typeface="Arial"/>
              </a:rPr>
              <a:t>Reduced U.S. prices, increased prices abroad</a:t>
            </a:r>
          </a:p>
        </p:txBody>
      </p:sp>
      <p:sp>
        <p:nvSpPr>
          <p:cNvPr id="7" name="TextBox 6">
            <a:extLst>
              <a:ext uri="{FF2B5EF4-FFF2-40B4-BE49-F238E27FC236}">
                <a16:creationId xmlns:a16="http://schemas.microsoft.com/office/drawing/2014/main" id="{2A89F506-389A-49E6-5E3E-05CD28C8352A}"/>
              </a:ext>
            </a:extLst>
          </p:cNvPr>
          <p:cNvSpPr txBox="1"/>
          <p:nvPr/>
        </p:nvSpPr>
        <p:spPr>
          <a:xfrm>
            <a:off x="5763191" y="3666529"/>
            <a:ext cx="3827013" cy="673780"/>
          </a:xfrm>
          <a:prstGeom prst="rect">
            <a:avLst/>
          </a:prstGeom>
        </p:spPr>
        <p:txBody>
          <a:bodyPr vert="horz" wrap="square" lIns="0" tIns="0" rIns="0" bIns="0" rtlCol="0" anchor="t" anchorCtr="0">
            <a:noAutofit/>
          </a:bodyPr>
          <a:lstStyle/>
          <a:p>
            <a:pPr defTabSz="609585">
              <a:defRPr/>
            </a:pPr>
            <a:r>
              <a:rPr lang="en-US" sz="1867" dirty="0">
                <a:solidFill>
                  <a:srgbClr val="3B3B3B"/>
                </a:solidFill>
                <a:latin typeface="Arial"/>
              </a:rPr>
              <a:t>Establishment of direct-to-consumer pricing programs</a:t>
            </a:r>
          </a:p>
        </p:txBody>
      </p:sp>
      <p:sp>
        <p:nvSpPr>
          <p:cNvPr id="8" name="TextBox 7">
            <a:extLst>
              <a:ext uri="{FF2B5EF4-FFF2-40B4-BE49-F238E27FC236}">
                <a16:creationId xmlns:a16="http://schemas.microsoft.com/office/drawing/2014/main" id="{18D323C0-6A3E-F423-4899-5FE2ABD0867F}"/>
              </a:ext>
            </a:extLst>
          </p:cNvPr>
          <p:cNvSpPr txBox="1"/>
          <p:nvPr/>
        </p:nvSpPr>
        <p:spPr>
          <a:xfrm>
            <a:off x="5763191" y="5651493"/>
            <a:ext cx="2966508" cy="673780"/>
          </a:xfrm>
          <a:prstGeom prst="rect">
            <a:avLst/>
          </a:prstGeom>
        </p:spPr>
        <p:txBody>
          <a:bodyPr vert="horz" wrap="square" lIns="0" tIns="0" rIns="0" bIns="0" rtlCol="0" anchor="t" anchorCtr="0">
            <a:noAutofit/>
          </a:bodyPr>
          <a:lstStyle/>
          <a:p>
            <a:pPr defTabSz="609585">
              <a:defRPr/>
            </a:pPr>
            <a:r>
              <a:rPr lang="en-US" sz="1867" dirty="0">
                <a:solidFill>
                  <a:srgbClr val="3B3B3B"/>
                </a:solidFill>
                <a:latin typeface="Arial"/>
              </a:rPr>
              <a:t>Exploring innovative pricing models</a:t>
            </a:r>
          </a:p>
        </p:txBody>
      </p:sp>
      <p:sp>
        <p:nvSpPr>
          <p:cNvPr id="10" name="TextBox 9">
            <a:extLst>
              <a:ext uri="{FF2B5EF4-FFF2-40B4-BE49-F238E27FC236}">
                <a16:creationId xmlns:a16="http://schemas.microsoft.com/office/drawing/2014/main" id="{38865A84-6557-CDBE-D955-5B864FC0F0E9}"/>
              </a:ext>
            </a:extLst>
          </p:cNvPr>
          <p:cNvSpPr txBox="1"/>
          <p:nvPr/>
        </p:nvSpPr>
        <p:spPr>
          <a:xfrm>
            <a:off x="5763191" y="2590514"/>
            <a:ext cx="3212196" cy="673780"/>
          </a:xfrm>
          <a:prstGeom prst="rect">
            <a:avLst/>
          </a:prstGeom>
        </p:spPr>
        <p:txBody>
          <a:bodyPr vert="horz" wrap="square" lIns="0" tIns="0" rIns="0" bIns="0" rtlCol="0" anchor="t" anchorCtr="0">
            <a:noAutofit/>
          </a:bodyPr>
          <a:lstStyle/>
          <a:p>
            <a:pPr defTabSz="609585">
              <a:defRPr/>
            </a:pPr>
            <a:r>
              <a:rPr lang="en-US" sz="1867" dirty="0">
                <a:solidFill>
                  <a:srgbClr val="3B3B3B"/>
                </a:solidFill>
                <a:latin typeface="Arial"/>
              </a:rPr>
              <a:t>Re-evaluating which markets to enter</a:t>
            </a:r>
          </a:p>
        </p:txBody>
      </p:sp>
      <p:sp>
        <p:nvSpPr>
          <p:cNvPr id="11" name="TextBox 10">
            <a:extLst>
              <a:ext uri="{FF2B5EF4-FFF2-40B4-BE49-F238E27FC236}">
                <a16:creationId xmlns:a16="http://schemas.microsoft.com/office/drawing/2014/main" id="{10E270A1-A528-44DB-81E3-E39F92DBC0BC}"/>
              </a:ext>
            </a:extLst>
          </p:cNvPr>
          <p:cNvSpPr txBox="1"/>
          <p:nvPr/>
        </p:nvSpPr>
        <p:spPr>
          <a:xfrm>
            <a:off x="5763191" y="4687045"/>
            <a:ext cx="3827013" cy="673780"/>
          </a:xfrm>
          <a:prstGeom prst="rect">
            <a:avLst/>
          </a:prstGeom>
        </p:spPr>
        <p:txBody>
          <a:bodyPr vert="horz" wrap="square" lIns="0" tIns="0" rIns="0" bIns="0" rtlCol="0" anchor="t" anchorCtr="0">
            <a:noAutofit/>
          </a:bodyPr>
          <a:lstStyle/>
          <a:p>
            <a:pPr defTabSz="609585">
              <a:defRPr/>
            </a:pPr>
            <a:r>
              <a:rPr lang="en-US" sz="1867" dirty="0">
                <a:solidFill>
                  <a:srgbClr val="3B3B3B"/>
                </a:solidFill>
                <a:latin typeface="Arial"/>
              </a:rPr>
              <a:t>Potential shifts in Medicaid and Medicare contracts</a:t>
            </a:r>
          </a:p>
        </p:txBody>
      </p:sp>
      <p:cxnSp>
        <p:nvCxnSpPr>
          <p:cNvPr id="23" name="Straight Connector 22">
            <a:extLst>
              <a:ext uri="{FF2B5EF4-FFF2-40B4-BE49-F238E27FC236}">
                <a16:creationId xmlns:a16="http://schemas.microsoft.com/office/drawing/2014/main" id="{709F15EE-EE8B-5A12-2A12-0F5FE139444D}"/>
              </a:ext>
            </a:extLst>
          </p:cNvPr>
          <p:cNvCxnSpPr>
            <a:cxnSpLocks/>
          </p:cNvCxnSpPr>
          <p:nvPr/>
        </p:nvCxnSpPr>
        <p:spPr>
          <a:xfrm>
            <a:off x="3878258" y="2787105"/>
            <a:ext cx="1587553" cy="0"/>
          </a:xfrm>
          <a:prstGeom prst="line">
            <a:avLst/>
          </a:prstGeom>
          <a:ln w="15875" cap="rnd">
            <a:solidFill>
              <a:srgbClr val="211359"/>
            </a:solidFill>
            <a:prstDash val="sysDot"/>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35273C8-CD12-DA55-DD78-5630FA61C4E9}"/>
              </a:ext>
            </a:extLst>
          </p:cNvPr>
          <p:cNvCxnSpPr>
            <a:cxnSpLocks/>
          </p:cNvCxnSpPr>
          <p:nvPr/>
        </p:nvCxnSpPr>
        <p:spPr>
          <a:xfrm>
            <a:off x="3878258" y="3840940"/>
            <a:ext cx="1587553" cy="0"/>
          </a:xfrm>
          <a:prstGeom prst="line">
            <a:avLst/>
          </a:prstGeom>
          <a:ln w="15875" cap="rnd">
            <a:solidFill>
              <a:srgbClr val="211359"/>
            </a:solidFill>
            <a:prstDash val="sysDot"/>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19F7A6-402C-182F-EBDE-9D7658194FC1}"/>
              </a:ext>
            </a:extLst>
          </p:cNvPr>
          <p:cNvCxnSpPr>
            <a:cxnSpLocks/>
          </p:cNvCxnSpPr>
          <p:nvPr/>
        </p:nvCxnSpPr>
        <p:spPr>
          <a:xfrm>
            <a:off x="3878258" y="4906547"/>
            <a:ext cx="1587553" cy="0"/>
          </a:xfrm>
          <a:prstGeom prst="line">
            <a:avLst/>
          </a:prstGeom>
          <a:ln w="15875" cap="rnd">
            <a:solidFill>
              <a:srgbClr val="211359"/>
            </a:solidFill>
            <a:prstDash val="sysDot"/>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7465E55-3C33-3A49-97EB-0B7402C6F588}"/>
              </a:ext>
            </a:extLst>
          </p:cNvPr>
          <p:cNvCxnSpPr>
            <a:cxnSpLocks/>
          </p:cNvCxnSpPr>
          <p:nvPr/>
        </p:nvCxnSpPr>
        <p:spPr>
          <a:xfrm>
            <a:off x="3878258" y="5880027"/>
            <a:ext cx="1587553" cy="0"/>
          </a:xfrm>
          <a:prstGeom prst="line">
            <a:avLst/>
          </a:prstGeom>
          <a:ln w="15875" cap="rnd">
            <a:solidFill>
              <a:srgbClr val="211359"/>
            </a:solidFill>
            <a:prstDash val="sysDot"/>
            <a:headEnd w="med" len="sm"/>
            <a:tailEnd type="non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87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890F-B0C5-17A0-DFEA-91A7766AE376}"/>
            </a:ext>
          </a:extLst>
        </p:cNvPr>
        <p:cNvGrpSpPr/>
        <p:nvPr/>
      </p:nvGrpSpPr>
      <p:grpSpPr>
        <a:xfrm>
          <a:off x="0" y="0"/>
          <a:ext cx="0" cy="0"/>
          <a:chOff x="0" y="0"/>
          <a:chExt cx="0" cy="0"/>
        </a:xfrm>
      </p:grpSpPr>
      <p:sp>
        <p:nvSpPr>
          <p:cNvPr id="63" name="Rectangle 62">
            <a:extLst>
              <a:ext uri="{FF2B5EF4-FFF2-40B4-BE49-F238E27FC236}">
                <a16:creationId xmlns:a16="http://schemas.microsoft.com/office/drawing/2014/main" id="{F3AA70ED-AB33-AE82-BD5E-DC7DA0F91FBA}"/>
              </a:ext>
            </a:extLst>
          </p:cNvPr>
          <p:cNvSpPr/>
          <p:nvPr/>
        </p:nvSpPr>
        <p:spPr>
          <a:xfrm>
            <a:off x="9171443" y="0"/>
            <a:ext cx="3020557" cy="6858000"/>
          </a:xfrm>
          <a:prstGeom prst="rect">
            <a:avLst/>
          </a:prstGeom>
          <a:solidFill>
            <a:schemeClr val="bg1">
              <a:lumMod val="95000"/>
            </a:schemeClr>
          </a:solidFill>
        </p:spPr>
        <p:txBody>
          <a:bodyPr vert="horz" lIns="73152" tIns="73152" rIns="60960" bIns="48768" rtlCol="0" anchor="ctr" anchorCtr="0">
            <a:noAutofit/>
          </a:bodyPr>
          <a:lstStyle/>
          <a:p>
            <a:pPr algn="ctr" defTabSz="231642">
              <a:spcAft>
                <a:spcPts val="800"/>
              </a:spcAft>
              <a:tabLst>
                <a:tab pos="231642" algn="l"/>
                <a:tab pos="463284" algn="l"/>
                <a:tab pos="694927" algn="l"/>
                <a:tab pos="926569" algn="l"/>
              </a:tabLst>
              <a:defRPr/>
            </a:pPr>
            <a:endParaRPr lang="en-US" sz="1867" dirty="0" err="1">
              <a:solidFill>
                <a:srgbClr val="3B3B3B"/>
              </a:solidFill>
              <a:latin typeface="Arial"/>
              <a:cs typeface="Arial" panose="020B0604020202020204" pitchFamily="34" charset="0"/>
            </a:endParaRPr>
          </a:p>
        </p:txBody>
      </p:sp>
      <p:sp>
        <p:nvSpPr>
          <p:cNvPr id="6" name="Title 5">
            <a:extLst>
              <a:ext uri="{FF2B5EF4-FFF2-40B4-BE49-F238E27FC236}">
                <a16:creationId xmlns:a16="http://schemas.microsoft.com/office/drawing/2014/main" id="{E90F1BA9-54D3-AB09-3B2B-23DE1C04F4FB}"/>
              </a:ext>
            </a:extLst>
          </p:cNvPr>
          <p:cNvSpPr>
            <a:spLocks noGrp="1"/>
          </p:cNvSpPr>
          <p:nvPr>
            <p:ph type="title"/>
          </p:nvPr>
        </p:nvSpPr>
        <p:spPr>
          <a:xfrm>
            <a:off x="626006" y="181515"/>
            <a:ext cx="8690167" cy="960967"/>
          </a:xfrm>
        </p:spPr>
        <p:txBody>
          <a:bodyPr/>
          <a:lstStyle/>
          <a:p>
            <a:r>
              <a:rPr lang="en-US" dirty="0"/>
              <a:t>While lacking details, manufacturers are negotiating deals directly with the Trump administration</a:t>
            </a:r>
          </a:p>
        </p:txBody>
      </p:sp>
      <p:pic>
        <p:nvPicPr>
          <p:cNvPr id="9" name="Content Placeholder 8" descr="A black background with a black square&#10;&#10;AI-generated content may be incorrect.">
            <a:extLst>
              <a:ext uri="{FF2B5EF4-FFF2-40B4-BE49-F238E27FC236}">
                <a16:creationId xmlns:a16="http://schemas.microsoft.com/office/drawing/2014/main" id="{1E00FEDA-EE71-C208-C899-B99485CA95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5145" y="1885908"/>
            <a:ext cx="1667745" cy="1667745"/>
          </a:xfrm>
        </p:spPr>
      </p:pic>
      <p:sp>
        <p:nvSpPr>
          <p:cNvPr id="3" name="Date Placeholder 2">
            <a:extLst>
              <a:ext uri="{FF2B5EF4-FFF2-40B4-BE49-F238E27FC236}">
                <a16:creationId xmlns:a16="http://schemas.microsoft.com/office/drawing/2014/main" id="{6082354B-AC72-724C-9664-3A735542D4F1}"/>
              </a:ext>
            </a:extLst>
          </p:cNvPr>
          <p:cNvSpPr>
            <a:spLocks noGrp="1"/>
          </p:cNvSpPr>
          <p:nvPr>
            <p:ph type="dt" sz="half" idx="10"/>
          </p:nvPr>
        </p:nvSpPr>
        <p:spPr/>
        <p:txBody>
          <a:bodyPr/>
          <a:lstStyle/>
          <a:p>
            <a:pPr defTabSz="609585">
              <a:defRPr/>
            </a:pPr>
            <a:fld id="{CF56DC64-EE53-A445-A159-51AACA98E314}" type="datetime1">
              <a:rPr lang="en-US">
                <a:solidFill>
                  <a:srgbClr val="461E96"/>
                </a:solidFill>
              </a:rPr>
              <a:pPr defTabSz="609585">
                <a:defRPr/>
              </a:pPr>
              <a:t>11/15/2025</a:t>
            </a:fld>
            <a:endParaRPr lang="en-US">
              <a:solidFill>
                <a:srgbClr val="461E96"/>
              </a:solidFill>
            </a:endParaRPr>
          </a:p>
        </p:txBody>
      </p:sp>
      <p:sp>
        <p:nvSpPr>
          <p:cNvPr id="4" name="Footer Placeholder 3">
            <a:extLst>
              <a:ext uri="{FF2B5EF4-FFF2-40B4-BE49-F238E27FC236}">
                <a16:creationId xmlns:a16="http://schemas.microsoft.com/office/drawing/2014/main" id="{0A1594C4-3642-F4E0-EE64-31D833B35EC0}"/>
              </a:ext>
            </a:extLst>
          </p:cNvPr>
          <p:cNvSpPr>
            <a:spLocks noGrp="1"/>
          </p:cNvSpPr>
          <p:nvPr>
            <p:ph type="ftr" sz="quarter" idx="11"/>
          </p:nvPr>
        </p:nvSpPr>
        <p:spPr/>
        <p:txBody>
          <a:bodyPr/>
          <a:lstStyle/>
          <a:p>
            <a:pPr defTabSz="609585">
              <a:defRPr/>
            </a:pPr>
            <a:r>
              <a:rPr lang="en-US">
                <a:solidFill>
                  <a:srgbClr val="461E96"/>
                </a:solidFill>
              </a:rPr>
              <a:t>Confidential</a:t>
            </a:r>
          </a:p>
        </p:txBody>
      </p:sp>
      <p:sp>
        <p:nvSpPr>
          <p:cNvPr id="5" name="Slide Number Placeholder 4">
            <a:extLst>
              <a:ext uri="{FF2B5EF4-FFF2-40B4-BE49-F238E27FC236}">
                <a16:creationId xmlns:a16="http://schemas.microsoft.com/office/drawing/2014/main" id="{011E7810-1034-ADFC-F368-0869DE121A1E}"/>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13</a:t>
            </a:fld>
            <a:endParaRPr lang="en-US">
              <a:solidFill>
                <a:srgbClr val="461E96"/>
              </a:solidFill>
            </a:endParaRPr>
          </a:p>
        </p:txBody>
      </p:sp>
      <p:pic>
        <p:nvPicPr>
          <p:cNvPr id="10" name="Content Placeholder 8" descr="A black background with a black square&#10;&#10;AI-generated content may be incorrect.">
            <a:extLst>
              <a:ext uri="{FF2B5EF4-FFF2-40B4-BE49-F238E27FC236}">
                <a16:creationId xmlns:a16="http://schemas.microsoft.com/office/drawing/2014/main" id="{7BE8BD3E-7F07-CE2C-5566-12C594956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202" y="1885908"/>
            <a:ext cx="1667745" cy="1667745"/>
          </a:xfrm>
          <a:prstGeom prst="rect">
            <a:avLst/>
          </a:prstGeom>
        </p:spPr>
      </p:pic>
      <p:pic>
        <p:nvPicPr>
          <p:cNvPr id="11" name="Content Placeholder 8" descr="A black background with a black square&#10;&#10;AI-generated content may be incorrect.">
            <a:extLst>
              <a:ext uri="{FF2B5EF4-FFF2-40B4-BE49-F238E27FC236}">
                <a16:creationId xmlns:a16="http://schemas.microsoft.com/office/drawing/2014/main" id="{0051D1D0-87D7-C44C-13A5-A6E432791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58" y="1885908"/>
            <a:ext cx="1667745" cy="1667745"/>
          </a:xfrm>
          <a:prstGeom prst="rect">
            <a:avLst/>
          </a:prstGeom>
        </p:spPr>
      </p:pic>
      <p:sp>
        <p:nvSpPr>
          <p:cNvPr id="12" name="Content Placeholder 9">
            <a:extLst>
              <a:ext uri="{FF2B5EF4-FFF2-40B4-BE49-F238E27FC236}">
                <a16:creationId xmlns:a16="http://schemas.microsoft.com/office/drawing/2014/main" id="{0397968C-3FE5-6D17-334F-2D424A1D5BBE}"/>
              </a:ext>
            </a:extLst>
          </p:cNvPr>
          <p:cNvSpPr txBox="1">
            <a:spLocks/>
          </p:cNvSpPr>
          <p:nvPr/>
        </p:nvSpPr>
        <p:spPr>
          <a:xfrm>
            <a:off x="875832" y="3796093"/>
            <a:ext cx="2633528" cy="450891"/>
          </a:xfrm>
          <a:prstGeom prst="rect">
            <a:avLst/>
          </a:prstGeom>
        </p:spPr>
        <p:txBody>
          <a:bodyPr/>
          <a:lstStyle>
            <a:lvl1pPr marL="0" indent="0" algn="l" defTabSz="173736" rtl="0" eaLnBrk="1" latinLnBrk="0" hangingPunct="1">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1pPr>
            <a:lvl2pPr marL="1728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2pPr>
            <a:lvl3pPr marL="3456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3pPr>
            <a:lvl4pPr marL="5184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4pPr>
            <a:lvl5pPr marL="6912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231642">
              <a:spcAft>
                <a:spcPts val="800"/>
              </a:spcAft>
              <a:tabLst>
                <a:tab pos="231642" algn="l"/>
                <a:tab pos="463284" algn="l"/>
                <a:tab pos="694927" algn="l"/>
                <a:tab pos="926569" algn="l"/>
              </a:tabLst>
              <a:defRPr/>
            </a:pPr>
            <a:r>
              <a:rPr lang="en-US" sz="2133" b="1" dirty="0">
                <a:solidFill>
                  <a:srgbClr val="461E96"/>
                </a:solidFill>
                <a:latin typeface="Arial"/>
              </a:rPr>
              <a:t>Medicaid MFN</a:t>
            </a:r>
            <a:endParaRPr lang="en-US" sz="2133" b="1" baseline="30000" dirty="0">
              <a:solidFill>
                <a:srgbClr val="461E96"/>
              </a:solidFill>
              <a:latin typeface="Arial"/>
            </a:endParaRPr>
          </a:p>
        </p:txBody>
      </p:sp>
      <p:sp>
        <p:nvSpPr>
          <p:cNvPr id="13" name="Content Placeholder 8">
            <a:extLst>
              <a:ext uri="{FF2B5EF4-FFF2-40B4-BE49-F238E27FC236}">
                <a16:creationId xmlns:a16="http://schemas.microsoft.com/office/drawing/2014/main" id="{3986D85C-913D-4A31-D3AF-9915DCD5A22C}"/>
              </a:ext>
            </a:extLst>
          </p:cNvPr>
          <p:cNvSpPr txBox="1">
            <a:spLocks/>
          </p:cNvSpPr>
          <p:nvPr/>
        </p:nvSpPr>
        <p:spPr>
          <a:xfrm>
            <a:off x="3580707" y="3631203"/>
            <a:ext cx="2267896" cy="287956"/>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461E96"/>
                </a:solidFill>
                <a:latin typeface="Arial"/>
              </a:rPr>
              <a:t>Direct to Consumer (DTC)</a:t>
            </a:r>
          </a:p>
        </p:txBody>
      </p:sp>
      <p:sp>
        <p:nvSpPr>
          <p:cNvPr id="14" name="Content Placeholder 8">
            <a:extLst>
              <a:ext uri="{FF2B5EF4-FFF2-40B4-BE49-F238E27FC236}">
                <a16:creationId xmlns:a16="http://schemas.microsoft.com/office/drawing/2014/main" id="{59F1A616-370D-8E13-6E45-81339FFC8CF2}"/>
              </a:ext>
            </a:extLst>
          </p:cNvPr>
          <p:cNvSpPr txBox="1">
            <a:spLocks/>
          </p:cNvSpPr>
          <p:nvPr/>
        </p:nvSpPr>
        <p:spPr>
          <a:xfrm>
            <a:off x="5937242" y="3654131"/>
            <a:ext cx="2818673" cy="517173"/>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461E96"/>
                </a:solidFill>
                <a:latin typeface="Arial"/>
              </a:rPr>
              <a:t>Prospective MFN (NPL)</a:t>
            </a:r>
          </a:p>
        </p:txBody>
      </p:sp>
      <p:sp>
        <p:nvSpPr>
          <p:cNvPr id="16" name="Content Placeholder 8">
            <a:extLst>
              <a:ext uri="{FF2B5EF4-FFF2-40B4-BE49-F238E27FC236}">
                <a16:creationId xmlns:a16="http://schemas.microsoft.com/office/drawing/2014/main" id="{2F16F522-7454-AFA0-108A-30459B5A4CC5}"/>
              </a:ext>
            </a:extLst>
          </p:cNvPr>
          <p:cNvSpPr txBox="1">
            <a:spLocks/>
          </p:cNvSpPr>
          <p:nvPr/>
        </p:nvSpPr>
        <p:spPr>
          <a:xfrm>
            <a:off x="2411223" y="1328342"/>
            <a:ext cx="4511701" cy="386108"/>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i="1" dirty="0">
                <a:solidFill>
                  <a:srgbClr val="3B3B3B"/>
                </a:solidFill>
                <a:latin typeface="Arial"/>
              </a:rPr>
              <a:t>Key Pillars of Trump Deals to date</a:t>
            </a:r>
          </a:p>
        </p:txBody>
      </p:sp>
      <p:sp>
        <p:nvSpPr>
          <p:cNvPr id="52" name="Content Placeholder 2">
            <a:extLst>
              <a:ext uri="{FF2B5EF4-FFF2-40B4-BE49-F238E27FC236}">
                <a16:creationId xmlns:a16="http://schemas.microsoft.com/office/drawing/2014/main" id="{11F62E55-BBB4-1010-CEFF-04F4457D7648}"/>
              </a:ext>
            </a:extLst>
          </p:cNvPr>
          <p:cNvSpPr txBox="1">
            <a:spLocks/>
          </p:cNvSpPr>
          <p:nvPr/>
        </p:nvSpPr>
        <p:spPr>
          <a:xfrm>
            <a:off x="9212858" y="1950218"/>
            <a:ext cx="2904297" cy="4907783"/>
          </a:xfrm>
          <a:prstGeom prst="rect">
            <a:avLst/>
          </a:prstGeom>
        </p:spPr>
        <p:txBody>
          <a:bodyPr vert="horz" lIns="0" tIns="0" rIns="0" bIns="0" rtlCol="0" anchor="t" anchorCtr="0">
            <a:noAutofit/>
          </a:bodyPr>
          <a:lstStyle>
            <a:lvl1pPr marL="0" indent="0" algn="l" defTabSz="173736" rtl="0" eaLnBrk="1" latinLnBrk="0" hangingPunct="1">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1pPr>
            <a:lvl2pPr marL="1728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2pPr>
            <a:lvl3pPr marL="3456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3pPr>
            <a:lvl4pPr marL="5184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4pPr>
            <a:lvl5pPr marL="6912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231642">
              <a:spcAft>
                <a:spcPts val="0"/>
              </a:spcAft>
              <a:tabLst>
                <a:tab pos="231642" algn="l"/>
                <a:tab pos="463284" algn="l"/>
                <a:tab pos="694927" algn="l"/>
                <a:tab pos="926569" algn="l"/>
              </a:tabLst>
              <a:defRPr/>
            </a:pPr>
            <a:r>
              <a:rPr lang="en-US" sz="1600" dirty="0">
                <a:solidFill>
                  <a:srgbClr val="3B3B3B"/>
                </a:solidFill>
                <a:latin typeface="Arial"/>
                <a:cs typeface="Arial"/>
              </a:rPr>
              <a:t>Two CMMI drug pricing pilots have been sent to OMB:</a:t>
            </a:r>
          </a:p>
          <a:p>
            <a:pPr marL="401841" lvl="1" indent="-171446" defTabSz="231642">
              <a:spcAft>
                <a:spcPts val="0"/>
              </a:spcAft>
              <a:tabLst>
                <a:tab pos="231642" algn="l"/>
                <a:tab pos="463284" algn="l"/>
                <a:tab pos="694927" algn="l"/>
                <a:tab pos="926569" algn="l"/>
              </a:tabLst>
              <a:defRPr/>
            </a:pPr>
            <a:r>
              <a:rPr lang="en-US" sz="1600" b="1" u="sng" dirty="0">
                <a:solidFill>
                  <a:srgbClr val="3B3B3B"/>
                </a:solidFill>
                <a:latin typeface="Arial"/>
                <a:cs typeface="Arial"/>
              </a:rPr>
              <a:t>GLOBE</a:t>
            </a:r>
            <a:r>
              <a:rPr lang="en-US" sz="1600" b="1" dirty="0">
                <a:solidFill>
                  <a:srgbClr val="3B3B3B"/>
                </a:solidFill>
                <a:latin typeface="Arial"/>
                <a:cs typeface="Arial"/>
              </a:rPr>
              <a:t> </a:t>
            </a:r>
            <a:r>
              <a:rPr lang="en-US" sz="1600" dirty="0">
                <a:solidFill>
                  <a:srgbClr val="3B3B3B"/>
                </a:solidFill>
                <a:latin typeface="Arial"/>
                <a:cs typeface="Arial"/>
              </a:rPr>
              <a:t>– Part B</a:t>
            </a:r>
          </a:p>
          <a:p>
            <a:pPr marL="401841" lvl="1" indent="-171446" defTabSz="231642">
              <a:spcAft>
                <a:spcPts val="0"/>
              </a:spcAft>
              <a:tabLst>
                <a:tab pos="231642" algn="l"/>
                <a:tab pos="463284" algn="l"/>
                <a:tab pos="694927" algn="l"/>
                <a:tab pos="926569" algn="l"/>
              </a:tabLst>
              <a:defRPr/>
            </a:pPr>
            <a:r>
              <a:rPr lang="en-US" sz="1600" b="1" u="sng" dirty="0">
                <a:solidFill>
                  <a:srgbClr val="3B3B3B"/>
                </a:solidFill>
                <a:latin typeface="Arial"/>
                <a:cs typeface="Arial"/>
              </a:rPr>
              <a:t>GUARD</a:t>
            </a:r>
            <a:r>
              <a:rPr lang="en-US" sz="1600" b="1" dirty="0">
                <a:solidFill>
                  <a:srgbClr val="3B3B3B"/>
                </a:solidFill>
                <a:latin typeface="Arial"/>
                <a:cs typeface="Arial"/>
              </a:rPr>
              <a:t> </a:t>
            </a:r>
            <a:r>
              <a:rPr lang="en-US" sz="1600" dirty="0">
                <a:solidFill>
                  <a:srgbClr val="3B3B3B"/>
                </a:solidFill>
                <a:latin typeface="Arial"/>
                <a:cs typeface="Arial"/>
              </a:rPr>
              <a:t>– Part D</a:t>
            </a:r>
          </a:p>
          <a:p>
            <a:pPr marL="230394" lvl="1" indent="0" defTabSz="231642">
              <a:spcAft>
                <a:spcPts val="0"/>
              </a:spcAft>
              <a:buNone/>
              <a:tabLst>
                <a:tab pos="231642" algn="l"/>
                <a:tab pos="463284" algn="l"/>
                <a:tab pos="694927" algn="l"/>
                <a:tab pos="926569" algn="l"/>
              </a:tabLst>
              <a:defRPr/>
            </a:pPr>
            <a:endParaRPr lang="en-US" sz="1600" dirty="0">
              <a:solidFill>
                <a:srgbClr val="3B3B3B"/>
              </a:solidFill>
              <a:latin typeface="Arial"/>
              <a:cs typeface="Arial"/>
            </a:endParaRPr>
          </a:p>
          <a:p>
            <a:pPr defTabSz="231642">
              <a:spcAft>
                <a:spcPts val="0"/>
              </a:spcAft>
              <a:tabLst>
                <a:tab pos="231642" algn="l"/>
                <a:tab pos="463284" algn="l"/>
                <a:tab pos="694927" algn="l"/>
                <a:tab pos="926569" algn="l"/>
              </a:tabLst>
              <a:defRPr/>
            </a:pPr>
            <a:r>
              <a:rPr lang="en-US" sz="1600" b="1" dirty="0">
                <a:solidFill>
                  <a:srgbClr val="3B3B3B"/>
                </a:solidFill>
                <a:latin typeface="Arial"/>
                <a:cs typeface="Arial"/>
              </a:rPr>
              <a:t>CMMI Pilot released:</a:t>
            </a:r>
          </a:p>
          <a:p>
            <a:pPr marL="401841" lvl="1" indent="-171446" defTabSz="231642">
              <a:spcAft>
                <a:spcPts val="0"/>
              </a:spcAft>
              <a:tabLst>
                <a:tab pos="231642" algn="l"/>
                <a:tab pos="463284" algn="l"/>
                <a:tab pos="694927" algn="l"/>
                <a:tab pos="926569" algn="l"/>
              </a:tabLst>
              <a:defRPr/>
            </a:pPr>
            <a:r>
              <a:rPr lang="en-US" sz="1600" b="1" u="sng" dirty="0">
                <a:solidFill>
                  <a:srgbClr val="E6008C">
                    <a:lumMod val="75000"/>
                  </a:srgbClr>
                </a:solidFill>
                <a:latin typeface="Arial"/>
                <a:cs typeface="Arial"/>
              </a:rPr>
              <a:t>GENEROUS</a:t>
            </a:r>
            <a:r>
              <a:rPr lang="en-US" sz="1600" dirty="0">
                <a:solidFill>
                  <a:srgbClr val="E6008C">
                    <a:lumMod val="75000"/>
                  </a:srgbClr>
                </a:solidFill>
                <a:latin typeface="Arial"/>
                <a:cs typeface="Arial"/>
              </a:rPr>
              <a:t> - Medicaid</a:t>
            </a:r>
          </a:p>
          <a:p>
            <a:pPr defTabSz="231642">
              <a:spcAft>
                <a:spcPts val="0"/>
              </a:spcAft>
              <a:tabLst>
                <a:tab pos="231642" algn="l"/>
                <a:tab pos="463284" algn="l"/>
                <a:tab pos="694927" algn="l"/>
                <a:tab pos="926569" algn="l"/>
              </a:tabLst>
              <a:defRPr/>
            </a:pPr>
            <a:endParaRPr lang="en-US" sz="1600" dirty="0">
              <a:solidFill>
                <a:srgbClr val="3B3B3B"/>
              </a:solidFill>
              <a:latin typeface="Arial"/>
              <a:cs typeface="Arial"/>
            </a:endParaRPr>
          </a:p>
          <a:p>
            <a:pPr marL="171446" indent="-171446" defTabSz="231642">
              <a:spcAft>
                <a:spcPts val="0"/>
              </a:spcAft>
              <a:buFont typeface="Arial" panose="020B0604020202020204" pitchFamily="34" charset="0"/>
              <a:buChar char="•"/>
              <a:tabLst>
                <a:tab pos="231642" algn="l"/>
                <a:tab pos="463284" algn="l"/>
                <a:tab pos="694927" algn="l"/>
                <a:tab pos="926569" algn="l"/>
              </a:tabLst>
              <a:defRPr/>
            </a:pPr>
            <a:endParaRPr lang="en-US" sz="1600" dirty="0">
              <a:solidFill>
                <a:srgbClr val="3B3B3B"/>
              </a:solidFill>
              <a:latin typeface="Arial"/>
              <a:cs typeface="Arial"/>
            </a:endParaRPr>
          </a:p>
          <a:p>
            <a:pPr marL="171446" indent="-171446" defTabSz="231642">
              <a:spcAft>
                <a:spcPts val="0"/>
              </a:spcAft>
              <a:buFont typeface="Arial" panose="020B0604020202020204" pitchFamily="34" charset="0"/>
              <a:buChar char="•"/>
              <a:tabLst>
                <a:tab pos="231642" algn="l"/>
                <a:tab pos="463284" algn="l"/>
                <a:tab pos="694927" algn="l"/>
                <a:tab pos="926569" algn="l"/>
              </a:tabLst>
              <a:defRPr/>
            </a:pPr>
            <a:r>
              <a:rPr lang="en-US" sz="1600" dirty="0">
                <a:solidFill>
                  <a:srgbClr val="3B3B3B"/>
                </a:solidFill>
                <a:latin typeface="Arial"/>
                <a:cs typeface="Arial"/>
              </a:rPr>
              <a:t>Anticipate looming demos could bring additional manufacturers to the negotiating table</a:t>
            </a:r>
          </a:p>
          <a:p>
            <a:pPr marL="171446" indent="-171446" defTabSz="231642">
              <a:spcAft>
                <a:spcPts val="0"/>
              </a:spcAft>
              <a:buFont typeface="Arial" panose="020B0604020202020204" pitchFamily="34" charset="0"/>
              <a:buChar char="•"/>
              <a:tabLst>
                <a:tab pos="231642" algn="l"/>
                <a:tab pos="463284" algn="l"/>
                <a:tab pos="694927" algn="l"/>
                <a:tab pos="926569" algn="l"/>
              </a:tabLst>
              <a:defRPr/>
            </a:pPr>
            <a:endParaRPr lang="en-US" sz="1600" dirty="0">
              <a:solidFill>
                <a:srgbClr val="3B3B3B"/>
              </a:solidFill>
              <a:latin typeface="Arial"/>
              <a:cs typeface="Arial"/>
            </a:endParaRPr>
          </a:p>
          <a:p>
            <a:pPr marL="171446" indent="-171446" defTabSz="231642">
              <a:spcAft>
                <a:spcPts val="0"/>
              </a:spcAft>
              <a:buFont typeface="Arial" panose="020B0604020202020204" pitchFamily="34" charset="0"/>
              <a:buChar char="•"/>
              <a:tabLst>
                <a:tab pos="231642" algn="l"/>
                <a:tab pos="463284" algn="l"/>
                <a:tab pos="694927" algn="l"/>
                <a:tab pos="926569" algn="l"/>
              </a:tabLst>
              <a:defRPr/>
            </a:pPr>
            <a:r>
              <a:rPr lang="en-US" sz="1600" dirty="0">
                <a:solidFill>
                  <a:srgbClr val="3B3B3B"/>
                </a:solidFill>
                <a:latin typeface="Arial"/>
                <a:cs typeface="Arial"/>
              </a:rPr>
              <a:t>Will take time, and lawsuits likely</a:t>
            </a:r>
          </a:p>
        </p:txBody>
      </p:sp>
      <p:sp>
        <p:nvSpPr>
          <p:cNvPr id="53" name="Content Placeholder 8">
            <a:extLst>
              <a:ext uri="{FF2B5EF4-FFF2-40B4-BE49-F238E27FC236}">
                <a16:creationId xmlns:a16="http://schemas.microsoft.com/office/drawing/2014/main" id="{414FE4E7-0285-DBBC-CCB3-A66AFFCF2F7A}"/>
              </a:ext>
            </a:extLst>
          </p:cNvPr>
          <p:cNvSpPr txBox="1">
            <a:spLocks/>
          </p:cNvSpPr>
          <p:nvPr/>
        </p:nvSpPr>
        <p:spPr>
          <a:xfrm>
            <a:off x="9242660" y="999825"/>
            <a:ext cx="2701521" cy="342913"/>
          </a:xfrm>
          <a:prstGeom prst="rect">
            <a:avLst/>
          </a:prstGeom>
        </p:spPr>
        <p:txBody>
          <a:bodyPr/>
          <a:lstStyle>
            <a:lvl1pPr marL="0" indent="0" algn="l" defTabSz="173736" rtl="0" eaLnBrk="1" latinLnBrk="0" hangingPunct="1">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1pPr>
            <a:lvl2pPr marL="1728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2pPr>
            <a:lvl3pPr marL="3456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3pPr>
            <a:lvl4pPr marL="5184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4pPr>
            <a:lvl5pPr marL="6912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231642">
              <a:spcAft>
                <a:spcPts val="800"/>
              </a:spcAft>
              <a:tabLst>
                <a:tab pos="231642" algn="l"/>
                <a:tab pos="463284" algn="l"/>
                <a:tab pos="694927" algn="l"/>
                <a:tab pos="926569" algn="l"/>
              </a:tabLst>
              <a:defRPr/>
            </a:pPr>
            <a:r>
              <a:rPr lang="en-US" sz="2133" b="1" dirty="0">
                <a:solidFill>
                  <a:srgbClr val="00B4E6"/>
                </a:solidFill>
                <a:latin typeface="Arial"/>
              </a:rPr>
              <a:t>Additional CMS Drug Pricing Pilots</a:t>
            </a:r>
          </a:p>
        </p:txBody>
      </p:sp>
      <p:sp>
        <p:nvSpPr>
          <p:cNvPr id="57" name="Content Placeholder 6">
            <a:extLst>
              <a:ext uri="{FF2B5EF4-FFF2-40B4-BE49-F238E27FC236}">
                <a16:creationId xmlns:a16="http://schemas.microsoft.com/office/drawing/2014/main" id="{F663EC0B-0E23-918A-6B55-AA4B4A573688}"/>
              </a:ext>
            </a:extLst>
          </p:cNvPr>
          <p:cNvSpPr txBox="1">
            <a:spLocks/>
          </p:cNvSpPr>
          <p:nvPr/>
        </p:nvSpPr>
        <p:spPr>
          <a:xfrm>
            <a:off x="875833" y="4298946"/>
            <a:ext cx="2505052" cy="1496180"/>
          </a:xfrm>
          <a:prstGeom prst="rect">
            <a:avLst/>
          </a:prstGeom>
        </p:spPr>
        <p:txBody>
          <a:bodyPr/>
          <a:lstStyle>
            <a:lvl1pPr marL="0" indent="0" algn="l" defTabSz="173736" rtl="0" eaLnBrk="1" latinLnBrk="0" hangingPunct="1">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1pPr>
            <a:lvl2pPr marL="1728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2pPr>
            <a:lvl3pPr marL="3456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3pPr>
            <a:lvl4pPr marL="518400" indent="-172800"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4pPr>
            <a:lvl5pPr marL="691200" indent="-172800"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sz="1400" kern="120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231642">
              <a:spcAft>
                <a:spcPts val="800"/>
              </a:spcAft>
              <a:tabLst>
                <a:tab pos="231642" algn="l"/>
                <a:tab pos="463284" algn="l"/>
                <a:tab pos="694927" algn="l"/>
                <a:tab pos="926569" algn="l"/>
              </a:tabLst>
              <a:defRPr/>
            </a:pPr>
            <a:r>
              <a:rPr lang="en-US" dirty="0">
                <a:solidFill>
                  <a:srgbClr val="3B3B3B"/>
                </a:solidFill>
                <a:latin typeface="Arial"/>
                <a:cs typeface="Arial"/>
              </a:rPr>
              <a:t>MFN pricing to Medicaid on all drugs (</a:t>
            </a:r>
            <a:r>
              <a:rPr lang="en-US" u="sng" dirty="0">
                <a:solidFill>
                  <a:srgbClr val="3B3B3B"/>
                </a:solidFill>
                <a:latin typeface="Arial"/>
                <a:cs typeface="Arial"/>
              </a:rPr>
              <a:t>supplemental rebates to states</a:t>
            </a:r>
            <a:r>
              <a:rPr lang="en-US" dirty="0">
                <a:solidFill>
                  <a:srgbClr val="3B3B3B"/>
                </a:solidFill>
                <a:latin typeface="Arial"/>
                <a:cs typeface="Arial"/>
              </a:rPr>
              <a:t> or USG, unlikely to lower current Medicaid best price)</a:t>
            </a:r>
          </a:p>
        </p:txBody>
      </p:sp>
      <p:sp>
        <p:nvSpPr>
          <p:cNvPr id="58" name="Content Placeholder 2">
            <a:extLst>
              <a:ext uri="{FF2B5EF4-FFF2-40B4-BE49-F238E27FC236}">
                <a16:creationId xmlns:a16="http://schemas.microsoft.com/office/drawing/2014/main" id="{4A42A6A4-62E5-A3DB-327E-2AB0E24885B7}"/>
              </a:ext>
            </a:extLst>
          </p:cNvPr>
          <p:cNvSpPr txBox="1">
            <a:spLocks/>
          </p:cNvSpPr>
          <p:nvPr/>
        </p:nvSpPr>
        <p:spPr>
          <a:xfrm>
            <a:off x="3607549" y="4371886"/>
            <a:ext cx="2624507" cy="1496180"/>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indent="-171446" defTabSz="308848">
              <a:spcAft>
                <a:spcPts val="1067"/>
              </a:spcAft>
              <a:buFont typeface="Arial" panose="020B0604020202020204" pitchFamily="34" charset="0"/>
              <a:buChar char="•"/>
              <a:tabLst>
                <a:tab pos="308848" algn="l"/>
                <a:tab pos="617697" algn="l"/>
                <a:tab pos="926546" algn="l"/>
                <a:tab pos="1235394" algn="l"/>
              </a:tabLst>
              <a:defRPr/>
            </a:pPr>
            <a:r>
              <a:rPr lang="en-US" sz="1400" dirty="0">
                <a:solidFill>
                  <a:srgbClr val="3B3B3B"/>
                </a:solidFill>
                <a:latin typeface="Arial"/>
                <a:cs typeface="Arial"/>
              </a:rPr>
              <a:t>Narrow product scope</a:t>
            </a:r>
          </a:p>
          <a:p>
            <a:pPr marL="171446" indent="-171446" defTabSz="308848">
              <a:spcAft>
                <a:spcPts val="1067"/>
              </a:spcAft>
              <a:buFont typeface="Arial" panose="020B0604020202020204" pitchFamily="34" charset="0"/>
              <a:buChar char="•"/>
              <a:tabLst>
                <a:tab pos="308848" algn="l"/>
                <a:tab pos="617697" algn="l"/>
                <a:tab pos="926546" algn="l"/>
                <a:tab pos="1235394" algn="l"/>
              </a:tabLst>
              <a:defRPr/>
            </a:pPr>
            <a:r>
              <a:rPr lang="en-US" sz="1400" dirty="0">
                <a:solidFill>
                  <a:srgbClr val="3B3B3B"/>
                </a:solidFill>
                <a:latin typeface="Arial"/>
                <a:cs typeface="Arial"/>
              </a:rPr>
              <a:t>Significant discounts announced but uncertain whether MFN in DTC channel</a:t>
            </a:r>
          </a:p>
          <a:p>
            <a:pPr marL="171446" indent="-171446" defTabSz="308848">
              <a:spcAft>
                <a:spcPts val="1067"/>
              </a:spcAft>
              <a:buFont typeface="Arial" panose="020B0604020202020204" pitchFamily="34" charset="0"/>
              <a:buChar char="•"/>
              <a:tabLst>
                <a:tab pos="308848" algn="l"/>
                <a:tab pos="617697" algn="l"/>
                <a:tab pos="926546" algn="l"/>
                <a:tab pos="1235394" algn="l"/>
              </a:tabLst>
              <a:defRPr/>
            </a:pPr>
            <a:endParaRPr lang="en-US" sz="1400" dirty="0">
              <a:solidFill>
                <a:srgbClr val="3B3B3B"/>
              </a:solidFill>
              <a:latin typeface="Arial"/>
              <a:cs typeface="Arial"/>
            </a:endParaRPr>
          </a:p>
        </p:txBody>
      </p:sp>
      <p:sp>
        <p:nvSpPr>
          <p:cNvPr id="59" name="Content Placeholder 2">
            <a:extLst>
              <a:ext uri="{FF2B5EF4-FFF2-40B4-BE49-F238E27FC236}">
                <a16:creationId xmlns:a16="http://schemas.microsoft.com/office/drawing/2014/main" id="{CE0690B7-4CE5-592B-CC6B-9AC0D2D2D0B1}"/>
              </a:ext>
            </a:extLst>
          </p:cNvPr>
          <p:cNvSpPr txBox="1">
            <a:spLocks/>
          </p:cNvSpPr>
          <p:nvPr/>
        </p:nvSpPr>
        <p:spPr>
          <a:xfrm>
            <a:off x="6264131" y="4371885"/>
            <a:ext cx="2566875" cy="1065440"/>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08848">
              <a:spcAft>
                <a:spcPts val="1067"/>
              </a:spcAft>
              <a:tabLst>
                <a:tab pos="308848" algn="l"/>
                <a:tab pos="617697" algn="l"/>
                <a:tab pos="926546" algn="l"/>
                <a:tab pos="1235394" algn="l"/>
              </a:tabLst>
              <a:defRPr/>
            </a:pPr>
            <a:r>
              <a:rPr lang="en-US" sz="1400" dirty="0">
                <a:solidFill>
                  <a:srgbClr val="3B3B3B"/>
                </a:solidFill>
                <a:latin typeface="Arial"/>
                <a:cs typeface="Arial"/>
              </a:rPr>
              <a:t>Won't charge more in the U.S. for new drugs it launches than in other wealthy countries, though there's no cap on those launch prices</a:t>
            </a:r>
          </a:p>
        </p:txBody>
      </p:sp>
      <p:sp>
        <p:nvSpPr>
          <p:cNvPr id="64" name="Content Placeholder 2">
            <a:extLst>
              <a:ext uri="{FF2B5EF4-FFF2-40B4-BE49-F238E27FC236}">
                <a16:creationId xmlns:a16="http://schemas.microsoft.com/office/drawing/2014/main" id="{84CA94B7-0513-35CB-1B5D-9E86C706A39B}"/>
              </a:ext>
            </a:extLst>
          </p:cNvPr>
          <p:cNvSpPr txBox="1">
            <a:spLocks/>
          </p:cNvSpPr>
          <p:nvPr/>
        </p:nvSpPr>
        <p:spPr>
          <a:xfrm>
            <a:off x="2554467" y="6308717"/>
            <a:ext cx="5250300" cy="867251"/>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308848">
              <a:spcAft>
                <a:spcPts val="1067"/>
              </a:spcAft>
              <a:tabLst>
                <a:tab pos="308848" algn="l"/>
                <a:tab pos="617697" algn="l"/>
                <a:tab pos="926546" algn="l"/>
                <a:tab pos="1235394" algn="l"/>
              </a:tabLst>
              <a:defRPr/>
            </a:pPr>
            <a:r>
              <a:rPr lang="en-US" sz="1600" b="1" dirty="0">
                <a:solidFill>
                  <a:srgbClr val="3B3B3B"/>
                </a:solidFill>
                <a:latin typeface="Arial"/>
                <a:cs typeface="Arial"/>
              </a:rPr>
              <a:t>As terms of the agreements, these 5 manufacturers will be exempt from Section 232 tariffs for 3 years </a:t>
            </a:r>
          </a:p>
          <a:p>
            <a:pPr marL="171446" indent="-171446" defTabSz="308848">
              <a:spcAft>
                <a:spcPts val="1067"/>
              </a:spcAft>
              <a:buFont typeface="Arial" panose="020B0604020202020204" pitchFamily="34" charset="0"/>
              <a:buChar char="•"/>
              <a:tabLst>
                <a:tab pos="308848" algn="l"/>
                <a:tab pos="617697" algn="l"/>
                <a:tab pos="926546" algn="l"/>
                <a:tab pos="1235394" algn="l"/>
              </a:tabLst>
              <a:defRPr/>
            </a:pPr>
            <a:endParaRPr lang="en-US" sz="1600" b="1" dirty="0">
              <a:solidFill>
                <a:srgbClr val="3B3B3B"/>
              </a:solidFill>
              <a:latin typeface="Arial"/>
              <a:cs typeface="Arial"/>
            </a:endParaRPr>
          </a:p>
        </p:txBody>
      </p:sp>
      <p:cxnSp>
        <p:nvCxnSpPr>
          <p:cNvPr id="67" name="Straight Connector 66">
            <a:extLst>
              <a:ext uri="{FF2B5EF4-FFF2-40B4-BE49-F238E27FC236}">
                <a16:creationId xmlns:a16="http://schemas.microsoft.com/office/drawing/2014/main" id="{5EDAC896-29A3-301D-4F12-0A3FA1D1025E}"/>
              </a:ext>
            </a:extLst>
          </p:cNvPr>
          <p:cNvCxnSpPr>
            <a:cxnSpLocks/>
          </p:cNvCxnSpPr>
          <p:nvPr/>
        </p:nvCxnSpPr>
        <p:spPr>
          <a:xfrm>
            <a:off x="2306089" y="5557573"/>
            <a:ext cx="0" cy="1300427"/>
          </a:xfrm>
          <a:prstGeom prst="line">
            <a:avLst/>
          </a:prstGeom>
          <a:ln w="9525">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45953B6-B6D4-83E7-555A-B401C7948EDD}"/>
              </a:ext>
            </a:extLst>
          </p:cNvPr>
          <p:cNvCxnSpPr>
            <a:cxnSpLocks/>
          </p:cNvCxnSpPr>
          <p:nvPr/>
        </p:nvCxnSpPr>
        <p:spPr>
          <a:xfrm>
            <a:off x="7632523" y="5557573"/>
            <a:ext cx="0" cy="1300427"/>
          </a:xfrm>
          <a:prstGeom prst="line">
            <a:avLst/>
          </a:prstGeom>
          <a:ln w="9525">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22CC860-0D2E-EA9E-DADB-2A1055FA4426}"/>
              </a:ext>
            </a:extLst>
          </p:cNvPr>
          <p:cNvCxnSpPr>
            <a:cxnSpLocks/>
          </p:cNvCxnSpPr>
          <p:nvPr/>
        </p:nvCxnSpPr>
        <p:spPr>
          <a:xfrm flipH="1">
            <a:off x="2306090" y="5557573"/>
            <a:ext cx="5326433" cy="0"/>
          </a:xfrm>
          <a:prstGeom prst="line">
            <a:avLst/>
          </a:prstGeom>
          <a:ln w="9525">
            <a:solidFill>
              <a:schemeClr val="tx2"/>
            </a:solidFill>
            <a:headEnd w="med" len="sm"/>
            <a:tailEnd type="none" w="med" len="sm"/>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90F41D82-98C9-DBB6-7C9C-039A4C922C21}"/>
              </a:ext>
            </a:extLst>
          </p:cNvPr>
          <p:cNvSpPr txBox="1"/>
          <p:nvPr/>
        </p:nvSpPr>
        <p:spPr>
          <a:xfrm>
            <a:off x="42896" y="6534594"/>
            <a:ext cx="1793035" cy="415498"/>
          </a:xfrm>
          <a:prstGeom prst="rect">
            <a:avLst/>
          </a:prstGeom>
          <a:noFill/>
        </p:spPr>
        <p:txBody>
          <a:bodyPr wrap="square" lIns="0" tIns="0" rIns="0" bIns="0" rtlCol="0">
            <a:spAutoFit/>
          </a:bodyPr>
          <a:lstStyle/>
          <a:p>
            <a:pPr defTabSz="609539">
              <a:defRPr/>
            </a:pPr>
            <a:r>
              <a:rPr lang="en-US" sz="900" dirty="0">
                <a:solidFill>
                  <a:srgbClr val="3B3B3B"/>
                </a:solidFill>
                <a:latin typeface="Arial"/>
              </a:rPr>
              <a:t>Source: White House /Company press release</a:t>
            </a:r>
          </a:p>
          <a:p>
            <a:pPr defTabSz="609539">
              <a:defRPr/>
            </a:pPr>
            <a:endParaRPr lang="en-US" sz="900" dirty="0">
              <a:solidFill>
                <a:srgbClr val="464646"/>
              </a:solidFill>
              <a:latin typeface="Arial"/>
            </a:endParaRPr>
          </a:p>
        </p:txBody>
      </p:sp>
      <p:sp>
        <p:nvSpPr>
          <p:cNvPr id="74" name="Content Placeholder 8">
            <a:extLst>
              <a:ext uri="{FF2B5EF4-FFF2-40B4-BE49-F238E27FC236}">
                <a16:creationId xmlns:a16="http://schemas.microsoft.com/office/drawing/2014/main" id="{4C39DD23-3081-2A63-2E75-AC49E9CE2CC9}"/>
              </a:ext>
            </a:extLst>
          </p:cNvPr>
          <p:cNvSpPr txBox="1">
            <a:spLocks/>
          </p:cNvSpPr>
          <p:nvPr/>
        </p:nvSpPr>
        <p:spPr>
          <a:xfrm>
            <a:off x="2697336" y="5609108"/>
            <a:ext cx="1055545" cy="37995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0073BE"/>
                </a:solidFill>
                <a:latin typeface="Arial"/>
              </a:rPr>
              <a:t>Pfizer</a:t>
            </a:r>
          </a:p>
        </p:txBody>
      </p:sp>
      <p:sp>
        <p:nvSpPr>
          <p:cNvPr id="75" name="Content Placeholder 8">
            <a:extLst>
              <a:ext uri="{FF2B5EF4-FFF2-40B4-BE49-F238E27FC236}">
                <a16:creationId xmlns:a16="http://schemas.microsoft.com/office/drawing/2014/main" id="{13EFC82A-C3F4-5F87-B7CB-1BD4E7FE2FDF}"/>
              </a:ext>
            </a:extLst>
          </p:cNvPr>
          <p:cNvSpPr txBox="1">
            <a:spLocks/>
          </p:cNvSpPr>
          <p:nvPr/>
        </p:nvSpPr>
        <p:spPr>
          <a:xfrm>
            <a:off x="3186722" y="5609108"/>
            <a:ext cx="2818673" cy="517173"/>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E6008C">
                    <a:lumMod val="50000"/>
                  </a:srgbClr>
                </a:solidFill>
                <a:latin typeface="Arial"/>
              </a:rPr>
              <a:t>AstraZeneca</a:t>
            </a:r>
          </a:p>
        </p:txBody>
      </p:sp>
      <p:sp>
        <p:nvSpPr>
          <p:cNvPr id="76" name="Content Placeholder 8">
            <a:extLst>
              <a:ext uri="{FF2B5EF4-FFF2-40B4-BE49-F238E27FC236}">
                <a16:creationId xmlns:a16="http://schemas.microsoft.com/office/drawing/2014/main" id="{708D0593-CFA2-043E-91DB-6841E7C5A4F8}"/>
              </a:ext>
            </a:extLst>
          </p:cNvPr>
          <p:cNvSpPr txBox="1">
            <a:spLocks/>
          </p:cNvSpPr>
          <p:nvPr/>
        </p:nvSpPr>
        <p:spPr>
          <a:xfrm>
            <a:off x="4995782" y="5609108"/>
            <a:ext cx="2818673" cy="517173"/>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461E96"/>
                </a:solidFill>
                <a:latin typeface="Arial"/>
              </a:rPr>
              <a:t>EMD Serono</a:t>
            </a:r>
          </a:p>
        </p:txBody>
      </p:sp>
      <p:sp>
        <p:nvSpPr>
          <p:cNvPr id="2" name="Content Placeholder 8">
            <a:extLst>
              <a:ext uri="{FF2B5EF4-FFF2-40B4-BE49-F238E27FC236}">
                <a16:creationId xmlns:a16="http://schemas.microsoft.com/office/drawing/2014/main" id="{0C2B4853-6F0D-0D6B-9F74-BF3FAB79AAAB}"/>
              </a:ext>
            </a:extLst>
          </p:cNvPr>
          <p:cNvSpPr txBox="1">
            <a:spLocks/>
          </p:cNvSpPr>
          <p:nvPr/>
        </p:nvSpPr>
        <p:spPr>
          <a:xfrm>
            <a:off x="3169619" y="5940451"/>
            <a:ext cx="1962187" cy="517173"/>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00B4E6">
                    <a:lumMod val="75000"/>
                  </a:srgbClr>
                </a:solidFill>
                <a:latin typeface="Arial"/>
              </a:rPr>
              <a:t>Novo Nordisk</a:t>
            </a:r>
          </a:p>
        </p:txBody>
      </p:sp>
      <p:sp>
        <p:nvSpPr>
          <p:cNvPr id="7" name="Content Placeholder 8">
            <a:extLst>
              <a:ext uri="{FF2B5EF4-FFF2-40B4-BE49-F238E27FC236}">
                <a16:creationId xmlns:a16="http://schemas.microsoft.com/office/drawing/2014/main" id="{DF675ADF-45B6-9A91-2780-2EC98E4CA484}"/>
              </a:ext>
            </a:extLst>
          </p:cNvPr>
          <p:cNvSpPr txBox="1">
            <a:spLocks/>
          </p:cNvSpPr>
          <p:nvPr/>
        </p:nvSpPr>
        <p:spPr>
          <a:xfrm>
            <a:off x="4749953" y="5940451"/>
            <a:ext cx="1962187" cy="517173"/>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1pPr>
            <a:lvl2pPr marL="153596"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307192"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460788" indent="-153596"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614385" indent="-153596"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sz="2133" dirty="0">
                <a:solidFill>
                  <a:srgbClr val="FFA400">
                    <a:lumMod val="75000"/>
                  </a:srgbClr>
                </a:solidFill>
                <a:latin typeface="Arial"/>
              </a:rPr>
              <a:t>Eli Lilly</a:t>
            </a:r>
          </a:p>
        </p:txBody>
      </p:sp>
    </p:spTree>
    <p:extLst>
      <p:ext uri="{BB962C8B-B14F-4D97-AF65-F5344CB8AC3E}">
        <p14:creationId xmlns:p14="http://schemas.microsoft.com/office/powerpoint/2010/main" val="1639487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EC94-125F-13B3-AD63-7FE1E1F76A1C}"/>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64AA5A3A-0514-5C99-1EDE-9B91E5C38020}"/>
              </a:ext>
            </a:extLst>
          </p:cNvPr>
          <p:cNvSpPr>
            <a:spLocks noGrp="1"/>
          </p:cNvSpPr>
          <p:nvPr>
            <p:ph type="title"/>
          </p:nvPr>
        </p:nvSpPr>
        <p:spPr/>
        <p:txBody>
          <a:bodyPr/>
          <a:lstStyle/>
          <a:p>
            <a:r>
              <a:rPr lang="en-US" dirty="0"/>
              <a:t>Questions</a:t>
            </a:r>
          </a:p>
        </p:txBody>
      </p:sp>
      <p:sp>
        <p:nvSpPr>
          <p:cNvPr id="4" name="Date Placeholder 3">
            <a:extLst>
              <a:ext uri="{FF2B5EF4-FFF2-40B4-BE49-F238E27FC236}">
                <a16:creationId xmlns:a16="http://schemas.microsoft.com/office/drawing/2014/main" id="{05E4310D-A890-5478-97CE-18FD9F76E9A8}"/>
              </a:ext>
            </a:extLst>
          </p:cNvPr>
          <p:cNvSpPr>
            <a:spLocks noGrp="1"/>
          </p:cNvSpPr>
          <p:nvPr>
            <p:ph type="dt" sz="half" idx="10"/>
          </p:nvPr>
        </p:nvSpPr>
        <p:spPr/>
        <p:txBody>
          <a:bodyPr/>
          <a:lstStyle/>
          <a:p>
            <a:pPr defTabSz="609585">
              <a:defRPr/>
            </a:pPr>
            <a:fld id="{55CB6F12-874F-4D22-98E8-5D64DD250100}" type="datetime1">
              <a:rPr lang="en-US">
                <a:solidFill>
                  <a:srgbClr val="FFFFFF"/>
                </a:solidFill>
              </a:rPr>
              <a:pPr defTabSz="609585">
                <a:defRPr/>
              </a:pPr>
              <a:t>11/15/2025</a:t>
            </a:fld>
            <a:endParaRPr lang="en-US">
              <a:solidFill>
                <a:srgbClr val="FFFFFF"/>
              </a:solidFill>
            </a:endParaRPr>
          </a:p>
        </p:txBody>
      </p:sp>
      <p:sp>
        <p:nvSpPr>
          <p:cNvPr id="5" name="Footer Placeholder 4">
            <a:extLst>
              <a:ext uri="{FF2B5EF4-FFF2-40B4-BE49-F238E27FC236}">
                <a16:creationId xmlns:a16="http://schemas.microsoft.com/office/drawing/2014/main" id="{A4D1CFEB-8EBC-B1F5-D74E-E8DE2FFD8B7C}"/>
              </a:ext>
            </a:extLst>
          </p:cNvPr>
          <p:cNvSpPr>
            <a:spLocks noGrp="1"/>
          </p:cNvSpPr>
          <p:nvPr>
            <p:ph type="ftr" sz="quarter" idx="11"/>
          </p:nvPr>
        </p:nvSpPr>
        <p:spPr/>
        <p:txBody>
          <a:bodyPr/>
          <a:lstStyle/>
          <a:p>
            <a:pPr defTabSz="609585">
              <a:defRPr/>
            </a:pPr>
            <a:r>
              <a:rPr lang="en-US">
                <a:solidFill>
                  <a:srgbClr val="FFFFFF"/>
                </a:solidFill>
              </a:rPr>
              <a:t>Confidential</a:t>
            </a:r>
          </a:p>
        </p:txBody>
      </p:sp>
      <p:sp>
        <p:nvSpPr>
          <p:cNvPr id="6" name="Slide Number Placeholder 5">
            <a:extLst>
              <a:ext uri="{FF2B5EF4-FFF2-40B4-BE49-F238E27FC236}">
                <a16:creationId xmlns:a16="http://schemas.microsoft.com/office/drawing/2014/main" id="{BCC01264-7832-54C1-7838-41EB6FB4C443}"/>
              </a:ext>
            </a:extLst>
          </p:cNvPr>
          <p:cNvSpPr>
            <a:spLocks noGrp="1"/>
          </p:cNvSpPr>
          <p:nvPr>
            <p:ph type="sldNum" sz="quarter" idx="12"/>
          </p:nvPr>
        </p:nvSpPr>
        <p:spPr/>
        <p:txBody>
          <a:bodyPr/>
          <a:lstStyle/>
          <a:p>
            <a:pPr defTabSz="609585">
              <a:defRPr/>
            </a:pPr>
            <a:fld id="{EE70EF3F-9056-4222-9FD9-B00B67B81D99}" type="slidenum">
              <a:rPr lang="en-US">
                <a:solidFill>
                  <a:srgbClr val="FFFFFF"/>
                </a:solidFill>
              </a:rPr>
              <a:pPr defTabSz="609585">
                <a:defRPr/>
              </a:pPr>
              <a:t>14</a:t>
            </a:fld>
            <a:endParaRPr lang="en-US">
              <a:solidFill>
                <a:srgbClr val="FFFFFF"/>
              </a:solidFill>
            </a:endParaRPr>
          </a:p>
        </p:txBody>
      </p:sp>
    </p:spTree>
    <p:extLst>
      <p:ext uri="{BB962C8B-B14F-4D97-AF65-F5344CB8AC3E}">
        <p14:creationId xmlns:p14="http://schemas.microsoft.com/office/powerpoint/2010/main" val="824801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C719CC-F9BC-5B6C-7793-124784FBC897}"/>
              </a:ext>
            </a:extLst>
          </p:cNvPr>
          <p:cNvSpPr>
            <a:spLocks noGrp="1"/>
          </p:cNvSpPr>
          <p:nvPr>
            <p:ph type="ctrTitle"/>
          </p:nvPr>
        </p:nvSpPr>
        <p:spPr>
          <a:xfrm>
            <a:off x="731519" y="2459566"/>
            <a:ext cx="7315200" cy="629073"/>
          </a:xfrm>
        </p:spPr>
        <p:txBody>
          <a:bodyPr/>
          <a:lstStyle/>
          <a:p>
            <a:r>
              <a:rPr lang="en-US" dirty="0"/>
              <a:t>David Senior</a:t>
            </a:r>
          </a:p>
        </p:txBody>
      </p:sp>
      <p:sp>
        <p:nvSpPr>
          <p:cNvPr id="7" name="Subtitle 6">
            <a:extLst>
              <a:ext uri="{FF2B5EF4-FFF2-40B4-BE49-F238E27FC236}">
                <a16:creationId xmlns:a16="http://schemas.microsoft.com/office/drawing/2014/main" id="{4309128A-4BE6-4A18-A3BA-89E0D26E6E62}"/>
              </a:ext>
            </a:extLst>
          </p:cNvPr>
          <p:cNvSpPr>
            <a:spLocks noGrp="1"/>
          </p:cNvSpPr>
          <p:nvPr>
            <p:ph type="subTitle" idx="1"/>
          </p:nvPr>
        </p:nvSpPr>
        <p:spPr>
          <a:xfrm>
            <a:off x="731520" y="3152987"/>
            <a:ext cx="7315200" cy="443653"/>
          </a:xfrm>
        </p:spPr>
        <p:txBody>
          <a:bodyPr/>
          <a:lstStyle/>
          <a:p>
            <a:r>
              <a:rPr lang="en-US" dirty="0"/>
              <a:t>SVP, Biopharma Intelligence, </a:t>
            </a:r>
            <a:r>
              <a:rPr lang="en-US" dirty="0" err="1"/>
              <a:t>Cencora</a:t>
            </a:r>
            <a:endParaRPr lang="en-US" dirty="0"/>
          </a:p>
        </p:txBody>
      </p:sp>
      <p:pic>
        <p:nvPicPr>
          <p:cNvPr id="11" name="Picture 10" descr="A person in a suit smiling&#10;&#10;AI-generated content may be incorrect.">
            <a:extLst>
              <a:ext uri="{FF2B5EF4-FFF2-40B4-BE49-F238E27FC236}">
                <a16:creationId xmlns:a16="http://schemas.microsoft.com/office/drawing/2014/main" id="{90814765-2D81-12DA-3722-B5276BD10BC7}"/>
              </a:ext>
            </a:extLst>
          </p:cNvPr>
          <p:cNvPicPr>
            <a:picLocks noChangeAspect="1"/>
          </p:cNvPicPr>
          <p:nvPr/>
        </p:nvPicPr>
        <p:blipFill>
          <a:blip r:embed="rId3"/>
          <a:stretch>
            <a:fillRect/>
          </a:stretch>
        </p:blipFill>
        <p:spPr>
          <a:xfrm>
            <a:off x="7556031" y="1234252"/>
            <a:ext cx="3657600" cy="3657600"/>
          </a:xfrm>
          <a:prstGeom prst="ellipse">
            <a:avLst/>
          </a:prstGeom>
          <a:ln w="38100">
            <a:solidFill>
              <a:srgbClr val="E6008C"/>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972662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CD51F-00C2-2316-C5CC-E449229E8730}"/>
              </a:ext>
            </a:extLst>
          </p:cNvPr>
          <p:cNvSpPr>
            <a:spLocks noGrp="1"/>
          </p:cNvSpPr>
          <p:nvPr>
            <p:ph type="dt" sz="half" idx="4294967295"/>
          </p:nvPr>
        </p:nvSpPr>
        <p:spPr>
          <a:xfrm rot="-5400000">
            <a:off x="0" y="5774267"/>
            <a:ext cx="575733" cy="143933"/>
          </a:xfrm>
        </p:spPr>
        <p:txBody>
          <a:bodyPr/>
          <a:lstStyle/>
          <a:p>
            <a:pPr defTabSz="609585">
              <a:defRPr/>
            </a:pPr>
            <a:fld id="{48238522-14E6-4478-846F-FC8ED5175611}" type="datetime1">
              <a:rPr lang="en-US">
                <a:solidFill>
                  <a:srgbClr val="461E96"/>
                </a:solidFill>
              </a:rPr>
              <a:pPr defTabSz="609585">
                <a:defRPr/>
              </a:pPr>
              <a:t>11/15/2025</a:t>
            </a:fld>
            <a:endParaRPr lang="en-US">
              <a:solidFill>
                <a:srgbClr val="461E96"/>
              </a:solidFill>
            </a:endParaRPr>
          </a:p>
        </p:txBody>
      </p:sp>
      <p:sp>
        <p:nvSpPr>
          <p:cNvPr id="3" name="Footer Placeholder 2">
            <a:extLst>
              <a:ext uri="{FF2B5EF4-FFF2-40B4-BE49-F238E27FC236}">
                <a16:creationId xmlns:a16="http://schemas.microsoft.com/office/drawing/2014/main" id="{4CEE7BAF-9ED2-7E6A-B55E-1D29B2F6C25A}"/>
              </a:ext>
            </a:extLst>
          </p:cNvPr>
          <p:cNvSpPr>
            <a:spLocks noGrp="1"/>
          </p:cNvSpPr>
          <p:nvPr>
            <p:ph type="ftr" sz="quarter" idx="4294967295"/>
          </p:nvPr>
        </p:nvSpPr>
        <p:spPr>
          <a:xfrm rot="-5400000">
            <a:off x="0" y="4326467"/>
            <a:ext cx="2330451" cy="146051"/>
          </a:xfrm>
        </p:spPr>
        <p:txBody>
          <a:bodyPr/>
          <a:lstStyle/>
          <a:p>
            <a:pPr defTabSz="609585">
              <a:defRPr/>
            </a:pPr>
            <a:r>
              <a:rPr lang="en-US">
                <a:solidFill>
                  <a:srgbClr val="461E96"/>
                </a:solidFill>
              </a:rPr>
              <a:t>CONFIDENTIAL</a:t>
            </a:r>
          </a:p>
        </p:txBody>
      </p:sp>
      <p:sp>
        <p:nvSpPr>
          <p:cNvPr id="4" name="Slide Number Placeholder 3">
            <a:extLst>
              <a:ext uri="{FF2B5EF4-FFF2-40B4-BE49-F238E27FC236}">
                <a16:creationId xmlns:a16="http://schemas.microsoft.com/office/drawing/2014/main" id="{2C9D0BE9-24C5-674D-F1BB-E481060B3E7E}"/>
              </a:ext>
            </a:extLst>
          </p:cNvPr>
          <p:cNvSpPr>
            <a:spLocks noGrp="1"/>
          </p:cNvSpPr>
          <p:nvPr>
            <p:ph type="sldNum" sz="quarter" idx="4294967295"/>
          </p:nvPr>
        </p:nvSpPr>
        <p:spPr>
          <a:xfrm rot="-5400000">
            <a:off x="0" y="6191251"/>
            <a:ext cx="239184" cy="143933"/>
          </a:xfrm>
        </p:spPr>
        <p:txBody>
          <a:bodyPr/>
          <a:lstStyle/>
          <a:p>
            <a:pPr defTabSz="609585">
              <a:defRPr/>
            </a:pPr>
            <a:fld id="{7402B711-A71A-452E-950A-8AB93037233C}" type="slidenum">
              <a:rPr lang="en-US">
                <a:solidFill>
                  <a:srgbClr val="461E96"/>
                </a:solidFill>
              </a:rPr>
              <a:pPr defTabSz="609585">
                <a:defRPr/>
              </a:pPr>
              <a:t>3</a:t>
            </a:fld>
            <a:endParaRPr lang="en-US">
              <a:solidFill>
                <a:srgbClr val="461E96"/>
              </a:solidFill>
            </a:endParaRPr>
          </a:p>
        </p:txBody>
      </p:sp>
      <p:sp>
        <p:nvSpPr>
          <p:cNvPr id="9" name="TextBox 8">
            <a:extLst>
              <a:ext uri="{FF2B5EF4-FFF2-40B4-BE49-F238E27FC236}">
                <a16:creationId xmlns:a16="http://schemas.microsoft.com/office/drawing/2014/main" id="{B26B3B8F-F220-EBC5-D142-EC08C1E7DAB9}"/>
              </a:ext>
            </a:extLst>
          </p:cNvPr>
          <p:cNvSpPr txBox="1"/>
          <p:nvPr/>
        </p:nvSpPr>
        <p:spPr>
          <a:xfrm>
            <a:off x="0" y="475192"/>
            <a:ext cx="7721600" cy="2226315"/>
          </a:xfrm>
          <a:prstGeom prst="rect">
            <a:avLst/>
          </a:prstGeom>
          <a:noFill/>
        </p:spPr>
        <p:txBody>
          <a:bodyPr wrap="square">
            <a:spAutoFit/>
          </a:bodyPr>
          <a:lstStyle/>
          <a:p>
            <a:pPr defTabSz="609585">
              <a:defRPr/>
            </a:pPr>
            <a:endParaRPr lang="en-US" sz="4267" dirty="0">
              <a:solidFill>
                <a:srgbClr val="FFFFFF"/>
              </a:solidFill>
              <a:latin typeface="Arial"/>
            </a:endParaRPr>
          </a:p>
          <a:p>
            <a:pPr marL="609585" lvl="1" defTabSz="609585">
              <a:defRPr/>
            </a:pPr>
            <a:r>
              <a:rPr lang="en-US" sz="2400" b="1" dirty="0">
                <a:solidFill>
                  <a:srgbClr val="FFFFFF"/>
                </a:solidFill>
                <a:latin typeface="Aptos" panose="020B0004020202020204" pitchFamily="34" charset="0"/>
                <a:ea typeface="Times New Roman" panose="02020603050405020304" pitchFamily="18" charset="0"/>
                <a:cs typeface="Aptos" panose="020B0004020202020204" pitchFamily="34" charset="0"/>
              </a:rPr>
              <a:t>Confidential: This presentation includes confidential and proprietary information. Sharing its contents with third parties requires prior written approval from Cencora.</a:t>
            </a:r>
            <a:endParaRPr lang="en-US" sz="2667" b="1" dirty="0">
              <a:solidFill>
                <a:srgbClr val="FFFFFF"/>
              </a:solidFill>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98411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66D54-C82E-D278-45BB-30966057860A}"/>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DED6EB8-363C-2D09-5219-CF439D6CB1D4}"/>
              </a:ext>
            </a:extLst>
          </p:cNvPr>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8" name="think-cell data - do not delete" hidden="1">
                        <a:extLst>
                          <a:ext uri="{FF2B5EF4-FFF2-40B4-BE49-F238E27FC236}">
                            <a16:creationId xmlns:a16="http://schemas.microsoft.com/office/drawing/2014/main" id="{4DED6EB8-363C-2D09-5219-CF439D6CB1D4}"/>
                          </a:ext>
                        </a:extLst>
                      </p:cNvPr>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E7F666AB-B606-655C-7653-4B32424CF555}"/>
              </a:ext>
            </a:extLst>
          </p:cNvPr>
          <p:cNvSpPr>
            <a:spLocks noGrp="1"/>
          </p:cNvSpPr>
          <p:nvPr>
            <p:ph type="dt" sz="half" idx="10"/>
          </p:nvPr>
        </p:nvSpPr>
        <p:spPr/>
        <p:txBody>
          <a:bodyPr/>
          <a:lstStyle/>
          <a:p>
            <a:pPr defTabSz="609585">
              <a:defRPr/>
            </a:pPr>
            <a:fld id="{E15733D1-5B77-4495-9884-15D9BC08B610}" type="datetime1">
              <a:rPr lang="en-US">
                <a:solidFill>
                  <a:srgbClr val="461E96"/>
                </a:solidFill>
              </a:rPr>
              <a:pPr defTabSz="609585">
                <a:defRPr/>
              </a:pPr>
              <a:t>11/15/2025</a:t>
            </a:fld>
            <a:endParaRPr lang="en-US">
              <a:solidFill>
                <a:srgbClr val="461E96"/>
              </a:solidFill>
            </a:endParaRPr>
          </a:p>
        </p:txBody>
      </p:sp>
      <p:sp>
        <p:nvSpPr>
          <p:cNvPr id="3" name="Footer Placeholder 2">
            <a:extLst>
              <a:ext uri="{FF2B5EF4-FFF2-40B4-BE49-F238E27FC236}">
                <a16:creationId xmlns:a16="http://schemas.microsoft.com/office/drawing/2014/main" id="{303A057B-1303-E7D2-FDE9-48E255BBA1FD}"/>
              </a:ext>
            </a:extLst>
          </p:cNvPr>
          <p:cNvSpPr>
            <a:spLocks noGrp="1"/>
          </p:cNvSpPr>
          <p:nvPr>
            <p:ph type="ftr" sz="quarter" idx="11"/>
          </p:nvPr>
        </p:nvSpPr>
        <p:spPr/>
        <p:txBody>
          <a:bodyPr/>
          <a:lstStyle/>
          <a:p>
            <a:pPr defTabSz="609585">
              <a:defRPr/>
            </a:pPr>
            <a:r>
              <a:rPr lang="en-US">
                <a:solidFill>
                  <a:srgbClr val="461E96"/>
                </a:solidFill>
              </a:rPr>
              <a:t>Confidential</a:t>
            </a:r>
          </a:p>
        </p:txBody>
      </p:sp>
      <p:sp>
        <p:nvSpPr>
          <p:cNvPr id="4" name="Slide Number Placeholder 3">
            <a:extLst>
              <a:ext uri="{FF2B5EF4-FFF2-40B4-BE49-F238E27FC236}">
                <a16:creationId xmlns:a16="http://schemas.microsoft.com/office/drawing/2014/main" id="{62C59B63-C69A-F752-7130-32AE6ECA33E4}"/>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4</a:t>
            </a:fld>
            <a:endParaRPr lang="en-US">
              <a:solidFill>
                <a:srgbClr val="461E96"/>
              </a:solidFill>
            </a:endParaRPr>
          </a:p>
        </p:txBody>
      </p:sp>
      <p:sp>
        <p:nvSpPr>
          <p:cNvPr id="5" name="Title 4">
            <a:extLst>
              <a:ext uri="{FF2B5EF4-FFF2-40B4-BE49-F238E27FC236}">
                <a16:creationId xmlns:a16="http://schemas.microsoft.com/office/drawing/2014/main" id="{1361EC5D-6283-A178-BE3D-52545D969A16}"/>
              </a:ext>
            </a:extLst>
          </p:cNvPr>
          <p:cNvSpPr>
            <a:spLocks noGrp="1"/>
          </p:cNvSpPr>
          <p:nvPr>
            <p:ph type="title"/>
          </p:nvPr>
        </p:nvSpPr>
        <p:spPr>
          <a:xfrm>
            <a:off x="836572" y="384795"/>
            <a:ext cx="10982389" cy="959751"/>
          </a:xfrm>
        </p:spPr>
        <p:txBody>
          <a:bodyPr vert="horz"/>
          <a:lstStyle/>
          <a:p>
            <a:r>
              <a:rPr lang="en-US" sz="2667">
                <a:cs typeface="Arial"/>
              </a:rPr>
              <a:t>Impact across many enacted and proposed US policies can be summarized into three primary themes  </a:t>
            </a:r>
            <a:endParaRPr lang="en-US">
              <a:cs typeface="Arial"/>
            </a:endParaRPr>
          </a:p>
        </p:txBody>
      </p:sp>
      <p:grpSp>
        <p:nvGrpSpPr>
          <p:cNvPr id="61" name="Group 60">
            <a:extLst>
              <a:ext uri="{FF2B5EF4-FFF2-40B4-BE49-F238E27FC236}">
                <a16:creationId xmlns:a16="http://schemas.microsoft.com/office/drawing/2014/main" id="{C82DFE3A-E276-7D97-A38D-4773A7BBE674}"/>
              </a:ext>
            </a:extLst>
          </p:cNvPr>
          <p:cNvGrpSpPr/>
          <p:nvPr/>
        </p:nvGrpSpPr>
        <p:grpSpPr>
          <a:xfrm>
            <a:off x="714251" y="1491812"/>
            <a:ext cx="10763501" cy="4609365"/>
            <a:chOff x="557632" y="1118859"/>
            <a:chExt cx="8072626" cy="3457024"/>
          </a:xfrm>
        </p:grpSpPr>
        <p:grpSp>
          <p:nvGrpSpPr>
            <p:cNvPr id="59" name="Group 58">
              <a:extLst>
                <a:ext uri="{FF2B5EF4-FFF2-40B4-BE49-F238E27FC236}">
                  <a16:creationId xmlns:a16="http://schemas.microsoft.com/office/drawing/2014/main" id="{08C4DA99-466D-7B08-19F7-BEA5D3923EA9}"/>
                </a:ext>
              </a:extLst>
            </p:cNvPr>
            <p:cNvGrpSpPr/>
            <p:nvPr/>
          </p:nvGrpSpPr>
          <p:grpSpPr>
            <a:xfrm>
              <a:off x="3337760" y="1118859"/>
              <a:ext cx="2512370" cy="3457024"/>
              <a:chOff x="3337760" y="1149771"/>
              <a:chExt cx="2512370" cy="3457024"/>
            </a:xfrm>
          </p:grpSpPr>
          <p:sp>
            <p:nvSpPr>
              <p:cNvPr id="36" name="Rectangle 35">
                <a:extLst>
                  <a:ext uri="{FF2B5EF4-FFF2-40B4-BE49-F238E27FC236}">
                    <a16:creationId xmlns:a16="http://schemas.microsoft.com/office/drawing/2014/main" id="{B0B8E43F-68C3-B9CF-51C3-009DBB73BC05}"/>
                  </a:ext>
                </a:extLst>
              </p:cNvPr>
              <p:cNvSpPr/>
              <p:nvPr/>
            </p:nvSpPr>
            <p:spPr>
              <a:xfrm>
                <a:off x="3337760" y="1450640"/>
                <a:ext cx="2512370" cy="3156155"/>
              </a:xfrm>
              <a:prstGeom prst="rect">
                <a:avLst/>
              </a:prstGeom>
              <a:solidFill>
                <a:schemeClr val="tx1"/>
              </a:solidFill>
              <a:effectLst>
                <a:outerShdw blurRad="50800" dist="38100" dir="2700000" algn="tl" rotWithShape="0">
                  <a:prstClr val="black">
                    <a:alpha val="40000"/>
                  </a:prstClr>
                </a:outerShdw>
              </a:effectLst>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37" name="Rectangle 36">
                <a:extLst>
                  <a:ext uri="{FF2B5EF4-FFF2-40B4-BE49-F238E27FC236}">
                    <a16:creationId xmlns:a16="http://schemas.microsoft.com/office/drawing/2014/main" id="{797E4189-F9D1-424F-F04D-C1B09EE397B8}"/>
                  </a:ext>
                </a:extLst>
              </p:cNvPr>
              <p:cNvSpPr/>
              <p:nvPr/>
            </p:nvSpPr>
            <p:spPr>
              <a:xfrm>
                <a:off x="3496665" y="1744131"/>
                <a:ext cx="2194560" cy="2701906"/>
              </a:xfrm>
              <a:prstGeom prst="rect">
                <a:avLst/>
              </a:prstGeom>
              <a:solidFill>
                <a:schemeClr val="bg1">
                  <a:lumMod val="95000"/>
                </a:schemeClr>
              </a:solidFill>
            </p:spPr>
            <p:txBody>
              <a:bodyPr vert="horz" lIns="73152" tIns="243840" rIns="60960" bIns="48768" rtlCol="0" anchor="t" anchorCtr="0">
                <a:noAutofit/>
              </a:bodyPr>
              <a:lstStyle/>
              <a:p>
                <a:pPr algn="ctr" defTabSz="231637">
                  <a:spcAft>
                    <a:spcPts val="800"/>
                  </a:spcAft>
                  <a:tabLst>
                    <a:tab pos="231637" algn="l"/>
                    <a:tab pos="463272" algn="l"/>
                    <a:tab pos="694909" algn="l"/>
                    <a:tab pos="926546" algn="l"/>
                  </a:tabLst>
                  <a:defRPr/>
                </a:pPr>
                <a:r>
                  <a:rPr lang="en-US" sz="2400" b="1">
                    <a:solidFill>
                      <a:srgbClr val="461E96"/>
                    </a:solidFill>
                    <a:latin typeface="Arial"/>
                    <a:cs typeface="Arial" panose="020B0604020202020204" pitchFamily="34" charset="0"/>
                  </a:rPr>
                  <a:t>Managing Public Coverage</a:t>
                </a:r>
              </a:p>
            </p:txBody>
          </p:sp>
          <p:sp>
            <p:nvSpPr>
              <p:cNvPr id="38" name="Oval 37">
                <a:extLst>
                  <a:ext uri="{FF2B5EF4-FFF2-40B4-BE49-F238E27FC236}">
                    <a16:creationId xmlns:a16="http://schemas.microsoft.com/office/drawing/2014/main" id="{73FABC3A-3A2A-43A7-FF4B-941244182136}"/>
                  </a:ext>
                </a:extLst>
              </p:cNvPr>
              <p:cNvSpPr/>
              <p:nvPr/>
            </p:nvSpPr>
            <p:spPr>
              <a:xfrm>
                <a:off x="4319625" y="1149771"/>
                <a:ext cx="548640" cy="548640"/>
              </a:xfrm>
              <a:prstGeom prst="ellipse">
                <a:avLst/>
              </a:prstGeom>
              <a:solidFill>
                <a:schemeClr val="tx1"/>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39" name="TextBox 38">
                <a:extLst>
                  <a:ext uri="{FF2B5EF4-FFF2-40B4-BE49-F238E27FC236}">
                    <a16:creationId xmlns:a16="http://schemas.microsoft.com/office/drawing/2014/main" id="{A617947A-38D6-91FE-AFF4-9F6E5BAD946F}"/>
                  </a:ext>
                </a:extLst>
              </p:cNvPr>
              <p:cNvSpPr txBox="1"/>
              <p:nvPr/>
            </p:nvSpPr>
            <p:spPr>
              <a:xfrm>
                <a:off x="3613177" y="2513554"/>
                <a:ext cx="1961536" cy="1771650"/>
              </a:xfrm>
              <a:prstGeom prst="rect">
                <a:avLst/>
              </a:prstGeom>
            </p:spPr>
            <p:txBody>
              <a:bodyPr vert="horz" wrap="square" lIns="0" tIns="0" rIns="0" bIns="0" rtlCol="0" anchor="ctr" anchorCtr="0">
                <a:noAutofit/>
              </a:bodyPr>
              <a:lstStyle/>
              <a:p>
                <a:pPr algn="ctr" defTabSz="609585">
                  <a:defRPr/>
                </a:pPr>
                <a:r>
                  <a:rPr lang="en-US" sz="1467" b="1">
                    <a:solidFill>
                      <a:srgbClr val="3B3B3B"/>
                    </a:solidFill>
                    <a:latin typeface="Arial"/>
                  </a:rPr>
                  <a:t>OBBBA’s Medicaid work requirements</a:t>
                </a:r>
                <a:r>
                  <a:rPr lang="en-US" sz="1467">
                    <a:solidFill>
                      <a:srgbClr val="3B3B3B"/>
                    </a:solidFill>
                    <a:latin typeface="Arial"/>
                  </a:rPr>
                  <a:t> and the debate over </a:t>
                </a:r>
                <a:r>
                  <a:rPr lang="en-US" sz="1467" b="1">
                    <a:solidFill>
                      <a:srgbClr val="3B3B3B"/>
                    </a:solidFill>
                    <a:latin typeface="Arial"/>
                  </a:rPr>
                  <a:t>ACA premium subsidies </a:t>
                </a:r>
                <a:r>
                  <a:rPr lang="en-US" sz="1467">
                    <a:solidFill>
                      <a:srgbClr val="3B3B3B"/>
                    </a:solidFill>
                    <a:latin typeface="Arial"/>
                  </a:rPr>
                  <a:t>is centered on reducing waste in the public segment and will likely lead to reduction in coverage rates in certain populations </a:t>
                </a:r>
              </a:p>
            </p:txBody>
          </p:sp>
          <p:sp>
            <p:nvSpPr>
              <p:cNvPr id="40" name="Oval 39">
                <a:extLst>
                  <a:ext uri="{FF2B5EF4-FFF2-40B4-BE49-F238E27FC236}">
                    <a16:creationId xmlns:a16="http://schemas.microsoft.com/office/drawing/2014/main" id="{380531EA-7C05-697F-981F-D57584354909}"/>
                  </a:ext>
                </a:extLst>
              </p:cNvPr>
              <p:cNvSpPr/>
              <p:nvPr/>
            </p:nvSpPr>
            <p:spPr>
              <a:xfrm>
                <a:off x="4365345" y="1202055"/>
                <a:ext cx="457200" cy="457200"/>
              </a:xfrm>
              <a:prstGeom prst="ellipse">
                <a:avLst/>
              </a:prstGeom>
              <a:solidFill>
                <a:schemeClr val="bg2"/>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pic>
            <p:nvPicPr>
              <p:cNvPr id="51" name="Graphic 50" descr="Group of women with solid fill">
                <a:extLst>
                  <a:ext uri="{FF2B5EF4-FFF2-40B4-BE49-F238E27FC236}">
                    <a16:creationId xmlns:a16="http://schemas.microsoft.com/office/drawing/2014/main" id="{CD42C457-8905-01F6-C82A-AC4107225C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2973" y="1230150"/>
                <a:ext cx="365760" cy="365760"/>
              </a:xfrm>
              <a:prstGeom prst="rect">
                <a:avLst/>
              </a:prstGeom>
            </p:spPr>
          </p:pic>
        </p:grpSp>
        <p:grpSp>
          <p:nvGrpSpPr>
            <p:cNvPr id="58" name="Group 57">
              <a:extLst>
                <a:ext uri="{FF2B5EF4-FFF2-40B4-BE49-F238E27FC236}">
                  <a16:creationId xmlns:a16="http://schemas.microsoft.com/office/drawing/2014/main" id="{AB87DB19-D69E-8AB2-15F5-31F9AADA8040}"/>
                </a:ext>
              </a:extLst>
            </p:cNvPr>
            <p:cNvGrpSpPr/>
            <p:nvPr/>
          </p:nvGrpSpPr>
          <p:grpSpPr>
            <a:xfrm>
              <a:off x="557632" y="1118859"/>
              <a:ext cx="2512370" cy="3457024"/>
              <a:chOff x="557632" y="1118859"/>
              <a:chExt cx="2512370" cy="3457024"/>
            </a:xfrm>
          </p:grpSpPr>
          <p:sp>
            <p:nvSpPr>
              <p:cNvPr id="12" name="Rectangle 11">
                <a:extLst>
                  <a:ext uri="{FF2B5EF4-FFF2-40B4-BE49-F238E27FC236}">
                    <a16:creationId xmlns:a16="http://schemas.microsoft.com/office/drawing/2014/main" id="{DCAF824C-E304-0645-5906-449A9DBD91D6}"/>
                  </a:ext>
                </a:extLst>
              </p:cNvPr>
              <p:cNvSpPr/>
              <p:nvPr/>
            </p:nvSpPr>
            <p:spPr>
              <a:xfrm>
                <a:off x="557632" y="1419728"/>
                <a:ext cx="2512370" cy="3156155"/>
              </a:xfrm>
              <a:prstGeom prst="rect">
                <a:avLst/>
              </a:prstGeom>
              <a:solidFill>
                <a:schemeClr val="tx1"/>
              </a:solidFill>
              <a:effectLst>
                <a:outerShdw blurRad="50800" dist="38100" dir="2700000" algn="tl" rotWithShape="0">
                  <a:prstClr val="black">
                    <a:alpha val="40000"/>
                  </a:prstClr>
                </a:outerShdw>
              </a:effectLst>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6" name="Rectangle 5">
                <a:extLst>
                  <a:ext uri="{FF2B5EF4-FFF2-40B4-BE49-F238E27FC236}">
                    <a16:creationId xmlns:a16="http://schemas.microsoft.com/office/drawing/2014/main" id="{7C88A90B-05DB-B8E0-DBA0-BE21145CBA84}"/>
                  </a:ext>
                </a:extLst>
              </p:cNvPr>
              <p:cNvSpPr/>
              <p:nvPr/>
            </p:nvSpPr>
            <p:spPr>
              <a:xfrm>
                <a:off x="716537" y="1713219"/>
                <a:ext cx="2194560" cy="2701906"/>
              </a:xfrm>
              <a:prstGeom prst="rect">
                <a:avLst/>
              </a:prstGeom>
              <a:solidFill>
                <a:schemeClr val="bg1">
                  <a:lumMod val="95000"/>
                </a:schemeClr>
              </a:solidFill>
            </p:spPr>
            <p:txBody>
              <a:bodyPr vert="horz" lIns="73152" tIns="243840" rIns="60960" bIns="48768" rtlCol="0" anchor="t" anchorCtr="0">
                <a:noAutofit/>
              </a:bodyPr>
              <a:lstStyle/>
              <a:p>
                <a:pPr algn="ctr" defTabSz="231637">
                  <a:spcAft>
                    <a:spcPts val="800"/>
                  </a:spcAft>
                  <a:tabLst>
                    <a:tab pos="231637" algn="l"/>
                    <a:tab pos="463272" algn="l"/>
                    <a:tab pos="694909" algn="l"/>
                    <a:tab pos="926546" algn="l"/>
                  </a:tabLst>
                  <a:defRPr/>
                </a:pPr>
                <a:r>
                  <a:rPr lang="en-US" sz="2400" b="1">
                    <a:solidFill>
                      <a:srgbClr val="461E96"/>
                    </a:solidFill>
                    <a:latin typeface="Arial"/>
                    <a:cs typeface="Arial" panose="020B0604020202020204" pitchFamily="34" charset="0"/>
                  </a:rPr>
                  <a:t>Lowering Drug Prices </a:t>
                </a:r>
              </a:p>
            </p:txBody>
          </p:sp>
          <p:sp>
            <p:nvSpPr>
              <p:cNvPr id="13" name="Oval 12">
                <a:extLst>
                  <a:ext uri="{FF2B5EF4-FFF2-40B4-BE49-F238E27FC236}">
                    <a16:creationId xmlns:a16="http://schemas.microsoft.com/office/drawing/2014/main" id="{1621D797-82B9-34C7-A7EA-91FC49D43DB6}"/>
                  </a:ext>
                </a:extLst>
              </p:cNvPr>
              <p:cNvSpPr/>
              <p:nvPr/>
            </p:nvSpPr>
            <p:spPr>
              <a:xfrm>
                <a:off x="1539497" y="1118859"/>
                <a:ext cx="548640" cy="548640"/>
              </a:xfrm>
              <a:prstGeom prst="ellipse">
                <a:avLst/>
              </a:prstGeom>
              <a:solidFill>
                <a:schemeClr val="tx1"/>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17" name="TextBox 16">
                <a:extLst>
                  <a:ext uri="{FF2B5EF4-FFF2-40B4-BE49-F238E27FC236}">
                    <a16:creationId xmlns:a16="http://schemas.microsoft.com/office/drawing/2014/main" id="{5D70C3B1-FA8D-B2D1-61E3-04FEC16E10E0}"/>
                  </a:ext>
                </a:extLst>
              </p:cNvPr>
              <p:cNvSpPr txBox="1"/>
              <p:nvPr/>
            </p:nvSpPr>
            <p:spPr>
              <a:xfrm>
                <a:off x="833049" y="2482642"/>
                <a:ext cx="1961536" cy="1771650"/>
              </a:xfrm>
              <a:prstGeom prst="rect">
                <a:avLst/>
              </a:prstGeom>
            </p:spPr>
            <p:txBody>
              <a:bodyPr vert="horz" wrap="square" lIns="0" tIns="0" rIns="0" bIns="0" rtlCol="0" anchor="ctr" anchorCtr="0">
                <a:noAutofit/>
              </a:bodyPr>
              <a:lstStyle/>
              <a:p>
                <a:pPr algn="ctr" defTabSz="609585">
                  <a:defRPr/>
                </a:pPr>
                <a:r>
                  <a:rPr lang="en-US" sz="1467">
                    <a:solidFill>
                      <a:srgbClr val="3B3B3B"/>
                    </a:solidFill>
                    <a:latin typeface="Arial"/>
                  </a:rPr>
                  <a:t>Key components of the </a:t>
                </a:r>
                <a:r>
                  <a:rPr lang="en-US" sz="1467" b="1">
                    <a:solidFill>
                      <a:srgbClr val="3B3B3B"/>
                    </a:solidFill>
                    <a:latin typeface="Arial"/>
                  </a:rPr>
                  <a:t>IRA</a:t>
                </a:r>
                <a:r>
                  <a:rPr lang="en-US" sz="1467">
                    <a:solidFill>
                      <a:srgbClr val="3B3B3B"/>
                    </a:solidFill>
                    <a:latin typeface="Arial"/>
                  </a:rPr>
                  <a:t> and </a:t>
                </a:r>
                <a:r>
                  <a:rPr lang="en-US" sz="1467" b="1">
                    <a:solidFill>
                      <a:srgbClr val="3B3B3B"/>
                    </a:solidFill>
                    <a:latin typeface="Arial"/>
                  </a:rPr>
                  <a:t>Most Favored Nations / direct-to-consumer proposals </a:t>
                </a:r>
                <a:r>
                  <a:rPr lang="en-US" sz="1467">
                    <a:solidFill>
                      <a:srgbClr val="3B3B3B"/>
                    </a:solidFill>
                    <a:latin typeface="Arial"/>
                  </a:rPr>
                  <a:t>are focused on lowering drug spend for payers and for patients directly </a:t>
                </a:r>
              </a:p>
            </p:txBody>
          </p:sp>
          <p:sp>
            <p:nvSpPr>
              <p:cNvPr id="35" name="Oval 34">
                <a:extLst>
                  <a:ext uri="{FF2B5EF4-FFF2-40B4-BE49-F238E27FC236}">
                    <a16:creationId xmlns:a16="http://schemas.microsoft.com/office/drawing/2014/main" id="{D671D561-9E03-C153-810D-C034EBD7810C}"/>
                  </a:ext>
                </a:extLst>
              </p:cNvPr>
              <p:cNvSpPr/>
              <p:nvPr/>
            </p:nvSpPr>
            <p:spPr>
              <a:xfrm>
                <a:off x="1585217" y="1171143"/>
                <a:ext cx="457200" cy="457200"/>
              </a:xfrm>
              <a:prstGeom prst="ellipse">
                <a:avLst/>
              </a:prstGeom>
              <a:solidFill>
                <a:schemeClr val="bg2"/>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pic>
            <p:nvPicPr>
              <p:cNvPr id="53" name="Graphic 52" descr="Medicine with solid fill">
                <a:extLst>
                  <a:ext uri="{FF2B5EF4-FFF2-40B4-BE49-F238E27FC236}">
                    <a16:creationId xmlns:a16="http://schemas.microsoft.com/office/drawing/2014/main" id="{0A052B2E-E1E6-40E0-C89F-DEA6D35B18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4478" y="1232166"/>
                <a:ext cx="365760" cy="365760"/>
              </a:xfrm>
              <a:prstGeom prst="rect">
                <a:avLst/>
              </a:prstGeom>
            </p:spPr>
          </p:pic>
        </p:grpSp>
        <p:grpSp>
          <p:nvGrpSpPr>
            <p:cNvPr id="60" name="Group 59">
              <a:extLst>
                <a:ext uri="{FF2B5EF4-FFF2-40B4-BE49-F238E27FC236}">
                  <a16:creationId xmlns:a16="http://schemas.microsoft.com/office/drawing/2014/main" id="{057C231C-F0D2-5709-BE2D-CFA38FCF6C3A}"/>
                </a:ext>
              </a:extLst>
            </p:cNvPr>
            <p:cNvGrpSpPr/>
            <p:nvPr/>
          </p:nvGrpSpPr>
          <p:grpSpPr>
            <a:xfrm>
              <a:off x="6117888" y="1118859"/>
              <a:ext cx="2512370" cy="3457024"/>
              <a:chOff x="6117888" y="1131635"/>
              <a:chExt cx="2512370" cy="3457024"/>
            </a:xfrm>
          </p:grpSpPr>
          <p:pic>
            <p:nvPicPr>
              <p:cNvPr id="33" name="Graphic 32" descr="Tag outline">
                <a:extLst>
                  <a:ext uri="{FF2B5EF4-FFF2-40B4-BE49-F238E27FC236}">
                    <a16:creationId xmlns:a16="http://schemas.microsoft.com/office/drawing/2014/main" id="{54CCCF7F-3985-7BCC-7B60-31CC774F7C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01583" y="1164579"/>
                <a:ext cx="457200" cy="457200"/>
              </a:xfrm>
              <a:prstGeom prst="rect">
                <a:avLst/>
              </a:prstGeom>
            </p:spPr>
          </p:pic>
          <p:sp>
            <p:nvSpPr>
              <p:cNvPr id="42" name="Rectangle 41">
                <a:extLst>
                  <a:ext uri="{FF2B5EF4-FFF2-40B4-BE49-F238E27FC236}">
                    <a16:creationId xmlns:a16="http://schemas.microsoft.com/office/drawing/2014/main" id="{64F8A1DB-7CEA-E9FF-469C-2FDBE8768E18}"/>
                  </a:ext>
                </a:extLst>
              </p:cNvPr>
              <p:cNvSpPr/>
              <p:nvPr/>
            </p:nvSpPr>
            <p:spPr>
              <a:xfrm>
                <a:off x="6117888" y="1432504"/>
                <a:ext cx="2512370" cy="3156155"/>
              </a:xfrm>
              <a:prstGeom prst="rect">
                <a:avLst/>
              </a:prstGeom>
              <a:solidFill>
                <a:schemeClr val="tx1"/>
              </a:solidFill>
              <a:effectLst>
                <a:outerShdw blurRad="50800" dist="38100" dir="2700000" algn="tl" rotWithShape="0">
                  <a:prstClr val="black">
                    <a:alpha val="40000"/>
                  </a:prstClr>
                </a:outerShdw>
              </a:effectLst>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43" name="Rectangle 42">
                <a:extLst>
                  <a:ext uri="{FF2B5EF4-FFF2-40B4-BE49-F238E27FC236}">
                    <a16:creationId xmlns:a16="http://schemas.microsoft.com/office/drawing/2014/main" id="{1FE12A9F-E482-F185-8B84-FDF4251D319E}"/>
                  </a:ext>
                </a:extLst>
              </p:cNvPr>
              <p:cNvSpPr/>
              <p:nvPr/>
            </p:nvSpPr>
            <p:spPr>
              <a:xfrm>
                <a:off x="6276793" y="1725995"/>
                <a:ext cx="2194560" cy="2701906"/>
              </a:xfrm>
              <a:prstGeom prst="rect">
                <a:avLst/>
              </a:prstGeom>
              <a:solidFill>
                <a:schemeClr val="bg1">
                  <a:lumMod val="95000"/>
                </a:schemeClr>
              </a:solidFill>
            </p:spPr>
            <p:txBody>
              <a:bodyPr vert="horz" lIns="0" tIns="243840" rIns="0" bIns="48768" rtlCol="0" anchor="t" anchorCtr="0">
                <a:noAutofit/>
              </a:bodyPr>
              <a:lstStyle/>
              <a:p>
                <a:pPr algn="ctr" defTabSz="231637">
                  <a:spcAft>
                    <a:spcPts val="800"/>
                  </a:spcAft>
                  <a:tabLst>
                    <a:tab pos="231637" algn="l"/>
                    <a:tab pos="463272" algn="l"/>
                    <a:tab pos="694909" algn="l"/>
                    <a:tab pos="926546" algn="l"/>
                  </a:tabLst>
                  <a:defRPr/>
                </a:pPr>
                <a:r>
                  <a:rPr lang="en-US" sz="2267" b="1">
                    <a:solidFill>
                      <a:srgbClr val="461E96"/>
                    </a:solidFill>
                    <a:latin typeface="Arial"/>
                    <a:cs typeface="Arial" panose="020B0604020202020204" pitchFamily="34" charset="0"/>
                  </a:rPr>
                  <a:t>Rebalancing Provider Economics</a:t>
                </a:r>
              </a:p>
            </p:txBody>
          </p:sp>
          <p:sp>
            <p:nvSpPr>
              <p:cNvPr id="44" name="Oval 43">
                <a:extLst>
                  <a:ext uri="{FF2B5EF4-FFF2-40B4-BE49-F238E27FC236}">
                    <a16:creationId xmlns:a16="http://schemas.microsoft.com/office/drawing/2014/main" id="{BFFAEC39-7EC5-444B-6B88-5CCFCA1CBD39}"/>
                  </a:ext>
                </a:extLst>
              </p:cNvPr>
              <p:cNvSpPr/>
              <p:nvPr/>
            </p:nvSpPr>
            <p:spPr>
              <a:xfrm>
                <a:off x="7099753" y="1131635"/>
                <a:ext cx="548640" cy="548640"/>
              </a:xfrm>
              <a:prstGeom prst="ellipse">
                <a:avLst/>
              </a:prstGeom>
              <a:solidFill>
                <a:schemeClr val="tx1"/>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sp>
            <p:nvSpPr>
              <p:cNvPr id="45" name="TextBox 44">
                <a:extLst>
                  <a:ext uri="{FF2B5EF4-FFF2-40B4-BE49-F238E27FC236}">
                    <a16:creationId xmlns:a16="http://schemas.microsoft.com/office/drawing/2014/main" id="{82E8FCFE-05C1-BC26-D7B3-A11562104B67}"/>
                  </a:ext>
                </a:extLst>
              </p:cNvPr>
              <p:cNvSpPr txBox="1"/>
              <p:nvPr/>
            </p:nvSpPr>
            <p:spPr>
              <a:xfrm>
                <a:off x="6393305" y="2495418"/>
                <a:ext cx="1961536" cy="1771650"/>
              </a:xfrm>
              <a:prstGeom prst="rect">
                <a:avLst/>
              </a:prstGeom>
            </p:spPr>
            <p:txBody>
              <a:bodyPr vert="horz" wrap="square" lIns="0" tIns="0" rIns="0" bIns="0" rtlCol="0" anchor="ctr" anchorCtr="0">
                <a:noAutofit/>
              </a:bodyPr>
              <a:lstStyle/>
              <a:p>
                <a:pPr algn="ctr" defTabSz="609585">
                  <a:defRPr/>
                </a:pPr>
                <a:r>
                  <a:rPr lang="en-US" sz="1467" b="1">
                    <a:solidFill>
                      <a:srgbClr val="3B3B3B"/>
                    </a:solidFill>
                    <a:latin typeface="Arial"/>
                  </a:rPr>
                  <a:t>340B reform</a:t>
                </a:r>
                <a:r>
                  <a:rPr lang="en-US" sz="1467">
                    <a:solidFill>
                      <a:srgbClr val="3B3B3B"/>
                    </a:solidFill>
                    <a:latin typeface="Arial"/>
                  </a:rPr>
                  <a:t>, changes to </a:t>
                </a:r>
                <a:r>
                  <a:rPr lang="en-US" sz="1467" b="1">
                    <a:solidFill>
                      <a:srgbClr val="3B3B3B"/>
                    </a:solidFill>
                    <a:latin typeface="Arial"/>
                  </a:rPr>
                  <a:t>Medicaid reimbursement </a:t>
                </a:r>
                <a:r>
                  <a:rPr lang="en-US" sz="1467">
                    <a:solidFill>
                      <a:srgbClr val="3B3B3B"/>
                    </a:solidFill>
                    <a:latin typeface="Arial"/>
                  </a:rPr>
                  <a:t>in the OBBBA, proposed changes to the </a:t>
                </a:r>
                <a:r>
                  <a:rPr lang="en-US" sz="1467" b="1">
                    <a:solidFill>
                      <a:srgbClr val="3B3B3B"/>
                    </a:solidFill>
                    <a:latin typeface="Arial"/>
                  </a:rPr>
                  <a:t>Medicare physician fee schedule</a:t>
                </a:r>
                <a:r>
                  <a:rPr lang="en-US" sz="1467">
                    <a:solidFill>
                      <a:srgbClr val="3B3B3B"/>
                    </a:solidFill>
                    <a:latin typeface="Arial"/>
                  </a:rPr>
                  <a:t>, </a:t>
                </a:r>
                <a:r>
                  <a:rPr lang="en-US" sz="1467" b="1">
                    <a:solidFill>
                      <a:srgbClr val="3B3B3B"/>
                    </a:solidFill>
                    <a:latin typeface="Arial"/>
                  </a:rPr>
                  <a:t>including site neutrality</a:t>
                </a:r>
                <a:r>
                  <a:rPr lang="en-US" sz="1467">
                    <a:solidFill>
                      <a:srgbClr val="3B3B3B"/>
                    </a:solidFill>
                    <a:latin typeface="Arial"/>
                  </a:rPr>
                  <a:t>, will likely compress margins for health systems and equalize playing field for community practices </a:t>
                </a:r>
              </a:p>
            </p:txBody>
          </p:sp>
          <p:sp>
            <p:nvSpPr>
              <p:cNvPr id="46" name="Oval 45">
                <a:extLst>
                  <a:ext uri="{FF2B5EF4-FFF2-40B4-BE49-F238E27FC236}">
                    <a16:creationId xmlns:a16="http://schemas.microsoft.com/office/drawing/2014/main" id="{D5E48C95-C2B6-1195-D8E6-C971DC0BE1EA}"/>
                  </a:ext>
                </a:extLst>
              </p:cNvPr>
              <p:cNvSpPr/>
              <p:nvPr/>
            </p:nvSpPr>
            <p:spPr>
              <a:xfrm>
                <a:off x="7145473" y="1183919"/>
                <a:ext cx="457200" cy="457200"/>
              </a:xfrm>
              <a:prstGeom prst="ellipse">
                <a:avLst/>
              </a:prstGeom>
              <a:solidFill>
                <a:schemeClr val="bg2"/>
              </a:solidFill>
            </p:spPr>
            <p:txBody>
              <a:bodyPr vert="horz" lIns="73152" tIns="73152" rIns="60960" bIns="48768" rtlCol="0" anchor="ctr" anchorCtr="0">
                <a:noAutofit/>
              </a:bodyPr>
              <a:lstStyle/>
              <a:p>
                <a:pPr algn="ctr" defTabSz="231637">
                  <a:spcAft>
                    <a:spcPts val="800"/>
                  </a:spcAft>
                  <a:tabLst>
                    <a:tab pos="231637" algn="l"/>
                    <a:tab pos="463272" algn="l"/>
                    <a:tab pos="694909" algn="l"/>
                    <a:tab pos="926546" algn="l"/>
                  </a:tabLst>
                  <a:defRPr/>
                </a:pPr>
                <a:endParaRPr lang="en-US" sz="1867" err="1">
                  <a:solidFill>
                    <a:srgbClr val="3B3B3B"/>
                  </a:solidFill>
                  <a:latin typeface="Arial"/>
                  <a:cs typeface="Arial" panose="020B0604020202020204" pitchFamily="34" charset="0"/>
                </a:endParaRPr>
              </a:p>
            </p:txBody>
          </p:sp>
          <p:pic>
            <p:nvPicPr>
              <p:cNvPr id="57" name="Graphic 56" descr="Scales of justice with solid fill">
                <a:extLst>
                  <a:ext uri="{FF2B5EF4-FFF2-40B4-BE49-F238E27FC236}">
                    <a16:creationId xmlns:a16="http://schemas.microsoft.com/office/drawing/2014/main" id="{A2D20350-9235-E526-8128-A11F785519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91193" y="1216863"/>
                <a:ext cx="365760" cy="365760"/>
              </a:xfrm>
              <a:prstGeom prst="rect">
                <a:avLst/>
              </a:prstGeom>
            </p:spPr>
          </p:pic>
        </p:grpSp>
      </p:grpSp>
    </p:spTree>
    <p:extLst>
      <p:ext uri="{BB962C8B-B14F-4D97-AF65-F5344CB8AC3E}">
        <p14:creationId xmlns:p14="http://schemas.microsoft.com/office/powerpoint/2010/main" val="2914409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6C2FC-5253-A5D4-A88F-30A79D23C78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3391141-F672-4669-D302-39BDBAFD52B6}"/>
              </a:ext>
            </a:extLst>
          </p:cNvPr>
          <p:cNvSpPr>
            <a:spLocks noGrp="1"/>
          </p:cNvSpPr>
          <p:nvPr>
            <p:ph type="dt" sz="half" idx="10"/>
          </p:nvPr>
        </p:nvSpPr>
        <p:spPr/>
        <p:txBody>
          <a:bodyPr/>
          <a:lstStyle/>
          <a:p>
            <a:pPr defTabSz="609585">
              <a:defRPr/>
            </a:pPr>
            <a:fld id="{66029881-6A0F-6B4F-87C5-6CF4FD0536DE}" type="datetime1">
              <a:rPr lang="en-US">
                <a:solidFill>
                  <a:srgbClr val="461E96"/>
                </a:solidFill>
              </a:rPr>
              <a:pPr defTabSz="609585">
                <a:defRPr/>
              </a:pPr>
              <a:t>11/15/2025</a:t>
            </a:fld>
            <a:endParaRPr lang="en-US">
              <a:solidFill>
                <a:srgbClr val="461E96"/>
              </a:solidFill>
            </a:endParaRPr>
          </a:p>
        </p:txBody>
      </p:sp>
      <p:sp>
        <p:nvSpPr>
          <p:cNvPr id="3" name="Footer Placeholder 2">
            <a:extLst>
              <a:ext uri="{FF2B5EF4-FFF2-40B4-BE49-F238E27FC236}">
                <a16:creationId xmlns:a16="http://schemas.microsoft.com/office/drawing/2014/main" id="{6105B17B-BD0D-3831-AF8B-25F05861062A}"/>
              </a:ext>
            </a:extLst>
          </p:cNvPr>
          <p:cNvSpPr>
            <a:spLocks noGrp="1"/>
          </p:cNvSpPr>
          <p:nvPr>
            <p:ph type="ftr" sz="quarter" idx="11"/>
          </p:nvPr>
        </p:nvSpPr>
        <p:spPr/>
        <p:txBody>
          <a:bodyPr/>
          <a:lstStyle/>
          <a:p>
            <a:pPr defTabSz="609585">
              <a:defRPr/>
            </a:pPr>
            <a:r>
              <a:rPr lang="en-US">
                <a:solidFill>
                  <a:srgbClr val="461E96"/>
                </a:solidFill>
              </a:rPr>
              <a:t>Confidential</a:t>
            </a:r>
          </a:p>
        </p:txBody>
      </p:sp>
      <p:sp>
        <p:nvSpPr>
          <p:cNvPr id="4" name="Slide Number Placeholder 3">
            <a:extLst>
              <a:ext uri="{FF2B5EF4-FFF2-40B4-BE49-F238E27FC236}">
                <a16:creationId xmlns:a16="http://schemas.microsoft.com/office/drawing/2014/main" id="{7F4108C7-1C99-C798-CACE-0DC4260F0B35}"/>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5</a:t>
            </a:fld>
            <a:endParaRPr lang="en-US">
              <a:solidFill>
                <a:srgbClr val="461E96"/>
              </a:solidFill>
            </a:endParaRPr>
          </a:p>
        </p:txBody>
      </p:sp>
      <p:sp>
        <p:nvSpPr>
          <p:cNvPr id="5" name="Text Placeholder 4">
            <a:extLst>
              <a:ext uri="{FF2B5EF4-FFF2-40B4-BE49-F238E27FC236}">
                <a16:creationId xmlns:a16="http://schemas.microsoft.com/office/drawing/2014/main" id="{439916F1-70D8-281D-8467-5E939C07C67F}"/>
              </a:ext>
            </a:extLst>
          </p:cNvPr>
          <p:cNvSpPr>
            <a:spLocks noGrp="1"/>
          </p:cNvSpPr>
          <p:nvPr>
            <p:ph type="body" sz="quarter" idx="13"/>
          </p:nvPr>
        </p:nvSpPr>
        <p:spPr>
          <a:xfrm>
            <a:off x="10161723" y="2536288"/>
            <a:ext cx="1896000" cy="438665"/>
          </a:xfrm>
        </p:spPr>
        <p:txBody>
          <a:bodyPr/>
          <a:lstStyle/>
          <a:p>
            <a:r>
              <a:rPr lang="en-US">
                <a:latin typeface="Arial" panose="020B0604020202020204" pitchFamily="34" charset="0"/>
                <a:ea typeface="Roboto"/>
                <a:sym typeface="Roboto"/>
              </a:rPr>
              <a:t>Medicare </a:t>
            </a:r>
            <a:br>
              <a:rPr lang="en-US">
                <a:latin typeface="Arial" panose="020B0604020202020204" pitchFamily="34" charset="0"/>
                <a:ea typeface="Roboto"/>
                <a:sym typeface="Roboto"/>
              </a:rPr>
            </a:br>
            <a:r>
              <a:rPr lang="en-US">
                <a:latin typeface="Arial" panose="020B0604020202020204" pitchFamily="34" charset="0"/>
                <a:ea typeface="Roboto"/>
                <a:sym typeface="Roboto"/>
              </a:rPr>
              <a:t>negotiation</a:t>
            </a:r>
          </a:p>
        </p:txBody>
      </p:sp>
      <p:sp>
        <p:nvSpPr>
          <p:cNvPr id="6" name="Text Placeholder 5">
            <a:extLst>
              <a:ext uri="{FF2B5EF4-FFF2-40B4-BE49-F238E27FC236}">
                <a16:creationId xmlns:a16="http://schemas.microsoft.com/office/drawing/2014/main" id="{10183785-AAB0-63F2-AD50-AD6A69631512}"/>
              </a:ext>
            </a:extLst>
          </p:cNvPr>
          <p:cNvSpPr>
            <a:spLocks noGrp="1"/>
          </p:cNvSpPr>
          <p:nvPr>
            <p:ph type="body" sz="quarter" idx="14"/>
          </p:nvPr>
        </p:nvSpPr>
        <p:spPr>
          <a:xfrm>
            <a:off x="866230" y="2509074"/>
            <a:ext cx="1896533" cy="438663"/>
          </a:xfrm>
        </p:spPr>
        <p:txBody>
          <a:bodyPr/>
          <a:lstStyle/>
          <a:p>
            <a:r>
              <a:rPr lang="en-US">
                <a:latin typeface="Arial" panose="020B0604020202020204" pitchFamily="34" charset="0"/>
                <a:ea typeface="Roboto"/>
                <a:sym typeface="Roboto"/>
              </a:rPr>
              <a:t>Inflation </a:t>
            </a:r>
            <a:br>
              <a:rPr lang="en-US">
                <a:latin typeface="Arial" panose="020B0604020202020204" pitchFamily="34" charset="0"/>
                <a:ea typeface="Roboto"/>
                <a:sym typeface="Roboto"/>
              </a:rPr>
            </a:br>
            <a:r>
              <a:rPr lang="en-US">
                <a:latin typeface="Arial" panose="020B0604020202020204" pitchFamily="34" charset="0"/>
                <a:ea typeface="Roboto"/>
                <a:sym typeface="Roboto"/>
              </a:rPr>
              <a:t>penalties</a:t>
            </a:r>
          </a:p>
        </p:txBody>
      </p:sp>
      <p:sp>
        <p:nvSpPr>
          <p:cNvPr id="7" name="Text Placeholder 6">
            <a:extLst>
              <a:ext uri="{FF2B5EF4-FFF2-40B4-BE49-F238E27FC236}">
                <a16:creationId xmlns:a16="http://schemas.microsoft.com/office/drawing/2014/main" id="{447B2059-2FC5-E0A2-B198-1B9FF0471285}"/>
              </a:ext>
            </a:extLst>
          </p:cNvPr>
          <p:cNvSpPr>
            <a:spLocks noGrp="1"/>
          </p:cNvSpPr>
          <p:nvPr>
            <p:ph type="body" sz="quarter" idx="15"/>
          </p:nvPr>
        </p:nvSpPr>
        <p:spPr>
          <a:xfrm>
            <a:off x="3122596" y="2509072"/>
            <a:ext cx="1896000" cy="438664"/>
          </a:xfrm>
        </p:spPr>
        <p:txBody>
          <a:bodyPr/>
          <a:lstStyle/>
          <a:p>
            <a:r>
              <a:rPr lang="en-US">
                <a:latin typeface="Arial" panose="020B0604020202020204" pitchFamily="34" charset="0"/>
                <a:ea typeface="Roboto"/>
                <a:sym typeface="Roboto"/>
              </a:rPr>
              <a:t>Part D benefit </a:t>
            </a:r>
            <a:br>
              <a:rPr lang="en-US">
                <a:latin typeface="Arial" panose="020B0604020202020204" pitchFamily="34" charset="0"/>
                <a:ea typeface="Roboto"/>
                <a:sym typeface="Roboto"/>
              </a:rPr>
            </a:br>
            <a:r>
              <a:rPr lang="en-US">
                <a:latin typeface="Arial" panose="020B0604020202020204" pitchFamily="34" charset="0"/>
                <a:ea typeface="Roboto"/>
                <a:sym typeface="Roboto"/>
              </a:rPr>
              <a:t>design </a:t>
            </a:r>
          </a:p>
        </p:txBody>
      </p:sp>
      <p:sp>
        <p:nvSpPr>
          <p:cNvPr id="8" name="Text Placeholder 7">
            <a:extLst>
              <a:ext uri="{FF2B5EF4-FFF2-40B4-BE49-F238E27FC236}">
                <a16:creationId xmlns:a16="http://schemas.microsoft.com/office/drawing/2014/main" id="{B1657CD9-4A16-00D0-18B2-728F4506B5D8}"/>
              </a:ext>
            </a:extLst>
          </p:cNvPr>
          <p:cNvSpPr>
            <a:spLocks noGrp="1"/>
          </p:cNvSpPr>
          <p:nvPr>
            <p:ph type="body" sz="quarter" idx="16"/>
          </p:nvPr>
        </p:nvSpPr>
        <p:spPr>
          <a:xfrm>
            <a:off x="5408596" y="2509074"/>
            <a:ext cx="1896000" cy="438665"/>
          </a:xfrm>
        </p:spPr>
        <p:txBody>
          <a:bodyPr/>
          <a:lstStyle/>
          <a:p>
            <a:r>
              <a:rPr lang="en-US">
                <a:latin typeface="Arial" panose="020B0604020202020204" pitchFamily="34" charset="0"/>
                <a:ea typeface="Roboto"/>
                <a:sym typeface="Roboto"/>
              </a:rPr>
              <a:t>Biosimilar reimbursement</a:t>
            </a:r>
          </a:p>
        </p:txBody>
      </p:sp>
      <p:sp>
        <p:nvSpPr>
          <p:cNvPr id="9" name="Text Placeholder 8">
            <a:extLst>
              <a:ext uri="{FF2B5EF4-FFF2-40B4-BE49-F238E27FC236}">
                <a16:creationId xmlns:a16="http://schemas.microsoft.com/office/drawing/2014/main" id="{370C4583-3012-F2C8-4E27-6735C6F9B8ED}"/>
              </a:ext>
            </a:extLst>
          </p:cNvPr>
          <p:cNvSpPr>
            <a:spLocks noGrp="1"/>
          </p:cNvSpPr>
          <p:nvPr>
            <p:ph type="body" sz="quarter" idx="17"/>
          </p:nvPr>
        </p:nvSpPr>
        <p:spPr>
          <a:xfrm>
            <a:off x="7703329" y="2509074"/>
            <a:ext cx="1896000" cy="438665"/>
          </a:xfrm>
        </p:spPr>
        <p:txBody>
          <a:bodyPr/>
          <a:lstStyle/>
          <a:p>
            <a:r>
              <a:rPr lang="en-US">
                <a:latin typeface="Arial" panose="020B0604020202020204" pitchFamily="34" charset="0"/>
                <a:ea typeface="Roboto"/>
                <a:sym typeface="Roboto"/>
              </a:rPr>
              <a:t>Affordable Care Act subsidies</a:t>
            </a:r>
          </a:p>
        </p:txBody>
      </p:sp>
      <p:sp>
        <p:nvSpPr>
          <p:cNvPr id="11" name="Content Placeholder 10">
            <a:extLst>
              <a:ext uri="{FF2B5EF4-FFF2-40B4-BE49-F238E27FC236}">
                <a16:creationId xmlns:a16="http://schemas.microsoft.com/office/drawing/2014/main" id="{DA2973F3-339F-6150-E2F5-9492D0385079}"/>
              </a:ext>
            </a:extLst>
          </p:cNvPr>
          <p:cNvSpPr>
            <a:spLocks noGrp="1"/>
          </p:cNvSpPr>
          <p:nvPr>
            <p:ph idx="1"/>
          </p:nvPr>
        </p:nvSpPr>
        <p:spPr>
          <a:xfrm>
            <a:off x="10176655" y="3657069"/>
            <a:ext cx="1695360" cy="851281"/>
          </a:xfrm>
        </p:spPr>
        <p:txBody>
          <a:bodyPr/>
          <a:lstStyle/>
          <a:p>
            <a:pPr>
              <a:defRPr/>
            </a:pPr>
            <a:r>
              <a:rPr lang="en-US" sz="1200">
                <a:latin typeface="Arial"/>
                <a:cs typeface="+mn-cs"/>
              </a:rPr>
              <a:t>Negotiation of Maximum Fair Price (MFP) starts in 2023, effective prices starting in 2026:</a:t>
            </a:r>
            <a:r>
              <a:rPr lang="en-US" sz="1200">
                <a:latin typeface="Arial"/>
              </a:rPr>
              <a:t> </a:t>
            </a:r>
          </a:p>
          <a:p>
            <a:pPr>
              <a:defRPr/>
            </a:pPr>
            <a:endParaRPr lang="en-US" sz="1200" b="1">
              <a:latin typeface="Arial"/>
              <a:cs typeface="+mn-cs"/>
            </a:endParaRPr>
          </a:p>
          <a:p>
            <a:pPr>
              <a:spcAft>
                <a:spcPts val="0"/>
              </a:spcAft>
              <a:defRPr/>
            </a:pPr>
            <a:endParaRPr lang="en-US" sz="1200"/>
          </a:p>
        </p:txBody>
      </p:sp>
      <p:sp>
        <p:nvSpPr>
          <p:cNvPr id="12" name="Content Placeholder 11">
            <a:extLst>
              <a:ext uri="{FF2B5EF4-FFF2-40B4-BE49-F238E27FC236}">
                <a16:creationId xmlns:a16="http://schemas.microsoft.com/office/drawing/2014/main" id="{E53ECE67-B455-475A-54E7-A108B4760CBA}"/>
              </a:ext>
            </a:extLst>
          </p:cNvPr>
          <p:cNvSpPr>
            <a:spLocks noGrp="1"/>
          </p:cNvSpPr>
          <p:nvPr>
            <p:ph idx="18"/>
          </p:nvPr>
        </p:nvSpPr>
        <p:spPr>
          <a:xfrm>
            <a:off x="868463" y="3629855"/>
            <a:ext cx="1894303" cy="2560036"/>
          </a:xfrm>
        </p:spPr>
        <p:txBody>
          <a:bodyPr/>
          <a:lstStyle/>
          <a:p>
            <a:r>
              <a:rPr lang="en-US" sz="1200">
                <a:solidFill>
                  <a:srgbClr val="464646"/>
                </a:solidFill>
                <a:latin typeface="Arial"/>
                <a:cs typeface="+mn-cs"/>
              </a:rPr>
              <a:t>Medicare Part B and Part D price increases that outpace inflation owe rebates</a:t>
            </a:r>
          </a:p>
          <a:p>
            <a:endParaRPr lang="en-US" sz="1200"/>
          </a:p>
        </p:txBody>
      </p:sp>
      <p:sp>
        <p:nvSpPr>
          <p:cNvPr id="13" name="Content Placeholder 12">
            <a:extLst>
              <a:ext uri="{FF2B5EF4-FFF2-40B4-BE49-F238E27FC236}">
                <a16:creationId xmlns:a16="http://schemas.microsoft.com/office/drawing/2014/main" id="{4A1BD3C2-7855-1704-729E-03AFA2487794}"/>
              </a:ext>
            </a:extLst>
          </p:cNvPr>
          <p:cNvSpPr>
            <a:spLocks noGrp="1"/>
          </p:cNvSpPr>
          <p:nvPr>
            <p:ph idx="19"/>
          </p:nvPr>
        </p:nvSpPr>
        <p:spPr>
          <a:xfrm>
            <a:off x="3124297" y="3629855"/>
            <a:ext cx="1894303" cy="2560036"/>
          </a:xfrm>
        </p:spPr>
        <p:txBody>
          <a:bodyPr/>
          <a:lstStyle/>
          <a:p>
            <a:pPr marL="156621" indent="-156621" defTabSz="609555">
              <a:buFont typeface="Arial" panose="020B0604020202020204" pitchFamily="34" charset="0"/>
              <a:buChar char="•"/>
              <a:tabLst/>
              <a:defRPr/>
            </a:pPr>
            <a:r>
              <a:rPr lang="en-US" sz="1200">
                <a:latin typeface="Arial"/>
                <a:cs typeface="+mn-cs"/>
              </a:rPr>
              <a:t>2024 removal of  Out of </a:t>
            </a:r>
            <a:r>
              <a:rPr lang="en-US" sz="1200">
                <a:latin typeface="Arial"/>
              </a:rPr>
              <a:t>Pocket</a:t>
            </a:r>
            <a:r>
              <a:rPr lang="en-US" sz="1200">
                <a:latin typeface="Arial"/>
                <a:cs typeface="+mn-cs"/>
              </a:rPr>
              <a:t> (OOP) in catastrophic </a:t>
            </a:r>
            <a:r>
              <a:rPr lang="en-US" sz="1200">
                <a:latin typeface="Arial"/>
              </a:rPr>
              <a:t>phase</a:t>
            </a:r>
            <a:endParaRPr lang="en-US" sz="1200">
              <a:latin typeface="Arial"/>
              <a:cs typeface="+mn-cs"/>
            </a:endParaRPr>
          </a:p>
          <a:p>
            <a:pPr marL="156621" indent="-156621" defTabSz="609555">
              <a:buFont typeface="Arial" panose="020B0604020202020204" pitchFamily="34" charset="0"/>
              <a:buChar char="•"/>
              <a:tabLst/>
              <a:defRPr/>
            </a:pPr>
            <a:r>
              <a:rPr lang="en-US" sz="1200">
                <a:latin typeface="Arial"/>
                <a:cs typeface="+mn-cs"/>
              </a:rPr>
              <a:t>2025, lowers OOP to $2,000, with monthly smoothing option</a:t>
            </a:r>
          </a:p>
          <a:p>
            <a:pPr marL="156621" indent="-156621" defTabSz="609555">
              <a:buFont typeface="Arial" panose="020B0604020202020204" pitchFamily="34" charset="0"/>
              <a:buChar char="•"/>
              <a:tabLst/>
              <a:defRPr/>
            </a:pPr>
            <a:r>
              <a:rPr lang="en-US" sz="1200">
                <a:latin typeface="Arial"/>
                <a:cs typeface="+mn-cs"/>
              </a:rPr>
              <a:t>Expands Low Income Subsidy </a:t>
            </a:r>
          </a:p>
          <a:p>
            <a:pPr marL="156621" indent="-156621" defTabSz="609555">
              <a:buFont typeface="Arial" panose="020B0604020202020204" pitchFamily="34" charset="0"/>
              <a:buChar char="•"/>
              <a:tabLst/>
              <a:defRPr/>
            </a:pPr>
            <a:r>
              <a:rPr lang="en-US" sz="1200">
                <a:latin typeface="Arial"/>
                <a:cs typeface="+mn-cs"/>
              </a:rPr>
              <a:t>$0 OOP for Part D vaccines</a:t>
            </a:r>
          </a:p>
          <a:p>
            <a:pPr marL="156621" indent="-156621" defTabSz="609555">
              <a:buFont typeface="Arial" panose="020B0604020202020204" pitchFamily="34" charset="0"/>
              <a:buChar char="•"/>
              <a:tabLst/>
              <a:defRPr/>
            </a:pPr>
            <a:r>
              <a:rPr lang="en-US" sz="1200">
                <a:latin typeface="Arial"/>
                <a:cs typeface="+mn-cs"/>
              </a:rPr>
              <a:t>$35 insulin OOP cap</a:t>
            </a:r>
          </a:p>
          <a:p>
            <a:endParaRPr lang="en-US" sz="1200"/>
          </a:p>
        </p:txBody>
      </p:sp>
      <p:sp>
        <p:nvSpPr>
          <p:cNvPr id="14" name="Content Placeholder 13">
            <a:extLst>
              <a:ext uri="{FF2B5EF4-FFF2-40B4-BE49-F238E27FC236}">
                <a16:creationId xmlns:a16="http://schemas.microsoft.com/office/drawing/2014/main" id="{F32D56B5-A634-9ECD-646E-106FD7281FE1}"/>
              </a:ext>
            </a:extLst>
          </p:cNvPr>
          <p:cNvSpPr>
            <a:spLocks noGrp="1"/>
          </p:cNvSpPr>
          <p:nvPr>
            <p:ph idx="20"/>
          </p:nvPr>
        </p:nvSpPr>
        <p:spPr>
          <a:xfrm>
            <a:off x="5410297" y="3629855"/>
            <a:ext cx="1894303" cy="2560036"/>
          </a:xfrm>
        </p:spPr>
        <p:txBody>
          <a:bodyPr/>
          <a:lstStyle/>
          <a:p>
            <a:r>
              <a:rPr lang="en-US" sz="1200">
                <a:latin typeface="Arial"/>
                <a:cs typeface="+mn-cs"/>
              </a:rPr>
              <a:t>ASP + 8% of reference biologics ASP (5 years, through 2027)</a:t>
            </a:r>
          </a:p>
          <a:p>
            <a:endParaRPr lang="en-US" sz="1200"/>
          </a:p>
        </p:txBody>
      </p:sp>
      <p:sp>
        <p:nvSpPr>
          <p:cNvPr id="15" name="Content Placeholder 14">
            <a:extLst>
              <a:ext uri="{FF2B5EF4-FFF2-40B4-BE49-F238E27FC236}">
                <a16:creationId xmlns:a16="http://schemas.microsoft.com/office/drawing/2014/main" id="{4DF2B10D-C637-B02C-B1BD-285BF0699D1E}"/>
              </a:ext>
            </a:extLst>
          </p:cNvPr>
          <p:cNvSpPr>
            <a:spLocks noGrp="1"/>
          </p:cNvSpPr>
          <p:nvPr>
            <p:ph idx="21"/>
          </p:nvPr>
        </p:nvSpPr>
        <p:spPr>
          <a:xfrm>
            <a:off x="7705030" y="3629855"/>
            <a:ext cx="1894303" cy="2560036"/>
          </a:xfrm>
        </p:spPr>
        <p:txBody>
          <a:bodyPr/>
          <a:lstStyle/>
          <a:p>
            <a:r>
              <a:rPr lang="en-US" sz="1200">
                <a:latin typeface="Arial"/>
                <a:cs typeface="+mn-cs"/>
              </a:rPr>
              <a:t>Extends patient premium subsidies for &lt;400% Federal Poverty Level through 2025</a:t>
            </a:r>
          </a:p>
          <a:p>
            <a:endParaRPr lang="en-US" sz="1200"/>
          </a:p>
        </p:txBody>
      </p:sp>
      <p:sp>
        <p:nvSpPr>
          <p:cNvPr id="10" name="Title 9">
            <a:extLst>
              <a:ext uri="{FF2B5EF4-FFF2-40B4-BE49-F238E27FC236}">
                <a16:creationId xmlns:a16="http://schemas.microsoft.com/office/drawing/2014/main" id="{B1CBC4E9-50A8-9734-8C2B-CCEAF6D1C2ED}"/>
              </a:ext>
            </a:extLst>
          </p:cNvPr>
          <p:cNvSpPr>
            <a:spLocks noGrp="1"/>
          </p:cNvSpPr>
          <p:nvPr>
            <p:ph type="title"/>
          </p:nvPr>
        </p:nvSpPr>
        <p:spPr>
          <a:xfrm>
            <a:off x="835200" y="384000"/>
            <a:ext cx="10088173" cy="960000"/>
          </a:xfrm>
        </p:spPr>
        <p:txBody>
          <a:bodyPr/>
          <a:lstStyle/>
          <a:p>
            <a:r>
              <a:rPr lang="en-US"/>
              <a:t>Key a provisions in the Inflation Reduction Act</a:t>
            </a:r>
            <a:br>
              <a:rPr lang="en-US"/>
            </a:br>
            <a:r>
              <a:rPr lang="en-US" sz="1867">
                <a:solidFill>
                  <a:schemeClr val="tx2"/>
                </a:solidFill>
              </a:rPr>
              <a:t>Federal legislation signed into law August 2022</a:t>
            </a:r>
            <a:endParaRPr lang="en-US">
              <a:solidFill>
                <a:schemeClr val="tx2"/>
              </a:solidFill>
            </a:endParaRPr>
          </a:p>
        </p:txBody>
      </p:sp>
      <p:pic>
        <p:nvPicPr>
          <p:cNvPr id="19" name="Graphic 18">
            <a:extLst>
              <a:ext uri="{FF2B5EF4-FFF2-40B4-BE49-F238E27FC236}">
                <a16:creationId xmlns:a16="http://schemas.microsoft.com/office/drawing/2014/main" id="{10EA4F8D-EFF2-0354-BEAC-D99B2DA62C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1723" y="1925201"/>
            <a:ext cx="390144" cy="390144"/>
          </a:xfrm>
          <a:prstGeom prst="rect">
            <a:avLst/>
          </a:prstGeom>
        </p:spPr>
      </p:pic>
      <p:pic>
        <p:nvPicPr>
          <p:cNvPr id="20" name="Graphic 19">
            <a:extLst>
              <a:ext uri="{FF2B5EF4-FFF2-40B4-BE49-F238E27FC236}">
                <a16:creationId xmlns:a16="http://schemas.microsoft.com/office/drawing/2014/main" id="{4A293DE1-50C5-048D-A0E0-37086E6BAD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307" y="1897988"/>
            <a:ext cx="390144" cy="390144"/>
          </a:xfrm>
          <a:prstGeom prst="rect">
            <a:avLst/>
          </a:prstGeom>
        </p:spPr>
      </p:pic>
      <p:pic>
        <p:nvPicPr>
          <p:cNvPr id="22" name="Graphic 21">
            <a:extLst>
              <a:ext uri="{FF2B5EF4-FFF2-40B4-BE49-F238E27FC236}">
                <a16:creationId xmlns:a16="http://schemas.microsoft.com/office/drawing/2014/main" id="{0D406B55-1930-E9CA-C1D0-3E4D1E19A3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84684" y="1897988"/>
            <a:ext cx="390144" cy="390144"/>
          </a:xfrm>
          <a:prstGeom prst="rect">
            <a:avLst/>
          </a:prstGeom>
        </p:spPr>
      </p:pic>
      <p:pic>
        <p:nvPicPr>
          <p:cNvPr id="23" name="Graphic 22">
            <a:extLst>
              <a:ext uri="{FF2B5EF4-FFF2-40B4-BE49-F238E27FC236}">
                <a16:creationId xmlns:a16="http://schemas.microsoft.com/office/drawing/2014/main" id="{D4D0C7DD-E2F1-0FB1-A8F2-86E46C4ABE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03329" y="1897988"/>
            <a:ext cx="390144" cy="390144"/>
          </a:xfrm>
          <a:prstGeom prst="rect">
            <a:avLst/>
          </a:prstGeom>
        </p:spPr>
      </p:pic>
      <p:pic>
        <p:nvPicPr>
          <p:cNvPr id="24" name="Graphic 23">
            <a:extLst>
              <a:ext uri="{FF2B5EF4-FFF2-40B4-BE49-F238E27FC236}">
                <a16:creationId xmlns:a16="http://schemas.microsoft.com/office/drawing/2014/main" id="{2FF3A878-22D1-669C-B6E5-C92611EC94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94007" y="1897988"/>
            <a:ext cx="390144" cy="390144"/>
          </a:xfrm>
          <a:prstGeom prst="rect">
            <a:avLst/>
          </a:prstGeom>
        </p:spPr>
      </p:pic>
      <p:cxnSp>
        <p:nvCxnSpPr>
          <p:cNvPr id="26" name="Straight Connector 25">
            <a:extLst>
              <a:ext uri="{FF2B5EF4-FFF2-40B4-BE49-F238E27FC236}">
                <a16:creationId xmlns:a16="http://schemas.microsoft.com/office/drawing/2014/main" id="{80E36A84-6C2B-87DF-726C-161EFC5925FA}"/>
              </a:ext>
            </a:extLst>
          </p:cNvPr>
          <p:cNvCxnSpPr/>
          <p:nvPr/>
        </p:nvCxnSpPr>
        <p:spPr>
          <a:xfrm>
            <a:off x="1688821" y="2093060"/>
            <a:ext cx="1042379" cy="0"/>
          </a:xfrm>
          <a:prstGeom prst="line">
            <a:avLst/>
          </a:prstGeom>
          <a:ln w="6350">
            <a:solidFill>
              <a:srgbClr val="CACACA"/>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058ED9-0E00-D7FE-421F-9A5F79A98E49}"/>
              </a:ext>
            </a:extLst>
          </p:cNvPr>
          <p:cNvCxnSpPr/>
          <p:nvPr/>
        </p:nvCxnSpPr>
        <p:spPr>
          <a:xfrm>
            <a:off x="3937753" y="2093060"/>
            <a:ext cx="1042379" cy="0"/>
          </a:xfrm>
          <a:prstGeom prst="line">
            <a:avLst/>
          </a:prstGeom>
          <a:ln w="6350">
            <a:solidFill>
              <a:srgbClr val="CACACA"/>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BC0EFBF-BB30-D87E-546D-64B6CB733676}"/>
              </a:ext>
            </a:extLst>
          </p:cNvPr>
          <p:cNvCxnSpPr/>
          <p:nvPr/>
        </p:nvCxnSpPr>
        <p:spPr>
          <a:xfrm>
            <a:off x="6186681" y="2093060"/>
            <a:ext cx="1042379" cy="0"/>
          </a:xfrm>
          <a:prstGeom prst="line">
            <a:avLst/>
          </a:prstGeom>
          <a:ln w="6350">
            <a:solidFill>
              <a:srgbClr val="CACACA"/>
            </a:solidFill>
            <a:headEnd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B258993-15EE-6A28-FD2F-3CCB9D1F68C7}"/>
              </a:ext>
            </a:extLst>
          </p:cNvPr>
          <p:cNvCxnSpPr/>
          <p:nvPr/>
        </p:nvCxnSpPr>
        <p:spPr>
          <a:xfrm>
            <a:off x="8493277" y="2093060"/>
            <a:ext cx="1042379" cy="0"/>
          </a:xfrm>
          <a:prstGeom prst="line">
            <a:avLst/>
          </a:prstGeom>
          <a:ln w="6350">
            <a:solidFill>
              <a:srgbClr val="CACACA"/>
            </a:solidFill>
            <a:headEnd w="med" len="sm"/>
            <a:tailEnd type="none" w="med" len="sm"/>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3217DCE-A576-02E8-5EB6-325225B113D8}"/>
              </a:ext>
            </a:extLst>
          </p:cNvPr>
          <p:cNvSpPr txBox="1"/>
          <p:nvPr/>
        </p:nvSpPr>
        <p:spPr>
          <a:xfrm>
            <a:off x="158838" y="6612950"/>
            <a:ext cx="5144725" cy="223636"/>
          </a:xfrm>
          <a:prstGeom prst="rect">
            <a:avLst/>
          </a:prstGeom>
        </p:spPr>
        <p:txBody>
          <a:bodyPr vert="horz" wrap="square" lIns="0" tIns="0" rIns="0" bIns="0" rtlCol="0" anchor="t" anchorCtr="0">
            <a:noAutofit/>
          </a:bodyPr>
          <a:lstStyle/>
          <a:p>
            <a:pPr defTabSz="609585">
              <a:defRPr/>
            </a:pPr>
            <a:r>
              <a:rPr lang="en-US" sz="1067">
                <a:solidFill>
                  <a:srgbClr val="3B3B3B"/>
                </a:solidFill>
                <a:latin typeface="Arial"/>
              </a:rPr>
              <a:t>Source: Inflation Reduction Act</a:t>
            </a:r>
          </a:p>
        </p:txBody>
      </p:sp>
      <p:sp>
        <p:nvSpPr>
          <p:cNvPr id="21" name="Text Placeholder 4">
            <a:extLst>
              <a:ext uri="{FF2B5EF4-FFF2-40B4-BE49-F238E27FC236}">
                <a16:creationId xmlns:a16="http://schemas.microsoft.com/office/drawing/2014/main" id="{CC5129CF-0E75-A85E-CE41-AC7E6D2BCA7C}"/>
              </a:ext>
            </a:extLst>
          </p:cNvPr>
          <p:cNvSpPr txBox="1">
            <a:spLocks/>
          </p:cNvSpPr>
          <p:nvPr/>
        </p:nvSpPr>
        <p:spPr>
          <a:xfrm>
            <a:off x="11081748" y="3000514"/>
            <a:ext cx="629947" cy="43866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lang="en-US" sz="1467" b="1" kern="1200">
                <a:solidFill>
                  <a:schemeClr val="tx1"/>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i="1">
                <a:solidFill>
                  <a:srgbClr val="3B3B3B"/>
                </a:solidFill>
                <a:latin typeface="Arial" panose="020B0604020202020204" pitchFamily="34" charset="0"/>
                <a:ea typeface="Roboto"/>
                <a:sym typeface="Roboto"/>
              </a:rPr>
              <a:t>2026+</a:t>
            </a:r>
          </a:p>
        </p:txBody>
      </p:sp>
      <p:sp>
        <p:nvSpPr>
          <p:cNvPr id="31" name="Flowchart: Connector 30">
            <a:extLst>
              <a:ext uri="{FF2B5EF4-FFF2-40B4-BE49-F238E27FC236}">
                <a16:creationId xmlns:a16="http://schemas.microsoft.com/office/drawing/2014/main" id="{0DA041DF-8142-D39D-6027-90B2317F57C0}"/>
              </a:ext>
            </a:extLst>
          </p:cNvPr>
          <p:cNvSpPr/>
          <p:nvPr/>
        </p:nvSpPr>
        <p:spPr>
          <a:xfrm>
            <a:off x="1814496" y="2593371"/>
            <a:ext cx="274320" cy="274320"/>
          </a:xfrm>
          <a:prstGeom prst="flowChartConnector">
            <a:avLst/>
          </a:prstGeom>
          <a:solidFill>
            <a:schemeClr val="accent4">
              <a:lumMod val="50000"/>
            </a:schemeClr>
          </a:solidFill>
          <a:ln>
            <a:solidFill>
              <a:schemeClr val="tx2"/>
            </a:solidFill>
          </a:ln>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32" name="Flowchart: Connector 31">
            <a:extLst>
              <a:ext uri="{FF2B5EF4-FFF2-40B4-BE49-F238E27FC236}">
                <a16:creationId xmlns:a16="http://schemas.microsoft.com/office/drawing/2014/main" id="{73A7E179-DCF0-9474-7771-534DC9489AD0}"/>
              </a:ext>
            </a:extLst>
          </p:cNvPr>
          <p:cNvSpPr/>
          <p:nvPr/>
        </p:nvSpPr>
        <p:spPr>
          <a:xfrm>
            <a:off x="4451163" y="2620431"/>
            <a:ext cx="274320" cy="274320"/>
          </a:xfrm>
          <a:prstGeom prst="flowChartConnector">
            <a:avLst/>
          </a:prstGeom>
          <a:solidFill>
            <a:schemeClr val="accent4">
              <a:lumMod val="50000"/>
            </a:schemeClr>
          </a:solidFill>
          <a:ln>
            <a:solidFill>
              <a:schemeClr val="tx2"/>
            </a:solidFill>
          </a:ln>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33" name="Flowchart: Connector 32">
            <a:extLst>
              <a:ext uri="{FF2B5EF4-FFF2-40B4-BE49-F238E27FC236}">
                <a16:creationId xmlns:a16="http://schemas.microsoft.com/office/drawing/2014/main" id="{58639E30-8BE7-CE63-4F45-1702FCE5172E}"/>
              </a:ext>
            </a:extLst>
          </p:cNvPr>
          <p:cNvSpPr/>
          <p:nvPr/>
        </p:nvSpPr>
        <p:spPr>
          <a:xfrm>
            <a:off x="7011483" y="2652515"/>
            <a:ext cx="274320" cy="274320"/>
          </a:xfrm>
          <a:prstGeom prst="flowChartConnector">
            <a:avLst/>
          </a:prstGeom>
          <a:solidFill>
            <a:schemeClr val="accent4">
              <a:lumMod val="50000"/>
            </a:schemeClr>
          </a:solidFill>
          <a:ln>
            <a:solidFill>
              <a:schemeClr val="tx2"/>
            </a:solidFill>
          </a:ln>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34" name="Flowchart: Connector 33">
            <a:extLst>
              <a:ext uri="{FF2B5EF4-FFF2-40B4-BE49-F238E27FC236}">
                <a16:creationId xmlns:a16="http://schemas.microsoft.com/office/drawing/2014/main" id="{0A8F2DE9-F719-324C-7948-ADDE1A2A63DA}"/>
              </a:ext>
            </a:extLst>
          </p:cNvPr>
          <p:cNvSpPr/>
          <p:nvPr/>
        </p:nvSpPr>
        <p:spPr>
          <a:xfrm>
            <a:off x="9595719" y="2657715"/>
            <a:ext cx="274320" cy="274320"/>
          </a:xfrm>
          <a:prstGeom prst="flowChartConnector">
            <a:avLst/>
          </a:prstGeom>
          <a:solidFill>
            <a:schemeClr val="accent4">
              <a:lumMod val="50000"/>
            </a:schemeClr>
          </a:solidFill>
          <a:ln>
            <a:solidFill>
              <a:schemeClr val="tx2"/>
            </a:solidFill>
          </a:ln>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35" name="Flowchart: Connector 34">
            <a:extLst>
              <a:ext uri="{FF2B5EF4-FFF2-40B4-BE49-F238E27FC236}">
                <a16:creationId xmlns:a16="http://schemas.microsoft.com/office/drawing/2014/main" id="{6FE0B2A8-1728-C00F-4C37-2FAAEE485EDE}"/>
              </a:ext>
            </a:extLst>
          </p:cNvPr>
          <p:cNvSpPr/>
          <p:nvPr/>
        </p:nvSpPr>
        <p:spPr>
          <a:xfrm>
            <a:off x="11259561" y="2689216"/>
            <a:ext cx="274320" cy="274320"/>
          </a:xfrm>
          <a:prstGeom prst="flowChartConnector">
            <a:avLst/>
          </a:prstGeom>
          <a:solidFill>
            <a:schemeClr val="accent5"/>
          </a:solidFill>
          <a:ln>
            <a:solidFill>
              <a:schemeClr val="tx2"/>
            </a:solidFill>
          </a:ln>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36" name="Text Placeholder 4">
            <a:extLst>
              <a:ext uri="{FF2B5EF4-FFF2-40B4-BE49-F238E27FC236}">
                <a16:creationId xmlns:a16="http://schemas.microsoft.com/office/drawing/2014/main" id="{EDA4C94A-D94F-2799-4E62-CCFEF779A976}"/>
              </a:ext>
            </a:extLst>
          </p:cNvPr>
          <p:cNvSpPr txBox="1">
            <a:spLocks/>
          </p:cNvSpPr>
          <p:nvPr/>
        </p:nvSpPr>
        <p:spPr>
          <a:xfrm>
            <a:off x="1687379" y="2973301"/>
            <a:ext cx="629947" cy="43866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lang="en-US" sz="1467" b="1" kern="1200">
                <a:solidFill>
                  <a:schemeClr val="tx1"/>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i="1">
                <a:solidFill>
                  <a:srgbClr val="3B3B3B"/>
                </a:solidFill>
                <a:latin typeface="Arial" panose="020B0604020202020204" pitchFamily="34" charset="0"/>
                <a:ea typeface="Roboto"/>
                <a:sym typeface="Roboto"/>
              </a:rPr>
              <a:t>Live</a:t>
            </a:r>
          </a:p>
        </p:txBody>
      </p:sp>
      <p:sp>
        <p:nvSpPr>
          <p:cNvPr id="37" name="Text Placeholder 4">
            <a:extLst>
              <a:ext uri="{FF2B5EF4-FFF2-40B4-BE49-F238E27FC236}">
                <a16:creationId xmlns:a16="http://schemas.microsoft.com/office/drawing/2014/main" id="{B4E1C55F-F2AF-F1EA-7B8A-2087BC3549F1}"/>
              </a:ext>
            </a:extLst>
          </p:cNvPr>
          <p:cNvSpPr txBox="1">
            <a:spLocks/>
          </p:cNvSpPr>
          <p:nvPr/>
        </p:nvSpPr>
        <p:spPr>
          <a:xfrm>
            <a:off x="4310240" y="2973301"/>
            <a:ext cx="629947" cy="43866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lang="en-US" sz="1467" b="1" kern="1200">
                <a:solidFill>
                  <a:schemeClr val="tx1"/>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i="1">
                <a:solidFill>
                  <a:srgbClr val="3B3B3B"/>
                </a:solidFill>
                <a:latin typeface="Arial" panose="020B0604020202020204" pitchFamily="34" charset="0"/>
                <a:ea typeface="Roboto"/>
                <a:sym typeface="Roboto"/>
              </a:rPr>
              <a:t>Live</a:t>
            </a:r>
          </a:p>
        </p:txBody>
      </p:sp>
      <p:sp>
        <p:nvSpPr>
          <p:cNvPr id="38" name="Text Placeholder 4">
            <a:extLst>
              <a:ext uri="{FF2B5EF4-FFF2-40B4-BE49-F238E27FC236}">
                <a16:creationId xmlns:a16="http://schemas.microsoft.com/office/drawing/2014/main" id="{28E20512-0ED1-D266-A9B2-4BC3FA1B87B8}"/>
              </a:ext>
            </a:extLst>
          </p:cNvPr>
          <p:cNvSpPr txBox="1">
            <a:spLocks/>
          </p:cNvSpPr>
          <p:nvPr/>
        </p:nvSpPr>
        <p:spPr>
          <a:xfrm>
            <a:off x="6833669" y="2973301"/>
            <a:ext cx="629947" cy="43866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lang="en-US" sz="1467" b="1" kern="1200">
                <a:solidFill>
                  <a:schemeClr val="tx1"/>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i="1">
                <a:solidFill>
                  <a:srgbClr val="3B3B3B"/>
                </a:solidFill>
                <a:latin typeface="Arial" panose="020B0604020202020204" pitchFamily="34" charset="0"/>
                <a:ea typeface="Roboto"/>
                <a:sym typeface="Roboto"/>
              </a:rPr>
              <a:t>Live</a:t>
            </a:r>
          </a:p>
        </p:txBody>
      </p:sp>
      <p:sp>
        <p:nvSpPr>
          <p:cNvPr id="39" name="Text Placeholder 4">
            <a:extLst>
              <a:ext uri="{FF2B5EF4-FFF2-40B4-BE49-F238E27FC236}">
                <a16:creationId xmlns:a16="http://schemas.microsoft.com/office/drawing/2014/main" id="{0EF50A82-E12D-F1D9-69F1-EBCADDB17A86}"/>
              </a:ext>
            </a:extLst>
          </p:cNvPr>
          <p:cNvSpPr txBox="1">
            <a:spLocks/>
          </p:cNvSpPr>
          <p:nvPr/>
        </p:nvSpPr>
        <p:spPr>
          <a:xfrm>
            <a:off x="9389259" y="2973301"/>
            <a:ext cx="629947" cy="438665"/>
          </a:xfrm>
          <a:prstGeom prst="rect">
            <a:avLst/>
          </a:prstGeom>
        </p:spPr>
        <p:txBody>
          <a:bodyPr vert="horz" lIns="0" tIns="0" rIns="0" bIns="0" rtlCol="0" anchor="t" anchorCtr="0">
            <a:noAutofit/>
          </a:bodyPr>
          <a:lstStyle>
            <a:lvl1pPr marL="0" indent="0" algn="l" defTabSz="231642" rtl="0" eaLnBrk="1" latinLnBrk="0" hangingPunct="1">
              <a:lnSpc>
                <a:spcPct val="100000"/>
              </a:lnSpc>
              <a:spcBef>
                <a:spcPts val="0"/>
              </a:spcBef>
              <a:spcAft>
                <a:spcPts val="800"/>
              </a:spcAft>
              <a:buFont typeface="Arial" panose="020B0604020202020204" pitchFamily="34" charset="0"/>
              <a:buNone/>
              <a:tabLst>
                <a:tab pos="231642" algn="l"/>
                <a:tab pos="463284" algn="l"/>
                <a:tab pos="694927" algn="l"/>
                <a:tab pos="926569" algn="l"/>
              </a:tabLst>
              <a:defRPr lang="en-US" sz="1467" b="1" kern="1200">
                <a:solidFill>
                  <a:schemeClr val="tx1"/>
                </a:solidFill>
                <a:latin typeface="+mn-lt"/>
                <a:ea typeface="+mn-ea"/>
                <a:cs typeface="Arial" panose="020B0604020202020204" pitchFamily="34" charset="0"/>
              </a:defRPr>
            </a:lvl1pPr>
            <a:lvl2pPr marL="230394"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2pPr>
            <a:lvl3pPr marL="460788"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3pPr>
            <a:lvl4pPr marL="691183" indent="-230394" algn="l" defTabSz="231642" rtl="0" eaLnBrk="1" latinLnBrk="0" hangingPunct="1">
              <a:lnSpc>
                <a:spcPct val="100000"/>
              </a:lnSpc>
              <a:spcBef>
                <a:spcPts val="0"/>
              </a:spcBef>
              <a:spcAft>
                <a:spcPts val="800"/>
              </a:spcAft>
              <a:buFont typeface="Arial" panose="020B0604020202020204" pitchFamily="34" charset="0"/>
              <a:buChar char="•"/>
              <a:tabLst>
                <a:tab pos="231642" algn="l"/>
                <a:tab pos="463284" algn="l"/>
                <a:tab pos="694927" algn="l"/>
                <a:tab pos="926569" algn="l"/>
              </a:tabLst>
              <a:defRPr sz="1467" b="1" kern="1200">
                <a:solidFill>
                  <a:schemeClr val="tx1"/>
                </a:solidFill>
                <a:latin typeface="+mn-lt"/>
                <a:ea typeface="+mn-ea"/>
                <a:cs typeface="Arial" panose="020B0604020202020204" pitchFamily="34" charset="0"/>
              </a:defRPr>
            </a:lvl4pPr>
            <a:lvl5pPr marL="921577" indent="-230394" algn="l" defTabSz="231642" rtl="0" eaLnBrk="1" latinLnBrk="0" hangingPunct="1">
              <a:lnSpc>
                <a:spcPct val="100000"/>
              </a:lnSpc>
              <a:spcBef>
                <a:spcPts val="0"/>
              </a:spcBef>
              <a:spcAft>
                <a:spcPts val="800"/>
              </a:spcAft>
              <a:buFont typeface="Symbol" panose="05050102010706020507" pitchFamily="18" charset="2"/>
              <a:buChar char=""/>
              <a:tabLst>
                <a:tab pos="231642" algn="l"/>
                <a:tab pos="463284" algn="l"/>
                <a:tab pos="694927" algn="l"/>
                <a:tab pos="926569" algn="l"/>
              </a:tabLst>
              <a:defRPr sz="1867" kern="1200">
                <a:solidFill>
                  <a:schemeClr val="tx2"/>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308848">
              <a:spcAft>
                <a:spcPts val="1067"/>
              </a:spcAft>
              <a:tabLst>
                <a:tab pos="308848" algn="l"/>
                <a:tab pos="617697" algn="l"/>
                <a:tab pos="926546" algn="l"/>
                <a:tab pos="1235394" algn="l"/>
              </a:tabLst>
              <a:defRPr/>
            </a:pPr>
            <a:r>
              <a:rPr lang="en-US" i="1">
                <a:solidFill>
                  <a:srgbClr val="3B3B3B"/>
                </a:solidFill>
                <a:latin typeface="Arial" panose="020B0604020202020204" pitchFamily="34" charset="0"/>
                <a:ea typeface="Roboto"/>
                <a:sym typeface="Roboto"/>
              </a:rPr>
              <a:t>Live</a:t>
            </a:r>
          </a:p>
        </p:txBody>
      </p:sp>
      <p:sp>
        <p:nvSpPr>
          <p:cNvPr id="40" name="Rectangle 39">
            <a:extLst>
              <a:ext uri="{FF2B5EF4-FFF2-40B4-BE49-F238E27FC236}">
                <a16:creationId xmlns:a16="http://schemas.microsoft.com/office/drawing/2014/main" id="{DFFA1F42-244B-83B3-595C-8261CFB5A274}"/>
              </a:ext>
            </a:extLst>
          </p:cNvPr>
          <p:cNvSpPr/>
          <p:nvPr/>
        </p:nvSpPr>
        <p:spPr>
          <a:xfrm>
            <a:off x="0" y="3336369"/>
            <a:ext cx="12192000" cy="327083"/>
          </a:xfrm>
          <a:prstGeom prst="rect">
            <a:avLst/>
          </a:prstGeom>
          <a:solidFill>
            <a:schemeClr val="bg1"/>
          </a:solidFill>
        </p:spPr>
        <p:txBody>
          <a:bodyPr vert="horz" lIns="54864" tIns="54864" rIns="45720" bIns="36576" rtlCol="0" anchor="ctr" anchorCtr="0">
            <a:noAutofit/>
          </a:bodyPr>
          <a:lstStyle/>
          <a:p>
            <a:pPr algn="ctr" defTabSz="173732">
              <a:spcAft>
                <a:spcPts val="600"/>
              </a:spcAft>
              <a:tabLst>
                <a:tab pos="173732" algn="l"/>
                <a:tab pos="347463" algn="l"/>
                <a:tab pos="521195" algn="l"/>
                <a:tab pos="694927" algn="l"/>
              </a:tabLst>
              <a:defRPr/>
            </a:pPr>
            <a:endParaRPr lang="en-US" sz="1400" err="1">
              <a:solidFill>
                <a:srgbClr val="3B3B3B"/>
              </a:solidFill>
              <a:latin typeface="Arial"/>
              <a:cs typeface="Arial" panose="020B0604020202020204" pitchFamily="34" charset="0"/>
            </a:endParaRPr>
          </a:p>
        </p:txBody>
      </p:sp>
      <p:sp>
        <p:nvSpPr>
          <p:cNvPr id="18" name="Content Placeholder 10">
            <a:extLst>
              <a:ext uri="{FF2B5EF4-FFF2-40B4-BE49-F238E27FC236}">
                <a16:creationId xmlns:a16="http://schemas.microsoft.com/office/drawing/2014/main" id="{BD38D228-D490-907E-3923-92C41AC358DA}"/>
              </a:ext>
            </a:extLst>
          </p:cNvPr>
          <p:cNvSpPr txBox="1">
            <a:spLocks/>
          </p:cNvSpPr>
          <p:nvPr/>
        </p:nvSpPr>
        <p:spPr>
          <a:xfrm>
            <a:off x="9562274" y="4713916"/>
            <a:ext cx="2662380" cy="1083576"/>
          </a:xfrm>
          <a:prstGeom prst="rect">
            <a:avLst/>
          </a:prstGeom>
        </p:spPr>
        <p:txBody>
          <a:bodyPr vert="horz" lIns="0" tIns="0" rIns="0" bIns="0" rtlCol="0" anchor="t" anchorCtr="0">
            <a:noAutofit/>
          </a:bodyPr>
          <a:lstStyle>
            <a:lvl1pPr marL="0" indent="0" algn="l" defTabSz="173736" rtl="0" eaLnBrk="1" latinLnBrk="0" hangingPunct="1">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lang="en-US" sz="1100" kern="1200" dirty="0">
                <a:solidFill>
                  <a:schemeClr val="tx2"/>
                </a:solidFill>
                <a:latin typeface="+mn-lt"/>
                <a:ea typeface="+mn-ea"/>
                <a:cs typeface="Arial" panose="020B0604020202020204" pitchFamily="34" charset="0"/>
              </a:defRPr>
            </a:lvl1pPr>
            <a:lvl2pPr marL="118869" indent="-118869"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lang="en-US" sz="1100" kern="1200" dirty="0">
                <a:solidFill>
                  <a:schemeClr val="tx2"/>
                </a:solidFill>
                <a:latin typeface="+mn-lt"/>
                <a:ea typeface="+mn-ea"/>
                <a:cs typeface="Arial" panose="020B0604020202020204" pitchFamily="34" charset="0"/>
              </a:defRPr>
            </a:lvl2pPr>
            <a:lvl3pPr marL="237738" indent="-118869"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lang="en-US" sz="1100" kern="1200" dirty="0">
                <a:solidFill>
                  <a:schemeClr val="tx2"/>
                </a:solidFill>
                <a:latin typeface="+mn-lt"/>
                <a:ea typeface="+mn-ea"/>
                <a:cs typeface="Arial" panose="020B0604020202020204" pitchFamily="34" charset="0"/>
              </a:defRPr>
            </a:lvl3pPr>
            <a:lvl4pPr marL="356607" indent="-118869" algn="l" defTabSz="173736" rtl="0" eaLnBrk="1" latinLnBrk="0" hangingPunct="1">
              <a:lnSpc>
                <a:spcPct val="100000"/>
              </a:lnSpc>
              <a:spcBef>
                <a:spcPts val="0"/>
              </a:spcBef>
              <a:spcAft>
                <a:spcPts val="600"/>
              </a:spcAft>
              <a:buFont typeface="Arial" panose="020B0604020202020204" pitchFamily="34" charset="0"/>
              <a:buChar char="•"/>
              <a:tabLst>
                <a:tab pos="173736" algn="l"/>
                <a:tab pos="347472" algn="l"/>
                <a:tab pos="521208" algn="l"/>
                <a:tab pos="694944" algn="l"/>
              </a:tabLst>
              <a:defRPr lang="en-US" sz="1100" kern="1200" dirty="0">
                <a:solidFill>
                  <a:schemeClr val="tx2"/>
                </a:solidFill>
                <a:latin typeface="+mn-lt"/>
                <a:ea typeface="+mn-ea"/>
                <a:cs typeface="Arial" panose="020B0604020202020204" pitchFamily="34" charset="0"/>
              </a:defRPr>
            </a:lvl4pPr>
            <a:lvl5pPr marL="475476" indent="-118869" algn="l" defTabSz="173736" rtl="0" eaLnBrk="1" latinLnBrk="0" hangingPunct="1">
              <a:lnSpc>
                <a:spcPct val="100000"/>
              </a:lnSpc>
              <a:spcBef>
                <a:spcPts val="0"/>
              </a:spcBef>
              <a:spcAft>
                <a:spcPts val="600"/>
              </a:spcAft>
              <a:buFont typeface="Symbol" panose="05050102010706020507" pitchFamily="18" charset="2"/>
              <a:buChar char=""/>
              <a:tabLst>
                <a:tab pos="173736" algn="l"/>
                <a:tab pos="347472" algn="l"/>
                <a:tab pos="521208" algn="l"/>
                <a:tab pos="694944" algn="l"/>
              </a:tabLst>
              <a:defRPr lang="en-US" sz="1100" kern="1200" dirty="0">
                <a:solidFill>
                  <a:schemeClr val="tx2"/>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231642">
              <a:spcAft>
                <a:spcPts val="267"/>
              </a:spcAft>
              <a:tabLst>
                <a:tab pos="231642" algn="l"/>
                <a:tab pos="463284" algn="l"/>
                <a:tab pos="694927" algn="l"/>
                <a:tab pos="926569" algn="l"/>
              </a:tabLst>
              <a:defRPr/>
            </a:pPr>
            <a:r>
              <a:rPr lang="en-US" sz="1400" b="1">
                <a:solidFill>
                  <a:srgbClr val="461E96"/>
                </a:solidFill>
                <a:latin typeface="Arial"/>
              </a:rPr>
              <a:t>2026</a:t>
            </a:r>
            <a:r>
              <a:rPr lang="en-US" sz="1333" b="1">
                <a:solidFill>
                  <a:srgbClr val="3B3B3B"/>
                </a:solidFill>
                <a:latin typeface="Arial"/>
              </a:rPr>
              <a:t>: 10 Part D Drugs</a:t>
            </a:r>
          </a:p>
          <a:p>
            <a:pPr defTabSz="231642">
              <a:spcAft>
                <a:spcPts val="267"/>
              </a:spcAft>
              <a:tabLst>
                <a:tab pos="231642" algn="l"/>
                <a:tab pos="463284" algn="l"/>
                <a:tab pos="694927" algn="l"/>
                <a:tab pos="926569" algn="l"/>
              </a:tabLst>
              <a:defRPr/>
            </a:pPr>
            <a:r>
              <a:rPr lang="en-US" sz="1200" b="1">
                <a:solidFill>
                  <a:srgbClr val="3B3B3B"/>
                </a:solidFill>
                <a:latin typeface="Arial"/>
              </a:rPr>
              <a:t>	Products Selected</a:t>
            </a:r>
          </a:p>
          <a:p>
            <a:pPr defTabSz="231642">
              <a:spcAft>
                <a:spcPts val="267"/>
              </a:spcAft>
              <a:tabLst>
                <a:tab pos="231642" algn="l"/>
                <a:tab pos="463284" algn="l"/>
                <a:tab pos="694927" algn="l"/>
                <a:tab pos="926569" algn="l"/>
              </a:tabLst>
              <a:defRPr/>
            </a:pPr>
            <a:r>
              <a:rPr lang="en-US" sz="1200" b="1">
                <a:solidFill>
                  <a:srgbClr val="3B3B3B"/>
                </a:solidFill>
                <a:latin typeface="Arial"/>
              </a:rPr>
              <a:t>	Prices Announced</a:t>
            </a:r>
          </a:p>
          <a:p>
            <a:pPr defTabSz="231642">
              <a:spcAft>
                <a:spcPts val="267"/>
              </a:spcAft>
              <a:tabLst>
                <a:tab pos="231642" algn="l"/>
                <a:tab pos="463284" algn="l"/>
                <a:tab pos="694927" algn="l"/>
                <a:tab pos="926569" algn="l"/>
              </a:tabLst>
              <a:defRPr/>
            </a:pPr>
            <a:r>
              <a:rPr lang="en-US" sz="1400" b="1">
                <a:solidFill>
                  <a:srgbClr val="461E96"/>
                </a:solidFill>
                <a:latin typeface="Arial"/>
              </a:rPr>
              <a:t>2027</a:t>
            </a:r>
            <a:r>
              <a:rPr lang="en-US" sz="1333" b="1">
                <a:solidFill>
                  <a:srgbClr val="3B3B3B"/>
                </a:solidFill>
                <a:latin typeface="Arial"/>
              </a:rPr>
              <a:t>: 15 Part D Drugs</a:t>
            </a:r>
          </a:p>
          <a:p>
            <a:pPr defTabSz="231642">
              <a:spcAft>
                <a:spcPts val="267"/>
              </a:spcAft>
              <a:tabLst>
                <a:tab pos="231642" algn="l"/>
                <a:tab pos="463284" algn="l"/>
                <a:tab pos="694927" algn="l"/>
                <a:tab pos="926569" algn="l"/>
              </a:tabLst>
              <a:defRPr/>
            </a:pPr>
            <a:r>
              <a:rPr lang="en-US" sz="1200" b="1">
                <a:solidFill>
                  <a:srgbClr val="3B3B3B"/>
                </a:solidFill>
                <a:latin typeface="Arial"/>
              </a:rPr>
              <a:t>	Products Selected</a:t>
            </a:r>
          </a:p>
          <a:p>
            <a:pPr defTabSz="231642">
              <a:spcAft>
                <a:spcPts val="267"/>
              </a:spcAft>
              <a:tabLst>
                <a:tab pos="231642" algn="l"/>
                <a:tab pos="463284" algn="l"/>
                <a:tab pos="694927" algn="l"/>
                <a:tab pos="926569" algn="l"/>
              </a:tabLst>
              <a:defRPr/>
            </a:pPr>
            <a:r>
              <a:rPr lang="en-US" sz="1400" b="1">
                <a:solidFill>
                  <a:srgbClr val="E6008C"/>
                </a:solidFill>
                <a:latin typeface="Arial"/>
              </a:rPr>
              <a:t>2028</a:t>
            </a:r>
            <a:r>
              <a:rPr lang="en-US" sz="1400" b="1">
                <a:solidFill>
                  <a:srgbClr val="3B3B3B"/>
                </a:solidFill>
                <a:latin typeface="Arial"/>
              </a:rPr>
              <a:t>: </a:t>
            </a:r>
            <a:r>
              <a:rPr lang="en-US" sz="1333" b="1">
                <a:solidFill>
                  <a:srgbClr val="3B3B3B"/>
                </a:solidFill>
                <a:latin typeface="Arial"/>
              </a:rPr>
              <a:t>15 Part D </a:t>
            </a:r>
            <a:r>
              <a:rPr lang="en-US" sz="1333" b="1" u="sng">
                <a:solidFill>
                  <a:srgbClr val="3B3B3B"/>
                </a:solidFill>
                <a:latin typeface="Arial"/>
              </a:rPr>
              <a:t>or</a:t>
            </a:r>
            <a:r>
              <a:rPr lang="en-US" sz="1333" b="1">
                <a:solidFill>
                  <a:srgbClr val="3B3B3B"/>
                </a:solidFill>
                <a:latin typeface="Arial"/>
              </a:rPr>
              <a:t> Part B Drugs</a:t>
            </a:r>
          </a:p>
          <a:p>
            <a:pPr defTabSz="231642">
              <a:spcAft>
                <a:spcPts val="267"/>
              </a:spcAft>
              <a:tabLst>
                <a:tab pos="231642" algn="l"/>
                <a:tab pos="463284" algn="l"/>
                <a:tab pos="694927" algn="l"/>
                <a:tab pos="926569" algn="l"/>
              </a:tabLst>
              <a:defRPr/>
            </a:pPr>
            <a:r>
              <a:rPr lang="en-US" sz="1400" b="1">
                <a:solidFill>
                  <a:srgbClr val="E6008C"/>
                </a:solidFill>
                <a:latin typeface="Arial"/>
              </a:rPr>
              <a:t>2029</a:t>
            </a:r>
            <a:r>
              <a:rPr lang="en-US" sz="1333" b="1">
                <a:solidFill>
                  <a:srgbClr val="3B3B3B"/>
                </a:solidFill>
                <a:latin typeface="Arial"/>
              </a:rPr>
              <a:t>: 20 Part D </a:t>
            </a:r>
            <a:r>
              <a:rPr lang="en-US" sz="1333" b="1" u="sng">
                <a:solidFill>
                  <a:srgbClr val="3B3B3B"/>
                </a:solidFill>
                <a:latin typeface="Arial"/>
              </a:rPr>
              <a:t>or</a:t>
            </a:r>
            <a:r>
              <a:rPr lang="en-US" sz="1333" b="1">
                <a:solidFill>
                  <a:srgbClr val="3B3B3B"/>
                </a:solidFill>
                <a:latin typeface="Arial"/>
              </a:rPr>
              <a:t> Part B Drugs</a:t>
            </a:r>
            <a:endParaRPr lang="en-US" sz="1333">
              <a:solidFill>
                <a:srgbClr val="3B3B3B"/>
              </a:solidFill>
              <a:latin typeface="Arial"/>
            </a:endParaRPr>
          </a:p>
          <a:p>
            <a:pPr defTabSz="231642">
              <a:spcAft>
                <a:spcPts val="800"/>
              </a:spcAft>
              <a:tabLst>
                <a:tab pos="231642" algn="l"/>
                <a:tab pos="463284" algn="l"/>
                <a:tab pos="694927" algn="l"/>
                <a:tab pos="926569" algn="l"/>
              </a:tabLst>
              <a:defRPr/>
            </a:pPr>
            <a:endParaRPr lang="en-US" sz="1200">
              <a:solidFill>
                <a:srgbClr val="3B3B3B"/>
              </a:solidFill>
              <a:latin typeface="Arial"/>
            </a:endParaRPr>
          </a:p>
        </p:txBody>
      </p:sp>
      <p:pic>
        <p:nvPicPr>
          <p:cNvPr id="30" name="Picture 29" descr="A green check mark in a circle&#10;&#10;AI-generated content may be incorrect.">
            <a:extLst>
              <a:ext uri="{FF2B5EF4-FFF2-40B4-BE49-F238E27FC236}">
                <a16:creationId xmlns:a16="http://schemas.microsoft.com/office/drawing/2014/main" id="{FC506C58-77FB-2419-09A9-8F8BE2216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74861" y="4952341"/>
            <a:ext cx="182880" cy="182880"/>
          </a:xfrm>
          <a:prstGeom prst="rect">
            <a:avLst/>
          </a:prstGeom>
        </p:spPr>
      </p:pic>
      <p:pic>
        <p:nvPicPr>
          <p:cNvPr id="41" name="Picture 40" descr="A green check mark in a circle&#10;&#10;AI-generated content may be incorrect.">
            <a:extLst>
              <a:ext uri="{FF2B5EF4-FFF2-40B4-BE49-F238E27FC236}">
                <a16:creationId xmlns:a16="http://schemas.microsoft.com/office/drawing/2014/main" id="{7161856A-9806-E1F7-D937-21986374EF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74861" y="5189277"/>
            <a:ext cx="182880" cy="182880"/>
          </a:xfrm>
          <a:prstGeom prst="rect">
            <a:avLst/>
          </a:prstGeom>
        </p:spPr>
      </p:pic>
      <p:pic>
        <p:nvPicPr>
          <p:cNvPr id="42" name="Picture 41" descr="A green check mark in a circle&#10;&#10;AI-generated content may be incorrect.">
            <a:extLst>
              <a:ext uri="{FF2B5EF4-FFF2-40B4-BE49-F238E27FC236}">
                <a16:creationId xmlns:a16="http://schemas.microsoft.com/office/drawing/2014/main" id="{50466BE5-434F-F0E4-FCA5-8A09605B15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74861" y="5614612"/>
            <a:ext cx="182880" cy="182880"/>
          </a:xfrm>
          <a:prstGeom prst="rect">
            <a:avLst/>
          </a:prstGeom>
        </p:spPr>
      </p:pic>
    </p:spTree>
    <p:extLst>
      <p:ext uri="{BB962C8B-B14F-4D97-AF65-F5344CB8AC3E}">
        <p14:creationId xmlns:p14="http://schemas.microsoft.com/office/powerpoint/2010/main" val="31982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DC5B1-CF72-7BBB-B1BD-C3837F5A329D}"/>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8CB76C-2696-2493-80CA-8A25C1E305DE}"/>
              </a:ext>
            </a:extLst>
          </p:cNvPr>
          <p:cNvSpPr/>
          <p:nvPr/>
        </p:nvSpPr>
        <p:spPr>
          <a:xfrm>
            <a:off x="7328192" y="3103373"/>
            <a:ext cx="3613541" cy="315023"/>
          </a:xfrm>
          <a:prstGeom prst="roundRect">
            <a:avLst/>
          </a:prstGeom>
          <a:solidFill>
            <a:schemeClr val="bg2"/>
          </a:solidFill>
        </p:spPr>
        <p:txBody>
          <a:bodyPr vert="horz" lIns="54864" tIns="54864" rIns="45720" bIns="36576" rtlCol="0" anchor="ctr" anchorCtr="0">
            <a:noAutofit/>
          </a:bodyPr>
          <a:lstStyle/>
          <a:p>
            <a:pPr algn="ctr" defTabSz="173728">
              <a:spcAft>
                <a:spcPts val="600"/>
              </a:spcAft>
              <a:tabLst>
                <a:tab pos="173728" algn="l"/>
                <a:tab pos="347454" algn="l"/>
                <a:tab pos="521182" algn="l"/>
                <a:tab pos="694909" algn="l"/>
              </a:tabLst>
              <a:defRPr/>
            </a:pPr>
            <a:endParaRPr lang="en-US" sz="1400" err="1">
              <a:solidFill>
                <a:srgbClr val="3B3B3B"/>
              </a:solidFill>
              <a:latin typeface="Arial"/>
              <a:cs typeface="Arial" panose="020B0604020202020204" pitchFamily="34" charset="0"/>
            </a:endParaRPr>
          </a:p>
        </p:txBody>
      </p:sp>
      <p:sp>
        <p:nvSpPr>
          <p:cNvPr id="60" name="Rectangle: Rounded Corners 59">
            <a:extLst>
              <a:ext uri="{FF2B5EF4-FFF2-40B4-BE49-F238E27FC236}">
                <a16:creationId xmlns:a16="http://schemas.microsoft.com/office/drawing/2014/main" id="{59EDD739-7FB9-9A9D-9000-4EEF9AFEC22D}"/>
              </a:ext>
            </a:extLst>
          </p:cNvPr>
          <p:cNvSpPr/>
          <p:nvPr/>
        </p:nvSpPr>
        <p:spPr>
          <a:xfrm>
            <a:off x="8126743" y="1138585"/>
            <a:ext cx="3401776" cy="1437331"/>
          </a:xfrm>
          <a:prstGeom prst="roundRect">
            <a:avLst/>
          </a:prstGeom>
          <a:noFill/>
          <a:ln w="12700">
            <a:solidFill>
              <a:schemeClr val="accent1"/>
            </a:solidFill>
          </a:ln>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endParaRPr lang="en-US" sz="1400" err="1">
              <a:solidFill>
                <a:srgbClr val="3B3B3B"/>
              </a:solidFill>
              <a:latin typeface="Arial"/>
              <a:cs typeface="Arial" panose="020B0604020202020204" pitchFamily="34" charset="0"/>
            </a:endParaRPr>
          </a:p>
        </p:txBody>
      </p:sp>
      <p:sp>
        <p:nvSpPr>
          <p:cNvPr id="2" name="Date Placeholder 1">
            <a:extLst>
              <a:ext uri="{FF2B5EF4-FFF2-40B4-BE49-F238E27FC236}">
                <a16:creationId xmlns:a16="http://schemas.microsoft.com/office/drawing/2014/main" id="{8C239B29-6036-0237-C6CD-D0BFCEAA509F}"/>
              </a:ext>
            </a:extLst>
          </p:cNvPr>
          <p:cNvSpPr>
            <a:spLocks noGrp="1"/>
          </p:cNvSpPr>
          <p:nvPr>
            <p:ph type="dt" sz="half" idx="10"/>
          </p:nvPr>
        </p:nvSpPr>
        <p:spPr/>
        <p:txBody>
          <a:bodyPr/>
          <a:lstStyle/>
          <a:p>
            <a:pPr defTabSz="609585">
              <a:defRPr/>
            </a:pPr>
            <a:fld id="{48238522-14E6-4478-846F-FC8ED5175611}" type="datetime1">
              <a:rPr lang="en-US">
                <a:solidFill>
                  <a:srgbClr val="461E96"/>
                </a:solidFill>
              </a:rPr>
              <a:pPr defTabSz="609585">
                <a:defRPr/>
              </a:pPr>
              <a:t>11/15/2025</a:t>
            </a:fld>
            <a:endParaRPr lang="en-US">
              <a:solidFill>
                <a:srgbClr val="461E96"/>
              </a:solidFill>
            </a:endParaRPr>
          </a:p>
        </p:txBody>
      </p:sp>
      <p:sp>
        <p:nvSpPr>
          <p:cNvPr id="3" name="Footer Placeholder 2">
            <a:extLst>
              <a:ext uri="{FF2B5EF4-FFF2-40B4-BE49-F238E27FC236}">
                <a16:creationId xmlns:a16="http://schemas.microsoft.com/office/drawing/2014/main" id="{27732DE2-0BC0-2156-A502-E30C55FAA94E}"/>
              </a:ext>
            </a:extLst>
          </p:cNvPr>
          <p:cNvSpPr>
            <a:spLocks noGrp="1"/>
          </p:cNvSpPr>
          <p:nvPr>
            <p:ph type="ftr" sz="quarter" idx="11"/>
          </p:nvPr>
        </p:nvSpPr>
        <p:spPr/>
        <p:txBody>
          <a:bodyPr/>
          <a:lstStyle/>
          <a:p>
            <a:pPr defTabSz="609585">
              <a:defRPr/>
            </a:pPr>
            <a:r>
              <a:rPr lang="en-US">
                <a:solidFill>
                  <a:srgbClr val="461E96"/>
                </a:solidFill>
              </a:rPr>
              <a:t>CONFIDENTIAL</a:t>
            </a:r>
          </a:p>
        </p:txBody>
      </p:sp>
      <p:sp>
        <p:nvSpPr>
          <p:cNvPr id="4" name="Slide Number Placeholder 3">
            <a:extLst>
              <a:ext uri="{FF2B5EF4-FFF2-40B4-BE49-F238E27FC236}">
                <a16:creationId xmlns:a16="http://schemas.microsoft.com/office/drawing/2014/main" id="{7F798F87-5684-2151-B717-8C7FCF752758}"/>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6</a:t>
            </a:fld>
            <a:endParaRPr lang="en-US">
              <a:solidFill>
                <a:srgbClr val="461E96"/>
              </a:solidFill>
            </a:endParaRPr>
          </a:p>
        </p:txBody>
      </p:sp>
      <p:sp>
        <p:nvSpPr>
          <p:cNvPr id="34" name="Rectangle: Rounded Corners 1">
            <a:extLst>
              <a:ext uri="{FF2B5EF4-FFF2-40B4-BE49-F238E27FC236}">
                <a16:creationId xmlns:a16="http://schemas.microsoft.com/office/drawing/2014/main" id="{B5976882-F6AE-9F3E-8B98-16426B35DC44}"/>
              </a:ext>
            </a:extLst>
          </p:cNvPr>
          <p:cNvSpPr/>
          <p:nvPr/>
        </p:nvSpPr>
        <p:spPr>
          <a:xfrm>
            <a:off x="10361872" y="898"/>
            <a:ext cx="1828541" cy="3047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1467" b="1">
                <a:solidFill>
                  <a:srgbClr val="FFFFFF"/>
                </a:solidFill>
                <a:latin typeface="Arial"/>
              </a:rPr>
              <a:t>Medicare Part D</a:t>
            </a:r>
          </a:p>
        </p:txBody>
      </p:sp>
      <p:sp>
        <p:nvSpPr>
          <p:cNvPr id="35" name="Rectangle: Rounded Corners 1">
            <a:extLst>
              <a:ext uri="{FF2B5EF4-FFF2-40B4-BE49-F238E27FC236}">
                <a16:creationId xmlns:a16="http://schemas.microsoft.com/office/drawing/2014/main" id="{5144231A-DCDC-8B1E-1B75-39BDA296B2A7}"/>
              </a:ext>
            </a:extLst>
          </p:cNvPr>
          <p:cNvSpPr/>
          <p:nvPr/>
        </p:nvSpPr>
        <p:spPr>
          <a:xfrm>
            <a:off x="8533332" y="898"/>
            <a:ext cx="1828541" cy="30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1467" b="1">
                <a:solidFill>
                  <a:srgbClr val="FFFFFF"/>
                </a:solidFill>
                <a:latin typeface="Arial"/>
              </a:rPr>
              <a:t>Illustrative</a:t>
            </a:r>
          </a:p>
        </p:txBody>
      </p:sp>
      <p:grpSp>
        <p:nvGrpSpPr>
          <p:cNvPr id="36" name="Group 35">
            <a:extLst>
              <a:ext uri="{FF2B5EF4-FFF2-40B4-BE49-F238E27FC236}">
                <a16:creationId xmlns:a16="http://schemas.microsoft.com/office/drawing/2014/main" id="{40246F9B-CD80-9CAD-FB6F-70005D93E56C}"/>
              </a:ext>
            </a:extLst>
          </p:cNvPr>
          <p:cNvGrpSpPr>
            <a:grpSpLocks noChangeAspect="1"/>
          </p:cNvGrpSpPr>
          <p:nvPr/>
        </p:nvGrpSpPr>
        <p:grpSpPr>
          <a:xfrm>
            <a:off x="751536" y="2750978"/>
            <a:ext cx="10321305" cy="2523046"/>
            <a:chOff x="1465836" y="1740056"/>
            <a:chExt cx="5056241" cy="1236002"/>
          </a:xfrm>
        </p:grpSpPr>
        <p:sp>
          <p:nvSpPr>
            <p:cNvPr id="37" name="TextBox 36">
              <a:extLst>
                <a:ext uri="{FF2B5EF4-FFF2-40B4-BE49-F238E27FC236}">
                  <a16:creationId xmlns:a16="http://schemas.microsoft.com/office/drawing/2014/main" id="{0A247AB9-A3C5-9852-42EE-D13FEDF763B3}"/>
                </a:ext>
              </a:extLst>
            </p:cNvPr>
            <p:cNvSpPr txBox="1"/>
            <p:nvPr/>
          </p:nvSpPr>
          <p:spPr>
            <a:xfrm>
              <a:off x="1685854" y="1740056"/>
              <a:ext cx="980359" cy="206028"/>
            </a:xfrm>
            <a:prstGeom prst="rect">
              <a:avLst/>
            </a:prstGeom>
            <a:noFill/>
          </p:spPr>
          <p:txBody>
            <a:bodyPr wrap="square" rtlCol="0">
              <a:spAutoFit/>
            </a:bodyPr>
            <a:lstStyle/>
            <a:p>
              <a:pPr algn="ctr" defTabSz="609585">
                <a:defRPr/>
              </a:pPr>
              <a:r>
                <a:rPr lang="en-US" sz="2133">
                  <a:solidFill>
                    <a:srgbClr val="461E96"/>
                  </a:solidFill>
                  <a:latin typeface="Arial"/>
                </a:rPr>
                <a:t>Manufacturer</a:t>
              </a:r>
            </a:p>
          </p:txBody>
        </p:sp>
        <p:sp>
          <p:nvSpPr>
            <p:cNvPr id="38" name="TextBox 37">
              <a:extLst>
                <a:ext uri="{FF2B5EF4-FFF2-40B4-BE49-F238E27FC236}">
                  <a16:creationId xmlns:a16="http://schemas.microsoft.com/office/drawing/2014/main" id="{DFA72050-99B0-8FD8-B4A5-48E70ED1DF84}"/>
                </a:ext>
              </a:extLst>
            </p:cNvPr>
            <p:cNvSpPr txBox="1"/>
            <p:nvPr/>
          </p:nvSpPr>
          <p:spPr>
            <a:xfrm>
              <a:off x="1825086" y="2770029"/>
              <a:ext cx="783541" cy="206028"/>
            </a:xfrm>
            <a:prstGeom prst="rect">
              <a:avLst/>
            </a:prstGeom>
            <a:noFill/>
          </p:spPr>
          <p:txBody>
            <a:bodyPr wrap="square" rtlCol="0">
              <a:spAutoFit/>
            </a:bodyPr>
            <a:lstStyle/>
            <a:p>
              <a:pPr algn="ctr" defTabSz="609585">
                <a:defRPr/>
              </a:pPr>
              <a:r>
                <a:rPr lang="en-US" sz="2133">
                  <a:solidFill>
                    <a:srgbClr val="461E96"/>
                  </a:solidFill>
                  <a:latin typeface="Arial"/>
                </a:rPr>
                <a:t>Distributor</a:t>
              </a:r>
            </a:p>
          </p:txBody>
        </p:sp>
        <p:sp>
          <p:nvSpPr>
            <p:cNvPr id="39" name="TextBox 38">
              <a:extLst>
                <a:ext uri="{FF2B5EF4-FFF2-40B4-BE49-F238E27FC236}">
                  <a16:creationId xmlns:a16="http://schemas.microsoft.com/office/drawing/2014/main" id="{7FCFB82B-7B60-A4D2-490B-56E85F36D4ED}"/>
                </a:ext>
              </a:extLst>
            </p:cNvPr>
            <p:cNvSpPr txBox="1"/>
            <p:nvPr/>
          </p:nvSpPr>
          <p:spPr>
            <a:xfrm>
              <a:off x="4250774" y="1749024"/>
              <a:ext cx="2271303" cy="180930"/>
            </a:xfrm>
            <a:prstGeom prst="rect">
              <a:avLst/>
            </a:prstGeom>
            <a:noFill/>
          </p:spPr>
          <p:txBody>
            <a:bodyPr wrap="square" lIns="91440" tIns="45720" rIns="91440" bIns="45720" rtlCol="0" anchor="t">
              <a:spAutoFit/>
            </a:bodyPr>
            <a:lstStyle/>
            <a:p>
              <a:pPr algn="ctr" defTabSz="609585">
                <a:defRPr/>
              </a:pPr>
              <a:r>
                <a:rPr lang="en-US">
                  <a:solidFill>
                    <a:srgbClr val="461E96"/>
                  </a:solidFill>
                  <a:latin typeface="Arial"/>
                </a:rPr>
                <a:t>Drug Data Processing System (DDPS)</a:t>
              </a:r>
            </a:p>
          </p:txBody>
        </p:sp>
        <p:sp>
          <p:nvSpPr>
            <p:cNvPr id="41" name="TextBox 40">
              <a:extLst>
                <a:ext uri="{FF2B5EF4-FFF2-40B4-BE49-F238E27FC236}">
                  <a16:creationId xmlns:a16="http://schemas.microsoft.com/office/drawing/2014/main" id="{63BB0CA5-4D28-E4AB-E57D-4367CA3B89CE}"/>
                </a:ext>
              </a:extLst>
            </p:cNvPr>
            <p:cNvSpPr txBox="1"/>
            <p:nvPr/>
          </p:nvSpPr>
          <p:spPr>
            <a:xfrm>
              <a:off x="4187780" y="2770029"/>
              <a:ext cx="895666" cy="206028"/>
            </a:xfrm>
            <a:prstGeom prst="rect">
              <a:avLst/>
            </a:prstGeom>
            <a:noFill/>
          </p:spPr>
          <p:txBody>
            <a:bodyPr wrap="square" rtlCol="0">
              <a:spAutoFit/>
            </a:bodyPr>
            <a:lstStyle/>
            <a:p>
              <a:pPr algn="ctr" defTabSz="609585">
                <a:defRPr/>
              </a:pPr>
              <a:r>
                <a:rPr lang="en-US" sz="2133">
                  <a:solidFill>
                    <a:srgbClr val="461E96"/>
                  </a:solidFill>
                  <a:latin typeface="Arial"/>
                </a:rPr>
                <a:t>Pharmacy</a:t>
              </a:r>
            </a:p>
          </p:txBody>
        </p:sp>
        <p:cxnSp>
          <p:nvCxnSpPr>
            <p:cNvPr id="42" name="Straight Arrow Connector 41">
              <a:extLst>
                <a:ext uri="{FF2B5EF4-FFF2-40B4-BE49-F238E27FC236}">
                  <a16:creationId xmlns:a16="http://schemas.microsoft.com/office/drawing/2014/main" id="{DE1C1057-2592-DCE5-493F-1EA33B8DCBA3}"/>
                </a:ext>
              </a:extLst>
            </p:cNvPr>
            <p:cNvCxnSpPr>
              <a:cxnSpLocks/>
              <a:endCxn id="37" idx="2"/>
            </p:cNvCxnSpPr>
            <p:nvPr/>
          </p:nvCxnSpPr>
          <p:spPr>
            <a:xfrm flipV="1">
              <a:off x="2161836" y="1946084"/>
              <a:ext cx="14198" cy="823945"/>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CE1E5C7-F78C-DFD6-EECA-D83F3A1CA9FF}"/>
                </a:ext>
              </a:extLst>
            </p:cNvPr>
            <p:cNvCxnSpPr>
              <a:cxnSpLocks/>
            </p:cNvCxnSpPr>
            <p:nvPr/>
          </p:nvCxnSpPr>
          <p:spPr>
            <a:xfrm flipH="1">
              <a:off x="2624519" y="2890147"/>
              <a:ext cx="1385642" cy="0"/>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988561C-9923-B4A8-6A55-BAA73FEACD34}"/>
                </a:ext>
              </a:extLst>
            </p:cNvPr>
            <p:cNvSpPr txBox="1"/>
            <p:nvPr/>
          </p:nvSpPr>
          <p:spPr>
            <a:xfrm>
              <a:off x="1465836" y="2223558"/>
              <a:ext cx="696000" cy="155832"/>
            </a:xfrm>
            <a:prstGeom prst="rect">
              <a:avLst/>
            </a:prstGeom>
            <a:noFill/>
          </p:spPr>
          <p:txBody>
            <a:bodyPr wrap="square" rtlCol="0">
              <a:spAutoFit/>
            </a:bodyPr>
            <a:lstStyle/>
            <a:p>
              <a:pPr algn="r" defTabSz="609585">
                <a:defRPr/>
              </a:pPr>
              <a:endParaRPr lang="en-US" sz="1467" b="1">
                <a:solidFill>
                  <a:srgbClr val="461E96"/>
                </a:solidFill>
                <a:latin typeface="Arial"/>
              </a:endParaRPr>
            </a:p>
          </p:txBody>
        </p:sp>
        <p:sp>
          <p:nvSpPr>
            <p:cNvPr id="57" name="TextBox 56">
              <a:extLst>
                <a:ext uri="{FF2B5EF4-FFF2-40B4-BE49-F238E27FC236}">
                  <a16:creationId xmlns:a16="http://schemas.microsoft.com/office/drawing/2014/main" id="{21A952FD-926F-B429-FB0E-70A8D003BFCE}"/>
                </a:ext>
              </a:extLst>
            </p:cNvPr>
            <p:cNvSpPr txBox="1"/>
            <p:nvPr/>
          </p:nvSpPr>
          <p:spPr>
            <a:xfrm>
              <a:off x="5670268" y="2770030"/>
              <a:ext cx="837867" cy="206028"/>
            </a:xfrm>
            <a:prstGeom prst="rect">
              <a:avLst/>
            </a:prstGeom>
            <a:noFill/>
          </p:spPr>
          <p:txBody>
            <a:bodyPr wrap="square" rtlCol="0">
              <a:spAutoFit/>
            </a:bodyPr>
            <a:lstStyle/>
            <a:p>
              <a:pPr defTabSz="609585">
                <a:defRPr/>
              </a:pPr>
              <a:r>
                <a:rPr lang="en-US" sz="2133">
                  <a:solidFill>
                    <a:srgbClr val="461E96"/>
                  </a:solidFill>
                  <a:latin typeface="Arial"/>
                </a:rPr>
                <a:t>Patient</a:t>
              </a:r>
            </a:p>
          </p:txBody>
        </p:sp>
        <p:cxnSp>
          <p:nvCxnSpPr>
            <p:cNvPr id="58" name="Straight Arrow Connector 57">
              <a:extLst>
                <a:ext uri="{FF2B5EF4-FFF2-40B4-BE49-F238E27FC236}">
                  <a16:creationId xmlns:a16="http://schemas.microsoft.com/office/drawing/2014/main" id="{8AE089E5-F357-0F3E-90B4-DEE397152E1A}"/>
                </a:ext>
              </a:extLst>
            </p:cNvPr>
            <p:cNvCxnSpPr>
              <a:cxnSpLocks/>
            </p:cNvCxnSpPr>
            <p:nvPr/>
          </p:nvCxnSpPr>
          <p:spPr>
            <a:xfrm flipH="1" flipV="1">
              <a:off x="4965930" y="2858657"/>
              <a:ext cx="717381" cy="4592"/>
            </a:xfrm>
            <a:prstGeom prst="straightConnector1">
              <a:avLst/>
            </a:prstGeom>
            <a:ln w="254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36213ABB-F393-F730-16EB-01E167228B0E}"/>
                </a:ext>
              </a:extLst>
            </p:cNvPr>
            <p:cNvSpPr txBox="1"/>
            <p:nvPr/>
          </p:nvSpPr>
          <p:spPr>
            <a:xfrm>
              <a:off x="4771542" y="2741914"/>
              <a:ext cx="1140529" cy="125678"/>
            </a:xfrm>
            <a:prstGeom prst="rect">
              <a:avLst/>
            </a:prstGeom>
            <a:noFill/>
          </p:spPr>
          <p:txBody>
            <a:bodyPr wrap="square" rtlCol="0">
              <a:spAutoFit/>
            </a:bodyPr>
            <a:lstStyle/>
            <a:p>
              <a:pPr algn="ctr" defTabSz="609585">
                <a:defRPr/>
              </a:pPr>
              <a:r>
                <a:rPr lang="en-US" sz="1067" b="1">
                  <a:solidFill>
                    <a:srgbClr val="3B3B3B"/>
                  </a:solidFill>
                  <a:latin typeface="Arial"/>
                </a:rPr>
                <a:t>MFP cost share</a:t>
              </a:r>
            </a:p>
          </p:txBody>
        </p:sp>
      </p:grpSp>
      <p:cxnSp>
        <p:nvCxnSpPr>
          <p:cNvPr id="8" name="Straight Arrow Connector 7">
            <a:extLst>
              <a:ext uri="{FF2B5EF4-FFF2-40B4-BE49-F238E27FC236}">
                <a16:creationId xmlns:a16="http://schemas.microsoft.com/office/drawing/2014/main" id="{DE2B65D8-3006-55E1-7BB9-63600218FA4A}"/>
              </a:ext>
            </a:extLst>
          </p:cNvPr>
          <p:cNvCxnSpPr>
            <a:cxnSpLocks/>
          </p:cNvCxnSpPr>
          <p:nvPr/>
        </p:nvCxnSpPr>
        <p:spPr>
          <a:xfrm flipH="1">
            <a:off x="3084315" y="2919248"/>
            <a:ext cx="3644143" cy="0"/>
          </a:xfrm>
          <a:prstGeom prst="straightConnector1">
            <a:avLst/>
          </a:prstGeom>
          <a:ln w="25400">
            <a:solidFill>
              <a:schemeClr val="tx2"/>
            </a:solidFill>
            <a:tailEnd type="triangle"/>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05CB81A1-2A1C-D284-1179-373E792371BF}"/>
              </a:ext>
            </a:extLst>
          </p:cNvPr>
          <p:cNvSpPr/>
          <p:nvPr/>
        </p:nvSpPr>
        <p:spPr>
          <a:xfrm>
            <a:off x="4197554" y="2773583"/>
            <a:ext cx="1415089" cy="475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1467" b="1">
                <a:solidFill>
                  <a:srgbClr val="FFFFFF"/>
                </a:solidFill>
                <a:latin typeface="Arial"/>
              </a:rPr>
              <a:t>MTF-DM</a:t>
            </a:r>
          </a:p>
        </p:txBody>
      </p:sp>
      <p:cxnSp>
        <p:nvCxnSpPr>
          <p:cNvPr id="30" name="Straight Arrow Connector 29">
            <a:extLst>
              <a:ext uri="{FF2B5EF4-FFF2-40B4-BE49-F238E27FC236}">
                <a16:creationId xmlns:a16="http://schemas.microsoft.com/office/drawing/2014/main" id="{01C91C5B-4EFB-44B2-8560-7F98B9BD0683}"/>
              </a:ext>
            </a:extLst>
          </p:cNvPr>
          <p:cNvCxnSpPr>
            <a:cxnSpLocks/>
          </p:cNvCxnSpPr>
          <p:nvPr/>
        </p:nvCxnSpPr>
        <p:spPr>
          <a:xfrm flipH="1" flipV="1">
            <a:off x="7117472" y="3202377"/>
            <a:ext cx="0" cy="1669379"/>
          </a:xfrm>
          <a:prstGeom prst="straightConnector1">
            <a:avLst/>
          </a:prstGeom>
          <a:ln w="25400">
            <a:solidFill>
              <a:schemeClr val="tx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D440F98-A4E8-71D8-C153-96D4CE010302}"/>
              </a:ext>
            </a:extLst>
          </p:cNvPr>
          <p:cNvCxnSpPr>
            <a:cxnSpLocks/>
          </p:cNvCxnSpPr>
          <p:nvPr/>
        </p:nvCxnSpPr>
        <p:spPr>
          <a:xfrm>
            <a:off x="5170354" y="4330101"/>
            <a:ext cx="1379841" cy="653251"/>
          </a:xfrm>
          <a:prstGeom prst="straightConnector1">
            <a:avLst/>
          </a:prstGeom>
          <a:ln w="25400">
            <a:prstDash val="sysDash"/>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C84A180C-80B9-6BAB-1644-461FFAC0033E}"/>
              </a:ext>
            </a:extLst>
          </p:cNvPr>
          <p:cNvSpPr txBox="1"/>
          <p:nvPr/>
        </p:nvSpPr>
        <p:spPr>
          <a:xfrm>
            <a:off x="5878027" y="3580112"/>
            <a:ext cx="2785524" cy="338554"/>
          </a:xfrm>
          <a:prstGeom prst="rect">
            <a:avLst/>
          </a:prstGeom>
          <a:solidFill>
            <a:schemeClr val="bg1"/>
          </a:solidFill>
          <a:ln>
            <a:noFill/>
          </a:ln>
        </p:spPr>
        <p:txBody>
          <a:bodyPr wrap="square">
            <a:spAutoFit/>
          </a:bodyPr>
          <a:lstStyle/>
          <a:p>
            <a:pPr algn="ctr" defTabSz="609585">
              <a:defRPr/>
            </a:pPr>
            <a:r>
              <a:rPr lang="en-US" sz="1600">
                <a:solidFill>
                  <a:srgbClr val="461E96"/>
                </a:solidFill>
                <a:latin typeface="Arial"/>
              </a:rPr>
              <a:t>Part D Plan Sponsor</a:t>
            </a:r>
          </a:p>
        </p:txBody>
      </p:sp>
      <p:sp>
        <p:nvSpPr>
          <p:cNvPr id="40" name="Rectangle 39">
            <a:extLst>
              <a:ext uri="{FF2B5EF4-FFF2-40B4-BE49-F238E27FC236}">
                <a16:creationId xmlns:a16="http://schemas.microsoft.com/office/drawing/2014/main" id="{84268B64-C8EA-7CEE-F389-3058DC0A84D8}"/>
              </a:ext>
            </a:extLst>
          </p:cNvPr>
          <p:cNvSpPr/>
          <p:nvPr/>
        </p:nvSpPr>
        <p:spPr>
          <a:xfrm>
            <a:off x="3631885" y="3954493"/>
            <a:ext cx="1703075" cy="328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1467" b="1">
                <a:solidFill>
                  <a:srgbClr val="FFFFFF"/>
                </a:solidFill>
                <a:latin typeface="Arial"/>
              </a:rPr>
              <a:t>MTF-PM</a:t>
            </a:r>
          </a:p>
        </p:txBody>
      </p:sp>
      <p:sp>
        <p:nvSpPr>
          <p:cNvPr id="16" name="TextBox 15">
            <a:extLst>
              <a:ext uri="{FF2B5EF4-FFF2-40B4-BE49-F238E27FC236}">
                <a16:creationId xmlns:a16="http://schemas.microsoft.com/office/drawing/2014/main" id="{2CB76B71-4A5D-A211-0EF4-F02468BBDD8A}"/>
              </a:ext>
            </a:extLst>
          </p:cNvPr>
          <p:cNvSpPr txBox="1"/>
          <p:nvPr/>
        </p:nvSpPr>
        <p:spPr>
          <a:xfrm>
            <a:off x="3586577" y="4304350"/>
            <a:ext cx="1599443" cy="164212"/>
          </a:xfrm>
          <a:prstGeom prst="rect">
            <a:avLst/>
          </a:prstGeom>
          <a:noFill/>
        </p:spPr>
        <p:txBody>
          <a:bodyPr wrap="square" lIns="0" tIns="0" rIns="0" bIns="0" rtlCol="0">
            <a:spAutoFit/>
          </a:bodyPr>
          <a:lstStyle/>
          <a:p>
            <a:pPr algn="ctr" defTabSz="609585">
              <a:defRPr/>
            </a:pPr>
            <a:r>
              <a:rPr lang="en-US" sz="1067" b="1">
                <a:solidFill>
                  <a:srgbClr val="3B3B3B"/>
                </a:solidFill>
                <a:latin typeface="Arial"/>
              </a:rPr>
              <a:t>Payment within </a:t>
            </a:r>
            <a:r>
              <a:rPr lang="en-US" sz="1067" b="1" u="sng">
                <a:solidFill>
                  <a:srgbClr val="3B3B3B"/>
                </a:solidFill>
                <a:latin typeface="Arial"/>
              </a:rPr>
              <a:t>14 days </a:t>
            </a:r>
          </a:p>
        </p:txBody>
      </p:sp>
      <p:sp>
        <p:nvSpPr>
          <p:cNvPr id="46" name="TextBox 45">
            <a:extLst>
              <a:ext uri="{FF2B5EF4-FFF2-40B4-BE49-F238E27FC236}">
                <a16:creationId xmlns:a16="http://schemas.microsoft.com/office/drawing/2014/main" id="{80C0838F-D1B0-A47F-453E-9F8BEEEE8A30}"/>
              </a:ext>
            </a:extLst>
          </p:cNvPr>
          <p:cNvSpPr txBox="1"/>
          <p:nvPr/>
        </p:nvSpPr>
        <p:spPr>
          <a:xfrm>
            <a:off x="1260248" y="3913122"/>
            <a:ext cx="841249" cy="328423"/>
          </a:xfrm>
          <a:prstGeom prst="rect">
            <a:avLst/>
          </a:prstGeom>
          <a:noFill/>
        </p:spPr>
        <p:txBody>
          <a:bodyPr wrap="square" lIns="0" tIns="0" rIns="0" bIns="0" rtlCol="0">
            <a:spAutoFit/>
          </a:bodyPr>
          <a:lstStyle/>
          <a:p>
            <a:pPr defTabSz="609585">
              <a:defRPr/>
            </a:pPr>
            <a:r>
              <a:rPr lang="en-US" sz="1067" b="1">
                <a:solidFill>
                  <a:srgbClr val="3B3B3B"/>
                </a:solidFill>
                <a:latin typeface="Arial"/>
              </a:rPr>
              <a:t>Buy and sell at WAC</a:t>
            </a:r>
          </a:p>
        </p:txBody>
      </p:sp>
      <p:sp>
        <p:nvSpPr>
          <p:cNvPr id="56" name="TextBox 55">
            <a:extLst>
              <a:ext uri="{FF2B5EF4-FFF2-40B4-BE49-F238E27FC236}">
                <a16:creationId xmlns:a16="http://schemas.microsoft.com/office/drawing/2014/main" id="{CDA3DEB4-D7B8-D133-F357-42833791BF8B}"/>
              </a:ext>
            </a:extLst>
          </p:cNvPr>
          <p:cNvSpPr txBox="1"/>
          <p:nvPr/>
        </p:nvSpPr>
        <p:spPr>
          <a:xfrm>
            <a:off x="3638231" y="5145779"/>
            <a:ext cx="1570800" cy="256545"/>
          </a:xfrm>
          <a:prstGeom prst="rect">
            <a:avLst/>
          </a:prstGeom>
          <a:noFill/>
        </p:spPr>
        <p:txBody>
          <a:bodyPr wrap="square">
            <a:spAutoFit/>
          </a:bodyPr>
          <a:lstStyle/>
          <a:p>
            <a:pPr defTabSz="609585">
              <a:defRPr/>
            </a:pPr>
            <a:r>
              <a:rPr lang="en-US" sz="1067" b="1">
                <a:solidFill>
                  <a:srgbClr val="3B3B3B"/>
                </a:solidFill>
                <a:latin typeface="Arial"/>
              </a:rPr>
              <a:t>Buy and sell at WAC</a:t>
            </a:r>
          </a:p>
        </p:txBody>
      </p:sp>
      <p:cxnSp>
        <p:nvCxnSpPr>
          <p:cNvPr id="69" name="Straight Arrow Connector 68">
            <a:extLst>
              <a:ext uri="{FF2B5EF4-FFF2-40B4-BE49-F238E27FC236}">
                <a16:creationId xmlns:a16="http://schemas.microsoft.com/office/drawing/2014/main" id="{CB84776D-7E2E-3B8C-D830-334F0BBF98D8}"/>
              </a:ext>
            </a:extLst>
          </p:cNvPr>
          <p:cNvCxnSpPr>
            <a:cxnSpLocks/>
          </p:cNvCxnSpPr>
          <p:nvPr/>
        </p:nvCxnSpPr>
        <p:spPr>
          <a:xfrm>
            <a:off x="3123520" y="3106335"/>
            <a:ext cx="926849" cy="0"/>
          </a:xfrm>
          <a:prstGeom prst="straightConnector1">
            <a:avLst/>
          </a:prstGeom>
          <a:ln w="25400">
            <a:solidFill>
              <a:schemeClr val="tx2"/>
            </a:solidFill>
            <a:tailEnd type="triangle"/>
          </a:ln>
        </p:spPr>
        <p:style>
          <a:lnRef idx="1">
            <a:schemeClr val="accent3"/>
          </a:lnRef>
          <a:fillRef idx="0">
            <a:schemeClr val="accent3"/>
          </a:fillRef>
          <a:effectRef idx="0">
            <a:schemeClr val="accent3"/>
          </a:effectRef>
          <a:fontRef idx="minor">
            <a:schemeClr val="tx1"/>
          </a:fontRef>
        </p:style>
      </p:cxnSp>
      <p:cxnSp>
        <p:nvCxnSpPr>
          <p:cNvPr id="75" name="Straight Arrow Connector 74">
            <a:extLst>
              <a:ext uri="{FF2B5EF4-FFF2-40B4-BE49-F238E27FC236}">
                <a16:creationId xmlns:a16="http://schemas.microsoft.com/office/drawing/2014/main" id="{891D9248-EB42-0118-9AE7-B4ECF253B404}"/>
              </a:ext>
            </a:extLst>
          </p:cNvPr>
          <p:cNvCxnSpPr>
            <a:cxnSpLocks/>
          </p:cNvCxnSpPr>
          <p:nvPr/>
        </p:nvCxnSpPr>
        <p:spPr>
          <a:xfrm>
            <a:off x="2478580" y="3171989"/>
            <a:ext cx="1495637" cy="699635"/>
          </a:xfrm>
          <a:prstGeom prst="straightConnector1">
            <a:avLst/>
          </a:prstGeom>
          <a:ln w="25400">
            <a:prstDash val="sysDash"/>
            <a:tailEnd type="triangle"/>
          </a:ln>
        </p:spPr>
        <p:style>
          <a:lnRef idx="1">
            <a:schemeClr val="accent3"/>
          </a:lnRef>
          <a:fillRef idx="0">
            <a:schemeClr val="accent3"/>
          </a:fillRef>
          <a:effectRef idx="0">
            <a:schemeClr val="accent3"/>
          </a:effectRef>
          <a:fontRef idx="minor">
            <a:schemeClr val="tx1"/>
          </a:fontRef>
        </p:style>
      </p:cxnSp>
      <p:cxnSp>
        <p:nvCxnSpPr>
          <p:cNvPr id="80" name="Straight Arrow Connector 79">
            <a:extLst>
              <a:ext uri="{FF2B5EF4-FFF2-40B4-BE49-F238E27FC236}">
                <a16:creationId xmlns:a16="http://schemas.microsoft.com/office/drawing/2014/main" id="{570E3906-021C-0938-D637-076F0B8FD54C}"/>
              </a:ext>
            </a:extLst>
          </p:cNvPr>
          <p:cNvCxnSpPr>
            <a:cxnSpLocks/>
          </p:cNvCxnSpPr>
          <p:nvPr/>
        </p:nvCxnSpPr>
        <p:spPr>
          <a:xfrm>
            <a:off x="6863241" y="4031371"/>
            <a:ext cx="0" cy="829084"/>
          </a:xfrm>
          <a:prstGeom prst="straightConnector1">
            <a:avLst/>
          </a:prstGeom>
          <a:ln w="254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FCB6CC61-5350-ED10-D771-01C7C91127D9}"/>
              </a:ext>
            </a:extLst>
          </p:cNvPr>
          <p:cNvSpPr txBox="1"/>
          <p:nvPr/>
        </p:nvSpPr>
        <p:spPr>
          <a:xfrm>
            <a:off x="5685292" y="4178971"/>
            <a:ext cx="1265629" cy="420756"/>
          </a:xfrm>
          <a:prstGeom prst="rect">
            <a:avLst/>
          </a:prstGeom>
          <a:noFill/>
        </p:spPr>
        <p:txBody>
          <a:bodyPr wrap="square">
            <a:spAutoFit/>
          </a:bodyPr>
          <a:lstStyle/>
          <a:p>
            <a:pPr algn="ctr" defTabSz="609585">
              <a:defRPr/>
            </a:pPr>
            <a:r>
              <a:rPr lang="en-US" sz="1067" b="1">
                <a:solidFill>
                  <a:srgbClr val="3B3B3B"/>
                </a:solidFill>
                <a:latin typeface="Arial"/>
              </a:rPr>
              <a:t>MFP based reimbursement</a:t>
            </a:r>
          </a:p>
        </p:txBody>
      </p:sp>
      <p:sp>
        <p:nvSpPr>
          <p:cNvPr id="19" name="TextBox 18">
            <a:extLst>
              <a:ext uri="{FF2B5EF4-FFF2-40B4-BE49-F238E27FC236}">
                <a16:creationId xmlns:a16="http://schemas.microsoft.com/office/drawing/2014/main" id="{93BBFB31-C1D0-6204-FB99-ECB7CCA8216C}"/>
              </a:ext>
            </a:extLst>
          </p:cNvPr>
          <p:cNvSpPr txBox="1"/>
          <p:nvPr/>
        </p:nvSpPr>
        <p:spPr>
          <a:xfrm>
            <a:off x="1377485" y="4235276"/>
            <a:ext cx="602751" cy="276999"/>
          </a:xfrm>
          <a:prstGeom prst="rect">
            <a:avLst/>
          </a:prstGeom>
          <a:noFill/>
        </p:spPr>
        <p:txBody>
          <a:bodyPr wrap="square" rtlCol="0">
            <a:spAutoFit/>
          </a:bodyPr>
          <a:lstStyle/>
          <a:p>
            <a:pPr algn="ctr" defTabSz="609585">
              <a:defRPr/>
            </a:pPr>
            <a:r>
              <a:rPr lang="en-US" sz="1200" b="1">
                <a:solidFill>
                  <a:srgbClr val="461E96"/>
                </a:solidFill>
                <a:latin typeface="Arial"/>
              </a:rPr>
              <a:t>$100</a:t>
            </a:r>
          </a:p>
        </p:txBody>
      </p:sp>
      <p:sp>
        <p:nvSpPr>
          <p:cNvPr id="20" name="TextBox 19">
            <a:extLst>
              <a:ext uri="{FF2B5EF4-FFF2-40B4-BE49-F238E27FC236}">
                <a16:creationId xmlns:a16="http://schemas.microsoft.com/office/drawing/2014/main" id="{51AA9836-9EF6-CA6E-71CC-C02BA37E5301}"/>
              </a:ext>
            </a:extLst>
          </p:cNvPr>
          <p:cNvSpPr txBox="1"/>
          <p:nvPr/>
        </p:nvSpPr>
        <p:spPr>
          <a:xfrm>
            <a:off x="4133265" y="4434079"/>
            <a:ext cx="602751" cy="276999"/>
          </a:xfrm>
          <a:prstGeom prst="rect">
            <a:avLst/>
          </a:prstGeom>
          <a:noFill/>
        </p:spPr>
        <p:txBody>
          <a:bodyPr wrap="square" rtlCol="0">
            <a:spAutoFit/>
          </a:bodyPr>
          <a:lstStyle/>
          <a:p>
            <a:pPr algn="ctr" defTabSz="609585">
              <a:defRPr/>
            </a:pPr>
            <a:r>
              <a:rPr lang="en-US" sz="1200" b="1">
                <a:solidFill>
                  <a:srgbClr val="E6008C"/>
                </a:solidFill>
                <a:latin typeface="Arial"/>
              </a:rPr>
              <a:t>$40</a:t>
            </a:r>
          </a:p>
        </p:txBody>
      </p:sp>
      <p:sp>
        <p:nvSpPr>
          <p:cNvPr id="21" name="TextBox 20">
            <a:extLst>
              <a:ext uri="{FF2B5EF4-FFF2-40B4-BE49-F238E27FC236}">
                <a16:creationId xmlns:a16="http://schemas.microsoft.com/office/drawing/2014/main" id="{3D2B1DF5-5D2C-3138-2643-D646F9DD6AAA}"/>
              </a:ext>
            </a:extLst>
          </p:cNvPr>
          <p:cNvSpPr txBox="1"/>
          <p:nvPr/>
        </p:nvSpPr>
        <p:spPr>
          <a:xfrm>
            <a:off x="4050369" y="5361649"/>
            <a:ext cx="602751" cy="276999"/>
          </a:xfrm>
          <a:prstGeom prst="rect">
            <a:avLst/>
          </a:prstGeom>
          <a:noFill/>
        </p:spPr>
        <p:txBody>
          <a:bodyPr wrap="square" rtlCol="0">
            <a:spAutoFit/>
          </a:bodyPr>
          <a:lstStyle/>
          <a:p>
            <a:pPr algn="ctr" defTabSz="609585">
              <a:defRPr/>
            </a:pPr>
            <a:r>
              <a:rPr lang="en-US" sz="1200" b="1">
                <a:solidFill>
                  <a:srgbClr val="461E96"/>
                </a:solidFill>
                <a:latin typeface="Arial"/>
              </a:rPr>
              <a:t>$100</a:t>
            </a:r>
          </a:p>
        </p:txBody>
      </p:sp>
      <p:sp>
        <p:nvSpPr>
          <p:cNvPr id="22" name="TextBox 21">
            <a:extLst>
              <a:ext uri="{FF2B5EF4-FFF2-40B4-BE49-F238E27FC236}">
                <a16:creationId xmlns:a16="http://schemas.microsoft.com/office/drawing/2014/main" id="{5853F2F3-8D59-88E1-467A-F8863D000473}"/>
              </a:ext>
            </a:extLst>
          </p:cNvPr>
          <p:cNvSpPr txBox="1"/>
          <p:nvPr/>
        </p:nvSpPr>
        <p:spPr>
          <a:xfrm>
            <a:off x="8259822" y="4584683"/>
            <a:ext cx="602751" cy="276999"/>
          </a:xfrm>
          <a:prstGeom prst="rect">
            <a:avLst/>
          </a:prstGeom>
          <a:noFill/>
        </p:spPr>
        <p:txBody>
          <a:bodyPr wrap="square" rtlCol="0">
            <a:spAutoFit/>
          </a:bodyPr>
          <a:lstStyle/>
          <a:p>
            <a:pPr algn="ctr" defTabSz="609585">
              <a:defRPr/>
            </a:pPr>
            <a:r>
              <a:rPr lang="en-US" sz="1200" b="1">
                <a:solidFill>
                  <a:srgbClr val="E6008C"/>
                </a:solidFill>
                <a:latin typeface="Arial"/>
              </a:rPr>
              <a:t>$12</a:t>
            </a:r>
          </a:p>
        </p:txBody>
      </p:sp>
      <p:sp>
        <p:nvSpPr>
          <p:cNvPr id="23" name="TextBox 22">
            <a:extLst>
              <a:ext uri="{FF2B5EF4-FFF2-40B4-BE49-F238E27FC236}">
                <a16:creationId xmlns:a16="http://schemas.microsoft.com/office/drawing/2014/main" id="{3A831376-5894-E1C3-C41D-6E26FCE142E5}"/>
              </a:ext>
            </a:extLst>
          </p:cNvPr>
          <p:cNvSpPr txBox="1"/>
          <p:nvPr/>
        </p:nvSpPr>
        <p:spPr>
          <a:xfrm>
            <a:off x="6040558" y="3962319"/>
            <a:ext cx="602751" cy="276999"/>
          </a:xfrm>
          <a:prstGeom prst="rect">
            <a:avLst/>
          </a:prstGeom>
          <a:noFill/>
        </p:spPr>
        <p:txBody>
          <a:bodyPr wrap="square" rtlCol="0">
            <a:spAutoFit/>
          </a:bodyPr>
          <a:lstStyle/>
          <a:p>
            <a:pPr algn="ctr" defTabSz="609585">
              <a:defRPr/>
            </a:pPr>
            <a:r>
              <a:rPr lang="en-US" sz="1200" b="1">
                <a:solidFill>
                  <a:srgbClr val="E6008C"/>
                </a:solidFill>
                <a:latin typeface="Arial"/>
              </a:rPr>
              <a:t>$48</a:t>
            </a:r>
          </a:p>
        </p:txBody>
      </p:sp>
      <p:sp>
        <p:nvSpPr>
          <p:cNvPr id="25" name="TextBox 24">
            <a:extLst>
              <a:ext uri="{FF2B5EF4-FFF2-40B4-BE49-F238E27FC236}">
                <a16:creationId xmlns:a16="http://schemas.microsoft.com/office/drawing/2014/main" id="{7C3FA7FE-0962-C129-F856-EC992EAFFE0D}"/>
              </a:ext>
            </a:extLst>
          </p:cNvPr>
          <p:cNvSpPr txBox="1"/>
          <p:nvPr/>
        </p:nvSpPr>
        <p:spPr>
          <a:xfrm>
            <a:off x="8154123" y="1306310"/>
            <a:ext cx="3771567" cy="523220"/>
          </a:xfrm>
          <a:prstGeom prst="rect">
            <a:avLst/>
          </a:prstGeom>
          <a:noFill/>
        </p:spPr>
        <p:txBody>
          <a:bodyPr wrap="square" rtlCol="0">
            <a:spAutoFit/>
          </a:bodyPr>
          <a:lstStyle/>
          <a:p>
            <a:pPr defTabSz="609585">
              <a:defRPr/>
            </a:pPr>
            <a:r>
              <a:rPr lang="en-US" sz="1400" b="1">
                <a:solidFill>
                  <a:srgbClr val="E6008C"/>
                </a:solidFill>
                <a:latin typeface="Arial"/>
              </a:rPr>
              <a:t>WAC: $100</a:t>
            </a:r>
          </a:p>
          <a:p>
            <a:pPr defTabSz="609585">
              <a:defRPr/>
            </a:pPr>
            <a:r>
              <a:rPr lang="en-US" sz="1400" b="1">
                <a:solidFill>
                  <a:srgbClr val="E6008C"/>
                </a:solidFill>
                <a:latin typeface="Arial"/>
              </a:rPr>
              <a:t>MFP (Medicare Negotiated Price): $60</a:t>
            </a:r>
          </a:p>
        </p:txBody>
      </p:sp>
      <p:sp>
        <p:nvSpPr>
          <p:cNvPr id="81" name="Title 2">
            <a:extLst>
              <a:ext uri="{FF2B5EF4-FFF2-40B4-BE49-F238E27FC236}">
                <a16:creationId xmlns:a16="http://schemas.microsoft.com/office/drawing/2014/main" id="{E37C1487-EC23-D0AD-3393-CA9A3B85E183}"/>
              </a:ext>
            </a:extLst>
          </p:cNvPr>
          <p:cNvSpPr>
            <a:spLocks noGrp="1"/>
          </p:cNvSpPr>
          <p:nvPr>
            <p:ph type="title"/>
          </p:nvPr>
        </p:nvSpPr>
        <p:spPr>
          <a:xfrm>
            <a:off x="660476" y="337066"/>
            <a:ext cx="10615669" cy="506111"/>
          </a:xfrm>
        </p:spPr>
        <p:txBody>
          <a:bodyPr/>
          <a:lstStyle/>
          <a:p>
            <a:r>
              <a:rPr lang="en-US" sz="2667"/>
              <a:t>2026 MFPs are likely to follow retrospective mechanics</a:t>
            </a:r>
            <a:br>
              <a:rPr lang="en-US" sz="2667"/>
            </a:br>
            <a:r>
              <a:rPr lang="en-US" sz="1800">
                <a:solidFill>
                  <a:schemeClr val="tx2"/>
                </a:solidFill>
              </a:rPr>
              <a:t>Pharmacy continues to buy at market price with backend manufacturer payment</a:t>
            </a:r>
            <a:endParaRPr lang="en-US" sz="2133"/>
          </a:p>
        </p:txBody>
      </p:sp>
      <p:cxnSp>
        <p:nvCxnSpPr>
          <p:cNvPr id="7" name="Straight Arrow Connector 6">
            <a:extLst>
              <a:ext uri="{FF2B5EF4-FFF2-40B4-BE49-F238E27FC236}">
                <a16:creationId xmlns:a16="http://schemas.microsoft.com/office/drawing/2014/main" id="{D47A670F-A64F-7ED6-8BBA-0D60591651CD}"/>
              </a:ext>
            </a:extLst>
          </p:cNvPr>
          <p:cNvCxnSpPr>
            <a:cxnSpLocks/>
          </p:cNvCxnSpPr>
          <p:nvPr/>
        </p:nvCxnSpPr>
        <p:spPr>
          <a:xfrm flipH="1">
            <a:off x="8480311" y="2357303"/>
            <a:ext cx="548640" cy="0"/>
          </a:xfrm>
          <a:prstGeom prst="straightConnector1">
            <a:avLst/>
          </a:prstGeom>
          <a:ln w="25400">
            <a:solidFill>
              <a:schemeClr val="tx2"/>
            </a:solidFill>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FCC1CBB1-2EA7-C0A7-6B94-A86342B303B5}"/>
              </a:ext>
            </a:extLst>
          </p:cNvPr>
          <p:cNvCxnSpPr>
            <a:cxnSpLocks/>
          </p:cNvCxnSpPr>
          <p:nvPr/>
        </p:nvCxnSpPr>
        <p:spPr>
          <a:xfrm flipH="1">
            <a:off x="8480311" y="2193265"/>
            <a:ext cx="548640" cy="0"/>
          </a:xfrm>
          <a:prstGeom prst="straightConnector1">
            <a:avLst/>
          </a:prstGeom>
          <a:ln w="254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9DCC8E3-FCAC-0A32-922B-92A79B2DDED5}"/>
              </a:ext>
            </a:extLst>
          </p:cNvPr>
          <p:cNvCxnSpPr>
            <a:cxnSpLocks/>
          </p:cNvCxnSpPr>
          <p:nvPr/>
        </p:nvCxnSpPr>
        <p:spPr>
          <a:xfrm flipH="1">
            <a:off x="8480311" y="2002641"/>
            <a:ext cx="548640" cy="0"/>
          </a:xfrm>
          <a:prstGeom prst="straightConnector1">
            <a:avLst/>
          </a:prstGeom>
          <a:ln w="254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A2B3410-F541-CDB6-BBA1-E2069AD1B1F1}"/>
              </a:ext>
            </a:extLst>
          </p:cNvPr>
          <p:cNvSpPr txBox="1"/>
          <p:nvPr/>
        </p:nvSpPr>
        <p:spPr>
          <a:xfrm>
            <a:off x="9023281" y="1875251"/>
            <a:ext cx="2011680" cy="256545"/>
          </a:xfrm>
          <a:prstGeom prst="rect">
            <a:avLst/>
          </a:prstGeom>
          <a:noFill/>
        </p:spPr>
        <p:txBody>
          <a:bodyPr wrap="square" rtlCol="0">
            <a:spAutoFit/>
          </a:bodyPr>
          <a:lstStyle/>
          <a:p>
            <a:pPr algn="ctr" defTabSz="609585">
              <a:defRPr/>
            </a:pPr>
            <a:r>
              <a:rPr lang="en-US" sz="1067" b="1">
                <a:solidFill>
                  <a:srgbClr val="3B3B3B"/>
                </a:solidFill>
                <a:latin typeface="Arial"/>
              </a:rPr>
              <a:t>MFP Based Financial Flow</a:t>
            </a:r>
          </a:p>
        </p:txBody>
      </p:sp>
      <p:sp>
        <p:nvSpPr>
          <p:cNvPr id="47" name="TextBox 46">
            <a:extLst>
              <a:ext uri="{FF2B5EF4-FFF2-40B4-BE49-F238E27FC236}">
                <a16:creationId xmlns:a16="http://schemas.microsoft.com/office/drawing/2014/main" id="{7022C6F9-9A20-606B-426B-8DCFD974A77E}"/>
              </a:ext>
            </a:extLst>
          </p:cNvPr>
          <p:cNvSpPr txBox="1"/>
          <p:nvPr/>
        </p:nvSpPr>
        <p:spPr>
          <a:xfrm>
            <a:off x="9023281" y="2039287"/>
            <a:ext cx="2011680" cy="256545"/>
          </a:xfrm>
          <a:prstGeom prst="rect">
            <a:avLst/>
          </a:prstGeom>
          <a:noFill/>
        </p:spPr>
        <p:txBody>
          <a:bodyPr wrap="square" rtlCol="0">
            <a:spAutoFit/>
          </a:bodyPr>
          <a:lstStyle/>
          <a:p>
            <a:pPr algn="ctr" defTabSz="609585">
              <a:defRPr/>
            </a:pPr>
            <a:r>
              <a:rPr lang="en-US" sz="1067" b="1">
                <a:solidFill>
                  <a:srgbClr val="3B3B3B"/>
                </a:solidFill>
                <a:latin typeface="Arial"/>
              </a:rPr>
              <a:t>WAC Based Financial Flow</a:t>
            </a:r>
          </a:p>
        </p:txBody>
      </p:sp>
      <p:sp>
        <p:nvSpPr>
          <p:cNvPr id="48" name="TextBox 47">
            <a:extLst>
              <a:ext uri="{FF2B5EF4-FFF2-40B4-BE49-F238E27FC236}">
                <a16:creationId xmlns:a16="http://schemas.microsoft.com/office/drawing/2014/main" id="{F5950456-07FC-4916-8403-A22F922D6033}"/>
              </a:ext>
            </a:extLst>
          </p:cNvPr>
          <p:cNvSpPr txBox="1"/>
          <p:nvPr/>
        </p:nvSpPr>
        <p:spPr>
          <a:xfrm>
            <a:off x="8911472" y="2225479"/>
            <a:ext cx="826301" cy="256545"/>
          </a:xfrm>
          <a:prstGeom prst="rect">
            <a:avLst/>
          </a:prstGeom>
          <a:noFill/>
        </p:spPr>
        <p:txBody>
          <a:bodyPr wrap="square" rtlCol="0">
            <a:spAutoFit/>
          </a:bodyPr>
          <a:lstStyle/>
          <a:p>
            <a:pPr algn="ctr" defTabSz="609585">
              <a:defRPr/>
            </a:pPr>
            <a:r>
              <a:rPr lang="en-US" sz="1067" b="1">
                <a:solidFill>
                  <a:srgbClr val="3B3B3B"/>
                </a:solidFill>
                <a:latin typeface="Arial"/>
              </a:rPr>
              <a:t>Data</a:t>
            </a:r>
          </a:p>
        </p:txBody>
      </p:sp>
      <p:sp>
        <p:nvSpPr>
          <p:cNvPr id="5" name="TextBox 4">
            <a:extLst>
              <a:ext uri="{FF2B5EF4-FFF2-40B4-BE49-F238E27FC236}">
                <a16:creationId xmlns:a16="http://schemas.microsoft.com/office/drawing/2014/main" id="{F0474C65-F33A-86E4-AF99-F09032B8D9B2}"/>
              </a:ext>
            </a:extLst>
          </p:cNvPr>
          <p:cNvSpPr txBox="1"/>
          <p:nvPr/>
        </p:nvSpPr>
        <p:spPr>
          <a:xfrm>
            <a:off x="104795" y="6633397"/>
            <a:ext cx="1750479" cy="276999"/>
          </a:xfrm>
          <a:prstGeom prst="rect">
            <a:avLst/>
          </a:prstGeom>
          <a:noFill/>
        </p:spPr>
        <p:txBody>
          <a:bodyPr wrap="none" lIns="0" tIns="0" rIns="0" bIns="0" rtlCol="0">
            <a:spAutoFit/>
          </a:bodyPr>
          <a:lstStyle/>
          <a:p>
            <a:pPr defTabSz="609539">
              <a:defRPr/>
            </a:pPr>
            <a:r>
              <a:rPr lang="en-US" sz="900" dirty="0">
                <a:solidFill>
                  <a:srgbClr val="3B3B3B"/>
                </a:solidFill>
                <a:latin typeface="Arial"/>
              </a:rPr>
              <a:t>Source: CMS Guidance May 2024</a:t>
            </a:r>
          </a:p>
          <a:p>
            <a:pPr defTabSz="609539">
              <a:defRPr/>
            </a:pPr>
            <a:endParaRPr lang="en-US" sz="900" dirty="0">
              <a:solidFill>
                <a:srgbClr val="464646"/>
              </a:solidFill>
              <a:latin typeface="Arial"/>
            </a:endParaRPr>
          </a:p>
        </p:txBody>
      </p:sp>
      <p:sp>
        <p:nvSpPr>
          <p:cNvPr id="6" name="Rectangle: Rounded Corners 1">
            <a:extLst>
              <a:ext uri="{FF2B5EF4-FFF2-40B4-BE49-F238E27FC236}">
                <a16:creationId xmlns:a16="http://schemas.microsoft.com/office/drawing/2014/main" id="{58C6A54D-876C-871E-0343-C0FA1AADC613}"/>
              </a:ext>
            </a:extLst>
          </p:cNvPr>
          <p:cNvSpPr/>
          <p:nvPr/>
        </p:nvSpPr>
        <p:spPr>
          <a:xfrm>
            <a:off x="10361872" y="307408"/>
            <a:ext cx="1828541" cy="3047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r>
              <a:rPr lang="en-US" sz="1467" b="1">
                <a:solidFill>
                  <a:srgbClr val="FFFFFF"/>
                </a:solidFill>
                <a:latin typeface="Arial"/>
              </a:rPr>
              <a:t>Retrospective</a:t>
            </a:r>
          </a:p>
        </p:txBody>
      </p:sp>
      <p:sp>
        <p:nvSpPr>
          <p:cNvPr id="10" name="Oval 9">
            <a:extLst>
              <a:ext uri="{FF2B5EF4-FFF2-40B4-BE49-F238E27FC236}">
                <a16:creationId xmlns:a16="http://schemas.microsoft.com/office/drawing/2014/main" id="{ABE7C9DC-EBE7-FCF3-135C-5FFB9ED5EFA9}"/>
              </a:ext>
            </a:extLst>
          </p:cNvPr>
          <p:cNvSpPr/>
          <p:nvPr/>
        </p:nvSpPr>
        <p:spPr>
          <a:xfrm>
            <a:off x="791784" y="3873156"/>
            <a:ext cx="365760" cy="365760"/>
          </a:xfrm>
          <a:prstGeom prst="ellipse">
            <a:avLst/>
          </a:prstGeom>
          <a:solidFill>
            <a:schemeClr val="accent2"/>
          </a:solidFill>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r>
              <a:rPr lang="en-US" sz="1400" b="1">
                <a:solidFill>
                  <a:srgbClr val="FFFFFF"/>
                </a:solidFill>
                <a:latin typeface="Arial"/>
                <a:cs typeface="Arial" panose="020B0604020202020204" pitchFamily="34" charset="0"/>
              </a:rPr>
              <a:t>1</a:t>
            </a:r>
          </a:p>
        </p:txBody>
      </p:sp>
      <p:sp>
        <p:nvSpPr>
          <p:cNvPr id="13" name="Oval 12">
            <a:extLst>
              <a:ext uri="{FF2B5EF4-FFF2-40B4-BE49-F238E27FC236}">
                <a16:creationId xmlns:a16="http://schemas.microsoft.com/office/drawing/2014/main" id="{2916F905-7ADF-7115-5EEE-407C8752AD48}"/>
              </a:ext>
            </a:extLst>
          </p:cNvPr>
          <p:cNvSpPr/>
          <p:nvPr/>
        </p:nvSpPr>
        <p:spPr>
          <a:xfrm>
            <a:off x="3311568" y="5174915"/>
            <a:ext cx="365760" cy="365760"/>
          </a:xfrm>
          <a:prstGeom prst="ellipse">
            <a:avLst/>
          </a:prstGeom>
          <a:solidFill>
            <a:schemeClr val="accent2"/>
          </a:solidFill>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r>
              <a:rPr lang="en-US" sz="1400" b="1">
                <a:solidFill>
                  <a:srgbClr val="FFFFFF"/>
                </a:solidFill>
                <a:latin typeface="Arial"/>
                <a:cs typeface="Arial" panose="020B0604020202020204" pitchFamily="34" charset="0"/>
              </a:rPr>
              <a:t>2</a:t>
            </a:r>
          </a:p>
        </p:txBody>
      </p:sp>
      <p:sp>
        <p:nvSpPr>
          <p:cNvPr id="14" name="Oval 13">
            <a:extLst>
              <a:ext uri="{FF2B5EF4-FFF2-40B4-BE49-F238E27FC236}">
                <a16:creationId xmlns:a16="http://schemas.microsoft.com/office/drawing/2014/main" id="{0F5B9767-6236-BB59-C0EA-EB5BF4859AF0}"/>
              </a:ext>
            </a:extLst>
          </p:cNvPr>
          <p:cNvSpPr/>
          <p:nvPr/>
        </p:nvSpPr>
        <p:spPr>
          <a:xfrm>
            <a:off x="7727507" y="4593475"/>
            <a:ext cx="365760" cy="365760"/>
          </a:xfrm>
          <a:prstGeom prst="ellipse">
            <a:avLst/>
          </a:prstGeom>
          <a:solidFill>
            <a:schemeClr val="accent2"/>
          </a:solidFill>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r>
              <a:rPr lang="en-US" sz="1400" b="1">
                <a:solidFill>
                  <a:srgbClr val="FFFFFF"/>
                </a:solidFill>
                <a:latin typeface="Arial"/>
                <a:cs typeface="Arial" panose="020B0604020202020204" pitchFamily="34" charset="0"/>
              </a:rPr>
              <a:t>3</a:t>
            </a:r>
          </a:p>
        </p:txBody>
      </p:sp>
      <p:sp>
        <p:nvSpPr>
          <p:cNvPr id="17" name="Oval 16">
            <a:extLst>
              <a:ext uri="{FF2B5EF4-FFF2-40B4-BE49-F238E27FC236}">
                <a16:creationId xmlns:a16="http://schemas.microsoft.com/office/drawing/2014/main" id="{2AEBAA6E-BF74-8AF5-B2C5-3290D0DB4B14}"/>
              </a:ext>
            </a:extLst>
          </p:cNvPr>
          <p:cNvSpPr/>
          <p:nvPr/>
        </p:nvSpPr>
        <p:spPr>
          <a:xfrm>
            <a:off x="5767095" y="3856012"/>
            <a:ext cx="365760" cy="365760"/>
          </a:xfrm>
          <a:prstGeom prst="ellipse">
            <a:avLst/>
          </a:prstGeom>
          <a:solidFill>
            <a:schemeClr val="accent2"/>
          </a:solidFill>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r>
              <a:rPr lang="en-US" sz="1400" b="1">
                <a:solidFill>
                  <a:srgbClr val="FFFFFF"/>
                </a:solidFill>
                <a:latin typeface="Arial"/>
                <a:cs typeface="Arial" panose="020B0604020202020204" pitchFamily="34" charset="0"/>
              </a:rPr>
              <a:t>4</a:t>
            </a:r>
          </a:p>
        </p:txBody>
      </p:sp>
      <p:sp>
        <p:nvSpPr>
          <p:cNvPr id="24" name="Oval 23">
            <a:extLst>
              <a:ext uri="{FF2B5EF4-FFF2-40B4-BE49-F238E27FC236}">
                <a16:creationId xmlns:a16="http://schemas.microsoft.com/office/drawing/2014/main" id="{42CDC23A-A971-DAB6-88D2-3FA19403A0CC}"/>
              </a:ext>
            </a:extLst>
          </p:cNvPr>
          <p:cNvSpPr/>
          <p:nvPr/>
        </p:nvSpPr>
        <p:spPr>
          <a:xfrm>
            <a:off x="3218096" y="4251197"/>
            <a:ext cx="365760" cy="365760"/>
          </a:xfrm>
          <a:prstGeom prst="ellipse">
            <a:avLst/>
          </a:prstGeom>
          <a:solidFill>
            <a:schemeClr val="accent2"/>
          </a:solidFill>
        </p:spPr>
        <p:txBody>
          <a:bodyPr vert="horz" lIns="54864" tIns="54864" rIns="45720" bIns="36576" rtlCol="0" anchor="ctr" anchorCtr="0">
            <a:noAutofit/>
          </a:bodyPr>
          <a:lstStyle/>
          <a:p>
            <a:pPr algn="ctr" defTabSz="173724">
              <a:spcAft>
                <a:spcPts val="600"/>
              </a:spcAft>
              <a:tabLst>
                <a:tab pos="173724" algn="l"/>
                <a:tab pos="347446" algn="l"/>
                <a:tab pos="521170" algn="l"/>
                <a:tab pos="694892" algn="l"/>
              </a:tabLst>
              <a:defRPr/>
            </a:pPr>
            <a:r>
              <a:rPr lang="en-US" sz="1400" b="1">
                <a:solidFill>
                  <a:srgbClr val="FFFFFF"/>
                </a:solidFill>
                <a:latin typeface="Arial"/>
                <a:cs typeface="Arial" panose="020B0604020202020204" pitchFamily="34" charset="0"/>
              </a:rPr>
              <a:t>5</a:t>
            </a:r>
          </a:p>
        </p:txBody>
      </p:sp>
      <p:sp>
        <p:nvSpPr>
          <p:cNvPr id="55" name="TextBox 54">
            <a:extLst>
              <a:ext uri="{FF2B5EF4-FFF2-40B4-BE49-F238E27FC236}">
                <a16:creationId xmlns:a16="http://schemas.microsoft.com/office/drawing/2014/main" id="{AD3FA35E-B998-C07E-E4C0-6F42CAC8C2BF}"/>
              </a:ext>
            </a:extLst>
          </p:cNvPr>
          <p:cNvSpPr txBox="1"/>
          <p:nvPr/>
        </p:nvSpPr>
        <p:spPr>
          <a:xfrm>
            <a:off x="7399049" y="3154112"/>
            <a:ext cx="3444803" cy="359009"/>
          </a:xfrm>
          <a:prstGeom prst="rect">
            <a:avLst/>
          </a:prstGeom>
          <a:noFill/>
        </p:spPr>
        <p:txBody>
          <a:bodyPr wrap="square" lIns="91440" tIns="45720" rIns="91440" bIns="45720" anchor="t">
            <a:spAutoFit/>
          </a:bodyPr>
          <a:lstStyle/>
          <a:p>
            <a:pPr defTabSz="609585">
              <a:defRPr/>
            </a:pPr>
            <a:r>
              <a:rPr lang="en-US" sz="933" b="1" i="1">
                <a:solidFill>
                  <a:srgbClr val="E22F00"/>
                </a:solidFill>
                <a:latin typeface="Arial"/>
              </a:rPr>
              <a:t>Current process 30 days </a:t>
            </a:r>
            <a:r>
              <a:rPr lang="en-US" sz="933" b="1" i="1">
                <a:solidFill>
                  <a:srgbClr val="E22F00"/>
                </a:solidFill>
                <a:latin typeface="Arial"/>
                <a:sym typeface="Wingdings" panose="05000000000000000000" pitchFamily="2" charset="2"/>
              </a:rPr>
              <a:t></a:t>
            </a:r>
            <a:r>
              <a:rPr lang="en-US" sz="933" b="1" i="1">
                <a:solidFill>
                  <a:srgbClr val="E22F00"/>
                </a:solidFill>
                <a:latin typeface="Arial"/>
              </a:rPr>
              <a:t> CMS will now move to 7 days</a:t>
            </a:r>
          </a:p>
          <a:p>
            <a:pPr algn="ctr" defTabSz="609585">
              <a:defRPr/>
            </a:pPr>
            <a:endParaRPr lang="en-US" sz="800">
              <a:solidFill>
                <a:srgbClr val="3B3B3B"/>
              </a:solidFill>
              <a:latin typeface="Arial"/>
              <a:cs typeface="Arial"/>
            </a:endParaRPr>
          </a:p>
        </p:txBody>
      </p:sp>
    </p:spTree>
    <p:extLst>
      <p:ext uri="{BB962C8B-B14F-4D97-AF65-F5344CB8AC3E}">
        <p14:creationId xmlns:p14="http://schemas.microsoft.com/office/powerpoint/2010/main" val="3608521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786E3-729C-7DE6-6D1A-E225DD581D5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DCBCD54-3C72-DA9A-DE96-8C9FA9FAAA41}"/>
              </a:ext>
            </a:extLst>
          </p:cNvPr>
          <p:cNvSpPr>
            <a:spLocks noGrp="1"/>
          </p:cNvSpPr>
          <p:nvPr>
            <p:ph type="dt" sz="half" idx="10"/>
          </p:nvPr>
        </p:nvSpPr>
        <p:spPr/>
        <p:txBody>
          <a:bodyPr/>
          <a:lstStyle/>
          <a:p>
            <a:pPr defTabSz="609585">
              <a:defRPr/>
            </a:pPr>
            <a:fld id="{48238522-14E6-4478-846F-FC8ED5175611}" type="datetime1">
              <a:rPr lang="en-US">
                <a:solidFill>
                  <a:srgbClr val="461E96"/>
                </a:solidFill>
              </a:rPr>
              <a:pPr defTabSz="609585">
                <a:defRPr/>
              </a:pPr>
              <a:t>11/15/2025</a:t>
            </a:fld>
            <a:endParaRPr lang="en-US">
              <a:solidFill>
                <a:srgbClr val="461E96"/>
              </a:solidFill>
            </a:endParaRPr>
          </a:p>
        </p:txBody>
      </p:sp>
      <p:sp>
        <p:nvSpPr>
          <p:cNvPr id="3" name="Footer Placeholder 2">
            <a:extLst>
              <a:ext uri="{FF2B5EF4-FFF2-40B4-BE49-F238E27FC236}">
                <a16:creationId xmlns:a16="http://schemas.microsoft.com/office/drawing/2014/main" id="{E806C081-6CA7-C6EA-1BE9-2CA47052748C}"/>
              </a:ext>
            </a:extLst>
          </p:cNvPr>
          <p:cNvSpPr>
            <a:spLocks noGrp="1"/>
          </p:cNvSpPr>
          <p:nvPr>
            <p:ph type="ftr" sz="quarter" idx="11"/>
          </p:nvPr>
        </p:nvSpPr>
        <p:spPr/>
        <p:txBody>
          <a:bodyPr/>
          <a:lstStyle/>
          <a:p>
            <a:pPr defTabSz="609585">
              <a:defRPr/>
            </a:pPr>
            <a:r>
              <a:rPr lang="en-US">
                <a:solidFill>
                  <a:srgbClr val="461E96"/>
                </a:solidFill>
              </a:rPr>
              <a:t>CONFIDENTIAL</a:t>
            </a:r>
          </a:p>
        </p:txBody>
      </p:sp>
      <p:sp>
        <p:nvSpPr>
          <p:cNvPr id="4" name="Slide Number Placeholder 3">
            <a:extLst>
              <a:ext uri="{FF2B5EF4-FFF2-40B4-BE49-F238E27FC236}">
                <a16:creationId xmlns:a16="http://schemas.microsoft.com/office/drawing/2014/main" id="{5DFF9351-D43A-F681-644F-5EE35BD5B376}"/>
              </a:ext>
            </a:extLst>
          </p:cNvPr>
          <p:cNvSpPr>
            <a:spLocks noGrp="1"/>
          </p:cNvSpPr>
          <p:nvPr>
            <p:ph type="sldNum" sz="quarter" idx="12"/>
          </p:nvPr>
        </p:nvSpPr>
        <p:spPr/>
        <p:txBody>
          <a:bodyPr/>
          <a:lstStyle/>
          <a:p>
            <a:pPr defTabSz="609585">
              <a:defRPr/>
            </a:pPr>
            <a:fld id="{7402B711-A71A-452E-950A-8AB93037233C}" type="slidenum">
              <a:rPr lang="en-US">
                <a:solidFill>
                  <a:srgbClr val="461E96"/>
                </a:solidFill>
              </a:rPr>
              <a:pPr defTabSz="609585">
                <a:defRPr/>
              </a:pPr>
              <a:t>7</a:t>
            </a:fld>
            <a:endParaRPr lang="en-US">
              <a:solidFill>
                <a:srgbClr val="461E96"/>
              </a:solidFill>
            </a:endParaRPr>
          </a:p>
        </p:txBody>
      </p:sp>
      <p:sp>
        <p:nvSpPr>
          <p:cNvPr id="5" name="Title 4">
            <a:extLst>
              <a:ext uri="{FF2B5EF4-FFF2-40B4-BE49-F238E27FC236}">
                <a16:creationId xmlns:a16="http://schemas.microsoft.com/office/drawing/2014/main" id="{CE30087C-C83D-F1B1-366B-CDF61FC5155E}"/>
              </a:ext>
            </a:extLst>
          </p:cNvPr>
          <p:cNvSpPr>
            <a:spLocks noGrp="1"/>
          </p:cNvSpPr>
          <p:nvPr>
            <p:ph type="title"/>
          </p:nvPr>
        </p:nvSpPr>
        <p:spPr>
          <a:xfrm>
            <a:off x="595200" y="83399"/>
            <a:ext cx="11001600" cy="960000"/>
          </a:xfrm>
        </p:spPr>
        <p:txBody>
          <a:bodyPr/>
          <a:lstStyle/>
          <a:p>
            <a:r>
              <a:rPr lang="en-US" dirty="0"/>
              <a:t>Guidance has been finalized for IPAY 2028, setting the framework for Part B MFP effectuation</a:t>
            </a:r>
          </a:p>
        </p:txBody>
      </p:sp>
      <p:graphicFrame>
        <p:nvGraphicFramePr>
          <p:cNvPr id="7" name="Diagram 6">
            <a:extLst>
              <a:ext uri="{FF2B5EF4-FFF2-40B4-BE49-F238E27FC236}">
                <a16:creationId xmlns:a16="http://schemas.microsoft.com/office/drawing/2014/main" id="{E73EA99A-2105-A07B-4B5F-C89BBD698FD1}"/>
              </a:ext>
            </a:extLst>
          </p:cNvPr>
          <p:cNvGraphicFramePr/>
          <p:nvPr/>
        </p:nvGraphicFramePr>
        <p:xfrm>
          <a:off x="1350682" y="1260601"/>
          <a:ext cx="9917501" cy="551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9252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CAE21-9B14-4784-4481-8E4D91567B9D}"/>
            </a:ext>
          </a:extLst>
        </p:cNvPr>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9C4498C3-3057-A68F-F72F-741FE1E22072}"/>
              </a:ext>
            </a:extLst>
          </p:cNvPr>
          <p:cNvSpPr/>
          <p:nvPr/>
        </p:nvSpPr>
        <p:spPr>
          <a:xfrm>
            <a:off x="2945713" y="3793854"/>
            <a:ext cx="6397169" cy="747673"/>
          </a:xfrm>
          <a:prstGeom prst="roundRect">
            <a:avLst/>
          </a:prstGeom>
          <a:solidFill>
            <a:schemeClr val="bg2"/>
          </a:solidFill>
        </p:spPr>
        <p:txBody>
          <a:bodyPr vert="horz" lIns="73152" tIns="73152" rIns="60960" bIns="48768" rtlCol="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231626">
              <a:spcAft>
                <a:spcPts val="800"/>
              </a:spcAft>
              <a:tabLst>
                <a:tab pos="231626" algn="l"/>
                <a:tab pos="463248" algn="l"/>
                <a:tab pos="694875" algn="l"/>
                <a:tab pos="926501" algn="l"/>
              </a:tabLst>
              <a:defRPr/>
            </a:pPr>
            <a:endParaRPr lang="en-US" sz="1867" err="1">
              <a:solidFill>
                <a:srgbClr val="3B3B3B"/>
              </a:solidFill>
              <a:latin typeface="Arial"/>
              <a:cs typeface="Arial" panose="020B0604020202020204" pitchFamily="34" charset="0"/>
            </a:endParaRPr>
          </a:p>
        </p:txBody>
      </p:sp>
      <p:sp>
        <p:nvSpPr>
          <p:cNvPr id="2" name="Title 1">
            <a:extLst>
              <a:ext uri="{FF2B5EF4-FFF2-40B4-BE49-F238E27FC236}">
                <a16:creationId xmlns:a16="http://schemas.microsoft.com/office/drawing/2014/main" id="{95C4968F-8D27-7498-4B72-807101D4C1D4}"/>
              </a:ext>
            </a:extLst>
          </p:cNvPr>
          <p:cNvSpPr>
            <a:spLocks noGrp="1"/>
          </p:cNvSpPr>
          <p:nvPr>
            <p:ph type="title"/>
          </p:nvPr>
        </p:nvSpPr>
        <p:spPr>
          <a:xfrm>
            <a:off x="679923" y="782630"/>
            <a:ext cx="7863644" cy="96096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600">
                <a:solidFill>
                  <a:schemeClr val="tx2"/>
                </a:solidFill>
                <a:ea typeface="DengXian" panose="02010600030101010101" pitchFamily="2" charset="-122"/>
              </a:rPr>
              <a:t>Per IRA, large molecule products become eligible for MFP Negotiation </a:t>
            </a:r>
            <a:r>
              <a:rPr lang="en-US" sz="1600" b="1" u="sng">
                <a:solidFill>
                  <a:schemeClr val="accent3"/>
                </a:solidFill>
                <a:ea typeface="DengXian" panose="02010600030101010101" pitchFamily="2" charset="-122"/>
              </a:rPr>
              <a:t>11 Years</a:t>
            </a:r>
            <a:r>
              <a:rPr lang="en-US" sz="1600">
                <a:solidFill>
                  <a:schemeClr val="tx2"/>
                </a:solidFill>
                <a:ea typeface="DengXian" panose="02010600030101010101" pitchFamily="2" charset="-122"/>
              </a:rPr>
              <a:t> After FDA Licensure of </a:t>
            </a:r>
            <a:r>
              <a:rPr lang="en-US" sz="1600" b="1" u="sng">
                <a:solidFill>
                  <a:schemeClr val="accent3"/>
                </a:solidFill>
                <a:ea typeface="DengXian" panose="02010600030101010101" pitchFamily="2" charset="-122"/>
              </a:rPr>
              <a:t>First Non-Orphan Indication*</a:t>
            </a:r>
            <a:endParaRPr lang="en-US" sz="1600" b="1" u="sng">
              <a:solidFill>
                <a:schemeClr val="accent3"/>
              </a:solidFill>
            </a:endParaRPr>
          </a:p>
        </p:txBody>
      </p:sp>
      <p:sp>
        <p:nvSpPr>
          <p:cNvPr id="4" name="Date Placeholder 3">
            <a:extLst>
              <a:ext uri="{FF2B5EF4-FFF2-40B4-BE49-F238E27FC236}">
                <a16:creationId xmlns:a16="http://schemas.microsoft.com/office/drawing/2014/main" id="{7372D535-D7A3-AA37-8D46-C23D961D7110}"/>
              </a:ext>
            </a:extLst>
          </p:cNvPr>
          <p:cNvSpPr>
            <a:spLocks noGrp="1"/>
          </p:cNvSpPr>
          <p:nvPr>
            <p:ph type="dt" sz="half" idx="10"/>
          </p:nvPr>
        </p:nvSpPr>
        <p:spPr/>
        <p:txBody>
          <a:bodyPr/>
          <a:lstStyle>
            <a:defPPr>
              <a:defRPr lang="en-US"/>
            </a:defPPr>
            <a:lvl1pPr marL="0" algn="l" defTabSz="812700" rtl="0" eaLnBrk="1" latinLnBrk="0" hangingPunct="1">
              <a:defRPr sz="3200" kern="1200">
                <a:solidFill>
                  <a:schemeClr val="tx1"/>
                </a:solidFill>
                <a:latin typeface="+mn-lt"/>
                <a:ea typeface="+mn-ea"/>
                <a:cs typeface="+mn-cs"/>
              </a:defRPr>
            </a:lvl1pPr>
            <a:lvl2pPr marL="812700" algn="l" defTabSz="812700" rtl="0" eaLnBrk="1" latinLnBrk="0" hangingPunct="1">
              <a:defRPr sz="3200" kern="1200">
                <a:solidFill>
                  <a:schemeClr val="tx1"/>
                </a:solidFill>
                <a:latin typeface="+mn-lt"/>
                <a:ea typeface="+mn-ea"/>
                <a:cs typeface="+mn-cs"/>
              </a:defRPr>
            </a:lvl2pPr>
            <a:lvl3pPr marL="1625398" algn="l" defTabSz="812700" rtl="0" eaLnBrk="1" latinLnBrk="0" hangingPunct="1">
              <a:defRPr sz="3200" kern="1200">
                <a:solidFill>
                  <a:schemeClr val="tx1"/>
                </a:solidFill>
                <a:latin typeface="+mn-lt"/>
                <a:ea typeface="+mn-ea"/>
                <a:cs typeface="+mn-cs"/>
              </a:defRPr>
            </a:lvl3pPr>
            <a:lvl4pPr marL="2438098" algn="l" defTabSz="812700" rtl="0" eaLnBrk="1" latinLnBrk="0" hangingPunct="1">
              <a:defRPr sz="3200" kern="1200">
                <a:solidFill>
                  <a:schemeClr val="tx1"/>
                </a:solidFill>
                <a:latin typeface="+mn-lt"/>
                <a:ea typeface="+mn-ea"/>
                <a:cs typeface="+mn-cs"/>
              </a:defRPr>
            </a:lvl4pPr>
            <a:lvl5pPr marL="3250793" algn="l" defTabSz="812700" rtl="0" eaLnBrk="1" latinLnBrk="0" hangingPunct="1">
              <a:defRPr sz="3200" kern="1200">
                <a:solidFill>
                  <a:schemeClr val="tx1"/>
                </a:solidFill>
                <a:latin typeface="+mn-lt"/>
                <a:ea typeface="+mn-ea"/>
                <a:cs typeface="+mn-cs"/>
              </a:defRPr>
            </a:lvl5pPr>
            <a:lvl6pPr marL="4063493" algn="l" defTabSz="812700" rtl="0" eaLnBrk="1" latinLnBrk="0" hangingPunct="1">
              <a:defRPr sz="3200" kern="1200">
                <a:solidFill>
                  <a:schemeClr val="tx1"/>
                </a:solidFill>
                <a:latin typeface="+mn-lt"/>
                <a:ea typeface="+mn-ea"/>
                <a:cs typeface="+mn-cs"/>
              </a:defRPr>
            </a:lvl6pPr>
            <a:lvl7pPr marL="4876191" algn="l" defTabSz="812700" rtl="0" eaLnBrk="1" latinLnBrk="0" hangingPunct="1">
              <a:defRPr sz="3200" kern="1200">
                <a:solidFill>
                  <a:schemeClr val="tx1"/>
                </a:solidFill>
                <a:latin typeface="+mn-lt"/>
                <a:ea typeface="+mn-ea"/>
                <a:cs typeface="+mn-cs"/>
              </a:defRPr>
            </a:lvl7pPr>
            <a:lvl8pPr marL="5688888" algn="l" defTabSz="812700" rtl="0" eaLnBrk="1" latinLnBrk="0" hangingPunct="1">
              <a:defRPr sz="3200" kern="1200">
                <a:solidFill>
                  <a:schemeClr val="tx1"/>
                </a:solidFill>
                <a:latin typeface="+mn-lt"/>
                <a:ea typeface="+mn-ea"/>
                <a:cs typeface="+mn-cs"/>
              </a:defRPr>
            </a:lvl8pPr>
            <a:lvl9pPr marL="6501587" algn="l" defTabSz="812700" rtl="0" eaLnBrk="1" latinLnBrk="0" hangingPunct="1">
              <a:defRPr sz="3200" kern="1200">
                <a:solidFill>
                  <a:schemeClr val="tx1"/>
                </a:solidFill>
                <a:latin typeface="+mn-lt"/>
                <a:ea typeface="+mn-ea"/>
                <a:cs typeface="+mn-cs"/>
              </a:defRPr>
            </a:lvl9pPr>
          </a:lstStyle>
          <a:p>
            <a:pPr>
              <a:defRPr/>
            </a:pPr>
            <a:fld id="{D75B550F-C561-934E-B50F-1E3C8AF8454D}" type="datetime1">
              <a:rPr lang="en-US" sz="800">
                <a:solidFill>
                  <a:srgbClr val="461E96"/>
                </a:solidFill>
                <a:latin typeface="Arial"/>
              </a:rPr>
              <a:pPr>
                <a:defRPr/>
              </a:pPr>
              <a:t>11/15/2025</a:t>
            </a:fld>
            <a:endParaRPr lang="en-US" sz="800">
              <a:solidFill>
                <a:srgbClr val="461E96"/>
              </a:solidFill>
              <a:latin typeface="Arial"/>
            </a:endParaRPr>
          </a:p>
        </p:txBody>
      </p:sp>
      <p:sp>
        <p:nvSpPr>
          <p:cNvPr id="5" name="Footer Placeholder 4">
            <a:extLst>
              <a:ext uri="{FF2B5EF4-FFF2-40B4-BE49-F238E27FC236}">
                <a16:creationId xmlns:a16="http://schemas.microsoft.com/office/drawing/2014/main" id="{253F0157-94B1-F9CB-157E-05DF2590863A}"/>
              </a:ext>
            </a:extLst>
          </p:cNvPr>
          <p:cNvSpPr>
            <a:spLocks noGrp="1"/>
          </p:cNvSpPr>
          <p:nvPr>
            <p:ph type="ftr" sz="quarter" idx="11"/>
          </p:nvPr>
        </p:nvSpPr>
        <p:spPr/>
        <p:txBody>
          <a:bodyPr/>
          <a:lstStyle>
            <a:defPPr>
              <a:defRPr lang="en-US"/>
            </a:defPPr>
            <a:lvl1pPr marL="0" algn="l" defTabSz="812700" rtl="0" eaLnBrk="1" latinLnBrk="0" hangingPunct="1">
              <a:defRPr sz="3200" kern="1200">
                <a:solidFill>
                  <a:schemeClr val="tx1"/>
                </a:solidFill>
                <a:latin typeface="+mn-lt"/>
                <a:ea typeface="+mn-ea"/>
                <a:cs typeface="+mn-cs"/>
              </a:defRPr>
            </a:lvl1pPr>
            <a:lvl2pPr marL="812700" algn="l" defTabSz="812700" rtl="0" eaLnBrk="1" latinLnBrk="0" hangingPunct="1">
              <a:defRPr sz="3200" kern="1200">
                <a:solidFill>
                  <a:schemeClr val="tx1"/>
                </a:solidFill>
                <a:latin typeface="+mn-lt"/>
                <a:ea typeface="+mn-ea"/>
                <a:cs typeface="+mn-cs"/>
              </a:defRPr>
            </a:lvl2pPr>
            <a:lvl3pPr marL="1625398" algn="l" defTabSz="812700" rtl="0" eaLnBrk="1" latinLnBrk="0" hangingPunct="1">
              <a:defRPr sz="3200" kern="1200">
                <a:solidFill>
                  <a:schemeClr val="tx1"/>
                </a:solidFill>
                <a:latin typeface="+mn-lt"/>
                <a:ea typeface="+mn-ea"/>
                <a:cs typeface="+mn-cs"/>
              </a:defRPr>
            </a:lvl3pPr>
            <a:lvl4pPr marL="2438098" algn="l" defTabSz="812700" rtl="0" eaLnBrk="1" latinLnBrk="0" hangingPunct="1">
              <a:defRPr sz="3200" kern="1200">
                <a:solidFill>
                  <a:schemeClr val="tx1"/>
                </a:solidFill>
                <a:latin typeface="+mn-lt"/>
                <a:ea typeface="+mn-ea"/>
                <a:cs typeface="+mn-cs"/>
              </a:defRPr>
            </a:lvl4pPr>
            <a:lvl5pPr marL="3250793" algn="l" defTabSz="812700" rtl="0" eaLnBrk="1" latinLnBrk="0" hangingPunct="1">
              <a:defRPr sz="3200" kern="1200">
                <a:solidFill>
                  <a:schemeClr val="tx1"/>
                </a:solidFill>
                <a:latin typeface="+mn-lt"/>
                <a:ea typeface="+mn-ea"/>
                <a:cs typeface="+mn-cs"/>
              </a:defRPr>
            </a:lvl5pPr>
            <a:lvl6pPr marL="4063493" algn="l" defTabSz="812700" rtl="0" eaLnBrk="1" latinLnBrk="0" hangingPunct="1">
              <a:defRPr sz="3200" kern="1200">
                <a:solidFill>
                  <a:schemeClr val="tx1"/>
                </a:solidFill>
                <a:latin typeface="+mn-lt"/>
                <a:ea typeface="+mn-ea"/>
                <a:cs typeface="+mn-cs"/>
              </a:defRPr>
            </a:lvl6pPr>
            <a:lvl7pPr marL="4876191" algn="l" defTabSz="812700" rtl="0" eaLnBrk="1" latinLnBrk="0" hangingPunct="1">
              <a:defRPr sz="3200" kern="1200">
                <a:solidFill>
                  <a:schemeClr val="tx1"/>
                </a:solidFill>
                <a:latin typeface="+mn-lt"/>
                <a:ea typeface="+mn-ea"/>
                <a:cs typeface="+mn-cs"/>
              </a:defRPr>
            </a:lvl7pPr>
            <a:lvl8pPr marL="5688888" algn="l" defTabSz="812700" rtl="0" eaLnBrk="1" latinLnBrk="0" hangingPunct="1">
              <a:defRPr sz="3200" kern="1200">
                <a:solidFill>
                  <a:schemeClr val="tx1"/>
                </a:solidFill>
                <a:latin typeface="+mn-lt"/>
                <a:ea typeface="+mn-ea"/>
                <a:cs typeface="+mn-cs"/>
              </a:defRPr>
            </a:lvl8pPr>
            <a:lvl9pPr marL="6501587" algn="l" defTabSz="812700" rtl="0" eaLnBrk="1" latinLnBrk="0" hangingPunct="1">
              <a:defRPr sz="3200" kern="1200">
                <a:solidFill>
                  <a:schemeClr val="tx1"/>
                </a:solidFill>
                <a:latin typeface="+mn-lt"/>
                <a:ea typeface="+mn-ea"/>
                <a:cs typeface="+mn-cs"/>
              </a:defRPr>
            </a:lvl9pPr>
          </a:lstStyle>
          <a:p>
            <a:pPr>
              <a:defRPr/>
            </a:pPr>
            <a:r>
              <a:rPr lang="en-US" sz="800">
                <a:solidFill>
                  <a:srgbClr val="461E96"/>
                </a:solidFill>
                <a:latin typeface="Arial"/>
              </a:rPr>
              <a:t>Confidential</a:t>
            </a:r>
          </a:p>
        </p:txBody>
      </p:sp>
      <p:sp>
        <p:nvSpPr>
          <p:cNvPr id="6" name="Slide Number Placeholder 5">
            <a:extLst>
              <a:ext uri="{FF2B5EF4-FFF2-40B4-BE49-F238E27FC236}">
                <a16:creationId xmlns:a16="http://schemas.microsoft.com/office/drawing/2014/main" id="{B25A23DA-5060-3285-6362-D7849508DE42}"/>
              </a:ext>
            </a:extLst>
          </p:cNvPr>
          <p:cNvSpPr>
            <a:spLocks noGrp="1"/>
          </p:cNvSpPr>
          <p:nvPr>
            <p:ph type="sldNum" sz="quarter" idx="12"/>
          </p:nvPr>
        </p:nvSpPr>
        <p:spPr/>
        <p:txBody>
          <a:bodyPr/>
          <a:lstStyle>
            <a:defPPr>
              <a:defRPr lang="en-US"/>
            </a:defPPr>
            <a:lvl1pPr marL="0" algn="l" defTabSz="812700" rtl="0" eaLnBrk="1" latinLnBrk="0" hangingPunct="1">
              <a:defRPr sz="3200" kern="1200">
                <a:solidFill>
                  <a:schemeClr val="tx1"/>
                </a:solidFill>
                <a:latin typeface="+mn-lt"/>
                <a:ea typeface="+mn-ea"/>
                <a:cs typeface="+mn-cs"/>
              </a:defRPr>
            </a:lvl1pPr>
            <a:lvl2pPr marL="812700" algn="l" defTabSz="812700" rtl="0" eaLnBrk="1" latinLnBrk="0" hangingPunct="1">
              <a:defRPr sz="3200" kern="1200">
                <a:solidFill>
                  <a:schemeClr val="tx1"/>
                </a:solidFill>
                <a:latin typeface="+mn-lt"/>
                <a:ea typeface="+mn-ea"/>
                <a:cs typeface="+mn-cs"/>
              </a:defRPr>
            </a:lvl2pPr>
            <a:lvl3pPr marL="1625398" algn="l" defTabSz="812700" rtl="0" eaLnBrk="1" latinLnBrk="0" hangingPunct="1">
              <a:defRPr sz="3200" kern="1200">
                <a:solidFill>
                  <a:schemeClr val="tx1"/>
                </a:solidFill>
                <a:latin typeface="+mn-lt"/>
                <a:ea typeface="+mn-ea"/>
                <a:cs typeface="+mn-cs"/>
              </a:defRPr>
            </a:lvl3pPr>
            <a:lvl4pPr marL="2438098" algn="l" defTabSz="812700" rtl="0" eaLnBrk="1" latinLnBrk="0" hangingPunct="1">
              <a:defRPr sz="3200" kern="1200">
                <a:solidFill>
                  <a:schemeClr val="tx1"/>
                </a:solidFill>
                <a:latin typeface="+mn-lt"/>
                <a:ea typeface="+mn-ea"/>
                <a:cs typeface="+mn-cs"/>
              </a:defRPr>
            </a:lvl4pPr>
            <a:lvl5pPr marL="3250793" algn="l" defTabSz="812700" rtl="0" eaLnBrk="1" latinLnBrk="0" hangingPunct="1">
              <a:defRPr sz="3200" kern="1200">
                <a:solidFill>
                  <a:schemeClr val="tx1"/>
                </a:solidFill>
                <a:latin typeface="+mn-lt"/>
                <a:ea typeface="+mn-ea"/>
                <a:cs typeface="+mn-cs"/>
              </a:defRPr>
            </a:lvl5pPr>
            <a:lvl6pPr marL="4063493" algn="l" defTabSz="812700" rtl="0" eaLnBrk="1" latinLnBrk="0" hangingPunct="1">
              <a:defRPr sz="3200" kern="1200">
                <a:solidFill>
                  <a:schemeClr val="tx1"/>
                </a:solidFill>
                <a:latin typeface="+mn-lt"/>
                <a:ea typeface="+mn-ea"/>
                <a:cs typeface="+mn-cs"/>
              </a:defRPr>
            </a:lvl6pPr>
            <a:lvl7pPr marL="4876191" algn="l" defTabSz="812700" rtl="0" eaLnBrk="1" latinLnBrk="0" hangingPunct="1">
              <a:defRPr sz="3200" kern="1200">
                <a:solidFill>
                  <a:schemeClr val="tx1"/>
                </a:solidFill>
                <a:latin typeface="+mn-lt"/>
                <a:ea typeface="+mn-ea"/>
                <a:cs typeface="+mn-cs"/>
              </a:defRPr>
            </a:lvl7pPr>
            <a:lvl8pPr marL="5688888" algn="l" defTabSz="812700" rtl="0" eaLnBrk="1" latinLnBrk="0" hangingPunct="1">
              <a:defRPr sz="3200" kern="1200">
                <a:solidFill>
                  <a:schemeClr val="tx1"/>
                </a:solidFill>
                <a:latin typeface="+mn-lt"/>
                <a:ea typeface="+mn-ea"/>
                <a:cs typeface="+mn-cs"/>
              </a:defRPr>
            </a:lvl8pPr>
            <a:lvl9pPr marL="6501587" algn="l" defTabSz="812700" rtl="0" eaLnBrk="1" latinLnBrk="0" hangingPunct="1">
              <a:defRPr sz="3200" kern="1200">
                <a:solidFill>
                  <a:schemeClr val="tx1"/>
                </a:solidFill>
                <a:latin typeface="+mn-lt"/>
                <a:ea typeface="+mn-ea"/>
                <a:cs typeface="+mn-cs"/>
              </a:defRPr>
            </a:lvl9pPr>
          </a:lstStyle>
          <a:p>
            <a:pPr>
              <a:defRPr/>
            </a:pPr>
            <a:fld id="{7402B711-A71A-452E-950A-8AB93037233C}" type="slidenum">
              <a:rPr lang="en-US" sz="800">
                <a:solidFill>
                  <a:srgbClr val="461E96"/>
                </a:solidFill>
                <a:latin typeface="Arial"/>
              </a:rPr>
              <a:pPr>
                <a:defRPr/>
              </a:pPr>
              <a:t>8</a:t>
            </a:fld>
            <a:endParaRPr lang="en-US" sz="800">
              <a:solidFill>
                <a:srgbClr val="461E96"/>
              </a:solidFill>
              <a:latin typeface="Arial"/>
            </a:endParaRPr>
          </a:p>
        </p:txBody>
      </p:sp>
      <p:sp>
        <p:nvSpPr>
          <p:cNvPr id="9" name="TextBox 8">
            <a:extLst>
              <a:ext uri="{FF2B5EF4-FFF2-40B4-BE49-F238E27FC236}">
                <a16:creationId xmlns:a16="http://schemas.microsoft.com/office/drawing/2014/main" id="{FFB1FF85-EF07-7F72-2838-0BDBB83491A3}"/>
              </a:ext>
            </a:extLst>
          </p:cNvPr>
          <p:cNvSpPr txBox="1"/>
          <p:nvPr/>
        </p:nvSpPr>
        <p:spPr>
          <a:xfrm>
            <a:off x="588531" y="6538543"/>
            <a:ext cx="9144000" cy="23589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933">
                <a:solidFill>
                  <a:srgbClr val="30475B"/>
                </a:solidFill>
                <a:latin typeface="Arial"/>
              </a:rPr>
              <a:t>*This timing assumes that the Inflation Reduction Act’s Medicare Drug Price Negotiation Program provisions remain unchanged.</a:t>
            </a:r>
          </a:p>
        </p:txBody>
      </p:sp>
      <p:grpSp>
        <p:nvGrpSpPr>
          <p:cNvPr id="10" name="Group 9">
            <a:extLst>
              <a:ext uri="{FF2B5EF4-FFF2-40B4-BE49-F238E27FC236}">
                <a16:creationId xmlns:a16="http://schemas.microsoft.com/office/drawing/2014/main" id="{E83BAB4C-59E3-5580-C941-D1066919B86E}"/>
              </a:ext>
            </a:extLst>
          </p:cNvPr>
          <p:cNvGrpSpPr/>
          <p:nvPr/>
        </p:nvGrpSpPr>
        <p:grpSpPr>
          <a:xfrm>
            <a:off x="588532" y="4797289"/>
            <a:ext cx="11603469" cy="1740545"/>
            <a:chOff x="152400" y="1356086"/>
            <a:chExt cx="9677400" cy="2377711"/>
          </a:xfrm>
        </p:grpSpPr>
        <p:grpSp>
          <p:nvGrpSpPr>
            <p:cNvPr id="12" name="Group 11">
              <a:extLst>
                <a:ext uri="{FF2B5EF4-FFF2-40B4-BE49-F238E27FC236}">
                  <a16:creationId xmlns:a16="http://schemas.microsoft.com/office/drawing/2014/main" id="{35EA35BB-912E-6A3C-828F-EEA8DBED252D}"/>
                </a:ext>
              </a:extLst>
            </p:cNvPr>
            <p:cNvGrpSpPr/>
            <p:nvPr/>
          </p:nvGrpSpPr>
          <p:grpSpPr>
            <a:xfrm>
              <a:off x="152400" y="1356086"/>
              <a:ext cx="9677400" cy="2377711"/>
              <a:chOff x="152400" y="3174645"/>
              <a:chExt cx="9601200" cy="3073752"/>
            </a:xfrm>
          </p:grpSpPr>
          <p:cxnSp>
            <p:nvCxnSpPr>
              <p:cNvPr id="44" name="Straight Connector 43">
                <a:extLst>
                  <a:ext uri="{FF2B5EF4-FFF2-40B4-BE49-F238E27FC236}">
                    <a16:creationId xmlns:a16="http://schemas.microsoft.com/office/drawing/2014/main" id="{B459943F-40DA-ACB4-F664-BB30C50C4094}"/>
                  </a:ext>
                </a:extLst>
              </p:cNvPr>
              <p:cNvCxnSpPr>
                <a:cxnSpLocks/>
              </p:cNvCxnSpPr>
              <p:nvPr/>
            </p:nvCxnSpPr>
            <p:spPr>
              <a:xfrm flipV="1">
                <a:off x="7408580" y="4597066"/>
                <a:ext cx="0" cy="858768"/>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21A654-9449-0E6A-4785-01F45B88BE11}"/>
                  </a:ext>
                </a:extLst>
              </p:cNvPr>
              <p:cNvCxnSpPr>
                <a:cxnSpLocks/>
              </p:cNvCxnSpPr>
              <p:nvPr/>
            </p:nvCxnSpPr>
            <p:spPr>
              <a:xfrm flipV="1">
                <a:off x="4811382" y="4597066"/>
                <a:ext cx="0" cy="858768"/>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5B0C52-D381-0258-90FE-7E3B5494EEB2}"/>
                  </a:ext>
                </a:extLst>
              </p:cNvPr>
              <p:cNvCxnSpPr>
                <a:cxnSpLocks/>
              </p:cNvCxnSpPr>
              <p:nvPr/>
            </p:nvCxnSpPr>
            <p:spPr>
              <a:xfrm flipV="1">
                <a:off x="3510590" y="4597066"/>
                <a:ext cx="0" cy="858768"/>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EFD63E-9C9D-6098-39FB-2A02EAC2B404}"/>
                  </a:ext>
                </a:extLst>
              </p:cNvPr>
              <p:cNvCxnSpPr>
                <a:cxnSpLocks/>
                <a:stCxn id="17" idx="0"/>
              </p:cNvCxnSpPr>
              <p:nvPr/>
            </p:nvCxnSpPr>
            <p:spPr>
              <a:xfrm flipV="1">
                <a:off x="2140806" y="4597064"/>
                <a:ext cx="1" cy="858770"/>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sp>
            <p:nvSpPr>
              <p:cNvPr id="16" name="Arrow: Right 15">
                <a:extLst>
                  <a:ext uri="{FF2B5EF4-FFF2-40B4-BE49-F238E27FC236}">
                    <a16:creationId xmlns:a16="http://schemas.microsoft.com/office/drawing/2014/main" id="{54287BB0-4B47-D4BF-6F63-F7106F50CE9F}"/>
                  </a:ext>
                </a:extLst>
              </p:cNvPr>
              <p:cNvSpPr/>
              <p:nvPr/>
            </p:nvSpPr>
            <p:spPr>
              <a:xfrm>
                <a:off x="428244" y="4185101"/>
                <a:ext cx="9049511" cy="651330"/>
              </a:xfrm>
              <a:prstGeom prst="rightArrow">
                <a:avLst/>
              </a:prstGeom>
              <a:solidFill>
                <a:schemeClr val="accent1"/>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endParaRPr lang="en-US" sz="1800">
                  <a:solidFill>
                    <a:srgbClr val="461E96"/>
                  </a:solidFill>
                  <a:latin typeface="Arial"/>
                </a:endParaRPr>
              </a:p>
            </p:txBody>
          </p:sp>
          <p:sp>
            <p:nvSpPr>
              <p:cNvPr id="17" name="Rectangle: Rounded Corners 16">
                <a:extLst>
                  <a:ext uri="{FF2B5EF4-FFF2-40B4-BE49-F238E27FC236}">
                    <a16:creationId xmlns:a16="http://schemas.microsoft.com/office/drawing/2014/main" id="{AE34BDAE-27BC-D043-0853-C19F5AABDA59}"/>
                  </a:ext>
                </a:extLst>
              </p:cNvPr>
              <p:cNvSpPr/>
              <p:nvPr/>
            </p:nvSpPr>
            <p:spPr>
              <a:xfrm>
                <a:off x="1491838" y="5455834"/>
                <a:ext cx="1297936" cy="651330"/>
              </a:xfrm>
              <a:prstGeom prst="roundRect">
                <a:avLst/>
              </a:prstGeom>
              <a:solidFill>
                <a:schemeClr val="accent3"/>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CMS Selects Drugs For Negotiation</a:t>
                </a:r>
              </a:p>
            </p:txBody>
          </p:sp>
          <p:sp>
            <p:nvSpPr>
              <p:cNvPr id="18" name="TextBox 17">
                <a:extLst>
                  <a:ext uri="{FF2B5EF4-FFF2-40B4-BE49-F238E27FC236}">
                    <a16:creationId xmlns:a16="http://schemas.microsoft.com/office/drawing/2014/main" id="{3210F0E8-16D2-5CC3-B347-F036484C2C6C}"/>
                  </a:ext>
                </a:extLst>
              </p:cNvPr>
              <p:cNvSpPr txBox="1"/>
              <p:nvPr/>
            </p:nvSpPr>
            <p:spPr>
              <a:xfrm>
                <a:off x="1709037" y="4278271"/>
                <a:ext cx="1144698" cy="434819"/>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Feb. 1, 2027</a:t>
                </a:r>
              </a:p>
            </p:txBody>
          </p:sp>
          <p:sp>
            <p:nvSpPr>
              <p:cNvPr id="19" name="TextBox 18">
                <a:extLst>
                  <a:ext uri="{FF2B5EF4-FFF2-40B4-BE49-F238E27FC236}">
                    <a16:creationId xmlns:a16="http://schemas.microsoft.com/office/drawing/2014/main" id="{EC3A1682-A1FD-46A0-A477-EA6B621C24CE}"/>
                  </a:ext>
                </a:extLst>
              </p:cNvPr>
              <p:cNvSpPr txBox="1"/>
              <p:nvPr/>
            </p:nvSpPr>
            <p:spPr>
              <a:xfrm>
                <a:off x="3091854" y="4278271"/>
                <a:ext cx="1144698" cy="434819"/>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Nov. 1, 2027</a:t>
                </a:r>
              </a:p>
            </p:txBody>
          </p:sp>
          <p:sp>
            <p:nvSpPr>
              <p:cNvPr id="20" name="TextBox 19">
                <a:extLst>
                  <a:ext uri="{FF2B5EF4-FFF2-40B4-BE49-F238E27FC236}">
                    <a16:creationId xmlns:a16="http://schemas.microsoft.com/office/drawing/2014/main" id="{E7F25150-8E51-985E-6804-91A5FE8185DF}"/>
                  </a:ext>
                </a:extLst>
              </p:cNvPr>
              <p:cNvSpPr txBox="1"/>
              <p:nvPr/>
            </p:nvSpPr>
            <p:spPr>
              <a:xfrm>
                <a:off x="4388643" y="4278271"/>
                <a:ext cx="1144698" cy="434819"/>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Nov. 30, 2027</a:t>
                </a:r>
              </a:p>
            </p:txBody>
          </p:sp>
          <p:sp>
            <p:nvSpPr>
              <p:cNvPr id="21" name="TextBox 20">
                <a:extLst>
                  <a:ext uri="{FF2B5EF4-FFF2-40B4-BE49-F238E27FC236}">
                    <a16:creationId xmlns:a16="http://schemas.microsoft.com/office/drawing/2014/main" id="{BE4A5C17-F761-817C-CF2E-3D2B889AB121}"/>
                  </a:ext>
                </a:extLst>
              </p:cNvPr>
              <p:cNvSpPr txBox="1"/>
              <p:nvPr/>
            </p:nvSpPr>
            <p:spPr>
              <a:xfrm>
                <a:off x="6860918" y="4278271"/>
                <a:ext cx="1144698" cy="434819"/>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Jan. 1, 2029</a:t>
                </a:r>
              </a:p>
            </p:txBody>
          </p:sp>
          <p:sp>
            <p:nvSpPr>
              <p:cNvPr id="45" name="Right Brace 44">
                <a:extLst>
                  <a:ext uri="{FF2B5EF4-FFF2-40B4-BE49-F238E27FC236}">
                    <a16:creationId xmlns:a16="http://schemas.microsoft.com/office/drawing/2014/main" id="{967C1033-EAE5-30F5-D905-6ECF0AD0921A}"/>
                  </a:ext>
                </a:extLst>
              </p:cNvPr>
              <p:cNvSpPr/>
              <p:nvPr/>
            </p:nvSpPr>
            <p:spPr>
              <a:xfrm rot="16200000">
                <a:off x="2730142" y="3425881"/>
                <a:ext cx="217648" cy="1300793"/>
              </a:xfrm>
              <a:prstGeom prst="rightBrace">
                <a:avLst/>
              </a:prstGeom>
              <a:noFill/>
              <a:ln>
                <a:solidFill>
                  <a:srgbClr val="461E96"/>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endParaRPr lang="en-US" sz="1800">
                  <a:solidFill>
                    <a:srgbClr val="461E96"/>
                  </a:solidFill>
                  <a:latin typeface="Arial"/>
                </a:endParaRPr>
              </a:p>
            </p:txBody>
          </p:sp>
          <p:sp>
            <p:nvSpPr>
              <p:cNvPr id="46" name="Rectangle: Rounded Corners 45">
                <a:extLst>
                  <a:ext uri="{FF2B5EF4-FFF2-40B4-BE49-F238E27FC236}">
                    <a16:creationId xmlns:a16="http://schemas.microsoft.com/office/drawing/2014/main" id="{76119B99-BA5B-20F4-8343-A7F9C96E8801}"/>
                  </a:ext>
                </a:extLst>
              </p:cNvPr>
              <p:cNvSpPr/>
              <p:nvPr/>
            </p:nvSpPr>
            <p:spPr>
              <a:xfrm>
                <a:off x="2266806" y="3389745"/>
                <a:ext cx="1159950" cy="549078"/>
              </a:xfrm>
              <a:prstGeom prst="roundRect">
                <a:avLst/>
              </a:prstGeom>
              <a:solidFill>
                <a:schemeClr val="accent3"/>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Negotiation Period</a:t>
                </a:r>
              </a:p>
            </p:txBody>
          </p:sp>
          <p:sp>
            <p:nvSpPr>
              <p:cNvPr id="47" name="Arrow: Right 46">
                <a:extLst>
                  <a:ext uri="{FF2B5EF4-FFF2-40B4-BE49-F238E27FC236}">
                    <a16:creationId xmlns:a16="http://schemas.microsoft.com/office/drawing/2014/main" id="{20084140-BBE6-6F7C-7C62-20C390E511B1}"/>
                  </a:ext>
                </a:extLst>
              </p:cNvPr>
              <p:cNvSpPr/>
              <p:nvPr/>
            </p:nvSpPr>
            <p:spPr>
              <a:xfrm>
                <a:off x="7408579" y="3565697"/>
                <a:ext cx="2042676" cy="510582"/>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400" b="1">
                    <a:solidFill>
                      <a:srgbClr val="FFFFFF"/>
                    </a:solidFill>
                    <a:latin typeface="Arial"/>
                  </a:rPr>
                  <a:t>MFP In Effect</a:t>
                </a:r>
              </a:p>
            </p:txBody>
          </p:sp>
          <p:sp>
            <p:nvSpPr>
              <p:cNvPr id="48" name="Rectangle: Rounded Corners 47">
                <a:extLst>
                  <a:ext uri="{FF2B5EF4-FFF2-40B4-BE49-F238E27FC236}">
                    <a16:creationId xmlns:a16="http://schemas.microsoft.com/office/drawing/2014/main" id="{CD3350A6-1910-DFCC-E5F5-071C79B32B9F}"/>
                  </a:ext>
                </a:extLst>
              </p:cNvPr>
              <p:cNvSpPr/>
              <p:nvPr/>
            </p:nvSpPr>
            <p:spPr>
              <a:xfrm>
                <a:off x="152400" y="3174645"/>
                <a:ext cx="9601200" cy="3073752"/>
              </a:xfrm>
              <a:prstGeom prst="roundRect">
                <a:avLst/>
              </a:prstGeom>
              <a:no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endParaRPr lang="en-US" sz="1800">
                  <a:solidFill>
                    <a:srgbClr val="461E96"/>
                  </a:solidFill>
                  <a:latin typeface="Arial"/>
                </a:endParaRPr>
              </a:p>
            </p:txBody>
          </p:sp>
        </p:grpSp>
        <p:sp>
          <p:nvSpPr>
            <p:cNvPr id="13" name="Rectangle: Rounded Corners 12">
              <a:extLst>
                <a:ext uri="{FF2B5EF4-FFF2-40B4-BE49-F238E27FC236}">
                  <a16:creationId xmlns:a16="http://schemas.microsoft.com/office/drawing/2014/main" id="{B291BFF8-A02D-7232-59D9-0BE7AE1462AD}"/>
                </a:ext>
              </a:extLst>
            </p:cNvPr>
            <p:cNvSpPr/>
            <p:nvPr/>
          </p:nvSpPr>
          <p:spPr>
            <a:xfrm>
              <a:off x="2947011" y="3120707"/>
              <a:ext cx="1169156" cy="503838"/>
            </a:xfrm>
            <a:prstGeom prst="roundRect">
              <a:avLst/>
            </a:prstGeom>
            <a:solidFill>
              <a:schemeClr val="accent3"/>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Negotiation Period Closes</a:t>
              </a:r>
            </a:p>
          </p:txBody>
        </p:sp>
        <p:sp>
          <p:nvSpPr>
            <p:cNvPr id="14" name="Rectangle: Rounded Corners 13">
              <a:extLst>
                <a:ext uri="{FF2B5EF4-FFF2-40B4-BE49-F238E27FC236}">
                  <a16:creationId xmlns:a16="http://schemas.microsoft.com/office/drawing/2014/main" id="{EC7779AE-92BB-AC81-9B04-1720F4D4B03B}"/>
                </a:ext>
              </a:extLst>
            </p:cNvPr>
            <p:cNvSpPr/>
            <p:nvPr/>
          </p:nvSpPr>
          <p:spPr>
            <a:xfrm>
              <a:off x="4265931" y="3120707"/>
              <a:ext cx="1169156" cy="503838"/>
            </a:xfrm>
            <a:prstGeom prst="roundRect">
              <a:avLst/>
            </a:prstGeom>
            <a:solidFill>
              <a:schemeClr val="accent3"/>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MFP Publication Date</a:t>
              </a:r>
            </a:p>
          </p:txBody>
        </p:sp>
        <p:sp>
          <p:nvSpPr>
            <p:cNvPr id="15" name="Rectangle: Rounded Corners 14">
              <a:extLst>
                <a:ext uri="{FF2B5EF4-FFF2-40B4-BE49-F238E27FC236}">
                  <a16:creationId xmlns:a16="http://schemas.microsoft.com/office/drawing/2014/main" id="{95CA8D3B-A82B-DE76-0B01-826E81FF4C11}"/>
                </a:ext>
              </a:extLst>
            </p:cNvPr>
            <p:cNvSpPr/>
            <p:nvPr/>
          </p:nvSpPr>
          <p:spPr>
            <a:xfrm>
              <a:off x="6879636" y="3120707"/>
              <a:ext cx="1169156" cy="503838"/>
            </a:xfrm>
            <a:prstGeom prst="roundRect">
              <a:avLst/>
            </a:prstGeom>
            <a:solidFill>
              <a:schemeClr val="accent3"/>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MFP Effective Date</a:t>
              </a:r>
            </a:p>
          </p:txBody>
        </p:sp>
      </p:grpSp>
      <p:sp>
        <p:nvSpPr>
          <p:cNvPr id="50" name="Title 1">
            <a:extLst>
              <a:ext uri="{FF2B5EF4-FFF2-40B4-BE49-F238E27FC236}">
                <a16:creationId xmlns:a16="http://schemas.microsoft.com/office/drawing/2014/main" id="{4D8C3264-8E86-0B27-A1C1-921C07D9EF3E}"/>
              </a:ext>
            </a:extLst>
          </p:cNvPr>
          <p:cNvSpPr txBox="1">
            <a:spLocks/>
          </p:cNvSpPr>
          <p:nvPr/>
        </p:nvSpPr>
        <p:spPr>
          <a:xfrm>
            <a:off x="1901873" y="1517175"/>
            <a:ext cx="2264945" cy="344484"/>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2667" b="1">
                <a:solidFill>
                  <a:srgbClr val="461E96"/>
                </a:solidFill>
                <a:latin typeface="Calibri" panose="020F0502020204030204" pitchFamily="34" charset="0"/>
                <a:ea typeface="DengXian" panose="02010600030101010101" pitchFamily="2" charset="-122"/>
              </a:rPr>
              <a:t>Opdivo</a:t>
            </a:r>
            <a:endParaRPr lang="en-US" sz="2133">
              <a:solidFill>
                <a:srgbClr val="461E96"/>
              </a:solidFill>
              <a:latin typeface="Arial"/>
            </a:endParaRPr>
          </a:p>
        </p:txBody>
      </p:sp>
      <p:sp>
        <p:nvSpPr>
          <p:cNvPr id="51" name="TextBox 50">
            <a:extLst>
              <a:ext uri="{FF2B5EF4-FFF2-40B4-BE49-F238E27FC236}">
                <a16:creationId xmlns:a16="http://schemas.microsoft.com/office/drawing/2014/main" id="{37DF3BA4-4A34-06A4-2AD9-891FE7652647}"/>
              </a:ext>
            </a:extLst>
          </p:cNvPr>
          <p:cNvSpPr txBox="1"/>
          <p:nvPr/>
        </p:nvSpPr>
        <p:spPr>
          <a:xfrm>
            <a:off x="156747" y="1956387"/>
            <a:ext cx="6096000" cy="203132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400" b="1">
                <a:solidFill>
                  <a:srgbClr val="461E96"/>
                </a:solidFill>
                <a:latin typeface="Calibri" panose="020F0502020204030204" pitchFamily="34" charset="0"/>
                <a:cs typeface="Calibri" panose="020F0502020204030204" pitchFamily="34" charset="0"/>
              </a:rPr>
              <a:t>MFR: </a:t>
            </a:r>
            <a:r>
              <a:rPr lang="en-US" sz="1400" b="1">
                <a:solidFill>
                  <a:srgbClr val="3B3B3B"/>
                </a:solidFill>
                <a:latin typeface="Calibri" panose="020F0502020204030204" pitchFamily="34" charset="0"/>
                <a:cs typeface="Calibri" panose="020F0502020204030204" pitchFamily="34" charset="0"/>
              </a:rPr>
              <a:t>BMS</a:t>
            </a:r>
            <a:endParaRPr lang="en-US" sz="1400" b="1">
              <a:solidFill>
                <a:srgbClr val="461E96"/>
              </a:solidFill>
              <a:latin typeface="Calibri" panose="020F0502020204030204" pitchFamily="34" charset="0"/>
              <a:cs typeface="Calibri" panose="020F0502020204030204" pitchFamily="34" charset="0"/>
            </a:endParaRPr>
          </a:p>
          <a:p>
            <a:pPr defTabSz="812760">
              <a:defRPr/>
            </a:pPr>
            <a:r>
              <a:rPr lang="en-US" sz="1400" b="1">
                <a:solidFill>
                  <a:srgbClr val="461E96"/>
                </a:solidFill>
                <a:latin typeface="Calibri" panose="020F0502020204030204" pitchFamily="34" charset="0"/>
                <a:cs typeface="Calibri" panose="020F0502020204030204" pitchFamily="34" charset="0"/>
              </a:rPr>
              <a:t>Approvals:</a:t>
            </a:r>
          </a:p>
          <a:p>
            <a:pPr marL="742876" lvl="1" indent="-285724" defTabSz="812760">
              <a:buFont typeface="Arial" panose="020B0604020202020204" pitchFamily="34" charset="0"/>
              <a:buChar char="•"/>
              <a:defRPr/>
            </a:pPr>
            <a:r>
              <a:rPr lang="en-US" sz="1400" b="1">
                <a:solidFill>
                  <a:srgbClr val="3B3B3B"/>
                </a:solidFill>
                <a:latin typeface="Calibri" panose="020F0502020204030204" pitchFamily="34" charset="0"/>
                <a:cs typeface="Calibri" panose="020F0502020204030204" pitchFamily="34" charset="0"/>
              </a:rPr>
              <a:t>December 2014 – Advanced Melanoma (Orphan)</a:t>
            </a:r>
          </a:p>
          <a:p>
            <a:pPr marL="742876" lvl="1" indent="-285724" defTabSz="812760">
              <a:buFont typeface="Arial" panose="020B0604020202020204" pitchFamily="34" charset="0"/>
              <a:buChar char="•"/>
              <a:defRPr/>
            </a:pPr>
            <a:r>
              <a:rPr lang="en-US" sz="1400" b="1">
                <a:solidFill>
                  <a:srgbClr val="3B3B3B"/>
                </a:solidFill>
                <a:latin typeface="Calibri" panose="020F0502020204030204" pitchFamily="34" charset="0"/>
                <a:cs typeface="Calibri" panose="020F0502020204030204" pitchFamily="34" charset="0"/>
              </a:rPr>
              <a:t>March 2015 – Advanced Non-Small Cell Lung Cancer (Non-Orphan)</a:t>
            </a:r>
            <a:endParaRPr lang="en-US" sz="1400">
              <a:solidFill>
                <a:srgbClr val="461E96"/>
              </a:solidFill>
              <a:latin typeface="Calibri" panose="020F0502020204030204" pitchFamily="34" charset="0"/>
              <a:cs typeface="Calibri" panose="020F0502020204030204" pitchFamily="34" charset="0"/>
            </a:endParaRPr>
          </a:p>
          <a:p>
            <a:pPr defTabSz="914309">
              <a:defRPr/>
            </a:pPr>
            <a:r>
              <a:rPr lang="en-US" sz="1400" b="1">
                <a:solidFill>
                  <a:srgbClr val="461E96"/>
                </a:solidFill>
                <a:latin typeface="Calibri" panose="020F0502020204030204" pitchFamily="34" charset="0"/>
                <a:cs typeface="Calibri" panose="020F0502020204030204" pitchFamily="34" charset="0"/>
              </a:rPr>
              <a:t>Years Since Approval:</a:t>
            </a:r>
          </a:p>
          <a:p>
            <a:pPr marL="742876" lvl="1" indent="-285724" defTabSz="812760">
              <a:buFont typeface="Arial" panose="020B0604020202020204" pitchFamily="34" charset="0"/>
              <a:buChar char="•"/>
              <a:defRPr/>
            </a:pPr>
            <a:r>
              <a:rPr lang="en-US" sz="1400">
                <a:solidFill>
                  <a:srgbClr val="3B3B3B"/>
                </a:solidFill>
                <a:latin typeface="Calibri" panose="020F0502020204030204" pitchFamily="34" charset="0"/>
                <a:cs typeface="Calibri" panose="020F0502020204030204" pitchFamily="34" charset="0"/>
              </a:rPr>
              <a:t>IPAY 2028: &lt;11 Years = </a:t>
            </a:r>
            <a:r>
              <a:rPr lang="en-US" sz="1400" b="1">
                <a:solidFill>
                  <a:srgbClr val="E22F00"/>
                </a:solidFill>
                <a:latin typeface="Calibri" panose="020F0502020204030204" pitchFamily="34" charset="0"/>
                <a:cs typeface="Calibri" panose="020F0502020204030204" pitchFamily="34" charset="0"/>
              </a:rPr>
              <a:t>Ineligible</a:t>
            </a:r>
          </a:p>
          <a:p>
            <a:pPr marL="742876" lvl="1" indent="-285724" defTabSz="812760">
              <a:buFont typeface="Arial" panose="020B0604020202020204" pitchFamily="34" charset="0"/>
              <a:buChar char="•"/>
              <a:defRPr/>
            </a:pPr>
            <a:r>
              <a:rPr lang="en-US" sz="1400">
                <a:solidFill>
                  <a:srgbClr val="3B3B3B"/>
                </a:solidFill>
                <a:latin typeface="Calibri" panose="020F0502020204030204" pitchFamily="34" charset="0"/>
                <a:cs typeface="Calibri" panose="020F0502020204030204" pitchFamily="34" charset="0"/>
              </a:rPr>
              <a:t>IPAY 2029:</a:t>
            </a:r>
            <a:r>
              <a:rPr lang="en-US" sz="1400">
                <a:solidFill>
                  <a:srgbClr val="461E96"/>
                </a:solidFill>
                <a:latin typeface="Calibri" panose="020F0502020204030204" pitchFamily="34" charset="0"/>
                <a:cs typeface="Calibri" panose="020F0502020204030204" pitchFamily="34" charset="0"/>
              </a:rPr>
              <a:t> </a:t>
            </a:r>
            <a:r>
              <a:rPr lang="en-US" sz="1400">
                <a:solidFill>
                  <a:srgbClr val="3B3B3B"/>
                </a:solidFill>
                <a:latin typeface="Calibri" panose="020F0502020204030204" pitchFamily="34" charset="0"/>
                <a:cs typeface="Calibri" panose="020F0502020204030204" pitchFamily="34" charset="0"/>
              </a:rPr>
              <a:t>&gt;11 Years = </a:t>
            </a:r>
            <a:r>
              <a:rPr lang="en-US" sz="1400" b="1">
                <a:solidFill>
                  <a:srgbClr val="00B050"/>
                </a:solidFill>
                <a:latin typeface="Calibri" panose="020F0502020204030204" pitchFamily="34" charset="0"/>
                <a:cs typeface="Calibri" panose="020F0502020204030204" pitchFamily="34" charset="0"/>
              </a:rPr>
              <a:t>Eligible</a:t>
            </a:r>
          </a:p>
          <a:p>
            <a:pPr indent="-152384" defTabSz="812760">
              <a:defRPr/>
            </a:pPr>
            <a:r>
              <a:rPr lang="en-US" sz="1400" b="1">
                <a:solidFill>
                  <a:srgbClr val="461E96"/>
                </a:solidFill>
                <a:latin typeface="Calibri" panose="020F0502020204030204" pitchFamily="34" charset="0"/>
                <a:cs typeface="Calibri" panose="020F0502020204030204" pitchFamily="34" charset="0"/>
              </a:rPr>
              <a:t>Expected Bios:  </a:t>
            </a:r>
            <a:r>
              <a:rPr lang="en-US" sz="1400" b="1">
                <a:solidFill>
                  <a:srgbClr val="3B3B3B"/>
                </a:solidFill>
                <a:latin typeface="Calibri" panose="020F0502020204030204" pitchFamily="34" charset="0"/>
                <a:cs typeface="Calibri" panose="020F0502020204030204" pitchFamily="34" charset="0"/>
              </a:rPr>
              <a:t>December 2028</a:t>
            </a:r>
          </a:p>
          <a:p>
            <a:pPr marL="457155" lvl="1" defTabSz="812760">
              <a:defRPr/>
            </a:pPr>
            <a:endParaRPr lang="en-US" sz="1400" b="1">
              <a:solidFill>
                <a:srgbClr val="00B050"/>
              </a:solidFill>
              <a:latin typeface="Calibri" panose="020F0502020204030204" pitchFamily="34" charset="0"/>
              <a:cs typeface="Calibri" panose="020F0502020204030204" pitchFamily="34" charset="0"/>
            </a:endParaRPr>
          </a:p>
        </p:txBody>
      </p:sp>
      <p:sp>
        <p:nvSpPr>
          <p:cNvPr id="52" name="Title 1">
            <a:extLst>
              <a:ext uri="{FF2B5EF4-FFF2-40B4-BE49-F238E27FC236}">
                <a16:creationId xmlns:a16="http://schemas.microsoft.com/office/drawing/2014/main" id="{1D319A67-218E-3D5E-4257-784215AFD57B}"/>
              </a:ext>
            </a:extLst>
          </p:cNvPr>
          <p:cNvSpPr txBox="1">
            <a:spLocks/>
          </p:cNvSpPr>
          <p:nvPr/>
        </p:nvSpPr>
        <p:spPr>
          <a:xfrm>
            <a:off x="8025188" y="1517172"/>
            <a:ext cx="3023813" cy="241040"/>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2667" b="1">
                <a:solidFill>
                  <a:srgbClr val="461E96"/>
                </a:solidFill>
                <a:latin typeface="Calibri" panose="020F0502020204030204" pitchFamily="34" charset="0"/>
                <a:ea typeface="DengXian" panose="02010600030101010101" pitchFamily="2" charset="-122"/>
              </a:rPr>
              <a:t>Keytruda</a:t>
            </a:r>
            <a:endParaRPr lang="en-US" sz="3733">
              <a:solidFill>
                <a:srgbClr val="461E96"/>
              </a:solidFill>
              <a:latin typeface="Arial"/>
            </a:endParaRPr>
          </a:p>
        </p:txBody>
      </p:sp>
      <p:sp>
        <p:nvSpPr>
          <p:cNvPr id="53" name="TextBox 52">
            <a:extLst>
              <a:ext uri="{FF2B5EF4-FFF2-40B4-BE49-F238E27FC236}">
                <a16:creationId xmlns:a16="http://schemas.microsoft.com/office/drawing/2014/main" id="{95416989-3BB9-00D2-BCEB-70CA8889CBD6}"/>
              </a:ext>
            </a:extLst>
          </p:cNvPr>
          <p:cNvSpPr txBox="1"/>
          <p:nvPr/>
        </p:nvSpPr>
        <p:spPr>
          <a:xfrm>
            <a:off x="6252747" y="1934937"/>
            <a:ext cx="6096000" cy="203132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400" b="1">
                <a:solidFill>
                  <a:srgbClr val="461E96"/>
                </a:solidFill>
                <a:latin typeface="Calibri" panose="020F0502020204030204" pitchFamily="34" charset="0"/>
                <a:cs typeface="Calibri" panose="020F0502020204030204" pitchFamily="34" charset="0"/>
              </a:rPr>
              <a:t>MFR: </a:t>
            </a:r>
            <a:r>
              <a:rPr lang="en-US" sz="1400" b="1">
                <a:solidFill>
                  <a:srgbClr val="3B3B3B"/>
                </a:solidFill>
                <a:latin typeface="Calibri" panose="020F0502020204030204" pitchFamily="34" charset="0"/>
                <a:cs typeface="Calibri" panose="020F0502020204030204" pitchFamily="34" charset="0"/>
              </a:rPr>
              <a:t>Merck</a:t>
            </a:r>
          </a:p>
          <a:p>
            <a:pPr defTabSz="812760">
              <a:defRPr/>
            </a:pPr>
            <a:r>
              <a:rPr lang="en-US" sz="1400" b="1">
                <a:solidFill>
                  <a:srgbClr val="461E96"/>
                </a:solidFill>
                <a:latin typeface="Calibri" panose="020F0502020204030204" pitchFamily="34" charset="0"/>
                <a:cs typeface="Calibri" panose="020F0502020204030204" pitchFamily="34" charset="0"/>
              </a:rPr>
              <a:t>Approvals:</a:t>
            </a:r>
          </a:p>
          <a:p>
            <a:pPr marL="742876" lvl="1" indent="-285724" defTabSz="812760">
              <a:buFont typeface="Arial" panose="020B0604020202020204" pitchFamily="34" charset="0"/>
              <a:buChar char="•"/>
              <a:defRPr/>
            </a:pPr>
            <a:r>
              <a:rPr lang="en-US" sz="1400" b="1">
                <a:solidFill>
                  <a:srgbClr val="3B3B3B"/>
                </a:solidFill>
                <a:latin typeface="Calibri" panose="020F0502020204030204" pitchFamily="34" charset="0"/>
                <a:cs typeface="Calibri" panose="020F0502020204030204" pitchFamily="34" charset="0"/>
              </a:rPr>
              <a:t>September 2014 – Advanced Melanoma (Orphan)</a:t>
            </a:r>
            <a:endParaRPr lang="en-US" sz="1400">
              <a:solidFill>
                <a:srgbClr val="461E96"/>
              </a:solidFill>
              <a:latin typeface="Calibri" panose="020F0502020204030204" pitchFamily="34" charset="0"/>
              <a:cs typeface="Calibri" panose="020F0502020204030204" pitchFamily="34" charset="0"/>
            </a:endParaRPr>
          </a:p>
          <a:p>
            <a:pPr marL="742876" lvl="1" indent="-285724" defTabSz="812760">
              <a:buFont typeface="Arial" panose="020B0604020202020204" pitchFamily="34" charset="0"/>
              <a:buChar char="•"/>
              <a:defRPr/>
            </a:pPr>
            <a:r>
              <a:rPr lang="en-US" sz="1400" b="1">
                <a:solidFill>
                  <a:srgbClr val="3B3B3B"/>
                </a:solidFill>
                <a:latin typeface="Calibri" panose="020F0502020204030204" pitchFamily="34" charset="0"/>
                <a:cs typeface="Calibri" panose="020F0502020204030204" pitchFamily="34" charset="0"/>
              </a:rPr>
              <a:t>October 2015 – Advanced Non-Small Cell Lung Cancer (Non-Orphan)</a:t>
            </a:r>
            <a:endParaRPr lang="en-US" sz="1400">
              <a:solidFill>
                <a:srgbClr val="461E96"/>
              </a:solidFill>
              <a:latin typeface="Calibri" panose="020F0502020204030204" pitchFamily="34" charset="0"/>
              <a:cs typeface="Calibri" panose="020F0502020204030204" pitchFamily="34" charset="0"/>
            </a:endParaRPr>
          </a:p>
          <a:p>
            <a:pPr defTabSz="914309">
              <a:defRPr/>
            </a:pPr>
            <a:r>
              <a:rPr lang="en-US" sz="1400" b="1">
                <a:solidFill>
                  <a:srgbClr val="461E96"/>
                </a:solidFill>
                <a:latin typeface="Calibri" panose="020F0502020204030204" pitchFamily="34" charset="0"/>
                <a:cs typeface="Calibri" panose="020F0502020204030204" pitchFamily="34" charset="0"/>
              </a:rPr>
              <a:t>Years Since Approval:</a:t>
            </a:r>
          </a:p>
          <a:p>
            <a:pPr marL="742876" lvl="1" indent="-285724" defTabSz="812760">
              <a:buFont typeface="Arial" panose="020B0604020202020204" pitchFamily="34" charset="0"/>
              <a:buChar char="•"/>
              <a:defRPr/>
            </a:pPr>
            <a:r>
              <a:rPr lang="en-US" sz="1400">
                <a:solidFill>
                  <a:srgbClr val="3B3B3B"/>
                </a:solidFill>
                <a:latin typeface="Calibri" panose="020F0502020204030204" pitchFamily="34" charset="0"/>
                <a:cs typeface="Calibri" panose="020F0502020204030204" pitchFamily="34" charset="0"/>
              </a:rPr>
              <a:t>IPAY 2028: &lt;11 Years = </a:t>
            </a:r>
            <a:r>
              <a:rPr lang="en-US" sz="1400" b="1">
                <a:solidFill>
                  <a:srgbClr val="E22F00"/>
                </a:solidFill>
                <a:latin typeface="Calibri" panose="020F0502020204030204" pitchFamily="34" charset="0"/>
                <a:cs typeface="Calibri" panose="020F0502020204030204" pitchFamily="34" charset="0"/>
              </a:rPr>
              <a:t>Ineligible</a:t>
            </a:r>
          </a:p>
          <a:p>
            <a:pPr marL="742876" lvl="1" indent="-285724" defTabSz="812760">
              <a:buFont typeface="Arial" panose="020B0604020202020204" pitchFamily="34" charset="0"/>
              <a:buChar char="•"/>
              <a:defRPr/>
            </a:pPr>
            <a:r>
              <a:rPr lang="en-US" sz="1400">
                <a:solidFill>
                  <a:srgbClr val="3B3B3B"/>
                </a:solidFill>
                <a:latin typeface="Calibri" panose="020F0502020204030204" pitchFamily="34" charset="0"/>
                <a:cs typeface="Calibri" panose="020F0502020204030204" pitchFamily="34" charset="0"/>
              </a:rPr>
              <a:t>IPAY 2029:</a:t>
            </a:r>
            <a:r>
              <a:rPr lang="en-US" sz="1400">
                <a:solidFill>
                  <a:srgbClr val="461E96"/>
                </a:solidFill>
                <a:latin typeface="Calibri" panose="020F0502020204030204" pitchFamily="34" charset="0"/>
                <a:cs typeface="Calibri" panose="020F0502020204030204" pitchFamily="34" charset="0"/>
              </a:rPr>
              <a:t> </a:t>
            </a:r>
            <a:r>
              <a:rPr lang="en-US" sz="1400">
                <a:solidFill>
                  <a:srgbClr val="3B3B3B"/>
                </a:solidFill>
                <a:latin typeface="Calibri" panose="020F0502020204030204" pitchFamily="34" charset="0"/>
                <a:cs typeface="Calibri" panose="020F0502020204030204" pitchFamily="34" charset="0"/>
              </a:rPr>
              <a:t>&gt;11 Years = </a:t>
            </a:r>
            <a:r>
              <a:rPr lang="en-US" sz="1400" b="1">
                <a:solidFill>
                  <a:srgbClr val="00B050"/>
                </a:solidFill>
                <a:latin typeface="Calibri" panose="020F0502020204030204" pitchFamily="34" charset="0"/>
                <a:cs typeface="Calibri" panose="020F0502020204030204" pitchFamily="34" charset="0"/>
              </a:rPr>
              <a:t>Eligible</a:t>
            </a:r>
          </a:p>
          <a:p>
            <a:pPr indent="-152384" defTabSz="812760">
              <a:defRPr/>
            </a:pPr>
            <a:r>
              <a:rPr lang="en-US" sz="1400" b="1">
                <a:solidFill>
                  <a:srgbClr val="461E96"/>
                </a:solidFill>
                <a:latin typeface="Calibri" panose="020F0502020204030204" pitchFamily="34" charset="0"/>
                <a:cs typeface="Calibri" panose="020F0502020204030204" pitchFamily="34" charset="0"/>
              </a:rPr>
              <a:t>Expected Bios:  </a:t>
            </a:r>
            <a:r>
              <a:rPr lang="en-US" sz="1400" b="1">
                <a:solidFill>
                  <a:srgbClr val="3B3B3B"/>
                </a:solidFill>
                <a:latin typeface="Calibri" panose="020F0502020204030204" pitchFamily="34" charset="0"/>
                <a:cs typeface="Calibri" panose="020F0502020204030204" pitchFamily="34" charset="0"/>
              </a:rPr>
              <a:t>May 2029</a:t>
            </a:r>
          </a:p>
          <a:p>
            <a:pPr marL="742876" lvl="1" indent="-285724" defTabSz="812760">
              <a:buFont typeface="Arial" panose="020B0604020202020204" pitchFamily="34" charset="0"/>
              <a:buChar char="•"/>
              <a:defRPr/>
            </a:pPr>
            <a:endParaRPr lang="en-US" sz="1400" b="1">
              <a:solidFill>
                <a:srgbClr val="00B050"/>
              </a:solidFill>
              <a:latin typeface="Calibri" panose="020F0502020204030204" pitchFamily="34" charset="0"/>
              <a:cs typeface="Calibri" panose="020F0502020204030204" pitchFamily="34" charset="0"/>
            </a:endParaRPr>
          </a:p>
        </p:txBody>
      </p:sp>
      <p:sp>
        <p:nvSpPr>
          <p:cNvPr id="57" name="Title 1">
            <a:extLst>
              <a:ext uri="{FF2B5EF4-FFF2-40B4-BE49-F238E27FC236}">
                <a16:creationId xmlns:a16="http://schemas.microsoft.com/office/drawing/2014/main" id="{87D74236-43A9-459F-6935-BCEEB532E986}"/>
              </a:ext>
            </a:extLst>
          </p:cNvPr>
          <p:cNvSpPr txBox="1">
            <a:spLocks/>
          </p:cNvSpPr>
          <p:nvPr/>
        </p:nvSpPr>
        <p:spPr>
          <a:xfrm>
            <a:off x="698261" y="363214"/>
            <a:ext cx="10816961" cy="960967"/>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a:solidFill>
                  <a:srgbClr val="461E96"/>
                </a:solidFill>
                <a:latin typeface="Arial"/>
                <a:ea typeface="DengXian" panose="02010600030101010101" pitchFamily="2" charset="-122"/>
              </a:rPr>
              <a:t>Big Beautiful Bill set to have massive implications on MFP selected products</a:t>
            </a:r>
            <a:endParaRPr lang="en-US">
              <a:solidFill>
                <a:srgbClr val="461E96"/>
              </a:solidFill>
              <a:latin typeface="Arial"/>
            </a:endParaRPr>
          </a:p>
        </p:txBody>
      </p:sp>
      <p:sp>
        <p:nvSpPr>
          <p:cNvPr id="58" name="TextBox 57">
            <a:extLst>
              <a:ext uri="{FF2B5EF4-FFF2-40B4-BE49-F238E27FC236}">
                <a16:creationId xmlns:a16="http://schemas.microsoft.com/office/drawing/2014/main" id="{EC75B922-CB95-FC82-6ABE-5CC89B591C01}"/>
              </a:ext>
            </a:extLst>
          </p:cNvPr>
          <p:cNvSpPr txBox="1"/>
          <p:nvPr/>
        </p:nvSpPr>
        <p:spPr>
          <a:xfrm>
            <a:off x="2992214" y="3798354"/>
            <a:ext cx="6308537" cy="707694"/>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333" b="1">
                <a:solidFill>
                  <a:srgbClr val="3B3B3B"/>
                </a:solidFill>
                <a:latin typeface="Arial"/>
              </a:rPr>
              <a:t>Result: </a:t>
            </a:r>
          </a:p>
          <a:p>
            <a:pPr algn="ctr" defTabSz="812760">
              <a:defRPr/>
            </a:pPr>
            <a:r>
              <a:rPr lang="en-US" sz="1333" b="1">
                <a:solidFill>
                  <a:srgbClr val="E6008C"/>
                </a:solidFill>
                <a:latin typeface="Arial"/>
              </a:rPr>
              <a:t>Both Keytruda &amp; Opdivo are likely to see their selection delayed until 2029</a:t>
            </a:r>
            <a:r>
              <a:rPr lang="en-US" sz="1333">
                <a:solidFill>
                  <a:srgbClr val="3B3B3B"/>
                </a:solidFill>
                <a:latin typeface="Arial"/>
              </a:rPr>
              <a:t>. Depending on biosimilar launch date, either product may not receive MFP </a:t>
            </a:r>
          </a:p>
        </p:txBody>
      </p:sp>
      <p:sp>
        <p:nvSpPr>
          <p:cNvPr id="8" name="TextBox 7">
            <a:extLst>
              <a:ext uri="{FF2B5EF4-FFF2-40B4-BE49-F238E27FC236}">
                <a16:creationId xmlns:a16="http://schemas.microsoft.com/office/drawing/2014/main" id="{7578C866-AB66-75DE-678B-775B51B6FAD2}"/>
              </a:ext>
            </a:extLst>
          </p:cNvPr>
          <p:cNvSpPr txBox="1"/>
          <p:nvPr/>
        </p:nvSpPr>
        <p:spPr>
          <a:xfrm>
            <a:off x="879057" y="5419078"/>
            <a:ext cx="1289647" cy="246221"/>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Feb. 1, 2026</a:t>
            </a:r>
          </a:p>
        </p:txBody>
      </p:sp>
      <p:sp>
        <p:nvSpPr>
          <p:cNvPr id="11" name="TextBox 10">
            <a:extLst>
              <a:ext uri="{FF2B5EF4-FFF2-40B4-BE49-F238E27FC236}">
                <a16:creationId xmlns:a16="http://schemas.microsoft.com/office/drawing/2014/main" id="{74431239-427F-3408-0127-2A1B90A25979}"/>
              </a:ext>
            </a:extLst>
          </p:cNvPr>
          <p:cNvSpPr txBox="1"/>
          <p:nvPr/>
        </p:nvSpPr>
        <p:spPr>
          <a:xfrm>
            <a:off x="7178731" y="5426217"/>
            <a:ext cx="1289647" cy="246221"/>
          </a:xfrm>
          <a:prstGeom prst="rect">
            <a:avLst/>
          </a:prstGeom>
          <a:noFill/>
          <a:ln>
            <a:noFill/>
          </a:ln>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000" b="1">
                <a:solidFill>
                  <a:srgbClr val="FFFFFF"/>
                </a:solidFill>
                <a:latin typeface="Arial"/>
              </a:rPr>
              <a:t>Feb. 1, 2028</a:t>
            </a:r>
          </a:p>
        </p:txBody>
      </p:sp>
      <p:sp>
        <p:nvSpPr>
          <p:cNvPr id="25" name="Rectangle: Rounded Corners 24">
            <a:extLst>
              <a:ext uri="{FF2B5EF4-FFF2-40B4-BE49-F238E27FC236}">
                <a16:creationId xmlns:a16="http://schemas.microsoft.com/office/drawing/2014/main" id="{D2B01D4A-E929-CA8A-712F-8E0DF12C2B0C}"/>
              </a:ext>
            </a:extLst>
          </p:cNvPr>
          <p:cNvSpPr/>
          <p:nvPr/>
        </p:nvSpPr>
        <p:spPr>
          <a:xfrm>
            <a:off x="776180" y="4949924"/>
            <a:ext cx="1390797" cy="303629"/>
          </a:xfrm>
          <a:prstGeom prst="roundRect">
            <a:avLst/>
          </a:prstGeom>
          <a:solidFill>
            <a:schemeClr val="accent2"/>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Deadline to submit biosimilar delay</a:t>
            </a:r>
          </a:p>
        </p:txBody>
      </p:sp>
      <p:cxnSp>
        <p:nvCxnSpPr>
          <p:cNvPr id="26" name="Straight Connector 25">
            <a:extLst>
              <a:ext uri="{FF2B5EF4-FFF2-40B4-BE49-F238E27FC236}">
                <a16:creationId xmlns:a16="http://schemas.microsoft.com/office/drawing/2014/main" id="{D1D2EF43-178F-B023-3479-E69C60688024}"/>
              </a:ext>
            </a:extLst>
          </p:cNvPr>
          <p:cNvCxnSpPr>
            <a:cxnSpLocks/>
          </p:cNvCxnSpPr>
          <p:nvPr/>
        </p:nvCxnSpPr>
        <p:spPr>
          <a:xfrm flipV="1">
            <a:off x="1346111" y="5260581"/>
            <a:ext cx="0" cy="304131"/>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D6BF9CB-55A5-2A30-D67F-9A56117F4722}"/>
              </a:ext>
            </a:extLst>
          </p:cNvPr>
          <p:cNvSpPr txBox="1">
            <a:spLocks/>
          </p:cNvSpPr>
          <p:nvPr/>
        </p:nvSpPr>
        <p:spPr>
          <a:xfrm>
            <a:off x="679924" y="4498239"/>
            <a:ext cx="3023813" cy="241040"/>
          </a:xfrm>
          <a:prstGeom prst="rect">
            <a:avLst/>
          </a:prstGeom>
        </p:spPr>
        <p:txBody>
          <a:bodyPr vert="horz" lIns="0" tIns="0" rIns="0" bIns="0" rtlCol="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812760">
              <a:defRPr/>
            </a:pPr>
            <a:r>
              <a:rPr lang="en-US" sz="1867" b="1">
                <a:solidFill>
                  <a:srgbClr val="461E96"/>
                </a:solidFill>
                <a:latin typeface="Calibri" panose="020F0502020204030204" pitchFamily="34" charset="0"/>
                <a:ea typeface="DengXian" panose="02010600030101010101" pitchFamily="2" charset="-122"/>
              </a:rPr>
              <a:t>IPAY 2029 Timeline</a:t>
            </a:r>
            <a:endParaRPr lang="en-US" b="1">
              <a:solidFill>
                <a:srgbClr val="461E96"/>
              </a:solidFill>
              <a:latin typeface="Arial"/>
            </a:endParaRPr>
          </a:p>
        </p:txBody>
      </p:sp>
      <p:sp>
        <p:nvSpPr>
          <p:cNvPr id="28" name="Rectangle: Rounded Corners 27">
            <a:extLst>
              <a:ext uri="{FF2B5EF4-FFF2-40B4-BE49-F238E27FC236}">
                <a16:creationId xmlns:a16="http://schemas.microsoft.com/office/drawing/2014/main" id="{386B4716-B254-5A52-1B03-037A38DA28CA}"/>
              </a:ext>
            </a:extLst>
          </p:cNvPr>
          <p:cNvSpPr/>
          <p:nvPr/>
        </p:nvSpPr>
        <p:spPr>
          <a:xfrm>
            <a:off x="7023764" y="4946548"/>
            <a:ext cx="1390797" cy="303629"/>
          </a:xfrm>
          <a:prstGeom prst="roundRect">
            <a:avLst/>
          </a:prstGeom>
          <a:solidFill>
            <a:schemeClr val="accent2"/>
          </a:solidFill>
          <a:ln>
            <a:solidFill>
              <a:srgbClr val="461E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812760">
              <a:defRPr/>
            </a:pPr>
            <a:r>
              <a:rPr lang="en-US" sz="1051">
                <a:solidFill>
                  <a:srgbClr val="FFFFFF"/>
                </a:solidFill>
                <a:latin typeface="Arial"/>
              </a:rPr>
              <a:t>Latest date for bios marketing</a:t>
            </a:r>
          </a:p>
        </p:txBody>
      </p:sp>
      <p:cxnSp>
        <p:nvCxnSpPr>
          <p:cNvPr id="29" name="Straight Connector 28">
            <a:extLst>
              <a:ext uri="{FF2B5EF4-FFF2-40B4-BE49-F238E27FC236}">
                <a16:creationId xmlns:a16="http://schemas.microsoft.com/office/drawing/2014/main" id="{6B0964EA-8356-A2ED-EB57-C58F54747A40}"/>
              </a:ext>
            </a:extLst>
          </p:cNvPr>
          <p:cNvCxnSpPr>
            <a:cxnSpLocks/>
          </p:cNvCxnSpPr>
          <p:nvPr/>
        </p:nvCxnSpPr>
        <p:spPr>
          <a:xfrm flipV="1">
            <a:off x="7719160" y="5230013"/>
            <a:ext cx="0" cy="298311"/>
          </a:xfrm>
          <a:prstGeom prst="line">
            <a:avLst/>
          </a:prstGeom>
          <a:ln>
            <a:solidFill>
              <a:srgbClr val="461E9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A59A82-5DC8-15BF-8D3E-47528F92742A}"/>
              </a:ext>
            </a:extLst>
          </p:cNvPr>
          <p:cNvSpPr txBox="1"/>
          <p:nvPr/>
        </p:nvSpPr>
        <p:spPr>
          <a:xfrm>
            <a:off x="10628392" y="6646722"/>
            <a:ext cx="1506823" cy="276999"/>
          </a:xfrm>
          <a:prstGeom prst="rect">
            <a:avLst/>
          </a:prstGeom>
          <a:noFill/>
        </p:spPr>
        <p:txBody>
          <a:bodyPr wrap="none" lIns="0" tIns="0" rIns="0" bIns="0" rtlCol="0">
            <a:spAutoFit/>
          </a:bodyPr>
          <a:lstStyle/>
          <a:p>
            <a:pPr defTabSz="609539">
              <a:defRPr/>
            </a:pPr>
            <a:r>
              <a:rPr lang="en-US" sz="900" dirty="0">
                <a:solidFill>
                  <a:srgbClr val="3B3B3B"/>
                </a:solidFill>
                <a:latin typeface="Arial"/>
              </a:rPr>
              <a:t>Source: FDA, CMS Guidance</a:t>
            </a:r>
          </a:p>
          <a:p>
            <a:pPr defTabSz="609539">
              <a:defRPr/>
            </a:pPr>
            <a:endParaRPr lang="en-US" sz="900" dirty="0">
              <a:solidFill>
                <a:srgbClr val="464646"/>
              </a:solidFill>
              <a:latin typeface="Arial"/>
            </a:endParaRPr>
          </a:p>
        </p:txBody>
      </p:sp>
    </p:spTree>
    <p:extLst>
      <p:ext uri="{BB962C8B-B14F-4D97-AF65-F5344CB8AC3E}">
        <p14:creationId xmlns:p14="http://schemas.microsoft.com/office/powerpoint/2010/main" val="132574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77578-9260-276D-B8FE-273F1EBB8961}"/>
            </a:ext>
          </a:extLst>
        </p:cNvPr>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6C76977E-447F-443D-0AE8-713FD10DE1F1}"/>
              </a:ext>
            </a:extLst>
          </p:cNvPr>
          <p:cNvGraphicFramePr>
            <a:graphicFrameLocks noGrp="1"/>
          </p:cNvGraphicFramePr>
          <p:nvPr/>
        </p:nvGraphicFramePr>
        <p:xfrm>
          <a:off x="703008" y="5042777"/>
          <a:ext cx="6145264" cy="1659467"/>
        </p:xfrm>
        <a:graphic>
          <a:graphicData uri="http://schemas.openxmlformats.org/drawingml/2006/table">
            <a:tbl>
              <a:tblPr firstRow="1" bandRow="1">
                <a:tableStyleId>{5C22544A-7EE6-4342-B048-85BDC9FD1C3A}</a:tableStyleId>
              </a:tblPr>
              <a:tblGrid>
                <a:gridCol w="1268464">
                  <a:extLst>
                    <a:ext uri="{9D8B030D-6E8A-4147-A177-3AD203B41FA5}">
                      <a16:colId xmlns:a16="http://schemas.microsoft.com/office/drawing/2014/main" val="755737597"/>
                    </a:ext>
                  </a:extLst>
                </a:gridCol>
                <a:gridCol w="2438400">
                  <a:extLst>
                    <a:ext uri="{9D8B030D-6E8A-4147-A177-3AD203B41FA5}">
                      <a16:colId xmlns:a16="http://schemas.microsoft.com/office/drawing/2014/main" val="4136785335"/>
                    </a:ext>
                  </a:extLst>
                </a:gridCol>
                <a:gridCol w="2438400">
                  <a:extLst>
                    <a:ext uri="{9D8B030D-6E8A-4147-A177-3AD203B41FA5}">
                      <a16:colId xmlns:a16="http://schemas.microsoft.com/office/drawing/2014/main" val="75516150"/>
                    </a:ext>
                  </a:extLst>
                </a:gridCol>
              </a:tblGrid>
              <a:tr h="494453">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n-lt"/>
                        </a:rPr>
                        <a:t>Active Ingredient(s)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Pembrolizumab</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Pembrolizumab</a:t>
                      </a:r>
                    </a:p>
                  </a:txBody>
                  <a:tcPr marL="121920" marR="121920" marT="60960" marB="60960" anchor="ctr">
                    <a:solidFill>
                      <a:schemeClr val="bg1">
                        <a:lumMod val="95000"/>
                      </a:schemeClr>
                    </a:solidFill>
                  </a:tcPr>
                </a:tc>
                <a:extLst>
                  <a:ext uri="{0D108BD9-81ED-4DB2-BD59-A6C34878D82A}">
                    <a16:rowId xmlns:a16="http://schemas.microsoft.com/office/drawing/2014/main" val="2585674101"/>
                  </a:ext>
                </a:extLst>
              </a:tr>
              <a:tr h="494453">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900" b="1" i="0" u="none" strike="noStrike" dirty="0">
                        <a:solidFill>
                          <a:schemeClr val="bg1"/>
                        </a:solidFill>
                        <a:effectLst/>
                        <a:latin typeface="+mn-lt"/>
                      </a:endParaRPr>
                    </a:p>
                  </a:txBody>
                  <a:tcPr anchor="ctr">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N/A</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dirty="0">
                          <a:solidFill>
                            <a:schemeClr val="tx2"/>
                          </a:solidFill>
                          <a:effectLst/>
                        </a:rPr>
                        <a:t>Hyaluronidase</a:t>
                      </a:r>
                    </a:p>
                  </a:txBody>
                  <a:tcPr marL="121920" marR="121920" marT="60960" marB="60960" anchor="ctr">
                    <a:solidFill>
                      <a:schemeClr val="bg1">
                        <a:lumMod val="95000"/>
                      </a:schemeClr>
                    </a:solidFill>
                  </a:tcPr>
                </a:tc>
                <a:extLst>
                  <a:ext uri="{0D108BD9-81ED-4DB2-BD59-A6C34878D82A}">
                    <a16:rowId xmlns:a16="http://schemas.microsoft.com/office/drawing/2014/main" val="1660118934"/>
                  </a:ext>
                </a:extLst>
              </a:tr>
              <a:tr h="6705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n-lt"/>
                        </a:rPr>
                        <a:t>Combined for IRA Negotiation?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No</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i="0" u="none" strike="noStrike">
                          <a:solidFill>
                            <a:srgbClr val="262626"/>
                          </a:solidFill>
                          <a:effectLst/>
                          <a:latin typeface="+mn-lt"/>
                        </a:rPr>
                        <a:t>Yes</a:t>
                      </a:r>
                    </a:p>
                  </a:txBody>
                  <a:tcPr anchor="ctr">
                    <a:solidFill>
                      <a:schemeClr val="bg1">
                        <a:lumMod val="95000"/>
                      </a:schemeClr>
                    </a:solidFill>
                  </a:tcPr>
                </a:tc>
                <a:extLst>
                  <a:ext uri="{0D108BD9-81ED-4DB2-BD59-A6C34878D82A}">
                    <a16:rowId xmlns:a16="http://schemas.microsoft.com/office/drawing/2014/main" val="684369019"/>
                  </a:ext>
                </a:extLst>
              </a:tr>
            </a:tbl>
          </a:graphicData>
        </a:graphic>
      </p:graphicFrame>
      <p:sp>
        <p:nvSpPr>
          <p:cNvPr id="3" name="Title 2">
            <a:extLst>
              <a:ext uri="{FF2B5EF4-FFF2-40B4-BE49-F238E27FC236}">
                <a16:creationId xmlns:a16="http://schemas.microsoft.com/office/drawing/2014/main" id="{CE85ECC6-AEDF-D8B1-529A-587DE8B27C6E}"/>
              </a:ext>
            </a:extLst>
          </p:cNvPr>
          <p:cNvSpPr>
            <a:spLocks noGrp="1"/>
          </p:cNvSpPr>
          <p:nvPr>
            <p:ph type="title"/>
          </p:nvPr>
        </p:nvSpPr>
        <p:spPr>
          <a:xfrm>
            <a:off x="408735" y="54933"/>
            <a:ext cx="11478467" cy="882863"/>
          </a:xfrm>
        </p:spPr>
        <p:txBody>
          <a:bodyPr/>
          <a:lstStyle/>
          <a:p>
            <a:r>
              <a:rPr lang="en-US" dirty="0"/>
              <a:t>Products that share the same active ingredient, are considered one product in the eyes of IRA</a:t>
            </a:r>
          </a:p>
        </p:txBody>
      </p:sp>
      <p:sp>
        <p:nvSpPr>
          <p:cNvPr id="4" name="Date Placeholder 3">
            <a:extLst>
              <a:ext uri="{FF2B5EF4-FFF2-40B4-BE49-F238E27FC236}">
                <a16:creationId xmlns:a16="http://schemas.microsoft.com/office/drawing/2014/main" id="{5EB8C3D1-1C91-9730-07AB-1DA01B02B232}"/>
              </a:ext>
            </a:extLst>
          </p:cNvPr>
          <p:cNvSpPr>
            <a:spLocks noGrp="1"/>
          </p:cNvSpPr>
          <p:nvPr>
            <p:ph type="dt" sz="half" idx="10"/>
          </p:nvPr>
        </p:nvSpPr>
        <p:spPr/>
        <p:txBody>
          <a:bodyPr/>
          <a:lstStyle/>
          <a:p>
            <a:pPr defTabSz="609585">
              <a:defRPr/>
            </a:pPr>
            <a:fld id="{CAD6AD30-5BAD-4179-A2CD-7F6B09F84631}" type="datetime1">
              <a:rPr lang="en-US">
                <a:solidFill>
                  <a:srgbClr val="461E96"/>
                </a:solidFill>
              </a:rPr>
              <a:pPr defTabSz="609585">
                <a:defRPr/>
              </a:pPr>
              <a:t>11/15/2025</a:t>
            </a:fld>
            <a:endParaRPr lang="en-US">
              <a:solidFill>
                <a:srgbClr val="461E96"/>
              </a:solidFill>
            </a:endParaRPr>
          </a:p>
        </p:txBody>
      </p:sp>
      <p:sp>
        <p:nvSpPr>
          <p:cNvPr id="5" name="Slide Number Placeholder 4">
            <a:extLst>
              <a:ext uri="{FF2B5EF4-FFF2-40B4-BE49-F238E27FC236}">
                <a16:creationId xmlns:a16="http://schemas.microsoft.com/office/drawing/2014/main" id="{40D75B9B-77AD-B05C-5C2C-A00198D6E21F}"/>
              </a:ext>
            </a:extLst>
          </p:cNvPr>
          <p:cNvSpPr>
            <a:spLocks noGrp="1"/>
          </p:cNvSpPr>
          <p:nvPr>
            <p:ph type="sldNum" sz="quarter" idx="12"/>
          </p:nvPr>
        </p:nvSpPr>
        <p:spPr/>
        <p:txBody>
          <a:bodyPr/>
          <a:lstStyle/>
          <a:p>
            <a:pPr defTabSz="609585">
              <a:defRPr/>
            </a:pPr>
            <a:fld id="{F207DD7E-2893-4952-BB40-9A5B851D3DD5}" type="slidenum">
              <a:rPr lang="en-US">
                <a:solidFill>
                  <a:srgbClr val="461E96"/>
                </a:solidFill>
              </a:rPr>
              <a:pPr defTabSz="609585">
                <a:defRPr/>
              </a:pPr>
              <a:t>9</a:t>
            </a:fld>
            <a:endParaRPr lang="en-US">
              <a:solidFill>
                <a:srgbClr val="461E96"/>
              </a:solidFill>
            </a:endParaRPr>
          </a:p>
        </p:txBody>
      </p:sp>
      <p:sp>
        <p:nvSpPr>
          <p:cNvPr id="6" name="Footer Placeholder 5">
            <a:extLst>
              <a:ext uri="{FF2B5EF4-FFF2-40B4-BE49-F238E27FC236}">
                <a16:creationId xmlns:a16="http://schemas.microsoft.com/office/drawing/2014/main" id="{81206713-B590-28C0-AEA6-C682869FAE17}"/>
              </a:ext>
            </a:extLst>
          </p:cNvPr>
          <p:cNvSpPr>
            <a:spLocks noGrp="1"/>
          </p:cNvSpPr>
          <p:nvPr>
            <p:ph type="ftr" sz="quarter" idx="13"/>
          </p:nvPr>
        </p:nvSpPr>
        <p:spPr/>
        <p:txBody>
          <a:bodyPr/>
          <a:lstStyle/>
          <a:p>
            <a:pPr defTabSz="609585">
              <a:defRPr/>
            </a:pPr>
            <a:r>
              <a:rPr lang="en-US">
                <a:solidFill>
                  <a:srgbClr val="461E96"/>
                </a:solidFill>
              </a:rPr>
              <a:t>Confidential</a:t>
            </a:r>
          </a:p>
        </p:txBody>
      </p:sp>
      <p:sp>
        <p:nvSpPr>
          <p:cNvPr id="22" name="TextBox 21">
            <a:extLst>
              <a:ext uri="{FF2B5EF4-FFF2-40B4-BE49-F238E27FC236}">
                <a16:creationId xmlns:a16="http://schemas.microsoft.com/office/drawing/2014/main" id="{F152AE6D-3A68-E1D3-C3A9-498FCDDCFE82}"/>
              </a:ext>
            </a:extLst>
          </p:cNvPr>
          <p:cNvSpPr txBox="1"/>
          <p:nvPr/>
        </p:nvSpPr>
        <p:spPr>
          <a:xfrm>
            <a:off x="7584523" y="4808555"/>
            <a:ext cx="4271211" cy="1846083"/>
          </a:xfrm>
          <a:prstGeom prst="rect">
            <a:avLst/>
          </a:prstGeom>
          <a:noFill/>
        </p:spPr>
        <p:txBody>
          <a:bodyPr wrap="square" lIns="0" tIns="0" rIns="0" bIns="0" rtlCol="0">
            <a:spAutoFit/>
          </a:bodyPr>
          <a:lstStyle/>
          <a:p>
            <a:pPr defTabSz="609585">
              <a:defRPr/>
            </a:pPr>
            <a:r>
              <a:rPr lang="en-US" sz="1333" b="1" dirty="0">
                <a:solidFill>
                  <a:srgbClr val="3B3B3B"/>
                </a:solidFill>
                <a:latin typeface="Arial"/>
              </a:rPr>
              <a:t>Although both products share pembrolizumab, the inclusion of an additional active ingredient, hyaluronidase qualifies </a:t>
            </a:r>
            <a:r>
              <a:rPr lang="en-US" sz="1333" b="1" u="sng" dirty="0" err="1">
                <a:solidFill>
                  <a:srgbClr val="E6008C"/>
                </a:solidFill>
                <a:latin typeface="Arial"/>
              </a:rPr>
              <a:t>Qlex</a:t>
            </a:r>
            <a:r>
              <a:rPr lang="en-US" sz="1333" b="1" u="sng" dirty="0">
                <a:solidFill>
                  <a:srgbClr val="E6008C"/>
                </a:solidFill>
                <a:latin typeface="Arial"/>
              </a:rPr>
              <a:t> as a different product and thus not aggregated with Keytruda for MFP negotiation.</a:t>
            </a:r>
          </a:p>
          <a:p>
            <a:pPr defTabSz="609585">
              <a:defRPr/>
            </a:pPr>
            <a:endParaRPr lang="en-US" sz="1333" b="1" u="sng" dirty="0">
              <a:solidFill>
                <a:srgbClr val="3B3B3B"/>
              </a:solidFill>
              <a:latin typeface="Arial"/>
            </a:endParaRPr>
          </a:p>
          <a:p>
            <a:pPr defTabSz="609585">
              <a:defRPr/>
            </a:pPr>
            <a:r>
              <a:rPr lang="en-US" sz="1333" b="1" u="sng" dirty="0">
                <a:solidFill>
                  <a:srgbClr val="461E96"/>
                </a:solidFill>
                <a:latin typeface="Arial"/>
              </a:rPr>
              <a:t>Note: CMS has elected to maintain this provision in final guidance but plans to revisit for IPAY 2029</a:t>
            </a:r>
          </a:p>
          <a:p>
            <a:pPr defTabSz="609585">
              <a:defRPr/>
            </a:pPr>
            <a:endParaRPr lang="en-US" sz="1333" b="1" dirty="0">
              <a:solidFill>
                <a:srgbClr val="3B3B3B"/>
              </a:solidFill>
              <a:latin typeface="Arial"/>
            </a:endParaRPr>
          </a:p>
        </p:txBody>
      </p:sp>
      <p:sp>
        <p:nvSpPr>
          <p:cNvPr id="25" name="TextBox 24">
            <a:extLst>
              <a:ext uri="{FF2B5EF4-FFF2-40B4-BE49-F238E27FC236}">
                <a16:creationId xmlns:a16="http://schemas.microsoft.com/office/drawing/2014/main" id="{BEFC2A77-7B8B-BCA5-C7D8-C73915436D4E}"/>
              </a:ext>
            </a:extLst>
          </p:cNvPr>
          <p:cNvSpPr txBox="1"/>
          <p:nvPr/>
        </p:nvSpPr>
        <p:spPr>
          <a:xfrm>
            <a:off x="628150" y="1634279"/>
            <a:ext cx="4485605" cy="205121"/>
          </a:xfrm>
          <a:prstGeom prst="rect">
            <a:avLst/>
          </a:prstGeom>
          <a:noFill/>
        </p:spPr>
        <p:txBody>
          <a:bodyPr wrap="square" lIns="0" tIns="0" rIns="0" bIns="0" rtlCol="0">
            <a:spAutoFit/>
          </a:bodyPr>
          <a:lstStyle/>
          <a:p>
            <a:pPr defTabSz="609585">
              <a:defRPr/>
            </a:pPr>
            <a:r>
              <a:rPr lang="en-US" sz="1333" b="1" dirty="0">
                <a:solidFill>
                  <a:srgbClr val="461E96"/>
                </a:solidFill>
                <a:latin typeface="Arial"/>
              </a:rPr>
              <a:t>Example 1:</a:t>
            </a:r>
          </a:p>
        </p:txBody>
      </p:sp>
      <p:graphicFrame>
        <p:nvGraphicFramePr>
          <p:cNvPr id="26" name="Table 25">
            <a:extLst>
              <a:ext uri="{FF2B5EF4-FFF2-40B4-BE49-F238E27FC236}">
                <a16:creationId xmlns:a16="http://schemas.microsoft.com/office/drawing/2014/main" id="{B0B6AB4E-8F8C-CF94-E29F-7C39CDF4C49C}"/>
              </a:ext>
            </a:extLst>
          </p:cNvPr>
          <p:cNvGraphicFramePr>
            <a:graphicFrameLocks noGrp="1"/>
          </p:cNvGraphicFramePr>
          <p:nvPr/>
        </p:nvGraphicFramePr>
        <p:xfrm>
          <a:off x="628150" y="1892531"/>
          <a:ext cx="6316669" cy="2133600"/>
        </p:xfrm>
        <a:graphic>
          <a:graphicData uri="http://schemas.openxmlformats.org/drawingml/2006/table">
            <a:tbl>
              <a:tblPr firstRow="1" bandRow="1">
                <a:tableStyleId>{5C22544A-7EE6-4342-B048-85BDC9FD1C3A}</a:tableStyleId>
              </a:tblPr>
              <a:tblGrid>
                <a:gridCol w="1406145">
                  <a:extLst>
                    <a:ext uri="{9D8B030D-6E8A-4147-A177-3AD203B41FA5}">
                      <a16:colId xmlns:a16="http://schemas.microsoft.com/office/drawing/2014/main" val="755737597"/>
                    </a:ext>
                  </a:extLst>
                </a:gridCol>
                <a:gridCol w="1636841">
                  <a:extLst>
                    <a:ext uri="{9D8B030D-6E8A-4147-A177-3AD203B41FA5}">
                      <a16:colId xmlns:a16="http://schemas.microsoft.com/office/drawing/2014/main" val="4136785335"/>
                    </a:ext>
                  </a:extLst>
                </a:gridCol>
                <a:gridCol w="1636841">
                  <a:extLst>
                    <a:ext uri="{9D8B030D-6E8A-4147-A177-3AD203B41FA5}">
                      <a16:colId xmlns:a16="http://schemas.microsoft.com/office/drawing/2014/main" val="75516150"/>
                    </a:ext>
                  </a:extLst>
                </a:gridCol>
                <a:gridCol w="1636841">
                  <a:extLst>
                    <a:ext uri="{9D8B030D-6E8A-4147-A177-3AD203B41FA5}">
                      <a16:colId xmlns:a16="http://schemas.microsoft.com/office/drawing/2014/main" val="3896028606"/>
                    </a:ext>
                  </a:extLst>
                </a:gridCol>
              </a:tblGrid>
              <a:tr h="4876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n-lt"/>
                        </a:rPr>
                        <a:t>Active Ingredient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err="1">
                          <a:solidFill>
                            <a:srgbClr val="262626"/>
                          </a:solidFill>
                          <a:effectLst/>
                          <a:latin typeface="+mn-lt"/>
                        </a:rPr>
                        <a:t>Semaglutide</a:t>
                      </a:r>
                      <a:endParaRPr lang="en-US" sz="1300" b="1" i="0" u="none" strike="noStrike" dirty="0">
                        <a:solidFill>
                          <a:srgbClr val="262626"/>
                        </a:solidFill>
                        <a:effectLst/>
                        <a:latin typeface="+mn-lt"/>
                      </a:endParaRP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err="1">
                          <a:solidFill>
                            <a:srgbClr val="262626"/>
                          </a:solidFill>
                          <a:effectLst/>
                          <a:latin typeface="+mn-lt"/>
                        </a:rPr>
                        <a:t>Semaglutide</a:t>
                      </a:r>
                      <a:endParaRPr lang="en-US" sz="1300" b="1" i="0" u="none" strike="noStrike" dirty="0">
                        <a:solidFill>
                          <a:srgbClr val="262626"/>
                        </a:solidFill>
                        <a:effectLst/>
                        <a:latin typeface="+mn-lt"/>
                      </a:endParaRPr>
                    </a:p>
                  </a:txBody>
                  <a:tcPr marL="121920" marR="121920" marT="60960" marB="60960" anchor="c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err="1">
                          <a:solidFill>
                            <a:srgbClr val="262626"/>
                          </a:solidFill>
                          <a:effectLst/>
                          <a:latin typeface="+mn-lt"/>
                        </a:rPr>
                        <a:t>Semaglutide</a:t>
                      </a:r>
                      <a:endParaRPr lang="en-US" sz="1300" b="1" i="0" u="none" strike="noStrike" dirty="0">
                        <a:solidFill>
                          <a:srgbClr val="262626"/>
                        </a:solidFill>
                        <a:effectLst/>
                        <a:latin typeface="+mn-lt"/>
                      </a:endParaRPr>
                    </a:p>
                  </a:txBody>
                  <a:tcPr marL="121920" marR="121920" marT="60960" marB="60960" anchor="ctr">
                    <a:solidFill>
                      <a:schemeClr val="bg1">
                        <a:lumMod val="95000"/>
                      </a:schemeClr>
                    </a:solidFill>
                  </a:tcPr>
                </a:tc>
                <a:extLst>
                  <a:ext uri="{0D108BD9-81ED-4DB2-BD59-A6C34878D82A}">
                    <a16:rowId xmlns:a16="http://schemas.microsoft.com/office/drawing/2014/main" val="2585674101"/>
                  </a:ext>
                </a:extLst>
              </a:tr>
              <a:tr h="3251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Indication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T2 Diabetes </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Obesity</a:t>
                      </a:r>
                    </a:p>
                  </a:txBody>
                  <a:tcPr marL="121920" marR="121920" marT="60960" marB="60960" anchor="c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T2 Diabetes </a:t>
                      </a:r>
                    </a:p>
                  </a:txBody>
                  <a:tcPr marL="121920" marR="121920" marT="60960" marB="60960" anchor="ctr">
                    <a:solidFill>
                      <a:schemeClr val="bg1">
                        <a:lumMod val="95000"/>
                      </a:schemeClr>
                    </a:solidFill>
                  </a:tcPr>
                </a:tc>
                <a:extLst>
                  <a:ext uri="{0D108BD9-81ED-4DB2-BD59-A6C34878D82A}">
                    <a16:rowId xmlns:a16="http://schemas.microsoft.com/office/drawing/2014/main" val="3110328982"/>
                  </a:ext>
                </a:extLst>
              </a:tr>
              <a:tr h="3251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Form</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Injectable</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Injectable</a:t>
                      </a:r>
                    </a:p>
                  </a:txBody>
                  <a:tcPr marL="121920" marR="121920" marT="60960" marB="60960" anchor="c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Oral</a:t>
                      </a:r>
                    </a:p>
                  </a:txBody>
                  <a:tcPr marL="121920" marR="121920" marT="60960" marB="60960" anchor="ctr">
                    <a:solidFill>
                      <a:schemeClr val="bg1">
                        <a:lumMod val="95000"/>
                      </a:schemeClr>
                    </a:solidFill>
                  </a:tcPr>
                </a:tc>
                <a:extLst>
                  <a:ext uri="{0D108BD9-81ED-4DB2-BD59-A6C34878D82A}">
                    <a16:rowId xmlns:a16="http://schemas.microsoft.com/office/drawing/2014/main" val="2688122397"/>
                  </a:ext>
                </a:extLst>
              </a:tr>
              <a:tr h="32512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FDA Approval</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2017</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2021</a:t>
                      </a:r>
                    </a:p>
                  </a:txBody>
                  <a:tcPr marL="121920" marR="121920" marT="60960" marB="60960" anchor="ctr">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2019</a:t>
                      </a:r>
                    </a:p>
                  </a:txBody>
                  <a:tcPr marL="121920" marR="121920" marT="60960" marB="60960" anchor="ctr">
                    <a:solidFill>
                      <a:schemeClr val="bg1">
                        <a:lumMod val="95000"/>
                      </a:schemeClr>
                    </a:solidFill>
                  </a:tcPr>
                </a:tc>
                <a:extLst>
                  <a:ext uri="{0D108BD9-81ED-4DB2-BD59-A6C34878D82A}">
                    <a16:rowId xmlns:a16="http://schemas.microsoft.com/office/drawing/2014/main" val="1400337679"/>
                  </a:ext>
                </a:extLst>
              </a:tr>
              <a:tr h="67056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i="0" u="none" strike="noStrike" dirty="0">
                          <a:solidFill>
                            <a:schemeClr val="bg1"/>
                          </a:solidFill>
                          <a:effectLst/>
                          <a:latin typeface="+mn-lt"/>
                        </a:rPr>
                        <a:t>Combined for IRA Negotiation?</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b="1" i="0" u="none" strike="noStrike" dirty="0">
                          <a:solidFill>
                            <a:srgbClr val="262626"/>
                          </a:solidFill>
                          <a:effectLst/>
                          <a:latin typeface="+mn-lt"/>
                        </a:rPr>
                        <a:t>Yes</a:t>
                      </a:r>
                    </a:p>
                  </a:txBody>
                  <a:tcPr marL="121920" marR="121920" marT="60960" marB="60960" anchor="ctr">
                    <a:lnL w="12700" cap="flat" cmpd="sng" algn="ctr">
                      <a:solidFill>
                        <a:schemeClr val="bg1"/>
                      </a:solidFill>
                      <a:prstDash val="solid"/>
                      <a:round/>
                      <a:headEnd type="none" w="med" len="med"/>
                      <a:tailEnd type="none" w="med" len="med"/>
                    </a:lnL>
                    <a:solidFill>
                      <a:schemeClr val="bg1">
                        <a:lumMod val="95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200" b="0" i="0" u="none" strike="noStrike">
                        <a:solidFill>
                          <a:srgbClr val="262626"/>
                        </a:solidFill>
                        <a:effectLst/>
                        <a:latin typeface="+mn-lt"/>
                      </a:endParaRPr>
                    </a:p>
                  </a:txBody>
                  <a:tcPr anchor="ctr">
                    <a:solidFill>
                      <a:schemeClr val="bg1">
                        <a:lumMod val="95000"/>
                      </a:schemeClr>
                    </a:solidFill>
                  </a:tcPr>
                </a:tc>
                <a:tc hMerge="1">
                  <a:txBody>
                    <a:bodyPr/>
                    <a:lstStyle/>
                    <a:p>
                      <a:endParaRPr dirty="0"/>
                    </a:p>
                  </a:txBody>
                  <a:tcPr anchor="ctr">
                    <a:lnL w="12700" cap="flat" cmpd="sng" algn="ctr">
                      <a:solidFill>
                        <a:schemeClr val="bg1"/>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684369019"/>
                  </a:ext>
                </a:extLst>
              </a:tr>
            </a:tbl>
          </a:graphicData>
        </a:graphic>
      </p:graphicFrame>
      <p:sp>
        <p:nvSpPr>
          <p:cNvPr id="32" name="TextBox 31">
            <a:extLst>
              <a:ext uri="{FF2B5EF4-FFF2-40B4-BE49-F238E27FC236}">
                <a16:creationId xmlns:a16="http://schemas.microsoft.com/office/drawing/2014/main" id="{0E3573FF-55E1-8616-B347-27FB853E2C2E}"/>
              </a:ext>
            </a:extLst>
          </p:cNvPr>
          <p:cNvSpPr txBox="1"/>
          <p:nvPr/>
        </p:nvSpPr>
        <p:spPr>
          <a:xfrm>
            <a:off x="7584523" y="2403079"/>
            <a:ext cx="4404923" cy="1025602"/>
          </a:xfrm>
          <a:prstGeom prst="rect">
            <a:avLst/>
          </a:prstGeom>
          <a:noFill/>
        </p:spPr>
        <p:txBody>
          <a:bodyPr wrap="square" lIns="0" tIns="0" rIns="0" bIns="0" rtlCol="0">
            <a:spAutoFit/>
          </a:bodyPr>
          <a:lstStyle/>
          <a:p>
            <a:pPr defTabSz="609585">
              <a:defRPr/>
            </a:pPr>
            <a:r>
              <a:rPr lang="en-US" sz="1333" b="1" dirty="0">
                <a:solidFill>
                  <a:srgbClr val="3B3B3B"/>
                </a:solidFill>
                <a:latin typeface="Arial"/>
              </a:rPr>
              <a:t>Due to identical active ingredients, IRA would consider Ozempic, </a:t>
            </a:r>
            <a:r>
              <a:rPr lang="en-US" sz="1333" b="1" dirty="0" err="1">
                <a:solidFill>
                  <a:srgbClr val="3B3B3B"/>
                </a:solidFill>
                <a:latin typeface="Arial"/>
              </a:rPr>
              <a:t>Wegovy</a:t>
            </a:r>
            <a:r>
              <a:rPr lang="en-US" sz="1333" b="1" dirty="0">
                <a:solidFill>
                  <a:srgbClr val="3B3B3B"/>
                </a:solidFill>
                <a:latin typeface="Arial"/>
              </a:rPr>
              <a:t>, and </a:t>
            </a:r>
            <a:r>
              <a:rPr lang="en-US" sz="1333" b="1" dirty="0" err="1">
                <a:solidFill>
                  <a:srgbClr val="3B3B3B"/>
                </a:solidFill>
                <a:latin typeface="Arial"/>
              </a:rPr>
              <a:t>Rybelsus</a:t>
            </a:r>
            <a:r>
              <a:rPr lang="en-US" sz="1333" b="1" dirty="0">
                <a:solidFill>
                  <a:srgbClr val="3B3B3B"/>
                </a:solidFill>
                <a:latin typeface="Arial"/>
              </a:rPr>
              <a:t> as the same products for purposes of negotiation and were all selected for IPAY 2027</a:t>
            </a:r>
          </a:p>
          <a:p>
            <a:pPr defTabSz="609585">
              <a:defRPr/>
            </a:pPr>
            <a:endParaRPr lang="en-US" sz="1333" b="1" dirty="0">
              <a:solidFill>
                <a:srgbClr val="3B3B3B"/>
              </a:solidFill>
              <a:latin typeface="Arial"/>
            </a:endParaRPr>
          </a:p>
        </p:txBody>
      </p:sp>
      <p:sp>
        <p:nvSpPr>
          <p:cNvPr id="34" name="TextBox 33">
            <a:extLst>
              <a:ext uri="{FF2B5EF4-FFF2-40B4-BE49-F238E27FC236}">
                <a16:creationId xmlns:a16="http://schemas.microsoft.com/office/drawing/2014/main" id="{22357D12-8AA9-177B-E300-243FFE06490E}"/>
              </a:ext>
            </a:extLst>
          </p:cNvPr>
          <p:cNvSpPr txBox="1"/>
          <p:nvPr/>
        </p:nvSpPr>
        <p:spPr>
          <a:xfrm>
            <a:off x="703008" y="4798201"/>
            <a:ext cx="4485605" cy="205121"/>
          </a:xfrm>
          <a:prstGeom prst="rect">
            <a:avLst/>
          </a:prstGeom>
          <a:noFill/>
        </p:spPr>
        <p:txBody>
          <a:bodyPr wrap="square" lIns="0" tIns="0" rIns="0" bIns="0" rtlCol="0">
            <a:spAutoFit/>
          </a:bodyPr>
          <a:lstStyle/>
          <a:p>
            <a:pPr defTabSz="609585">
              <a:defRPr/>
            </a:pPr>
            <a:r>
              <a:rPr lang="en-US" sz="1333" b="1">
                <a:solidFill>
                  <a:srgbClr val="461E96"/>
                </a:solidFill>
                <a:latin typeface="Arial"/>
              </a:rPr>
              <a:t>Example 2:</a:t>
            </a:r>
          </a:p>
        </p:txBody>
      </p:sp>
      <p:cxnSp>
        <p:nvCxnSpPr>
          <p:cNvPr id="36" name="Straight Connector 35">
            <a:extLst>
              <a:ext uri="{FF2B5EF4-FFF2-40B4-BE49-F238E27FC236}">
                <a16:creationId xmlns:a16="http://schemas.microsoft.com/office/drawing/2014/main" id="{42A8F540-D23D-86C8-D7BE-1D40E8962944}"/>
              </a:ext>
            </a:extLst>
          </p:cNvPr>
          <p:cNvCxnSpPr>
            <a:cxnSpLocks/>
          </p:cNvCxnSpPr>
          <p:nvPr/>
        </p:nvCxnSpPr>
        <p:spPr>
          <a:xfrm flipH="1">
            <a:off x="229159" y="4211520"/>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40" descr="A green check mark in a circle&#10;&#10;Description automatically generated">
            <a:extLst>
              <a:ext uri="{FF2B5EF4-FFF2-40B4-BE49-F238E27FC236}">
                <a16:creationId xmlns:a16="http://schemas.microsoft.com/office/drawing/2014/main" id="{2DEF26F7-518B-9697-3F40-023BA34B6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390" y="5062916"/>
            <a:ext cx="415473" cy="415473"/>
          </a:xfrm>
          <a:prstGeom prst="rect">
            <a:avLst/>
          </a:prstGeom>
        </p:spPr>
      </p:pic>
      <p:pic>
        <p:nvPicPr>
          <p:cNvPr id="42" name="Picture 41" descr="A green check mark in a circle&#10;&#10;Description automatically generated">
            <a:extLst>
              <a:ext uri="{FF2B5EF4-FFF2-40B4-BE49-F238E27FC236}">
                <a16:creationId xmlns:a16="http://schemas.microsoft.com/office/drawing/2014/main" id="{B6FCB6E7-9BDC-D912-9F26-7227FED1E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5613" y="5061868"/>
            <a:ext cx="415473" cy="415473"/>
          </a:xfrm>
          <a:prstGeom prst="rect">
            <a:avLst/>
          </a:prstGeom>
        </p:spPr>
      </p:pic>
      <p:sp>
        <p:nvSpPr>
          <p:cNvPr id="16" name="Title 9">
            <a:extLst>
              <a:ext uri="{FF2B5EF4-FFF2-40B4-BE49-F238E27FC236}">
                <a16:creationId xmlns:a16="http://schemas.microsoft.com/office/drawing/2014/main" id="{F76CCC30-9D4D-1625-4169-B99A33C89DF8}"/>
              </a:ext>
            </a:extLst>
          </p:cNvPr>
          <p:cNvSpPr txBox="1">
            <a:spLocks/>
          </p:cNvSpPr>
          <p:nvPr/>
        </p:nvSpPr>
        <p:spPr>
          <a:xfrm>
            <a:off x="349083" y="1017964"/>
            <a:ext cx="12192000" cy="439565"/>
          </a:xfrm>
          <a:prstGeom prst="rect">
            <a:avLst/>
          </a:prstGeom>
        </p:spPr>
        <p:txBody>
          <a:bodyPr vert="horz" lIns="0" tIns="0" rIns="0" bIns="0" rtlCol="0" anchor="t"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sz="2200" kern="1200">
                <a:solidFill>
                  <a:schemeClr val="tx1"/>
                </a:solidFill>
                <a:latin typeface="+mj-lt"/>
                <a:ea typeface="+mj-ea"/>
                <a:cs typeface="Arial" panose="020B0604020202020204" pitchFamily="34" charset="0"/>
              </a:defRPr>
            </a:lvl1pPr>
          </a:lstStyle>
          <a:p>
            <a:pPr defTabSz="914377">
              <a:defRPr/>
            </a:pPr>
            <a:r>
              <a:rPr lang="en-US" sz="1733" dirty="0">
                <a:solidFill>
                  <a:srgbClr val="3B3B3B"/>
                </a:solidFill>
                <a:latin typeface="Arial"/>
              </a:rPr>
              <a:t>Fixed combinations will still be considered mutually exclusive with respect to IRA </a:t>
            </a:r>
          </a:p>
        </p:txBody>
      </p:sp>
      <p:sp>
        <p:nvSpPr>
          <p:cNvPr id="7" name="TextBox 6">
            <a:extLst>
              <a:ext uri="{FF2B5EF4-FFF2-40B4-BE49-F238E27FC236}">
                <a16:creationId xmlns:a16="http://schemas.microsoft.com/office/drawing/2014/main" id="{3456EA13-6FF4-4C28-D63D-CA19C8813778}"/>
              </a:ext>
            </a:extLst>
          </p:cNvPr>
          <p:cNvSpPr txBox="1"/>
          <p:nvPr/>
        </p:nvSpPr>
        <p:spPr>
          <a:xfrm>
            <a:off x="2408155" y="4624457"/>
            <a:ext cx="1728325" cy="389787"/>
          </a:xfrm>
          <a:prstGeom prst="rect">
            <a:avLst/>
          </a:prstGeom>
          <a:noFill/>
        </p:spPr>
        <p:txBody>
          <a:bodyPr wrap="square" lIns="0" tIns="0" rIns="0" bIns="0" rtlCol="0">
            <a:spAutoFit/>
          </a:bodyPr>
          <a:lstStyle/>
          <a:p>
            <a:pPr algn="ctr" defTabSz="609585">
              <a:defRPr/>
            </a:pPr>
            <a:r>
              <a:rPr lang="en-US" sz="1600" b="1" dirty="0">
                <a:solidFill>
                  <a:srgbClr val="461E96"/>
                </a:solidFill>
                <a:latin typeface="Arial"/>
              </a:rPr>
              <a:t>Keytruda (IV)</a:t>
            </a:r>
          </a:p>
          <a:p>
            <a:pPr algn="ctr" defTabSz="609585">
              <a:defRPr/>
            </a:pPr>
            <a:r>
              <a:rPr lang="en-US" sz="933" b="1" dirty="0">
                <a:solidFill>
                  <a:srgbClr val="E6008C"/>
                </a:solidFill>
                <a:latin typeface="Arial"/>
              </a:rPr>
              <a:t>MFR: Merck</a:t>
            </a:r>
            <a:endParaRPr lang="en-US" sz="1333" b="1" dirty="0">
              <a:solidFill>
                <a:srgbClr val="E6008C"/>
              </a:solidFill>
              <a:latin typeface="Arial"/>
            </a:endParaRPr>
          </a:p>
        </p:txBody>
      </p:sp>
      <p:sp>
        <p:nvSpPr>
          <p:cNvPr id="8" name="TextBox 7">
            <a:extLst>
              <a:ext uri="{FF2B5EF4-FFF2-40B4-BE49-F238E27FC236}">
                <a16:creationId xmlns:a16="http://schemas.microsoft.com/office/drawing/2014/main" id="{212BE7B4-FEEA-951C-B8D7-46C59AD34314}"/>
              </a:ext>
            </a:extLst>
          </p:cNvPr>
          <p:cNvSpPr txBox="1"/>
          <p:nvPr/>
        </p:nvSpPr>
        <p:spPr>
          <a:xfrm>
            <a:off x="4721970" y="4595985"/>
            <a:ext cx="1728325" cy="389787"/>
          </a:xfrm>
          <a:prstGeom prst="rect">
            <a:avLst/>
          </a:prstGeom>
          <a:noFill/>
        </p:spPr>
        <p:txBody>
          <a:bodyPr wrap="square" lIns="0" tIns="0" rIns="0" bIns="0" rtlCol="0">
            <a:spAutoFit/>
          </a:bodyPr>
          <a:lstStyle/>
          <a:p>
            <a:pPr algn="ctr" defTabSz="609585">
              <a:defRPr/>
            </a:pPr>
            <a:r>
              <a:rPr lang="en-US" sz="1600" b="1" dirty="0">
                <a:solidFill>
                  <a:srgbClr val="461E96"/>
                </a:solidFill>
                <a:latin typeface="Arial"/>
              </a:rPr>
              <a:t>Keytruda </a:t>
            </a:r>
            <a:r>
              <a:rPr lang="en-US" sz="1600" b="1" dirty="0" err="1">
                <a:solidFill>
                  <a:srgbClr val="461E96"/>
                </a:solidFill>
                <a:latin typeface="Arial"/>
              </a:rPr>
              <a:t>Qlex</a:t>
            </a:r>
            <a:endParaRPr lang="en-US" sz="1600" b="1" dirty="0">
              <a:solidFill>
                <a:srgbClr val="461E96"/>
              </a:solidFill>
              <a:latin typeface="Arial"/>
            </a:endParaRPr>
          </a:p>
          <a:p>
            <a:pPr algn="ctr" defTabSz="609585">
              <a:defRPr/>
            </a:pPr>
            <a:r>
              <a:rPr lang="en-US" sz="933" b="1" dirty="0">
                <a:solidFill>
                  <a:srgbClr val="E6008C"/>
                </a:solidFill>
                <a:latin typeface="Arial"/>
              </a:rPr>
              <a:t>MFR: Merck</a:t>
            </a:r>
            <a:endParaRPr lang="en-US" sz="1333" b="1" dirty="0">
              <a:solidFill>
                <a:srgbClr val="E6008C"/>
              </a:solidFill>
              <a:latin typeface="Arial"/>
            </a:endParaRPr>
          </a:p>
        </p:txBody>
      </p:sp>
      <p:sp>
        <p:nvSpPr>
          <p:cNvPr id="9" name="TextBox 8">
            <a:extLst>
              <a:ext uri="{FF2B5EF4-FFF2-40B4-BE49-F238E27FC236}">
                <a16:creationId xmlns:a16="http://schemas.microsoft.com/office/drawing/2014/main" id="{E99CA6E2-7160-AEC8-7CEB-3E99F80963FA}"/>
              </a:ext>
            </a:extLst>
          </p:cNvPr>
          <p:cNvSpPr txBox="1"/>
          <p:nvPr/>
        </p:nvSpPr>
        <p:spPr>
          <a:xfrm>
            <a:off x="1940415" y="1436313"/>
            <a:ext cx="1728325" cy="389787"/>
          </a:xfrm>
          <a:prstGeom prst="rect">
            <a:avLst/>
          </a:prstGeom>
          <a:noFill/>
        </p:spPr>
        <p:txBody>
          <a:bodyPr wrap="square" lIns="0" tIns="0" rIns="0" bIns="0" rtlCol="0">
            <a:spAutoFit/>
          </a:bodyPr>
          <a:lstStyle/>
          <a:p>
            <a:pPr algn="ctr" defTabSz="609585">
              <a:defRPr/>
            </a:pPr>
            <a:r>
              <a:rPr lang="en-US" sz="1600" b="1" dirty="0">
                <a:solidFill>
                  <a:srgbClr val="461E96"/>
                </a:solidFill>
                <a:latin typeface="Arial"/>
              </a:rPr>
              <a:t>Ozempic</a:t>
            </a:r>
          </a:p>
          <a:p>
            <a:pPr algn="ctr" defTabSz="609585">
              <a:defRPr/>
            </a:pPr>
            <a:r>
              <a:rPr lang="en-US" sz="933" b="1" dirty="0">
                <a:solidFill>
                  <a:srgbClr val="E6008C"/>
                </a:solidFill>
                <a:latin typeface="Arial"/>
              </a:rPr>
              <a:t>MFR: Novo Nordisk</a:t>
            </a:r>
            <a:endParaRPr lang="en-US" sz="1333" b="1" dirty="0">
              <a:solidFill>
                <a:srgbClr val="E6008C"/>
              </a:solidFill>
              <a:latin typeface="Arial"/>
            </a:endParaRPr>
          </a:p>
        </p:txBody>
      </p:sp>
      <p:sp>
        <p:nvSpPr>
          <p:cNvPr id="10" name="TextBox 9">
            <a:extLst>
              <a:ext uri="{FF2B5EF4-FFF2-40B4-BE49-F238E27FC236}">
                <a16:creationId xmlns:a16="http://schemas.microsoft.com/office/drawing/2014/main" id="{D28422DD-B51F-B1C4-AC6C-2A0E5338A9AC}"/>
              </a:ext>
            </a:extLst>
          </p:cNvPr>
          <p:cNvSpPr txBox="1"/>
          <p:nvPr/>
        </p:nvSpPr>
        <p:spPr>
          <a:xfrm>
            <a:off x="3593322" y="1436313"/>
            <a:ext cx="1728325" cy="389787"/>
          </a:xfrm>
          <a:prstGeom prst="rect">
            <a:avLst/>
          </a:prstGeom>
          <a:noFill/>
        </p:spPr>
        <p:txBody>
          <a:bodyPr wrap="square" lIns="0" tIns="0" rIns="0" bIns="0" rtlCol="0">
            <a:spAutoFit/>
          </a:bodyPr>
          <a:lstStyle/>
          <a:p>
            <a:pPr algn="ctr" defTabSz="609585">
              <a:defRPr/>
            </a:pPr>
            <a:r>
              <a:rPr lang="en-US" sz="1600" b="1" dirty="0" err="1">
                <a:solidFill>
                  <a:srgbClr val="461E96"/>
                </a:solidFill>
                <a:latin typeface="Arial"/>
              </a:rPr>
              <a:t>Wegovy</a:t>
            </a:r>
            <a:endParaRPr lang="en-US" sz="1600" b="1" dirty="0">
              <a:solidFill>
                <a:srgbClr val="461E96"/>
              </a:solidFill>
              <a:latin typeface="Arial"/>
            </a:endParaRPr>
          </a:p>
          <a:p>
            <a:pPr algn="ctr" defTabSz="609585">
              <a:defRPr/>
            </a:pPr>
            <a:r>
              <a:rPr lang="en-US" sz="933" b="1" dirty="0">
                <a:solidFill>
                  <a:srgbClr val="E6008C"/>
                </a:solidFill>
                <a:latin typeface="Arial"/>
              </a:rPr>
              <a:t>MFR: Novo Nordisk</a:t>
            </a:r>
            <a:endParaRPr lang="en-US" sz="1333" b="1" dirty="0">
              <a:solidFill>
                <a:srgbClr val="E6008C"/>
              </a:solidFill>
              <a:latin typeface="Arial"/>
            </a:endParaRPr>
          </a:p>
        </p:txBody>
      </p:sp>
      <p:sp>
        <p:nvSpPr>
          <p:cNvPr id="2" name="TextBox 1">
            <a:extLst>
              <a:ext uri="{FF2B5EF4-FFF2-40B4-BE49-F238E27FC236}">
                <a16:creationId xmlns:a16="http://schemas.microsoft.com/office/drawing/2014/main" id="{C878AFC1-3AFF-146D-4215-7109FE853BE2}"/>
              </a:ext>
            </a:extLst>
          </p:cNvPr>
          <p:cNvSpPr txBox="1"/>
          <p:nvPr/>
        </p:nvSpPr>
        <p:spPr>
          <a:xfrm>
            <a:off x="5246227" y="1436313"/>
            <a:ext cx="1728325" cy="389787"/>
          </a:xfrm>
          <a:prstGeom prst="rect">
            <a:avLst/>
          </a:prstGeom>
          <a:noFill/>
        </p:spPr>
        <p:txBody>
          <a:bodyPr wrap="square" lIns="0" tIns="0" rIns="0" bIns="0" rtlCol="0">
            <a:spAutoFit/>
          </a:bodyPr>
          <a:lstStyle/>
          <a:p>
            <a:pPr algn="ctr" defTabSz="609585">
              <a:defRPr/>
            </a:pPr>
            <a:r>
              <a:rPr lang="en-US" sz="1600" b="1" dirty="0" err="1">
                <a:solidFill>
                  <a:srgbClr val="461E96"/>
                </a:solidFill>
                <a:latin typeface="Arial"/>
              </a:rPr>
              <a:t>Rybelsus</a:t>
            </a:r>
            <a:endParaRPr lang="en-US" sz="1600" b="1" dirty="0">
              <a:solidFill>
                <a:srgbClr val="461E96"/>
              </a:solidFill>
              <a:latin typeface="Arial"/>
            </a:endParaRPr>
          </a:p>
          <a:p>
            <a:pPr algn="ctr" defTabSz="609585">
              <a:defRPr/>
            </a:pPr>
            <a:r>
              <a:rPr lang="en-US" sz="933" b="1" dirty="0">
                <a:solidFill>
                  <a:srgbClr val="E6008C"/>
                </a:solidFill>
                <a:latin typeface="Arial"/>
              </a:rPr>
              <a:t>MFR: Novo Nordisk</a:t>
            </a:r>
            <a:endParaRPr lang="en-US" sz="1333" b="1" dirty="0">
              <a:solidFill>
                <a:srgbClr val="E6008C"/>
              </a:solidFill>
              <a:latin typeface="Arial"/>
            </a:endParaRPr>
          </a:p>
        </p:txBody>
      </p:sp>
      <p:pic>
        <p:nvPicPr>
          <p:cNvPr id="13" name="Picture 12" descr="A red circle with a white x in it&#10;&#10;AI-generated content may be incorrect.">
            <a:extLst>
              <a:ext uri="{FF2B5EF4-FFF2-40B4-BE49-F238E27FC236}">
                <a16:creationId xmlns:a16="http://schemas.microsoft.com/office/drawing/2014/main" id="{6B30D449-6FA7-A7B5-37FC-8EB4C5F9B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513" y="5632057"/>
            <a:ext cx="304800" cy="304800"/>
          </a:xfrm>
          <a:prstGeom prst="rect">
            <a:avLst/>
          </a:prstGeom>
        </p:spPr>
      </p:pic>
      <p:pic>
        <p:nvPicPr>
          <p:cNvPr id="14" name="Picture 13" descr="A green check mark in a circle&#10;&#10;Description automatically generated">
            <a:extLst>
              <a:ext uri="{FF2B5EF4-FFF2-40B4-BE49-F238E27FC236}">
                <a16:creationId xmlns:a16="http://schemas.microsoft.com/office/drawing/2014/main" id="{13B957E8-264A-60B0-4652-D84D65705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305" y="1946901"/>
            <a:ext cx="415473" cy="415473"/>
          </a:xfrm>
          <a:prstGeom prst="rect">
            <a:avLst/>
          </a:prstGeom>
        </p:spPr>
      </p:pic>
      <p:pic>
        <p:nvPicPr>
          <p:cNvPr id="15" name="Picture 14" descr="A green check mark in a circle&#10;&#10;Description automatically generated">
            <a:extLst>
              <a:ext uri="{FF2B5EF4-FFF2-40B4-BE49-F238E27FC236}">
                <a16:creationId xmlns:a16="http://schemas.microsoft.com/office/drawing/2014/main" id="{A17CA3A7-A4C7-93A0-1883-014A3E245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490" y="1900061"/>
            <a:ext cx="415473" cy="415473"/>
          </a:xfrm>
          <a:prstGeom prst="rect">
            <a:avLst/>
          </a:prstGeom>
        </p:spPr>
      </p:pic>
      <p:pic>
        <p:nvPicPr>
          <p:cNvPr id="17" name="Picture 16" descr="A green check mark in a circle&#10;&#10;Description automatically generated">
            <a:extLst>
              <a:ext uri="{FF2B5EF4-FFF2-40B4-BE49-F238E27FC236}">
                <a16:creationId xmlns:a16="http://schemas.microsoft.com/office/drawing/2014/main" id="{1F6737CD-8631-8E37-D9FC-00D92C03B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749" y="1892532"/>
            <a:ext cx="415473" cy="415473"/>
          </a:xfrm>
          <a:prstGeom prst="rect">
            <a:avLst/>
          </a:prstGeom>
        </p:spPr>
      </p:pic>
      <p:sp>
        <p:nvSpPr>
          <p:cNvPr id="20" name="TextBox 19">
            <a:extLst>
              <a:ext uri="{FF2B5EF4-FFF2-40B4-BE49-F238E27FC236}">
                <a16:creationId xmlns:a16="http://schemas.microsoft.com/office/drawing/2014/main" id="{6C4E8E02-F5A1-3A1D-D4E2-45DB4E3459E1}"/>
              </a:ext>
            </a:extLst>
          </p:cNvPr>
          <p:cNvSpPr txBox="1"/>
          <p:nvPr/>
        </p:nvSpPr>
        <p:spPr>
          <a:xfrm>
            <a:off x="58158" y="6683365"/>
            <a:ext cx="660437" cy="276999"/>
          </a:xfrm>
          <a:prstGeom prst="rect">
            <a:avLst/>
          </a:prstGeom>
          <a:noFill/>
        </p:spPr>
        <p:txBody>
          <a:bodyPr wrap="none" lIns="0" tIns="0" rIns="0" bIns="0" rtlCol="0">
            <a:spAutoFit/>
          </a:bodyPr>
          <a:lstStyle/>
          <a:p>
            <a:pPr defTabSz="609539">
              <a:defRPr/>
            </a:pPr>
            <a:r>
              <a:rPr lang="en-US" sz="900" dirty="0">
                <a:solidFill>
                  <a:srgbClr val="3B3B3B"/>
                </a:solidFill>
                <a:latin typeface="Arial"/>
              </a:rPr>
              <a:t>Source: FDA</a:t>
            </a:r>
          </a:p>
          <a:p>
            <a:pPr defTabSz="609539">
              <a:defRPr/>
            </a:pPr>
            <a:endParaRPr lang="en-US" sz="900" dirty="0">
              <a:solidFill>
                <a:srgbClr val="464646"/>
              </a:solidFill>
              <a:latin typeface="Arial"/>
            </a:endParaRPr>
          </a:p>
        </p:txBody>
      </p:sp>
    </p:spTree>
    <p:extLst>
      <p:ext uri="{BB962C8B-B14F-4D97-AF65-F5344CB8AC3E}">
        <p14:creationId xmlns:p14="http://schemas.microsoft.com/office/powerpoint/2010/main" val="1813748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B exchange grow">
  <a:themeElements>
    <a:clrScheme name="AB">
      <a:dk1>
        <a:srgbClr val="3C289B"/>
      </a:dk1>
      <a:lt1>
        <a:sysClr val="window" lastClr="FFFFFF"/>
      </a:lt1>
      <a:dk2>
        <a:srgbClr val="464646"/>
      </a:dk2>
      <a:lt2>
        <a:srgbClr val="E6E6E6"/>
      </a:lt2>
      <a:accent1>
        <a:srgbClr val="3C289B"/>
      </a:accent1>
      <a:accent2>
        <a:srgbClr val="00B4E6"/>
      </a:accent2>
      <a:accent3>
        <a:srgbClr val="E6008C"/>
      </a:accent3>
      <a:accent4>
        <a:srgbClr val="00DC8C"/>
      </a:accent4>
      <a:accent5>
        <a:srgbClr val="F03200"/>
      </a:accent5>
      <a:accent6>
        <a:srgbClr val="FAEB1E"/>
      </a:accent6>
      <a:hlink>
        <a:srgbClr val="3C289B"/>
      </a:hlink>
      <a:folHlink>
        <a:srgbClr val="E6E6E6"/>
      </a:folHlink>
    </a:clrScheme>
    <a:fontScheme name="AB">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000" smtClean="0">
            <a:solidFill>
              <a:schemeClr val="tx2"/>
            </a:solidFill>
          </a:defRPr>
        </a:defPPr>
      </a:lstStyle>
    </a:txDef>
  </a:objectDefaults>
  <a:extraClrSchemeLst/>
  <a:custClrLst>
    <a:custClr name="Pine | 13 82 87">
      <a:srgbClr val="0D5257"/>
    </a:custClr>
    <a:custClr name="Teal | 39 153 137">
      <a:srgbClr val="279989"/>
    </a:custClr>
    <a:custClr name="Eggshell | 141 185 202">
      <a:srgbClr val="8DB9CA"/>
    </a:custClr>
    <a:custClr name="Mushroom | 121 110 101">
      <a:srgbClr val="796E65"/>
    </a:custClr>
    <a:custClr name="Cream | 245 225 164">
      <a:srgbClr val="F5E1A4"/>
    </a:custClr>
    <a:custClr name="Clementine | 255 164 0">
      <a:srgbClr val="FFA400"/>
    </a:custClr>
    <a:custClr name="Marshmallow | 241 189 200">
      <a:srgbClr val="F1BDC8"/>
    </a:custClr>
    <a:custClr name="Grape | 137 59 103">
      <a:srgbClr val="893B67"/>
    </a:custClr>
    <a:custClr name="Plum | 103 33 70">
      <a:srgbClr val="672146"/>
    </a:custClr>
  </a:custClrLst>
  <a:extLst>
    <a:ext uri="{05A4C25C-085E-4340-85A3-A5531E510DB2}">
      <thm15:themeFamily xmlns:thm15="http://schemas.microsoft.com/office/thememl/2012/main" name="201223_AB_PPT_16-9_Template" id="{473EA621-7291-CB48-8FD9-1142531C6066}" vid="{ADBED03F-530D-E549-BE04-50DB3E9E0ADA}"/>
    </a:ext>
  </a:extLst>
</a:theme>
</file>

<file path=ppt/theme/theme2.xml><?xml version="1.0" encoding="utf-8"?>
<a:theme xmlns:a="http://schemas.openxmlformats.org/drawingml/2006/main" name="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230224_Cencora_PPT_Core_16_9.pptx" id="{C3D4B7B8-93E1-43F2-9F0C-BEFE4A71658D}" vid="{75446E5D-326C-4595-AFB6-D173817CC0B1}"/>
    </a:ext>
  </a:extLst>
</a:theme>
</file>

<file path=ppt/theme/theme3.xml><?xml version="1.0" encoding="utf-8"?>
<a:theme xmlns:a="http://schemas.openxmlformats.org/drawingml/2006/main" name="3_Cencora PPT Core Master 16:9">
  <a:themeElements>
    <a:clrScheme name="Cencora 1">
      <a:dk1>
        <a:srgbClr val="461E96"/>
      </a:dk1>
      <a:lt1>
        <a:srgbClr val="FFFFFF"/>
      </a:lt1>
      <a:dk2>
        <a:srgbClr val="3B3B3B"/>
      </a:dk2>
      <a:lt2>
        <a:srgbClr val="F5F5F5"/>
      </a:lt2>
      <a:accent1>
        <a:srgbClr val="461E96"/>
      </a:accent1>
      <a:accent2>
        <a:srgbClr val="00B4E6"/>
      </a:accent2>
      <a:accent3>
        <a:srgbClr val="E6008C"/>
      </a:accent3>
      <a:accent4>
        <a:srgbClr val="00DC8C"/>
      </a:accent4>
      <a:accent5>
        <a:srgbClr val="FFA400"/>
      </a:accent5>
      <a:accent6>
        <a:srgbClr val="6E6E6E"/>
      </a:accent6>
      <a:hlink>
        <a:srgbClr val="0073BE"/>
      </a:hlink>
      <a:folHlink>
        <a:srgbClr val="3B3B3B"/>
      </a:folHlink>
    </a:clrScheme>
    <a:fontScheme name="Cencor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vert="horz" lIns="54864" tIns="54864" rIns="45720" bIns="36576" rtlCol="0" anchor="ctr" anchorCtr="0">
        <a:noAutofit/>
      </a:bodyPr>
      <a:lstStyle>
        <a:defPPr indent="0" algn="ctr" defTabSz="173736">
          <a:lnSpc>
            <a:spcPct val="100000"/>
          </a:lnSpc>
          <a:spcBef>
            <a:spcPts val="0"/>
          </a:spcBef>
          <a:spcAft>
            <a:spcPts val="600"/>
          </a:spcAft>
          <a:buFont typeface="Arial" panose="020B0604020202020204" pitchFamily="34" charset="0"/>
          <a:buNone/>
          <a:tabLst>
            <a:tab pos="173736" algn="l"/>
            <a:tab pos="347472" algn="l"/>
            <a:tab pos="521208" algn="l"/>
            <a:tab pos="694944" algn="l"/>
          </a:tabLst>
          <a:defRPr sz="1400" dirty="0" err="1" smtClean="0">
            <a:solidFill>
              <a:schemeClr val="tx2"/>
            </a:solidFill>
            <a:cs typeface="Arial" panose="020B0604020202020204" pitchFamily="34" charset="0"/>
          </a:defRPr>
        </a:defPPr>
      </a:lstStyle>
    </a:spDef>
    <a:lnDef>
      <a:spPr>
        <a:ln w="9525">
          <a:headEnd w="med" len="sm"/>
          <a:tailEnd type="none" w="med" len="sm"/>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lgn="l">
          <a:defRPr dirty="0" smtClean="0"/>
        </a:defPPr>
      </a:lstStyle>
    </a:txDef>
  </a:objectDefaults>
  <a:extraClrSchemeLst/>
  <a:custClrLst>
    <a:custClr name="True Blue Dark">
      <a:srgbClr val="211359"/>
    </a:custClr>
    <a:custClr name="Core Blue Dark">
      <a:srgbClr val="0073BE"/>
    </a:custClr>
    <a:custClr name="Core Blue Light">
      <a:srgbClr val="80DEFF"/>
    </a:custClr>
    <a:custClr name="Core Blue Extra Light">
      <a:srgbClr val="B7E8FE"/>
    </a:custClr>
    <a:custClr name="Core Blue Ultra Light ">
      <a:srgbClr val="E7F7FF"/>
    </a:custClr>
    <a:custClr name="Core Gray Dark">
      <a:srgbClr val="1E1E1E"/>
    </a:custClr>
    <a:custClr name="Core Gray Light">
      <a:srgbClr val="CACACA"/>
    </a:custClr>
    <a:custClr name="Core Gray Extra Light">
      <a:srgbClr val="E8E8E8"/>
    </a:custClr>
    <a:custClr name="Core Green Dark">
      <a:srgbClr val="007F50"/>
    </a:custClr>
    <a:custClr name="Core Green Light">
      <a:srgbClr val="D8FEE7"/>
    </a:custClr>
    <a:custClr name="Core Red Dark">
      <a:srgbClr val="9E2305"/>
    </a:custClr>
    <a:custClr name="Core Red">
      <a:srgbClr val="E22F00"/>
    </a:custClr>
    <a:custClr name="Core Red Light">
      <a:srgbClr val="FCD9D1"/>
    </a:custClr>
    <a:custClr name="Core Yellow">
      <a:srgbClr val="FAEB1E"/>
    </a:custClr>
    <a:custClr name="Core Yellow Light">
      <a:srgbClr val="FFF8BA"/>
    </a:custClr>
    <a:custClr name="Core Magenta Dark">
      <a:srgbClr val="750748"/>
    </a:custClr>
    <a:custClr name="Core Magenta Light">
      <a:srgbClr val="FED0E2"/>
    </a:custClr>
  </a:custClrLst>
  <a:extLst>
    <a:ext uri="{05A4C25C-085E-4340-85A3-A5531E510DB2}">
      <thm15:themeFamily xmlns:thm15="http://schemas.microsoft.com/office/thememl/2012/main" name="COR_MSPowerPoint_Core_16_9.pptx" id="{5B5E77A5-064F-4F6E-B51E-727701E75BE8}" vid="{384DDF37-D095-484D-9C3B-F40790D5643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7F97B409F7244FBFABAEB6E3200BF2" ma:contentTypeVersion="19" ma:contentTypeDescription="Create a new document." ma:contentTypeScope="" ma:versionID="ff95f92677cc5e0c3f19ffe70cfaf083">
  <xsd:schema xmlns:xsd="http://www.w3.org/2001/XMLSchema" xmlns:xs="http://www.w3.org/2001/XMLSchema" xmlns:p="http://schemas.microsoft.com/office/2006/metadata/properties" xmlns:ns2="e1dbabf1-eebe-443b-855a-a1519157840e" xmlns:ns3="eab00432-e92e-437d-bd5f-93b106d6849f" targetNamespace="http://schemas.microsoft.com/office/2006/metadata/properties" ma:root="true" ma:fieldsID="1980f11e5efa697a0b109ee08b4f033b" ns2:_="" ns3:_="">
    <xsd:import namespace="e1dbabf1-eebe-443b-855a-a1519157840e"/>
    <xsd:import namespace="eab00432-e92e-437d-bd5f-93b106d684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dbabf1-eebe-443b-855a-a15191578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c8288c-6099-4289-a83d-50ac0de6e45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b00432-e92e-437d-bd5f-93b106d6849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0e290b0-99c1-44fd-873f-52a6249ac7a0}" ma:internalName="TaxCatchAll" ma:showField="CatchAllData" ma:web="eab00432-e92e-437d-bd5f-93b106d684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1dbabf1-eebe-443b-855a-a1519157840e">
      <Terms xmlns="http://schemas.microsoft.com/office/infopath/2007/PartnerControls"/>
    </lcf76f155ced4ddcb4097134ff3c332f>
    <TaxCatchAll xmlns="eab00432-e92e-437d-bd5f-93b106d6849f" xsi:nil="true"/>
  </documentManagement>
</p:properties>
</file>

<file path=customXml/itemProps1.xml><?xml version="1.0" encoding="utf-8"?>
<ds:datastoreItem xmlns:ds="http://schemas.openxmlformats.org/officeDocument/2006/customXml" ds:itemID="{C2F70C30-611B-46F7-BB77-884B5CE75F01}"/>
</file>

<file path=customXml/itemProps2.xml><?xml version="1.0" encoding="utf-8"?>
<ds:datastoreItem xmlns:ds="http://schemas.openxmlformats.org/officeDocument/2006/customXml" ds:itemID="{0DD352B6-1E15-4E33-A3B2-DEE61A208FAE}"/>
</file>

<file path=customXml/itemProps3.xml><?xml version="1.0" encoding="utf-8"?>
<ds:datastoreItem xmlns:ds="http://schemas.openxmlformats.org/officeDocument/2006/customXml" ds:itemID="{750C87B4-A300-4C28-8373-38A0C3A4DE92}"/>
</file>

<file path=docProps/app.xml><?xml version="1.0" encoding="utf-8"?>
<Properties xmlns="http://schemas.openxmlformats.org/officeDocument/2006/extended-properties" xmlns:vt="http://schemas.openxmlformats.org/officeDocument/2006/docPropsVTypes">
  <TotalTime>1</TotalTime>
  <Words>3128</Words>
  <Application>Microsoft Office PowerPoint</Application>
  <PresentationFormat>Widescreen</PresentationFormat>
  <Paragraphs>408</Paragraphs>
  <Slides>14</Slides>
  <Notes>11</Notes>
  <HiddenSlides>1</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5" baseType="lpstr">
      <vt:lpstr>DengXian</vt:lpstr>
      <vt:lpstr>Aptos</vt:lpstr>
      <vt:lpstr>Arial</vt:lpstr>
      <vt:lpstr>Calibri</vt:lpstr>
      <vt:lpstr>MdFago</vt:lpstr>
      <vt:lpstr>Speedee</vt:lpstr>
      <vt:lpstr>Symbol</vt:lpstr>
      <vt:lpstr>AB exchange grow</vt:lpstr>
      <vt:lpstr>Cencora PPT Core Master 16:9</vt:lpstr>
      <vt:lpstr>3_Cencora PPT Core Master 16:9</vt:lpstr>
      <vt:lpstr>think-cell Slide</vt:lpstr>
      <vt:lpstr>PowerPoint Presentation</vt:lpstr>
      <vt:lpstr>David Senior</vt:lpstr>
      <vt:lpstr>PowerPoint Presentation</vt:lpstr>
      <vt:lpstr>Impact across many enacted and proposed US policies can be summarized into three primary themes  </vt:lpstr>
      <vt:lpstr>Key a provisions in the Inflation Reduction Act Federal legislation signed into law August 2022</vt:lpstr>
      <vt:lpstr>2026 MFPs are likely to follow retrospective mechanics Pharmacy continues to buy at market price with backend manufacturer payment</vt:lpstr>
      <vt:lpstr>Guidance has been finalized for IPAY 2028, setting the framework for Part B MFP effectuation</vt:lpstr>
      <vt:lpstr>Per IRA, large molecule products become eligible for MFP Negotiation 11 Years After FDA Licensure of First Non-Orphan Indication*</vt:lpstr>
      <vt:lpstr>Products that share the same active ingredient, are considered one product in the eyes of IRA</vt:lpstr>
      <vt:lpstr>Recent CMS guidance would suggest significant changes to buy &amp; bill reimbursement methodologies without a published ASP for Selected Drugs</vt:lpstr>
      <vt:lpstr>Most Favored Nations</vt:lpstr>
      <vt:lpstr>Most Favored Nations (MFN) Implications for pharmaceutical manufacturers </vt:lpstr>
      <vt:lpstr>While lacking details, manufacturers are negotiating deals directly with the Trump administration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Matlock</dc:creator>
  <cp:lastModifiedBy>Jason Matlock</cp:lastModifiedBy>
  <cp:revision>2</cp:revision>
  <dcterms:created xsi:type="dcterms:W3CDTF">2025-11-15T14:08:56Z</dcterms:created>
  <dcterms:modified xsi:type="dcterms:W3CDTF">2025-11-15T14:10:43Z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0x010100CB7F97B409F7244FBFABAEB6E3200BF2</vt:lpwstr>
  </property>
</Properties>
</file>