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5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3.xml" ContentType="application/vnd.openxmlformats-officedocument.presentationml.tags+xml"/>
  <Override PartName="/ppt/tags/tag10.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tags/tag25.xml" ContentType="application/vnd.openxmlformats-officedocument.presentationml.tags+xml"/>
  <Override PartName="/ppt/tags/tag24.xml" ContentType="application/vnd.openxmlformats-officedocument.presentationml.tags+xml"/>
  <Override PartName="/docProps/app.xml" ContentType="application/vnd.openxmlformats-officedocument.extended-propertie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26.xml" ContentType="application/vnd.openxmlformats-officedocument.presentationml.tags+xml"/>
  <Override PartName="/ppt/tags/tag23.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715" r:id="rId3"/>
    <p:sldMasterId id="2147483727" r:id="rId4"/>
  </p:sldMasterIdLst>
  <p:notesMasterIdLst>
    <p:notesMasterId r:id="rId28"/>
  </p:notesMasterIdLst>
  <p:sldIdLst>
    <p:sldId id="300" r:id="rId5"/>
    <p:sldId id="259" r:id="rId6"/>
    <p:sldId id="2147483645" r:id="rId7"/>
    <p:sldId id="2147483646" r:id="rId8"/>
    <p:sldId id="416" r:id="rId9"/>
    <p:sldId id="417" r:id="rId10"/>
    <p:sldId id="419" r:id="rId11"/>
    <p:sldId id="443" r:id="rId12"/>
    <p:sldId id="453" r:id="rId13"/>
    <p:sldId id="451" r:id="rId14"/>
    <p:sldId id="452" r:id="rId15"/>
    <p:sldId id="454" r:id="rId16"/>
    <p:sldId id="459" r:id="rId17"/>
    <p:sldId id="445" r:id="rId18"/>
    <p:sldId id="447" r:id="rId19"/>
    <p:sldId id="2147483647" r:id="rId20"/>
    <p:sldId id="460" r:id="rId21"/>
    <p:sldId id="461" r:id="rId22"/>
    <p:sldId id="458" r:id="rId23"/>
    <p:sldId id="462" r:id="rId24"/>
    <p:sldId id="456" r:id="rId25"/>
    <p:sldId id="449" r:id="rId26"/>
    <p:sldId id="44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13" autoAdjust="0"/>
    <p:restoredTop sz="94660"/>
  </p:normalViewPr>
  <p:slideViewPr>
    <p:cSldViewPr snapToGrid="0">
      <p:cViewPr varScale="1">
        <p:scale>
          <a:sx n="52" d="100"/>
          <a:sy n="52" d="100"/>
        </p:scale>
        <p:origin x="64" y="976"/>
      </p:cViewPr>
      <p:guideLst/>
    </p:cSldViewPr>
  </p:slideViewPr>
  <p:notesTextViewPr>
    <p:cViewPr>
      <p:scale>
        <a:sx n="1" d="1"/>
        <a:sy n="1" d="1"/>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ustomXml" Target="../customXml/item2.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E4C9F-87AE-4909-B1D8-9C9D13057FAD}" type="datetimeFigureOut">
              <a:rPr lang="en-US" smtClean="0"/>
              <a:t>11/15/2025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052915-67F8-4CE7-B15F-90185CC5F4C4}" type="slidenum">
              <a:rPr lang="en-US" smtClean="0"/>
              <a:t>‹#›</a:t>
            </a:fld>
            <a:endParaRPr lang="en-US"/>
          </a:p>
        </p:txBody>
      </p:sp>
    </p:spTree>
    <p:extLst>
      <p:ext uri="{BB962C8B-B14F-4D97-AF65-F5344CB8AC3E}">
        <p14:creationId xmlns:p14="http://schemas.microsoft.com/office/powerpoint/2010/main" val="2314787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C6F2E-1E08-3385-F4EB-A835F57603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EF2FFB-A1A9-79DC-2045-9C488A75BC7A}"/>
              </a:ext>
            </a:extLst>
          </p:cNvPr>
          <p:cNvSpPr>
            <a:spLocks noGrp="1" noRot="1" noChangeAspect="1"/>
          </p:cNvSpPr>
          <p:nvPr>
            <p:ph type="sldImg"/>
          </p:nvPr>
        </p:nvSpPr>
        <p:spPr>
          <a:xfrm>
            <a:off x="2225675" y="457200"/>
            <a:ext cx="2438400" cy="1371600"/>
          </a:xfrm>
        </p:spPr>
      </p:sp>
      <p:sp>
        <p:nvSpPr>
          <p:cNvPr id="3" name="Notes Placeholder 2">
            <a:extLst>
              <a:ext uri="{FF2B5EF4-FFF2-40B4-BE49-F238E27FC236}">
                <a16:creationId xmlns:a16="http://schemas.microsoft.com/office/drawing/2014/main" id="{184B9580-75A6-560B-AA9C-E00E6B02245E}"/>
              </a:ext>
            </a:extLst>
          </p:cNvPr>
          <p:cNvSpPr>
            <a:spLocks noGrp="1"/>
          </p:cNvSpPr>
          <p:nvPr>
            <p:ph type="body" idx="1"/>
          </p:nvPr>
        </p:nvSpPr>
        <p:spPr/>
        <p:txBody>
          <a:bodyPr/>
          <a:lstStyle/>
          <a:p>
            <a:r>
              <a:rPr lang="en-US" dirty="0"/>
              <a:t>“Our next talk will compliment what we just heard from David, and cover Coding, Billing, and Reimbursement Updates. Please join me in welcoming the founder of Elizabeth Ciphers </a:t>
            </a:r>
            <a:r>
              <a:rPr lang="en-US" dirty="0" err="1"/>
              <a:t>Consutling</a:t>
            </a:r>
            <a:r>
              <a:rPr lang="en-US" dirty="0"/>
              <a:t>, </a:t>
            </a:r>
            <a:r>
              <a:rPr lang="en-US" b="1" dirty="0"/>
              <a:t>Elizabeth Ciphers</a:t>
            </a:r>
            <a:r>
              <a:rPr lang="en-US" dirty="0"/>
              <a:t>.”</a:t>
            </a:r>
            <a:endParaRPr lang="en-DE" dirty="0"/>
          </a:p>
        </p:txBody>
      </p:sp>
      <p:sp>
        <p:nvSpPr>
          <p:cNvPr id="4" name="Slide Number Placeholder 3">
            <a:extLst>
              <a:ext uri="{FF2B5EF4-FFF2-40B4-BE49-F238E27FC236}">
                <a16:creationId xmlns:a16="http://schemas.microsoft.com/office/drawing/2014/main" id="{9E27D02B-A601-C38B-88C9-EA7D6CF0972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CF568-34AC-4C06-B2F8-CFB83873D36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2258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5675" y="457200"/>
            <a:ext cx="2438400" cy="1371600"/>
          </a:xfrm>
        </p:spPr>
      </p:sp>
      <p:sp>
        <p:nvSpPr>
          <p:cNvPr id="3" name="Notes Placeholder 2"/>
          <p:cNvSpPr>
            <a:spLocks noGrp="1"/>
          </p:cNvSpPr>
          <p:nvPr>
            <p:ph type="body" idx="1"/>
          </p:nvPr>
        </p:nvSpPr>
        <p:spPr/>
        <p:txBody>
          <a:bodyPr/>
          <a:lstStyle/>
          <a:p>
            <a:r>
              <a:rPr lang="en-US" dirty="0"/>
              <a:t>Coding, Billing &amp; Reimbursement Updates</a:t>
            </a:r>
          </a:p>
          <a:p>
            <a:r>
              <a:rPr lang="en-US" dirty="0"/>
              <a:t>Elizabeth Cifers, Elizabeth Cifers Consulting, LLC</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A4C61B-9EBE-40C9-B0E4-227F4734313D}"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07242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Pavblu is the only aflibercept biosimilar that is on the market.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85616-970F-40B0-A043-5C66B4D31B0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80620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5675" y="457200"/>
            <a:ext cx="2438400" cy="13716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review of dark adaptation CPT code 92284 was initiated due to an increase in the Medicare claims volume. CPT Code 92284 was re-surveyed with a new code 922X1 (created to describe the diagnostic screening portion of the code).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85616-970F-40B0-A043-5C66B4D31B0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35443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5675" y="457200"/>
            <a:ext cx="2438400" cy="1371600"/>
          </a:xfrm>
        </p:spPr>
      </p:sp>
      <p:sp>
        <p:nvSpPr>
          <p:cNvPr id="3" name="Notes Placeholder 2"/>
          <p:cNvSpPr>
            <a:spLocks noGrp="1"/>
          </p:cNvSpPr>
          <p:nvPr>
            <p:ph type="body" idx="1"/>
          </p:nvPr>
        </p:nvSpPr>
        <p:spPr/>
        <p:txBody>
          <a:bodyPr/>
          <a:lstStyle/>
          <a:p>
            <a:r>
              <a:rPr lang="en-US" dirty="0"/>
              <a:t>C light technologies = </a:t>
            </a:r>
            <a:r>
              <a:rPr lang="en-US" dirty="0" err="1"/>
              <a:t>Retitrack</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85616-970F-40B0-A043-5C66B4D31B0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4381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5675" y="457200"/>
            <a:ext cx="2438400" cy="1371600"/>
          </a:xfrm>
        </p:spPr>
      </p:sp>
      <p:sp>
        <p:nvSpPr>
          <p:cNvPr id="3" name="Notes Placeholder 2"/>
          <p:cNvSpPr>
            <a:spLocks noGrp="1"/>
          </p:cNvSpPr>
          <p:nvPr>
            <p:ph type="body" idx="1"/>
          </p:nvPr>
        </p:nvSpPr>
        <p:spPr/>
        <p:txBody>
          <a:bodyPr/>
          <a:lstStyle/>
          <a:p>
            <a:r>
              <a:rPr lang="en-US" dirty="0"/>
              <a:t>Misuse of Column Two code with Column One code</a:t>
            </a:r>
          </a:p>
          <a:p>
            <a:pPr lvl="1"/>
            <a:r>
              <a:rPr lang="en-US" dirty="0"/>
              <a:t>Column Two code is considered a component of the Column One code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85616-970F-40B0-A043-5C66B4D31B0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0426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AFCAF-DF3D-497C-875F-D140B0E6A1D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0628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2.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0.sv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0.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0.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microsoft.com/office/2007/relationships/hdphoto" Target="../media/hdphoto1.wdp"/><Relationship Id="rId9"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2.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5.svg"/><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16.svg"/><Relationship Id="rId4" Type="http://schemas.microsoft.com/office/2007/relationships/hdphoto" Target="../media/hdphoto2.wdp"/><Relationship Id="rId9"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heme">
    <p:spTree>
      <p:nvGrpSpPr>
        <p:cNvPr id="1" name=""/>
        <p:cNvGrpSpPr/>
        <p:nvPr/>
      </p:nvGrpSpPr>
      <p:grpSpPr>
        <a:xfrm>
          <a:off x="0" y="0"/>
          <a:ext cx="0" cy="0"/>
          <a:chOff x="0" y="0"/>
          <a:chExt cx="0" cy="0"/>
        </a:xfrm>
      </p:grpSpPr>
      <p:sp>
        <p:nvSpPr>
          <p:cNvPr id="6" name="Top Grad">
            <a:extLst>
              <a:ext uri="{FF2B5EF4-FFF2-40B4-BE49-F238E27FC236}">
                <a16:creationId xmlns:a16="http://schemas.microsoft.com/office/drawing/2014/main" id="{ECF204ED-9969-CB30-8854-EC5D614E29AB}"/>
              </a:ext>
            </a:extLst>
          </p:cNvPr>
          <p:cNvSpPr/>
          <p:nvPr userDrawn="1"/>
        </p:nvSpPr>
        <p:spPr>
          <a:xfrm>
            <a:off x="0" y="0"/>
            <a:ext cx="12188952" cy="2834640"/>
          </a:xfrm>
          <a:prstGeom prst="rect">
            <a:avLst/>
          </a:prstGeom>
          <a:gradFill>
            <a:gsLst>
              <a:gs pos="0">
                <a:schemeClr val="accent1"/>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2" name="Grid">
            <a:extLst>
              <a:ext uri="{FF2B5EF4-FFF2-40B4-BE49-F238E27FC236}">
                <a16:creationId xmlns:a16="http://schemas.microsoft.com/office/drawing/2014/main" id="{B2773529-9F0C-21C7-4152-AD5B4E1A25A7}"/>
              </a:ext>
            </a:extLst>
          </p:cNvPr>
          <p:cNvGrpSpPr/>
          <p:nvPr userDrawn="1"/>
        </p:nvGrpSpPr>
        <p:grpSpPr>
          <a:xfrm>
            <a:off x="-297264" y="-309033"/>
            <a:ext cx="12786528" cy="7493349"/>
            <a:chOff x="-222948" y="-231775"/>
            <a:chExt cx="9589896" cy="5620012"/>
          </a:xfrm>
        </p:grpSpPr>
        <p:cxnSp>
          <p:nvCxnSpPr>
            <p:cNvPr id="13" name="Gerade Verbindung 46">
              <a:extLst>
                <a:ext uri="{FF2B5EF4-FFF2-40B4-BE49-F238E27FC236}">
                  <a16:creationId xmlns:a16="http://schemas.microsoft.com/office/drawing/2014/main" id="{79D28636-662F-C73E-26DD-E2B848F6BE4F}"/>
                </a:ext>
              </a:extLst>
            </p:cNvPr>
            <p:cNvCxnSpPr/>
            <p:nvPr userDrawn="1"/>
          </p:nvCxnSpPr>
          <p:spPr>
            <a:xfrm rot="5400000">
              <a:off x="9299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26">
              <a:extLst>
                <a:ext uri="{FF2B5EF4-FFF2-40B4-BE49-F238E27FC236}">
                  <a16:creationId xmlns:a16="http://schemas.microsoft.com/office/drawing/2014/main" id="{CD2E19A3-75B9-0673-2748-77CA6109CEC5}"/>
                </a:ext>
              </a:extLst>
            </p:cNvPr>
            <p:cNvCxnSpPr/>
            <p:nvPr userDrawn="1"/>
          </p:nvCxnSpPr>
          <p:spPr>
            <a:xfrm rot="5400000">
              <a:off x="-155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34">
              <a:extLst>
                <a:ext uri="{FF2B5EF4-FFF2-40B4-BE49-F238E27FC236}">
                  <a16:creationId xmlns:a16="http://schemas.microsoft.com/office/drawing/2014/main" id="{CB02BA5A-39D8-2058-9BE6-13D5FDA0D53D}"/>
                </a:ext>
              </a:extLst>
            </p:cNvPr>
            <p:cNvCxnSpPr/>
            <p:nvPr userDrawn="1"/>
          </p:nvCxnSpPr>
          <p:spPr>
            <a:xfrm>
              <a:off x="484632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35">
              <a:extLst>
                <a:ext uri="{FF2B5EF4-FFF2-40B4-BE49-F238E27FC236}">
                  <a16:creationId xmlns:a16="http://schemas.microsoft.com/office/drawing/2014/main" id="{60FA8041-836E-4694-CA78-E65C398ED7E6}"/>
                </a:ext>
              </a:extLst>
            </p:cNvPr>
            <p:cNvCxnSpPr>
              <a:cxnSpLocks/>
            </p:cNvCxnSpPr>
            <p:nvPr userDrawn="1"/>
          </p:nvCxnSpPr>
          <p:spPr>
            <a:xfrm>
              <a:off x="8869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33">
              <a:extLst>
                <a:ext uri="{FF2B5EF4-FFF2-40B4-BE49-F238E27FC236}">
                  <a16:creationId xmlns:a16="http://schemas.microsoft.com/office/drawing/2014/main" id="{BADA37D5-550B-9255-E434-979804B24F0F}"/>
                </a:ext>
              </a:extLst>
            </p:cNvPr>
            <p:cNvCxnSpPr/>
            <p:nvPr userDrawn="1"/>
          </p:nvCxnSpPr>
          <p:spPr>
            <a:xfrm>
              <a:off x="8229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3">
              <a:extLst>
                <a:ext uri="{FF2B5EF4-FFF2-40B4-BE49-F238E27FC236}">
                  <a16:creationId xmlns:a16="http://schemas.microsoft.com/office/drawing/2014/main" id="{5285603D-56AE-34AA-A6CE-9AFF08AB348A}"/>
                </a:ext>
              </a:extLst>
            </p:cNvPr>
            <p:cNvCxnSpPr>
              <a:cxnSpLocks/>
            </p:cNvCxnSpPr>
            <p:nvPr userDrawn="1"/>
          </p:nvCxnSpPr>
          <p:spPr>
            <a:xfrm>
              <a:off x="54864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3">
              <a:extLst>
                <a:ext uri="{FF2B5EF4-FFF2-40B4-BE49-F238E27FC236}">
                  <a16:creationId xmlns:a16="http://schemas.microsoft.com/office/drawing/2014/main" id="{721C324B-3CF5-D84C-821B-B777A572EC5E}"/>
                </a:ext>
              </a:extLst>
            </p:cNvPr>
            <p:cNvCxnSpPr/>
            <p:nvPr userDrawn="1"/>
          </p:nvCxnSpPr>
          <p:spPr>
            <a:xfrm>
              <a:off x="36118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33">
              <a:extLst>
                <a:ext uri="{FF2B5EF4-FFF2-40B4-BE49-F238E27FC236}">
                  <a16:creationId xmlns:a16="http://schemas.microsoft.com/office/drawing/2014/main" id="{776C19F0-8267-B020-3B96-37F7D6A02419}"/>
                </a:ext>
              </a:extLst>
            </p:cNvPr>
            <p:cNvCxnSpPr/>
            <p:nvPr userDrawn="1"/>
          </p:nvCxnSpPr>
          <p:spPr>
            <a:xfrm>
              <a:off x="33375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3">
              <a:extLst>
                <a:ext uri="{FF2B5EF4-FFF2-40B4-BE49-F238E27FC236}">
                  <a16:creationId xmlns:a16="http://schemas.microsoft.com/office/drawing/2014/main" id="{BD9F8900-3054-FA28-F587-3C97FBA7BCFE}"/>
                </a:ext>
              </a:extLst>
            </p:cNvPr>
            <p:cNvCxnSpPr/>
            <p:nvPr userDrawn="1"/>
          </p:nvCxnSpPr>
          <p:spPr>
            <a:xfrm>
              <a:off x="2240280" y="-208906"/>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3">
              <a:extLst>
                <a:ext uri="{FF2B5EF4-FFF2-40B4-BE49-F238E27FC236}">
                  <a16:creationId xmlns:a16="http://schemas.microsoft.com/office/drawing/2014/main" id="{F0FE46CA-11C4-3AB6-0462-F6A82F4BDD60}"/>
                </a:ext>
              </a:extLst>
            </p:cNvPr>
            <p:cNvCxnSpPr/>
            <p:nvPr userDrawn="1"/>
          </p:nvCxnSpPr>
          <p:spPr>
            <a:xfrm>
              <a:off x="1965960" y="-21208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3">
              <a:extLst>
                <a:ext uri="{FF2B5EF4-FFF2-40B4-BE49-F238E27FC236}">
                  <a16:creationId xmlns:a16="http://schemas.microsoft.com/office/drawing/2014/main" id="{F1476E83-3A99-65E5-5FCD-C4A4441ADA6E}"/>
                </a:ext>
              </a:extLst>
            </p:cNvPr>
            <p:cNvCxnSpPr/>
            <p:nvPr userDrawn="1"/>
          </p:nvCxnSpPr>
          <p:spPr>
            <a:xfrm>
              <a:off x="49834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3">
              <a:extLst>
                <a:ext uri="{FF2B5EF4-FFF2-40B4-BE49-F238E27FC236}">
                  <a16:creationId xmlns:a16="http://schemas.microsoft.com/office/drawing/2014/main" id="{5B0A6C64-F97E-7E0D-33A4-85322E28EEC8}"/>
                </a:ext>
              </a:extLst>
            </p:cNvPr>
            <p:cNvCxnSpPr/>
            <p:nvPr userDrawn="1"/>
          </p:nvCxnSpPr>
          <p:spPr>
            <a:xfrm>
              <a:off x="47091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3">
              <a:extLst>
                <a:ext uri="{FF2B5EF4-FFF2-40B4-BE49-F238E27FC236}">
                  <a16:creationId xmlns:a16="http://schemas.microsoft.com/office/drawing/2014/main" id="{F3CE1CEC-2D4F-A09C-C1B9-3AE1CEE517D9}"/>
                </a:ext>
              </a:extLst>
            </p:cNvPr>
            <p:cNvCxnSpPr/>
            <p:nvPr userDrawn="1"/>
          </p:nvCxnSpPr>
          <p:spPr>
            <a:xfrm>
              <a:off x="63550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3">
              <a:extLst>
                <a:ext uri="{FF2B5EF4-FFF2-40B4-BE49-F238E27FC236}">
                  <a16:creationId xmlns:a16="http://schemas.microsoft.com/office/drawing/2014/main" id="{5D5EB2AC-A4CB-D8C9-9FA0-9FE6B2CA507A}"/>
                </a:ext>
              </a:extLst>
            </p:cNvPr>
            <p:cNvCxnSpPr/>
            <p:nvPr userDrawn="1"/>
          </p:nvCxnSpPr>
          <p:spPr>
            <a:xfrm>
              <a:off x="60807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5">
              <a:extLst>
                <a:ext uri="{FF2B5EF4-FFF2-40B4-BE49-F238E27FC236}">
                  <a16:creationId xmlns:a16="http://schemas.microsoft.com/office/drawing/2014/main" id="{2E0C3AB6-658B-2CF3-CC30-5E72CDB9D409}"/>
                </a:ext>
              </a:extLst>
            </p:cNvPr>
            <p:cNvCxnSpPr/>
            <p:nvPr userDrawn="1"/>
          </p:nvCxnSpPr>
          <p:spPr>
            <a:xfrm>
              <a:off x="74523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5">
              <a:extLst>
                <a:ext uri="{FF2B5EF4-FFF2-40B4-BE49-F238E27FC236}">
                  <a16:creationId xmlns:a16="http://schemas.microsoft.com/office/drawing/2014/main" id="{122012D2-3855-16B8-9E74-F294A157EF73}"/>
                </a:ext>
              </a:extLst>
            </p:cNvPr>
            <p:cNvCxnSpPr>
              <a:cxnSpLocks/>
            </p:cNvCxnSpPr>
            <p:nvPr userDrawn="1"/>
          </p:nvCxnSpPr>
          <p:spPr>
            <a:xfrm>
              <a:off x="7726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4">
              <a:extLst>
                <a:ext uri="{FF2B5EF4-FFF2-40B4-BE49-F238E27FC236}">
                  <a16:creationId xmlns:a16="http://schemas.microsoft.com/office/drawing/2014/main" id="{0AEFED3E-8CB0-1505-176F-D08E10BA71AA}"/>
                </a:ext>
              </a:extLst>
            </p:cNvPr>
            <p:cNvCxnSpPr/>
            <p:nvPr userDrawn="1"/>
          </p:nvCxnSpPr>
          <p:spPr>
            <a:xfrm>
              <a:off x="484632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5">
              <a:extLst>
                <a:ext uri="{FF2B5EF4-FFF2-40B4-BE49-F238E27FC236}">
                  <a16:creationId xmlns:a16="http://schemas.microsoft.com/office/drawing/2014/main" id="{41F9B8B8-EE62-EE55-D43C-6DCECEF345F8}"/>
                </a:ext>
              </a:extLst>
            </p:cNvPr>
            <p:cNvCxnSpPr>
              <a:cxnSpLocks/>
            </p:cNvCxnSpPr>
            <p:nvPr userDrawn="1"/>
          </p:nvCxnSpPr>
          <p:spPr>
            <a:xfrm>
              <a:off x="8869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a:extLst>
                <a:ext uri="{FF2B5EF4-FFF2-40B4-BE49-F238E27FC236}">
                  <a16:creationId xmlns:a16="http://schemas.microsoft.com/office/drawing/2014/main" id="{D99E02F8-2A41-311C-7CFD-E71A23DBF005}"/>
                </a:ext>
              </a:extLst>
            </p:cNvPr>
            <p:cNvCxnSpPr/>
            <p:nvPr userDrawn="1"/>
          </p:nvCxnSpPr>
          <p:spPr>
            <a:xfrm>
              <a:off x="8229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3">
              <a:extLst>
                <a:ext uri="{FF2B5EF4-FFF2-40B4-BE49-F238E27FC236}">
                  <a16:creationId xmlns:a16="http://schemas.microsoft.com/office/drawing/2014/main" id="{4CEBA476-004C-3269-E93E-3F1442EEDDC8}"/>
                </a:ext>
              </a:extLst>
            </p:cNvPr>
            <p:cNvCxnSpPr>
              <a:cxnSpLocks/>
            </p:cNvCxnSpPr>
            <p:nvPr userDrawn="1"/>
          </p:nvCxnSpPr>
          <p:spPr>
            <a:xfrm>
              <a:off x="54864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3">
              <a:extLst>
                <a:ext uri="{FF2B5EF4-FFF2-40B4-BE49-F238E27FC236}">
                  <a16:creationId xmlns:a16="http://schemas.microsoft.com/office/drawing/2014/main" id="{C6FBF1CB-08C1-C35A-E70A-9FCC2E319498}"/>
                </a:ext>
              </a:extLst>
            </p:cNvPr>
            <p:cNvCxnSpPr/>
            <p:nvPr userDrawn="1"/>
          </p:nvCxnSpPr>
          <p:spPr>
            <a:xfrm>
              <a:off x="36118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3">
              <a:extLst>
                <a:ext uri="{FF2B5EF4-FFF2-40B4-BE49-F238E27FC236}">
                  <a16:creationId xmlns:a16="http://schemas.microsoft.com/office/drawing/2014/main" id="{5D86D0AD-4330-DC4B-8A57-028ACB9DC9F3}"/>
                </a:ext>
              </a:extLst>
            </p:cNvPr>
            <p:cNvCxnSpPr/>
            <p:nvPr userDrawn="1"/>
          </p:nvCxnSpPr>
          <p:spPr>
            <a:xfrm>
              <a:off x="33375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3">
              <a:extLst>
                <a:ext uri="{FF2B5EF4-FFF2-40B4-BE49-F238E27FC236}">
                  <a16:creationId xmlns:a16="http://schemas.microsoft.com/office/drawing/2014/main" id="{E7B3DAB2-AE9D-C349-0683-B829D168AC3A}"/>
                </a:ext>
              </a:extLst>
            </p:cNvPr>
            <p:cNvCxnSpPr/>
            <p:nvPr userDrawn="1"/>
          </p:nvCxnSpPr>
          <p:spPr>
            <a:xfrm>
              <a:off x="2240280" y="5253237"/>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3">
              <a:extLst>
                <a:ext uri="{FF2B5EF4-FFF2-40B4-BE49-F238E27FC236}">
                  <a16:creationId xmlns:a16="http://schemas.microsoft.com/office/drawing/2014/main" id="{CE3FD796-E3F2-0302-32D9-5D9398A987C6}"/>
                </a:ext>
              </a:extLst>
            </p:cNvPr>
            <p:cNvCxnSpPr/>
            <p:nvPr userDrawn="1"/>
          </p:nvCxnSpPr>
          <p:spPr>
            <a:xfrm>
              <a:off x="1965960" y="525006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3">
              <a:extLst>
                <a:ext uri="{FF2B5EF4-FFF2-40B4-BE49-F238E27FC236}">
                  <a16:creationId xmlns:a16="http://schemas.microsoft.com/office/drawing/2014/main" id="{51EF1B6F-F4A1-6D9B-667B-919B8ED709F2}"/>
                </a:ext>
              </a:extLst>
            </p:cNvPr>
            <p:cNvCxnSpPr/>
            <p:nvPr userDrawn="1"/>
          </p:nvCxnSpPr>
          <p:spPr>
            <a:xfrm>
              <a:off x="49834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33">
              <a:extLst>
                <a:ext uri="{FF2B5EF4-FFF2-40B4-BE49-F238E27FC236}">
                  <a16:creationId xmlns:a16="http://schemas.microsoft.com/office/drawing/2014/main" id="{5D9A4999-F9E8-9FF7-D0D5-0EE7F8F44711}"/>
                </a:ext>
              </a:extLst>
            </p:cNvPr>
            <p:cNvCxnSpPr/>
            <p:nvPr userDrawn="1"/>
          </p:nvCxnSpPr>
          <p:spPr>
            <a:xfrm>
              <a:off x="47091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33">
              <a:extLst>
                <a:ext uri="{FF2B5EF4-FFF2-40B4-BE49-F238E27FC236}">
                  <a16:creationId xmlns:a16="http://schemas.microsoft.com/office/drawing/2014/main" id="{584A928D-51BA-44A0-5831-76B1B63675D9}"/>
                </a:ext>
              </a:extLst>
            </p:cNvPr>
            <p:cNvCxnSpPr/>
            <p:nvPr userDrawn="1"/>
          </p:nvCxnSpPr>
          <p:spPr>
            <a:xfrm>
              <a:off x="63550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33">
              <a:extLst>
                <a:ext uri="{FF2B5EF4-FFF2-40B4-BE49-F238E27FC236}">
                  <a16:creationId xmlns:a16="http://schemas.microsoft.com/office/drawing/2014/main" id="{13A10759-EC5A-6C92-6614-EC7AE5579D33}"/>
                </a:ext>
              </a:extLst>
            </p:cNvPr>
            <p:cNvCxnSpPr/>
            <p:nvPr userDrawn="1"/>
          </p:nvCxnSpPr>
          <p:spPr>
            <a:xfrm>
              <a:off x="60807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35">
              <a:extLst>
                <a:ext uri="{FF2B5EF4-FFF2-40B4-BE49-F238E27FC236}">
                  <a16:creationId xmlns:a16="http://schemas.microsoft.com/office/drawing/2014/main" id="{3E906A18-A04A-D071-C36E-D89BBC805AA3}"/>
                </a:ext>
              </a:extLst>
            </p:cNvPr>
            <p:cNvCxnSpPr/>
            <p:nvPr userDrawn="1"/>
          </p:nvCxnSpPr>
          <p:spPr>
            <a:xfrm>
              <a:off x="74523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35">
              <a:extLst>
                <a:ext uri="{FF2B5EF4-FFF2-40B4-BE49-F238E27FC236}">
                  <a16:creationId xmlns:a16="http://schemas.microsoft.com/office/drawing/2014/main" id="{66AB0911-1C25-1223-DE04-78493CE3A3E4}"/>
                </a:ext>
              </a:extLst>
            </p:cNvPr>
            <p:cNvCxnSpPr>
              <a:cxnSpLocks/>
            </p:cNvCxnSpPr>
            <p:nvPr userDrawn="1"/>
          </p:nvCxnSpPr>
          <p:spPr>
            <a:xfrm>
              <a:off x="7726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26">
              <a:extLst>
                <a:ext uri="{FF2B5EF4-FFF2-40B4-BE49-F238E27FC236}">
                  <a16:creationId xmlns:a16="http://schemas.microsoft.com/office/drawing/2014/main" id="{2C37DA12-6DB1-1BA6-D54F-441742BCD895}"/>
                </a:ext>
              </a:extLst>
            </p:cNvPr>
            <p:cNvCxnSpPr/>
            <p:nvPr userDrawn="1"/>
          </p:nvCxnSpPr>
          <p:spPr>
            <a:xfrm rot="5400000">
              <a:off x="-155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26">
              <a:extLst>
                <a:ext uri="{FF2B5EF4-FFF2-40B4-BE49-F238E27FC236}">
                  <a16:creationId xmlns:a16="http://schemas.microsoft.com/office/drawing/2014/main" id="{89C9C345-A0A0-9E1C-2114-557712219E99}"/>
                </a:ext>
              </a:extLst>
            </p:cNvPr>
            <p:cNvCxnSpPr/>
            <p:nvPr userDrawn="1"/>
          </p:nvCxnSpPr>
          <p:spPr>
            <a:xfrm rot="5400000">
              <a:off x="-155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26">
              <a:extLst>
                <a:ext uri="{FF2B5EF4-FFF2-40B4-BE49-F238E27FC236}">
                  <a16:creationId xmlns:a16="http://schemas.microsoft.com/office/drawing/2014/main" id="{3B9F4252-FA89-4C75-C946-A37B3D28480A}"/>
                </a:ext>
              </a:extLst>
            </p:cNvPr>
            <p:cNvCxnSpPr/>
            <p:nvPr userDrawn="1"/>
          </p:nvCxnSpPr>
          <p:spPr>
            <a:xfrm rot="5400000">
              <a:off x="-155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26">
              <a:extLst>
                <a:ext uri="{FF2B5EF4-FFF2-40B4-BE49-F238E27FC236}">
                  <a16:creationId xmlns:a16="http://schemas.microsoft.com/office/drawing/2014/main" id="{10F1CF08-DCC6-C82F-FE34-B6B51565A5D0}"/>
                </a:ext>
              </a:extLst>
            </p:cNvPr>
            <p:cNvCxnSpPr/>
            <p:nvPr userDrawn="1"/>
          </p:nvCxnSpPr>
          <p:spPr>
            <a:xfrm rot="5400000">
              <a:off x="-155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26">
              <a:extLst>
                <a:ext uri="{FF2B5EF4-FFF2-40B4-BE49-F238E27FC236}">
                  <a16:creationId xmlns:a16="http://schemas.microsoft.com/office/drawing/2014/main" id="{2D046668-7A43-60D3-84C4-021CAD1846A6}"/>
                </a:ext>
              </a:extLst>
            </p:cNvPr>
            <p:cNvCxnSpPr/>
            <p:nvPr userDrawn="1"/>
          </p:nvCxnSpPr>
          <p:spPr>
            <a:xfrm rot="5400000">
              <a:off x="-155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26">
              <a:extLst>
                <a:ext uri="{FF2B5EF4-FFF2-40B4-BE49-F238E27FC236}">
                  <a16:creationId xmlns:a16="http://schemas.microsoft.com/office/drawing/2014/main" id="{9AB167E8-54D1-8533-503B-61602123B7A0}"/>
                </a:ext>
              </a:extLst>
            </p:cNvPr>
            <p:cNvCxnSpPr/>
            <p:nvPr userDrawn="1"/>
          </p:nvCxnSpPr>
          <p:spPr>
            <a:xfrm rot="5400000">
              <a:off x="-155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26">
              <a:extLst>
                <a:ext uri="{FF2B5EF4-FFF2-40B4-BE49-F238E27FC236}">
                  <a16:creationId xmlns:a16="http://schemas.microsoft.com/office/drawing/2014/main" id="{B812102C-DBC3-0A7B-DDC9-9C9BA38DB63B}"/>
                </a:ext>
              </a:extLst>
            </p:cNvPr>
            <p:cNvCxnSpPr/>
            <p:nvPr userDrawn="1"/>
          </p:nvCxnSpPr>
          <p:spPr>
            <a:xfrm rot="5400000">
              <a:off x="-155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26">
              <a:extLst>
                <a:ext uri="{FF2B5EF4-FFF2-40B4-BE49-F238E27FC236}">
                  <a16:creationId xmlns:a16="http://schemas.microsoft.com/office/drawing/2014/main" id="{55A9C352-4817-5F6E-570B-556DDE0F4A66}"/>
                </a:ext>
              </a:extLst>
            </p:cNvPr>
            <p:cNvCxnSpPr>
              <a:cxnSpLocks/>
            </p:cNvCxnSpPr>
            <p:nvPr userDrawn="1"/>
          </p:nvCxnSpPr>
          <p:spPr>
            <a:xfrm rot="5400000">
              <a:off x="-155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26">
              <a:extLst>
                <a:ext uri="{FF2B5EF4-FFF2-40B4-BE49-F238E27FC236}">
                  <a16:creationId xmlns:a16="http://schemas.microsoft.com/office/drawing/2014/main" id="{20DC101D-17D7-5114-316F-143DF86D3775}"/>
                </a:ext>
              </a:extLst>
            </p:cNvPr>
            <p:cNvCxnSpPr/>
            <p:nvPr userDrawn="1"/>
          </p:nvCxnSpPr>
          <p:spPr>
            <a:xfrm rot="5400000">
              <a:off x="-155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26">
              <a:extLst>
                <a:ext uri="{FF2B5EF4-FFF2-40B4-BE49-F238E27FC236}">
                  <a16:creationId xmlns:a16="http://schemas.microsoft.com/office/drawing/2014/main" id="{4829976E-B8B2-844F-7A90-85BE5561F7C0}"/>
                </a:ext>
              </a:extLst>
            </p:cNvPr>
            <p:cNvCxnSpPr/>
            <p:nvPr userDrawn="1"/>
          </p:nvCxnSpPr>
          <p:spPr>
            <a:xfrm rot="5400000">
              <a:off x="-155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26">
              <a:extLst>
                <a:ext uri="{FF2B5EF4-FFF2-40B4-BE49-F238E27FC236}">
                  <a16:creationId xmlns:a16="http://schemas.microsoft.com/office/drawing/2014/main" id="{FCB67E45-6477-0466-944E-F7902A14B0E5}"/>
                </a:ext>
              </a:extLst>
            </p:cNvPr>
            <p:cNvCxnSpPr/>
            <p:nvPr userDrawn="1"/>
          </p:nvCxnSpPr>
          <p:spPr>
            <a:xfrm rot="5400000">
              <a:off x="-155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26">
              <a:extLst>
                <a:ext uri="{FF2B5EF4-FFF2-40B4-BE49-F238E27FC236}">
                  <a16:creationId xmlns:a16="http://schemas.microsoft.com/office/drawing/2014/main" id="{67D4B458-82ED-DE97-FD09-30C097F98CA2}"/>
                </a:ext>
              </a:extLst>
            </p:cNvPr>
            <p:cNvCxnSpPr/>
            <p:nvPr userDrawn="1"/>
          </p:nvCxnSpPr>
          <p:spPr>
            <a:xfrm rot="5400000">
              <a:off x="9299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26">
              <a:extLst>
                <a:ext uri="{FF2B5EF4-FFF2-40B4-BE49-F238E27FC236}">
                  <a16:creationId xmlns:a16="http://schemas.microsoft.com/office/drawing/2014/main" id="{D7CFD38C-8161-BD22-1588-178DF818451C}"/>
                </a:ext>
              </a:extLst>
            </p:cNvPr>
            <p:cNvCxnSpPr/>
            <p:nvPr userDrawn="1"/>
          </p:nvCxnSpPr>
          <p:spPr>
            <a:xfrm rot="5400000">
              <a:off x="9299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26">
              <a:extLst>
                <a:ext uri="{FF2B5EF4-FFF2-40B4-BE49-F238E27FC236}">
                  <a16:creationId xmlns:a16="http://schemas.microsoft.com/office/drawing/2014/main" id="{5A6AC5E5-CDB7-D675-524D-6BDE1BFD1AC5}"/>
                </a:ext>
              </a:extLst>
            </p:cNvPr>
            <p:cNvCxnSpPr/>
            <p:nvPr userDrawn="1"/>
          </p:nvCxnSpPr>
          <p:spPr>
            <a:xfrm rot="5400000">
              <a:off x="9299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26">
              <a:extLst>
                <a:ext uri="{FF2B5EF4-FFF2-40B4-BE49-F238E27FC236}">
                  <a16:creationId xmlns:a16="http://schemas.microsoft.com/office/drawing/2014/main" id="{592FC82B-BCA0-9210-3363-A509C091D1F7}"/>
                </a:ext>
              </a:extLst>
            </p:cNvPr>
            <p:cNvCxnSpPr/>
            <p:nvPr userDrawn="1"/>
          </p:nvCxnSpPr>
          <p:spPr>
            <a:xfrm rot="5400000">
              <a:off x="9299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26">
              <a:extLst>
                <a:ext uri="{FF2B5EF4-FFF2-40B4-BE49-F238E27FC236}">
                  <a16:creationId xmlns:a16="http://schemas.microsoft.com/office/drawing/2014/main" id="{ED89719A-FE76-2FCF-46AA-F92F83FAFBF5}"/>
                </a:ext>
              </a:extLst>
            </p:cNvPr>
            <p:cNvCxnSpPr/>
            <p:nvPr userDrawn="1"/>
          </p:nvCxnSpPr>
          <p:spPr>
            <a:xfrm rot="5400000">
              <a:off x="9299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26">
              <a:extLst>
                <a:ext uri="{FF2B5EF4-FFF2-40B4-BE49-F238E27FC236}">
                  <a16:creationId xmlns:a16="http://schemas.microsoft.com/office/drawing/2014/main" id="{A2DD9F9F-2A81-CB68-499B-194864D02244}"/>
                </a:ext>
              </a:extLst>
            </p:cNvPr>
            <p:cNvCxnSpPr/>
            <p:nvPr userDrawn="1"/>
          </p:nvCxnSpPr>
          <p:spPr>
            <a:xfrm rot="5400000">
              <a:off x="9299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26">
              <a:extLst>
                <a:ext uri="{FF2B5EF4-FFF2-40B4-BE49-F238E27FC236}">
                  <a16:creationId xmlns:a16="http://schemas.microsoft.com/office/drawing/2014/main" id="{682E16C6-DC16-D59F-4F4B-A03EC55069FE}"/>
                </a:ext>
              </a:extLst>
            </p:cNvPr>
            <p:cNvCxnSpPr/>
            <p:nvPr userDrawn="1"/>
          </p:nvCxnSpPr>
          <p:spPr>
            <a:xfrm rot="5400000">
              <a:off x="9299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26">
              <a:extLst>
                <a:ext uri="{FF2B5EF4-FFF2-40B4-BE49-F238E27FC236}">
                  <a16:creationId xmlns:a16="http://schemas.microsoft.com/office/drawing/2014/main" id="{BFB82994-F997-644F-EAD7-C02FF8716B00}"/>
                </a:ext>
              </a:extLst>
            </p:cNvPr>
            <p:cNvCxnSpPr>
              <a:cxnSpLocks/>
            </p:cNvCxnSpPr>
            <p:nvPr userDrawn="1"/>
          </p:nvCxnSpPr>
          <p:spPr>
            <a:xfrm rot="5400000">
              <a:off x="9299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26">
              <a:extLst>
                <a:ext uri="{FF2B5EF4-FFF2-40B4-BE49-F238E27FC236}">
                  <a16:creationId xmlns:a16="http://schemas.microsoft.com/office/drawing/2014/main" id="{28BD3D64-49B8-49D3-A4B0-A8E52F799542}"/>
                </a:ext>
              </a:extLst>
            </p:cNvPr>
            <p:cNvCxnSpPr/>
            <p:nvPr userDrawn="1"/>
          </p:nvCxnSpPr>
          <p:spPr>
            <a:xfrm rot="5400000">
              <a:off x="9299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26">
              <a:extLst>
                <a:ext uri="{FF2B5EF4-FFF2-40B4-BE49-F238E27FC236}">
                  <a16:creationId xmlns:a16="http://schemas.microsoft.com/office/drawing/2014/main" id="{C06901BE-AE4F-422F-0D3F-D6894F3045D3}"/>
                </a:ext>
              </a:extLst>
            </p:cNvPr>
            <p:cNvCxnSpPr/>
            <p:nvPr userDrawn="1"/>
          </p:nvCxnSpPr>
          <p:spPr>
            <a:xfrm rot="5400000">
              <a:off x="9299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26">
              <a:extLst>
                <a:ext uri="{FF2B5EF4-FFF2-40B4-BE49-F238E27FC236}">
                  <a16:creationId xmlns:a16="http://schemas.microsoft.com/office/drawing/2014/main" id="{0E904D3D-FBEF-8406-88C4-B15180AADFC9}"/>
                </a:ext>
              </a:extLst>
            </p:cNvPr>
            <p:cNvCxnSpPr/>
            <p:nvPr userDrawn="1"/>
          </p:nvCxnSpPr>
          <p:spPr>
            <a:xfrm rot="5400000">
              <a:off x="9299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33">
              <a:extLst>
                <a:ext uri="{FF2B5EF4-FFF2-40B4-BE49-F238E27FC236}">
                  <a16:creationId xmlns:a16="http://schemas.microsoft.com/office/drawing/2014/main" id="{F3329178-FA1E-CD34-A331-F03EDB87B05C}"/>
                </a:ext>
              </a:extLst>
            </p:cNvPr>
            <p:cNvCxnSpPr>
              <a:cxnSpLocks/>
            </p:cNvCxnSpPr>
            <p:nvPr userDrawn="1"/>
          </p:nvCxnSpPr>
          <p:spPr>
            <a:xfrm>
              <a:off x="27432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33">
              <a:extLst>
                <a:ext uri="{FF2B5EF4-FFF2-40B4-BE49-F238E27FC236}">
                  <a16:creationId xmlns:a16="http://schemas.microsoft.com/office/drawing/2014/main" id="{ADE0207B-9E43-814D-7E78-C9D57D454793}"/>
                </a:ext>
              </a:extLst>
            </p:cNvPr>
            <p:cNvCxnSpPr>
              <a:cxnSpLocks/>
            </p:cNvCxnSpPr>
            <p:nvPr userDrawn="1"/>
          </p:nvCxnSpPr>
          <p:spPr>
            <a:xfrm>
              <a:off x="27432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47915631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grpSp>
        <p:nvGrpSpPr>
          <p:cNvPr id="3" name="Grid">
            <a:extLst>
              <a:ext uri="{FF2B5EF4-FFF2-40B4-BE49-F238E27FC236}">
                <a16:creationId xmlns:a16="http://schemas.microsoft.com/office/drawing/2014/main" id="{15D111A9-A2C4-B5CD-57E1-24B24BF154F3}"/>
              </a:ext>
            </a:extLst>
          </p:cNvPr>
          <p:cNvGrpSpPr/>
          <p:nvPr userDrawn="1"/>
        </p:nvGrpSpPr>
        <p:grpSpPr>
          <a:xfrm>
            <a:off x="-297264" y="-309033"/>
            <a:ext cx="12786528" cy="7493349"/>
            <a:chOff x="-222948" y="-231775"/>
            <a:chExt cx="9589896" cy="5620012"/>
          </a:xfrm>
        </p:grpSpPr>
        <p:cxnSp>
          <p:nvCxnSpPr>
            <p:cNvPr id="5" name="Gerade Verbindung 46">
              <a:extLst>
                <a:ext uri="{FF2B5EF4-FFF2-40B4-BE49-F238E27FC236}">
                  <a16:creationId xmlns:a16="http://schemas.microsoft.com/office/drawing/2014/main" id="{04513086-925A-1E27-126C-221962EB8A48}"/>
                </a:ext>
              </a:extLst>
            </p:cNvPr>
            <p:cNvCxnSpPr/>
            <p:nvPr userDrawn="1"/>
          </p:nvCxnSpPr>
          <p:spPr>
            <a:xfrm rot="5400000">
              <a:off x="9299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 Verbindung 26">
              <a:extLst>
                <a:ext uri="{FF2B5EF4-FFF2-40B4-BE49-F238E27FC236}">
                  <a16:creationId xmlns:a16="http://schemas.microsoft.com/office/drawing/2014/main" id="{A2DBDA3E-3B7B-BED3-6953-C255BCB28D19}"/>
                </a:ext>
              </a:extLst>
            </p:cNvPr>
            <p:cNvCxnSpPr/>
            <p:nvPr userDrawn="1"/>
          </p:nvCxnSpPr>
          <p:spPr>
            <a:xfrm rot="5400000">
              <a:off x="-155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34">
              <a:extLst>
                <a:ext uri="{FF2B5EF4-FFF2-40B4-BE49-F238E27FC236}">
                  <a16:creationId xmlns:a16="http://schemas.microsoft.com/office/drawing/2014/main" id="{04231736-E637-E39C-6456-CB80D72A07AB}"/>
                </a:ext>
              </a:extLst>
            </p:cNvPr>
            <p:cNvCxnSpPr/>
            <p:nvPr userDrawn="1"/>
          </p:nvCxnSpPr>
          <p:spPr>
            <a:xfrm>
              <a:off x="484632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35">
              <a:extLst>
                <a:ext uri="{FF2B5EF4-FFF2-40B4-BE49-F238E27FC236}">
                  <a16:creationId xmlns:a16="http://schemas.microsoft.com/office/drawing/2014/main" id="{58A17E7D-0546-000F-1AE2-EF21DBD272A1}"/>
                </a:ext>
              </a:extLst>
            </p:cNvPr>
            <p:cNvCxnSpPr>
              <a:cxnSpLocks/>
            </p:cNvCxnSpPr>
            <p:nvPr userDrawn="1"/>
          </p:nvCxnSpPr>
          <p:spPr>
            <a:xfrm>
              <a:off x="8869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33">
              <a:extLst>
                <a:ext uri="{FF2B5EF4-FFF2-40B4-BE49-F238E27FC236}">
                  <a16:creationId xmlns:a16="http://schemas.microsoft.com/office/drawing/2014/main" id="{5585BDA9-05DA-BF36-ED00-AB88DF923520}"/>
                </a:ext>
              </a:extLst>
            </p:cNvPr>
            <p:cNvCxnSpPr/>
            <p:nvPr userDrawn="1"/>
          </p:nvCxnSpPr>
          <p:spPr>
            <a:xfrm>
              <a:off x="8229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33">
              <a:extLst>
                <a:ext uri="{FF2B5EF4-FFF2-40B4-BE49-F238E27FC236}">
                  <a16:creationId xmlns:a16="http://schemas.microsoft.com/office/drawing/2014/main" id="{868C220D-F06F-4DFC-7F7C-515BDB2B0E5E}"/>
                </a:ext>
              </a:extLst>
            </p:cNvPr>
            <p:cNvCxnSpPr>
              <a:cxnSpLocks/>
            </p:cNvCxnSpPr>
            <p:nvPr userDrawn="1"/>
          </p:nvCxnSpPr>
          <p:spPr>
            <a:xfrm>
              <a:off x="54864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33">
              <a:extLst>
                <a:ext uri="{FF2B5EF4-FFF2-40B4-BE49-F238E27FC236}">
                  <a16:creationId xmlns:a16="http://schemas.microsoft.com/office/drawing/2014/main" id="{D1614982-F0A2-194C-CF55-0348EE00884C}"/>
                </a:ext>
              </a:extLst>
            </p:cNvPr>
            <p:cNvCxnSpPr/>
            <p:nvPr userDrawn="1"/>
          </p:nvCxnSpPr>
          <p:spPr>
            <a:xfrm>
              <a:off x="36118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33">
              <a:extLst>
                <a:ext uri="{FF2B5EF4-FFF2-40B4-BE49-F238E27FC236}">
                  <a16:creationId xmlns:a16="http://schemas.microsoft.com/office/drawing/2014/main" id="{F032A600-5C92-4C5E-2816-6D07AF0C77D2}"/>
                </a:ext>
              </a:extLst>
            </p:cNvPr>
            <p:cNvCxnSpPr/>
            <p:nvPr userDrawn="1"/>
          </p:nvCxnSpPr>
          <p:spPr>
            <a:xfrm>
              <a:off x="33375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33">
              <a:extLst>
                <a:ext uri="{FF2B5EF4-FFF2-40B4-BE49-F238E27FC236}">
                  <a16:creationId xmlns:a16="http://schemas.microsoft.com/office/drawing/2014/main" id="{2B70185B-A22B-A694-1A17-AC251C4822D5}"/>
                </a:ext>
              </a:extLst>
            </p:cNvPr>
            <p:cNvCxnSpPr/>
            <p:nvPr userDrawn="1"/>
          </p:nvCxnSpPr>
          <p:spPr>
            <a:xfrm>
              <a:off x="2240280" y="-208906"/>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33">
              <a:extLst>
                <a:ext uri="{FF2B5EF4-FFF2-40B4-BE49-F238E27FC236}">
                  <a16:creationId xmlns:a16="http://schemas.microsoft.com/office/drawing/2014/main" id="{CD1EAF72-8CAC-59AD-F4B0-0AA47A11D6D3}"/>
                </a:ext>
              </a:extLst>
            </p:cNvPr>
            <p:cNvCxnSpPr/>
            <p:nvPr userDrawn="1"/>
          </p:nvCxnSpPr>
          <p:spPr>
            <a:xfrm>
              <a:off x="1965960" y="-21208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C47E3099-F06D-2CD5-E177-B842ACCCB0C5}"/>
                </a:ext>
              </a:extLst>
            </p:cNvPr>
            <p:cNvCxnSpPr/>
            <p:nvPr userDrawn="1"/>
          </p:nvCxnSpPr>
          <p:spPr>
            <a:xfrm>
              <a:off x="49834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33">
              <a:extLst>
                <a:ext uri="{FF2B5EF4-FFF2-40B4-BE49-F238E27FC236}">
                  <a16:creationId xmlns:a16="http://schemas.microsoft.com/office/drawing/2014/main" id="{61F95812-DC2F-C503-AB62-F5CDE33AFCC1}"/>
                </a:ext>
              </a:extLst>
            </p:cNvPr>
            <p:cNvCxnSpPr/>
            <p:nvPr userDrawn="1"/>
          </p:nvCxnSpPr>
          <p:spPr>
            <a:xfrm>
              <a:off x="47091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33">
              <a:extLst>
                <a:ext uri="{FF2B5EF4-FFF2-40B4-BE49-F238E27FC236}">
                  <a16:creationId xmlns:a16="http://schemas.microsoft.com/office/drawing/2014/main" id="{C9F4AAFF-A315-7F8E-B5AE-D0B3A19319F5}"/>
                </a:ext>
              </a:extLst>
            </p:cNvPr>
            <p:cNvCxnSpPr/>
            <p:nvPr userDrawn="1"/>
          </p:nvCxnSpPr>
          <p:spPr>
            <a:xfrm>
              <a:off x="63550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33">
              <a:extLst>
                <a:ext uri="{FF2B5EF4-FFF2-40B4-BE49-F238E27FC236}">
                  <a16:creationId xmlns:a16="http://schemas.microsoft.com/office/drawing/2014/main" id="{C4AF323A-9191-5AD2-0CFE-374342191DDB}"/>
                </a:ext>
              </a:extLst>
            </p:cNvPr>
            <p:cNvCxnSpPr/>
            <p:nvPr userDrawn="1"/>
          </p:nvCxnSpPr>
          <p:spPr>
            <a:xfrm>
              <a:off x="60807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5">
              <a:extLst>
                <a:ext uri="{FF2B5EF4-FFF2-40B4-BE49-F238E27FC236}">
                  <a16:creationId xmlns:a16="http://schemas.microsoft.com/office/drawing/2014/main" id="{7378A3BA-85C3-56C2-05BB-C89BA2A69B30}"/>
                </a:ext>
              </a:extLst>
            </p:cNvPr>
            <p:cNvCxnSpPr/>
            <p:nvPr userDrawn="1"/>
          </p:nvCxnSpPr>
          <p:spPr>
            <a:xfrm>
              <a:off x="74523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5">
              <a:extLst>
                <a:ext uri="{FF2B5EF4-FFF2-40B4-BE49-F238E27FC236}">
                  <a16:creationId xmlns:a16="http://schemas.microsoft.com/office/drawing/2014/main" id="{BCB5D5D8-B01D-B0F5-71D7-60692CF0CEE2}"/>
                </a:ext>
              </a:extLst>
            </p:cNvPr>
            <p:cNvCxnSpPr>
              <a:cxnSpLocks/>
            </p:cNvCxnSpPr>
            <p:nvPr userDrawn="1"/>
          </p:nvCxnSpPr>
          <p:spPr>
            <a:xfrm>
              <a:off x="7726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4">
              <a:extLst>
                <a:ext uri="{FF2B5EF4-FFF2-40B4-BE49-F238E27FC236}">
                  <a16:creationId xmlns:a16="http://schemas.microsoft.com/office/drawing/2014/main" id="{CCC05C50-C426-94BC-D6BD-5679D36A0D40}"/>
                </a:ext>
              </a:extLst>
            </p:cNvPr>
            <p:cNvCxnSpPr/>
            <p:nvPr userDrawn="1"/>
          </p:nvCxnSpPr>
          <p:spPr>
            <a:xfrm>
              <a:off x="484632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35">
              <a:extLst>
                <a:ext uri="{FF2B5EF4-FFF2-40B4-BE49-F238E27FC236}">
                  <a16:creationId xmlns:a16="http://schemas.microsoft.com/office/drawing/2014/main" id="{A0686F2F-26F4-9A4E-67B5-61D66C266DAA}"/>
                </a:ext>
              </a:extLst>
            </p:cNvPr>
            <p:cNvCxnSpPr>
              <a:cxnSpLocks/>
            </p:cNvCxnSpPr>
            <p:nvPr userDrawn="1"/>
          </p:nvCxnSpPr>
          <p:spPr>
            <a:xfrm>
              <a:off x="8869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3">
              <a:extLst>
                <a:ext uri="{FF2B5EF4-FFF2-40B4-BE49-F238E27FC236}">
                  <a16:creationId xmlns:a16="http://schemas.microsoft.com/office/drawing/2014/main" id="{20E2D82F-19AD-6AD0-9AC5-55B7E343F9C3}"/>
                </a:ext>
              </a:extLst>
            </p:cNvPr>
            <p:cNvCxnSpPr/>
            <p:nvPr userDrawn="1"/>
          </p:nvCxnSpPr>
          <p:spPr>
            <a:xfrm>
              <a:off x="8229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3">
              <a:extLst>
                <a:ext uri="{FF2B5EF4-FFF2-40B4-BE49-F238E27FC236}">
                  <a16:creationId xmlns:a16="http://schemas.microsoft.com/office/drawing/2014/main" id="{5BA90A4D-4F21-E056-DC6F-9E348280FE14}"/>
                </a:ext>
              </a:extLst>
            </p:cNvPr>
            <p:cNvCxnSpPr>
              <a:cxnSpLocks/>
            </p:cNvCxnSpPr>
            <p:nvPr userDrawn="1"/>
          </p:nvCxnSpPr>
          <p:spPr>
            <a:xfrm>
              <a:off x="54864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3">
              <a:extLst>
                <a:ext uri="{FF2B5EF4-FFF2-40B4-BE49-F238E27FC236}">
                  <a16:creationId xmlns:a16="http://schemas.microsoft.com/office/drawing/2014/main" id="{0E9963C8-1F57-D299-A0D3-C6EB1B8A7A1F}"/>
                </a:ext>
              </a:extLst>
            </p:cNvPr>
            <p:cNvCxnSpPr/>
            <p:nvPr userDrawn="1"/>
          </p:nvCxnSpPr>
          <p:spPr>
            <a:xfrm>
              <a:off x="36118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3">
              <a:extLst>
                <a:ext uri="{FF2B5EF4-FFF2-40B4-BE49-F238E27FC236}">
                  <a16:creationId xmlns:a16="http://schemas.microsoft.com/office/drawing/2014/main" id="{04C67837-1489-9A0D-671A-1F0E41916384}"/>
                </a:ext>
              </a:extLst>
            </p:cNvPr>
            <p:cNvCxnSpPr/>
            <p:nvPr userDrawn="1"/>
          </p:nvCxnSpPr>
          <p:spPr>
            <a:xfrm>
              <a:off x="33375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3">
              <a:extLst>
                <a:ext uri="{FF2B5EF4-FFF2-40B4-BE49-F238E27FC236}">
                  <a16:creationId xmlns:a16="http://schemas.microsoft.com/office/drawing/2014/main" id="{76DFC84D-72FD-83A4-5C80-FA44135A409D}"/>
                </a:ext>
              </a:extLst>
            </p:cNvPr>
            <p:cNvCxnSpPr/>
            <p:nvPr userDrawn="1"/>
          </p:nvCxnSpPr>
          <p:spPr>
            <a:xfrm>
              <a:off x="2240280" y="5253237"/>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3">
              <a:extLst>
                <a:ext uri="{FF2B5EF4-FFF2-40B4-BE49-F238E27FC236}">
                  <a16:creationId xmlns:a16="http://schemas.microsoft.com/office/drawing/2014/main" id="{4A5209E1-6C2C-6249-8574-898B0ECBC905}"/>
                </a:ext>
              </a:extLst>
            </p:cNvPr>
            <p:cNvCxnSpPr/>
            <p:nvPr userDrawn="1"/>
          </p:nvCxnSpPr>
          <p:spPr>
            <a:xfrm>
              <a:off x="1965960" y="525006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3">
              <a:extLst>
                <a:ext uri="{FF2B5EF4-FFF2-40B4-BE49-F238E27FC236}">
                  <a16:creationId xmlns:a16="http://schemas.microsoft.com/office/drawing/2014/main" id="{9249C97A-70B2-E24D-3B58-64FADB39FF44}"/>
                </a:ext>
              </a:extLst>
            </p:cNvPr>
            <p:cNvCxnSpPr/>
            <p:nvPr userDrawn="1"/>
          </p:nvCxnSpPr>
          <p:spPr>
            <a:xfrm>
              <a:off x="49834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3">
              <a:extLst>
                <a:ext uri="{FF2B5EF4-FFF2-40B4-BE49-F238E27FC236}">
                  <a16:creationId xmlns:a16="http://schemas.microsoft.com/office/drawing/2014/main" id="{700EE3EF-8F03-95B7-95A1-6BD7B2225869}"/>
                </a:ext>
              </a:extLst>
            </p:cNvPr>
            <p:cNvCxnSpPr/>
            <p:nvPr userDrawn="1"/>
          </p:nvCxnSpPr>
          <p:spPr>
            <a:xfrm>
              <a:off x="47091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3">
              <a:extLst>
                <a:ext uri="{FF2B5EF4-FFF2-40B4-BE49-F238E27FC236}">
                  <a16:creationId xmlns:a16="http://schemas.microsoft.com/office/drawing/2014/main" id="{4062F6BD-0444-8A89-BBD5-0DFFE8620F1F}"/>
                </a:ext>
              </a:extLst>
            </p:cNvPr>
            <p:cNvCxnSpPr/>
            <p:nvPr userDrawn="1"/>
          </p:nvCxnSpPr>
          <p:spPr>
            <a:xfrm>
              <a:off x="63550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3">
              <a:extLst>
                <a:ext uri="{FF2B5EF4-FFF2-40B4-BE49-F238E27FC236}">
                  <a16:creationId xmlns:a16="http://schemas.microsoft.com/office/drawing/2014/main" id="{A15FBFCB-AB39-4970-6B33-3063055F4EEF}"/>
                </a:ext>
              </a:extLst>
            </p:cNvPr>
            <p:cNvCxnSpPr/>
            <p:nvPr userDrawn="1"/>
          </p:nvCxnSpPr>
          <p:spPr>
            <a:xfrm>
              <a:off x="60807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5">
              <a:extLst>
                <a:ext uri="{FF2B5EF4-FFF2-40B4-BE49-F238E27FC236}">
                  <a16:creationId xmlns:a16="http://schemas.microsoft.com/office/drawing/2014/main" id="{8888B6A2-2AF3-CC27-53C9-B3CC20E257D1}"/>
                </a:ext>
              </a:extLst>
            </p:cNvPr>
            <p:cNvCxnSpPr/>
            <p:nvPr userDrawn="1"/>
          </p:nvCxnSpPr>
          <p:spPr>
            <a:xfrm>
              <a:off x="74523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5">
              <a:extLst>
                <a:ext uri="{FF2B5EF4-FFF2-40B4-BE49-F238E27FC236}">
                  <a16:creationId xmlns:a16="http://schemas.microsoft.com/office/drawing/2014/main" id="{DC534B2B-AAD8-3752-204D-AF16CD26F0E1}"/>
                </a:ext>
              </a:extLst>
            </p:cNvPr>
            <p:cNvCxnSpPr>
              <a:cxnSpLocks/>
            </p:cNvCxnSpPr>
            <p:nvPr userDrawn="1"/>
          </p:nvCxnSpPr>
          <p:spPr>
            <a:xfrm>
              <a:off x="7726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26">
              <a:extLst>
                <a:ext uri="{FF2B5EF4-FFF2-40B4-BE49-F238E27FC236}">
                  <a16:creationId xmlns:a16="http://schemas.microsoft.com/office/drawing/2014/main" id="{7E67A2D5-1B49-F27B-C47C-3E43AB10E669}"/>
                </a:ext>
              </a:extLst>
            </p:cNvPr>
            <p:cNvCxnSpPr/>
            <p:nvPr userDrawn="1"/>
          </p:nvCxnSpPr>
          <p:spPr>
            <a:xfrm rot="5400000">
              <a:off x="-155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26">
              <a:extLst>
                <a:ext uri="{FF2B5EF4-FFF2-40B4-BE49-F238E27FC236}">
                  <a16:creationId xmlns:a16="http://schemas.microsoft.com/office/drawing/2014/main" id="{792215BB-7368-2357-7F1F-2463CE14316D}"/>
                </a:ext>
              </a:extLst>
            </p:cNvPr>
            <p:cNvCxnSpPr/>
            <p:nvPr userDrawn="1"/>
          </p:nvCxnSpPr>
          <p:spPr>
            <a:xfrm rot="5400000">
              <a:off x="-155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26">
              <a:extLst>
                <a:ext uri="{FF2B5EF4-FFF2-40B4-BE49-F238E27FC236}">
                  <a16:creationId xmlns:a16="http://schemas.microsoft.com/office/drawing/2014/main" id="{15B5725E-46F9-1BDE-8EC0-47C230FD0D5F}"/>
                </a:ext>
              </a:extLst>
            </p:cNvPr>
            <p:cNvCxnSpPr/>
            <p:nvPr userDrawn="1"/>
          </p:nvCxnSpPr>
          <p:spPr>
            <a:xfrm rot="5400000">
              <a:off x="-155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26">
              <a:extLst>
                <a:ext uri="{FF2B5EF4-FFF2-40B4-BE49-F238E27FC236}">
                  <a16:creationId xmlns:a16="http://schemas.microsoft.com/office/drawing/2014/main" id="{4C3FF5F3-453A-D188-6E16-353EDF35A6EC}"/>
                </a:ext>
              </a:extLst>
            </p:cNvPr>
            <p:cNvCxnSpPr/>
            <p:nvPr userDrawn="1"/>
          </p:nvCxnSpPr>
          <p:spPr>
            <a:xfrm rot="5400000">
              <a:off x="-155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26">
              <a:extLst>
                <a:ext uri="{FF2B5EF4-FFF2-40B4-BE49-F238E27FC236}">
                  <a16:creationId xmlns:a16="http://schemas.microsoft.com/office/drawing/2014/main" id="{B58A3A27-2567-08C3-5CC7-BCAC52F09905}"/>
                </a:ext>
              </a:extLst>
            </p:cNvPr>
            <p:cNvCxnSpPr/>
            <p:nvPr userDrawn="1"/>
          </p:nvCxnSpPr>
          <p:spPr>
            <a:xfrm rot="5400000">
              <a:off x="-155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26">
              <a:extLst>
                <a:ext uri="{FF2B5EF4-FFF2-40B4-BE49-F238E27FC236}">
                  <a16:creationId xmlns:a16="http://schemas.microsoft.com/office/drawing/2014/main" id="{092C785F-1E7A-65AA-385A-E54916256CB1}"/>
                </a:ext>
              </a:extLst>
            </p:cNvPr>
            <p:cNvCxnSpPr/>
            <p:nvPr userDrawn="1"/>
          </p:nvCxnSpPr>
          <p:spPr>
            <a:xfrm rot="5400000">
              <a:off x="-155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26">
              <a:extLst>
                <a:ext uri="{FF2B5EF4-FFF2-40B4-BE49-F238E27FC236}">
                  <a16:creationId xmlns:a16="http://schemas.microsoft.com/office/drawing/2014/main" id="{E0041571-9E4B-93E0-ABFE-3ECC00295860}"/>
                </a:ext>
              </a:extLst>
            </p:cNvPr>
            <p:cNvCxnSpPr/>
            <p:nvPr userDrawn="1"/>
          </p:nvCxnSpPr>
          <p:spPr>
            <a:xfrm rot="5400000">
              <a:off x="-155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26">
              <a:extLst>
                <a:ext uri="{FF2B5EF4-FFF2-40B4-BE49-F238E27FC236}">
                  <a16:creationId xmlns:a16="http://schemas.microsoft.com/office/drawing/2014/main" id="{5461053E-35C3-5EDA-DC75-08D5435E1DED}"/>
                </a:ext>
              </a:extLst>
            </p:cNvPr>
            <p:cNvCxnSpPr>
              <a:cxnSpLocks/>
            </p:cNvCxnSpPr>
            <p:nvPr userDrawn="1"/>
          </p:nvCxnSpPr>
          <p:spPr>
            <a:xfrm rot="5400000">
              <a:off x="-155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6">
              <a:extLst>
                <a:ext uri="{FF2B5EF4-FFF2-40B4-BE49-F238E27FC236}">
                  <a16:creationId xmlns:a16="http://schemas.microsoft.com/office/drawing/2014/main" id="{A6BD53E7-2CFD-77D1-1069-D0ED9656A4F4}"/>
                </a:ext>
              </a:extLst>
            </p:cNvPr>
            <p:cNvCxnSpPr/>
            <p:nvPr userDrawn="1"/>
          </p:nvCxnSpPr>
          <p:spPr>
            <a:xfrm rot="5400000">
              <a:off x="-155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6">
              <a:extLst>
                <a:ext uri="{FF2B5EF4-FFF2-40B4-BE49-F238E27FC236}">
                  <a16:creationId xmlns:a16="http://schemas.microsoft.com/office/drawing/2014/main" id="{0DFCB57E-D49F-0813-3AF9-53338B3C9CAA}"/>
                </a:ext>
              </a:extLst>
            </p:cNvPr>
            <p:cNvCxnSpPr/>
            <p:nvPr userDrawn="1"/>
          </p:nvCxnSpPr>
          <p:spPr>
            <a:xfrm rot="5400000">
              <a:off x="-155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6">
              <a:extLst>
                <a:ext uri="{FF2B5EF4-FFF2-40B4-BE49-F238E27FC236}">
                  <a16:creationId xmlns:a16="http://schemas.microsoft.com/office/drawing/2014/main" id="{A6402578-60CE-1193-4EB9-D6A9CF38ACF2}"/>
                </a:ext>
              </a:extLst>
            </p:cNvPr>
            <p:cNvCxnSpPr/>
            <p:nvPr userDrawn="1"/>
          </p:nvCxnSpPr>
          <p:spPr>
            <a:xfrm rot="5400000">
              <a:off x="-155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26">
              <a:extLst>
                <a:ext uri="{FF2B5EF4-FFF2-40B4-BE49-F238E27FC236}">
                  <a16:creationId xmlns:a16="http://schemas.microsoft.com/office/drawing/2014/main" id="{C07AA092-C5DF-F25F-431B-2739AFAF6DA8}"/>
                </a:ext>
              </a:extLst>
            </p:cNvPr>
            <p:cNvCxnSpPr/>
            <p:nvPr userDrawn="1"/>
          </p:nvCxnSpPr>
          <p:spPr>
            <a:xfrm rot="5400000">
              <a:off x="9299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26">
              <a:extLst>
                <a:ext uri="{FF2B5EF4-FFF2-40B4-BE49-F238E27FC236}">
                  <a16:creationId xmlns:a16="http://schemas.microsoft.com/office/drawing/2014/main" id="{7BD45C53-19EE-672C-1BEA-9F789AAF8102}"/>
                </a:ext>
              </a:extLst>
            </p:cNvPr>
            <p:cNvCxnSpPr/>
            <p:nvPr userDrawn="1"/>
          </p:nvCxnSpPr>
          <p:spPr>
            <a:xfrm rot="5400000">
              <a:off x="9299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26">
              <a:extLst>
                <a:ext uri="{FF2B5EF4-FFF2-40B4-BE49-F238E27FC236}">
                  <a16:creationId xmlns:a16="http://schemas.microsoft.com/office/drawing/2014/main" id="{C05442EF-8D80-BB69-B2A5-7B18BF4C3DD6}"/>
                </a:ext>
              </a:extLst>
            </p:cNvPr>
            <p:cNvCxnSpPr/>
            <p:nvPr userDrawn="1"/>
          </p:nvCxnSpPr>
          <p:spPr>
            <a:xfrm rot="5400000">
              <a:off x="9299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26">
              <a:extLst>
                <a:ext uri="{FF2B5EF4-FFF2-40B4-BE49-F238E27FC236}">
                  <a16:creationId xmlns:a16="http://schemas.microsoft.com/office/drawing/2014/main" id="{0E2F0E1A-6BBE-1365-BD17-AA52E2AFA150}"/>
                </a:ext>
              </a:extLst>
            </p:cNvPr>
            <p:cNvCxnSpPr/>
            <p:nvPr userDrawn="1"/>
          </p:nvCxnSpPr>
          <p:spPr>
            <a:xfrm rot="5400000">
              <a:off x="9299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26">
              <a:extLst>
                <a:ext uri="{FF2B5EF4-FFF2-40B4-BE49-F238E27FC236}">
                  <a16:creationId xmlns:a16="http://schemas.microsoft.com/office/drawing/2014/main" id="{2E45C1CB-32C5-7EDF-C0F8-6091ACD25253}"/>
                </a:ext>
              </a:extLst>
            </p:cNvPr>
            <p:cNvCxnSpPr/>
            <p:nvPr userDrawn="1"/>
          </p:nvCxnSpPr>
          <p:spPr>
            <a:xfrm rot="5400000">
              <a:off x="9299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26">
              <a:extLst>
                <a:ext uri="{FF2B5EF4-FFF2-40B4-BE49-F238E27FC236}">
                  <a16:creationId xmlns:a16="http://schemas.microsoft.com/office/drawing/2014/main" id="{004C87A8-3BCE-6082-A87C-E7383E529757}"/>
                </a:ext>
              </a:extLst>
            </p:cNvPr>
            <p:cNvCxnSpPr/>
            <p:nvPr userDrawn="1"/>
          </p:nvCxnSpPr>
          <p:spPr>
            <a:xfrm rot="5400000">
              <a:off x="9299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26">
              <a:extLst>
                <a:ext uri="{FF2B5EF4-FFF2-40B4-BE49-F238E27FC236}">
                  <a16:creationId xmlns:a16="http://schemas.microsoft.com/office/drawing/2014/main" id="{A9DFD88E-00FB-73C9-E44A-B8691714F1E0}"/>
                </a:ext>
              </a:extLst>
            </p:cNvPr>
            <p:cNvCxnSpPr/>
            <p:nvPr userDrawn="1"/>
          </p:nvCxnSpPr>
          <p:spPr>
            <a:xfrm rot="5400000">
              <a:off x="9299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26">
              <a:extLst>
                <a:ext uri="{FF2B5EF4-FFF2-40B4-BE49-F238E27FC236}">
                  <a16:creationId xmlns:a16="http://schemas.microsoft.com/office/drawing/2014/main" id="{7B478434-C263-CC42-2204-033DF93AC56C}"/>
                </a:ext>
              </a:extLst>
            </p:cNvPr>
            <p:cNvCxnSpPr>
              <a:cxnSpLocks/>
            </p:cNvCxnSpPr>
            <p:nvPr userDrawn="1"/>
          </p:nvCxnSpPr>
          <p:spPr>
            <a:xfrm rot="5400000">
              <a:off x="9299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26">
              <a:extLst>
                <a:ext uri="{FF2B5EF4-FFF2-40B4-BE49-F238E27FC236}">
                  <a16:creationId xmlns:a16="http://schemas.microsoft.com/office/drawing/2014/main" id="{61450155-3622-2F83-0899-A975C424023F}"/>
                </a:ext>
              </a:extLst>
            </p:cNvPr>
            <p:cNvCxnSpPr/>
            <p:nvPr userDrawn="1"/>
          </p:nvCxnSpPr>
          <p:spPr>
            <a:xfrm rot="5400000">
              <a:off x="9299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26">
              <a:extLst>
                <a:ext uri="{FF2B5EF4-FFF2-40B4-BE49-F238E27FC236}">
                  <a16:creationId xmlns:a16="http://schemas.microsoft.com/office/drawing/2014/main" id="{8718CD1F-35E1-DDD4-9E7A-8B3FD6AD5CA1}"/>
                </a:ext>
              </a:extLst>
            </p:cNvPr>
            <p:cNvCxnSpPr/>
            <p:nvPr userDrawn="1"/>
          </p:nvCxnSpPr>
          <p:spPr>
            <a:xfrm rot="5400000">
              <a:off x="9299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26">
              <a:extLst>
                <a:ext uri="{FF2B5EF4-FFF2-40B4-BE49-F238E27FC236}">
                  <a16:creationId xmlns:a16="http://schemas.microsoft.com/office/drawing/2014/main" id="{B2EBBAE3-A7EE-9267-C882-BF09888ECC7E}"/>
                </a:ext>
              </a:extLst>
            </p:cNvPr>
            <p:cNvCxnSpPr/>
            <p:nvPr userDrawn="1"/>
          </p:nvCxnSpPr>
          <p:spPr>
            <a:xfrm rot="5400000">
              <a:off x="9299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33">
              <a:extLst>
                <a:ext uri="{FF2B5EF4-FFF2-40B4-BE49-F238E27FC236}">
                  <a16:creationId xmlns:a16="http://schemas.microsoft.com/office/drawing/2014/main" id="{81E025DA-8D58-E518-A53F-C23D3C84FB5B}"/>
                </a:ext>
              </a:extLst>
            </p:cNvPr>
            <p:cNvCxnSpPr>
              <a:cxnSpLocks/>
            </p:cNvCxnSpPr>
            <p:nvPr userDrawn="1"/>
          </p:nvCxnSpPr>
          <p:spPr>
            <a:xfrm>
              <a:off x="27432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33">
              <a:extLst>
                <a:ext uri="{FF2B5EF4-FFF2-40B4-BE49-F238E27FC236}">
                  <a16:creationId xmlns:a16="http://schemas.microsoft.com/office/drawing/2014/main" id="{6F7ED278-E94D-BC61-92C0-058A823C8D19}"/>
                </a:ext>
              </a:extLst>
            </p:cNvPr>
            <p:cNvCxnSpPr>
              <a:cxnSpLocks/>
            </p:cNvCxnSpPr>
            <p:nvPr userDrawn="1"/>
          </p:nvCxnSpPr>
          <p:spPr>
            <a:xfrm>
              <a:off x="27432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15D1755-C327-B238-74D9-EB8F4ECBD420}"/>
              </a:ext>
            </a:extLst>
          </p:cNvPr>
          <p:cNvSpPr>
            <a:spLocks noGrp="1"/>
          </p:cNvSpPr>
          <p:nvPr>
            <p:ph type="title"/>
          </p:nvPr>
        </p:nvSpPr>
        <p:spPr/>
        <p:txBody>
          <a:bodyPr/>
          <a:lstStyle>
            <a:lvl1pPr>
              <a:defRPr sz="2933"/>
            </a:lvl1pPr>
          </a:lstStyle>
          <a:p>
            <a:r>
              <a:rPr lang="en-US" dirty="0"/>
              <a:t>Click to edit Master title style</a:t>
            </a:r>
          </a:p>
        </p:txBody>
      </p:sp>
      <p:sp>
        <p:nvSpPr>
          <p:cNvPr id="4" name="Text Placeholder 3">
            <a:extLst>
              <a:ext uri="{FF2B5EF4-FFF2-40B4-BE49-F238E27FC236}">
                <a16:creationId xmlns:a16="http://schemas.microsoft.com/office/drawing/2014/main" id="{D79DB0E9-2BDA-F469-1DB9-9215414CCD99}"/>
              </a:ext>
            </a:extLst>
          </p:cNvPr>
          <p:cNvSpPr>
            <a:spLocks noGrp="1"/>
          </p:cNvSpPr>
          <p:nvPr>
            <p:ph type="body" sz="quarter" idx="10"/>
          </p:nvPr>
        </p:nvSpPr>
        <p:spPr>
          <a:xfrm>
            <a:off x="732368" y="2575984"/>
            <a:ext cx="11093873" cy="3901016"/>
          </a:xfrm>
        </p:spPr>
        <p:txBody>
          <a:bodyPr/>
          <a:lstStyle>
            <a:lvl1pPr>
              <a:spcBef>
                <a:spcPts val="24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52193008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grpSp>
        <p:nvGrpSpPr>
          <p:cNvPr id="11" name="Grid">
            <a:extLst>
              <a:ext uri="{FF2B5EF4-FFF2-40B4-BE49-F238E27FC236}">
                <a16:creationId xmlns:a16="http://schemas.microsoft.com/office/drawing/2014/main" id="{D6950C4A-47AF-4313-29E8-5A5B95B7A280}"/>
              </a:ext>
            </a:extLst>
          </p:cNvPr>
          <p:cNvGrpSpPr/>
          <p:nvPr userDrawn="1"/>
        </p:nvGrpSpPr>
        <p:grpSpPr>
          <a:xfrm>
            <a:off x="-297264" y="-309033"/>
            <a:ext cx="12786528" cy="7493349"/>
            <a:chOff x="-222948" y="-231775"/>
            <a:chExt cx="9589896" cy="5620012"/>
          </a:xfrm>
        </p:grpSpPr>
        <p:cxnSp>
          <p:nvCxnSpPr>
            <p:cNvPr id="12" name="Gerade Verbindung 46">
              <a:extLst>
                <a:ext uri="{FF2B5EF4-FFF2-40B4-BE49-F238E27FC236}">
                  <a16:creationId xmlns:a16="http://schemas.microsoft.com/office/drawing/2014/main" id="{20BBACAA-1B38-56A0-8A62-5BBA0C77B8D2}"/>
                </a:ext>
              </a:extLst>
            </p:cNvPr>
            <p:cNvCxnSpPr/>
            <p:nvPr userDrawn="1"/>
          </p:nvCxnSpPr>
          <p:spPr>
            <a:xfrm rot="5400000">
              <a:off x="9299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26">
              <a:extLst>
                <a:ext uri="{FF2B5EF4-FFF2-40B4-BE49-F238E27FC236}">
                  <a16:creationId xmlns:a16="http://schemas.microsoft.com/office/drawing/2014/main" id="{BA1AE3A7-D5C4-132F-3ED7-2A752A86612D}"/>
                </a:ext>
              </a:extLst>
            </p:cNvPr>
            <p:cNvCxnSpPr/>
            <p:nvPr userDrawn="1"/>
          </p:nvCxnSpPr>
          <p:spPr>
            <a:xfrm rot="5400000">
              <a:off x="-155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34">
              <a:extLst>
                <a:ext uri="{FF2B5EF4-FFF2-40B4-BE49-F238E27FC236}">
                  <a16:creationId xmlns:a16="http://schemas.microsoft.com/office/drawing/2014/main" id="{CFA40FF4-ED99-70BD-9656-5A66A1BA72FF}"/>
                </a:ext>
              </a:extLst>
            </p:cNvPr>
            <p:cNvCxnSpPr/>
            <p:nvPr userDrawn="1"/>
          </p:nvCxnSpPr>
          <p:spPr>
            <a:xfrm>
              <a:off x="484632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35">
              <a:extLst>
                <a:ext uri="{FF2B5EF4-FFF2-40B4-BE49-F238E27FC236}">
                  <a16:creationId xmlns:a16="http://schemas.microsoft.com/office/drawing/2014/main" id="{75F97ABD-B52A-1009-1A83-6E1AC48E5FD5}"/>
                </a:ext>
              </a:extLst>
            </p:cNvPr>
            <p:cNvCxnSpPr>
              <a:cxnSpLocks/>
            </p:cNvCxnSpPr>
            <p:nvPr userDrawn="1"/>
          </p:nvCxnSpPr>
          <p:spPr>
            <a:xfrm>
              <a:off x="8869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33">
              <a:extLst>
                <a:ext uri="{FF2B5EF4-FFF2-40B4-BE49-F238E27FC236}">
                  <a16:creationId xmlns:a16="http://schemas.microsoft.com/office/drawing/2014/main" id="{810D969E-99B9-8FF8-0FFB-537527102889}"/>
                </a:ext>
              </a:extLst>
            </p:cNvPr>
            <p:cNvCxnSpPr/>
            <p:nvPr userDrawn="1"/>
          </p:nvCxnSpPr>
          <p:spPr>
            <a:xfrm>
              <a:off x="8229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33">
              <a:extLst>
                <a:ext uri="{FF2B5EF4-FFF2-40B4-BE49-F238E27FC236}">
                  <a16:creationId xmlns:a16="http://schemas.microsoft.com/office/drawing/2014/main" id="{FDB797F6-3BA2-A245-DA70-D98B4AC1E878}"/>
                </a:ext>
              </a:extLst>
            </p:cNvPr>
            <p:cNvCxnSpPr>
              <a:cxnSpLocks/>
            </p:cNvCxnSpPr>
            <p:nvPr userDrawn="1"/>
          </p:nvCxnSpPr>
          <p:spPr>
            <a:xfrm>
              <a:off x="54864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33">
              <a:extLst>
                <a:ext uri="{FF2B5EF4-FFF2-40B4-BE49-F238E27FC236}">
                  <a16:creationId xmlns:a16="http://schemas.microsoft.com/office/drawing/2014/main" id="{495158F1-8A67-5B1C-9920-F6DF36FCD1B9}"/>
                </a:ext>
              </a:extLst>
            </p:cNvPr>
            <p:cNvCxnSpPr/>
            <p:nvPr userDrawn="1"/>
          </p:nvCxnSpPr>
          <p:spPr>
            <a:xfrm>
              <a:off x="36118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3">
              <a:extLst>
                <a:ext uri="{FF2B5EF4-FFF2-40B4-BE49-F238E27FC236}">
                  <a16:creationId xmlns:a16="http://schemas.microsoft.com/office/drawing/2014/main" id="{3E1ECD1A-4BFF-3B11-47D2-906D6C7996C9}"/>
                </a:ext>
              </a:extLst>
            </p:cNvPr>
            <p:cNvCxnSpPr/>
            <p:nvPr userDrawn="1"/>
          </p:nvCxnSpPr>
          <p:spPr>
            <a:xfrm>
              <a:off x="33375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3">
              <a:extLst>
                <a:ext uri="{FF2B5EF4-FFF2-40B4-BE49-F238E27FC236}">
                  <a16:creationId xmlns:a16="http://schemas.microsoft.com/office/drawing/2014/main" id="{CE0089DC-7CCB-17B0-8A43-CED075B4390A}"/>
                </a:ext>
              </a:extLst>
            </p:cNvPr>
            <p:cNvCxnSpPr/>
            <p:nvPr userDrawn="1"/>
          </p:nvCxnSpPr>
          <p:spPr>
            <a:xfrm>
              <a:off x="2240280" y="-208906"/>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3">
              <a:extLst>
                <a:ext uri="{FF2B5EF4-FFF2-40B4-BE49-F238E27FC236}">
                  <a16:creationId xmlns:a16="http://schemas.microsoft.com/office/drawing/2014/main" id="{8302A6FE-E91E-697B-95CF-87A28079DE2E}"/>
                </a:ext>
              </a:extLst>
            </p:cNvPr>
            <p:cNvCxnSpPr/>
            <p:nvPr userDrawn="1"/>
          </p:nvCxnSpPr>
          <p:spPr>
            <a:xfrm>
              <a:off x="1965960" y="-21208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33">
              <a:extLst>
                <a:ext uri="{FF2B5EF4-FFF2-40B4-BE49-F238E27FC236}">
                  <a16:creationId xmlns:a16="http://schemas.microsoft.com/office/drawing/2014/main" id="{04FA113E-5AB5-DB3C-EB46-55A79EBFAC3A}"/>
                </a:ext>
              </a:extLst>
            </p:cNvPr>
            <p:cNvCxnSpPr/>
            <p:nvPr userDrawn="1"/>
          </p:nvCxnSpPr>
          <p:spPr>
            <a:xfrm>
              <a:off x="49834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3">
              <a:extLst>
                <a:ext uri="{FF2B5EF4-FFF2-40B4-BE49-F238E27FC236}">
                  <a16:creationId xmlns:a16="http://schemas.microsoft.com/office/drawing/2014/main" id="{CD4EA53D-1B8C-9DCA-FD42-FEBDBF459AF0}"/>
                </a:ext>
              </a:extLst>
            </p:cNvPr>
            <p:cNvCxnSpPr/>
            <p:nvPr userDrawn="1"/>
          </p:nvCxnSpPr>
          <p:spPr>
            <a:xfrm>
              <a:off x="47091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3">
              <a:extLst>
                <a:ext uri="{FF2B5EF4-FFF2-40B4-BE49-F238E27FC236}">
                  <a16:creationId xmlns:a16="http://schemas.microsoft.com/office/drawing/2014/main" id="{DA988DE3-26FA-2EF0-C335-1A081A21152D}"/>
                </a:ext>
              </a:extLst>
            </p:cNvPr>
            <p:cNvCxnSpPr/>
            <p:nvPr userDrawn="1"/>
          </p:nvCxnSpPr>
          <p:spPr>
            <a:xfrm>
              <a:off x="63550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3">
              <a:extLst>
                <a:ext uri="{FF2B5EF4-FFF2-40B4-BE49-F238E27FC236}">
                  <a16:creationId xmlns:a16="http://schemas.microsoft.com/office/drawing/2014/main" id="{40F79069-C576-3693-A756-56A7848052C2}"/>
                </a:ext>
              </a:extLst>
            </p:cNvPr>
            <p:cNvCxnSpPr/>
            <p:nvPr userDrawn="1"/>
          </p:nvCxnSpPr>
          <p:spPr>
            <a:xfrm>
              <a:off x="60807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5">
              <a:extLst>
                <a:ext uri="{FF2B5EF4-FFF2-40B4-BE49-F238E27FC236}">
                  <a16:creationId xmlns:a16="http://schemas.microsoft.com/office/drawing/2014/main" id="{203F87DB-3FAE-7C65-8F5B-53C40C7F990A}"/>
                </a:ext>
              </a:extLst>
            </p:cNvPr>
            <p:cNvCxnSpPr/>
            <p:nvPr userDrawn="1"/>
          </p:nvCxnSpPr>
          <p:spPr>
            <a:xfrm>
              <a:off x="74523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5">
              <a:extLst>
                <a:ext uri="{FF2B5EF4-FFF2-40B4-BE49-F238E27FC236}">
                  <a16:creationId xmlns:a16="http://schemas.microsoft.com/office/drawing/2014/main" id="{3668EC75-FD5B-218D-13D2-EC1E4A08ACAE}"/>
                </a:ext>
              </a:extLst>
            </p:cNvPr>
            <p:cNvCxnSpPr>
              <a:cxnSpLocks/>
            </p:cNvCxnSpPr>
            <p:nvPr userDrawn="1"/>
          </p:nvCxnSpPr>
          <p:spPr>
            <a:xfrm>
              <a:off x="7726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4">
              <a:extLst>
                <a:ext uri="{FF2B5EF4-FFF2-40B4-BE49-F238E27FC236}">
                  <a16:creationId xmlns:a16="http://schemas.microsoft.com/office/drawing/2014/main" id="{F5E25BC0-66FF-80AF-8E5A-8B10214FE68D}"/>
                </a:ext>
              </a:extLst>
            </p:cNvPr>
            <p:cNvCxnSpPr/>
            <p:nvPr userDrawn="1"/>
          </p:nvCxnSpPr>
          <p:spPr>
            <a:xfrm>
              <a:off x="484632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5">
              <a:extLst>
                <a:ext uri="{FF2B5EF4-FFF2-40B4-BE49-F238E27FC236}">
                  <a16:creationId xmlns:a16="http://schemas.microsoft.com/office/drawing/2014/main" id="{7A724D7B-DE2C-E603-56EF-70B41B6DE2D7}"/>
                </a:ext>
              </a:extLst>
            </p:cNvPr>
            <p:cNvCxnSpPr>
              <a:cxnSpLocks/>
            </p:cNvCxnSpPr>
            <p:nvPr userDrawn="1"/>
          </p:nvCxnSpPr>
          <p:spPr>
            <a:xfrm>
              <a:off x="8869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3">
              <a:extLst>
                <a:ext uri="{FF2B5EF4-FFF2-40B4-BE49-F238E27FC236}">
                  <a16:creationId xmlns:a16="http://schemas.microsoft.com/office/drawing/2014/main" id="{AAF7593A-B5AF-3F9A-A099-AA6289D7F8F3}"/>
                </a:ext>
              </a:extLst>
            </p:cNvPr>
            <p:cNvCxnSpPr/>
            <p:nvPr userDrawn="1"/>
          </p:nvCxnSpPr>
          <p:spPr>
            <a:xfrm>
              <a:off x="8229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3">
              <a:extLst>
                <a:ext uri="{FF2B5EF4-FFF2-40B4-BE49-F238E27FC236}">
                  <a16:creationId xmlns:a16="http://schemas.microsoft.com/office/drawing/2014/main" id="{FB7073DC-75B8-8EAF-A8E5-DF6BC75852A1}"/>
                </a:ext>
              </a:extLst>
            </p:cNvPr>
            <p:cNvCxnSpPr>
              <a:cxnSpLocks/>
            </p:cNvCxnSpPr>
            <p:nvPr userDrawn="1"/>
          </p:nvCxnSpPr>
          <p:spPr>
            <a:xfrm>
              <a:off x="54864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3">
              <a:extLst>
                <a:ext uri="{FF2B5EF4-FFF2-40B4-BE49-F238E27FC236}">
                  <a16:creationId xmlns:a16="http://schemas.microsoft.com/office/drawing/2014/main" id="{51391394-A4EB-FEB9-97A5-6682FD3B54D3}"/>
                </a:ext>
              </a:extLst>
            </p:cNvPr>
            <p:cNvCxnSpPr/>
            <p:nvPr userDrawn="1"/>
          </p:nvCxnSpPr>
          <p:spPr>
            <a:xfrm>
              <a:off x="36118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3">
              <a:extLst>
                <a:ext uri="{FF2B5EF4-FFF2-40B4-BE49-F238E27FC236}">
                  <a16:creationId xmlns:a16="http://schemas.microsoft.com/office/drawing/2014/main" id="{7228020B-FF54-A3FC-693B-8FF0941B4B36}"/>
                </a:ext>
              </a:extLst>
            </p:cNvPr>
            <p:cNvCxnSpPr/>
            <p:nvPr userDrawn="1"/>
          </p:nvCxnSpPr>
          <p:spPr>
            <a:xfrm>
              <a:off x="33375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a:extLst>
                <a:ext uri="{FF2B5EF4-FFF2-40B4-BE49-F238E27FC236}">
                  <a16:creationId xmlns:a16="http://schemas.microsoft.com/office/drawing/2014/main" id="{97BE7183-FF7A-84C6-43C3-E5C64E3356BF}"/>
                </a:ext>
              </a:extLst>
            </p:cNvPr>
            <p:cNvCxnSpPr/>
            <p:nvPr userDrawn="1"/>
          </p:nvCxnSpPr>
          <p:spPr>
            <a:xfrm>
              <a:off x="2240280" y="5253237"/>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3">
              <a:extLst>
                <a:ext uri="{FF2B5EF4-FFF2-40B4-BE49-F238E27FC236}">
                  <a16:creationId xmlns:a16="http://schemas.microsoft.com/office/drawing/2014/main" id="{2C460848-AF72-BD79-8776-5B3BC9B1366E}"/>
                </a:ext>
              </a:extLst>
            </p:cNvPr>
            <p:cNvCxnSpPr/>
            <p:nvPr userDrawn="1"/>
          </p:nvCxnSpPr>
          <p:spPr>
            <a:xfrm>
              <a:off x="1965960" y="525006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3">
              <a:extLst>
                <a:ext uri="{FF2B5EF4-FFF2-40B4-BE49-F238E27FC236}">
                  <a16:creationId xmlns:a16="http://schemas.microsoft.com/office/drawing/2014/main" id="{0DDFECE1-80CD-264E-5485-7038DBC21479}"/>
                </a:ext>
              </a:extLst>
            </p:cNvPr>
            <p:cNvCxnSpPr/>
            <p:nvPr userDrawn="1"/>
          </p:nvCxnSpPr>
          <p:spPr>
            <a:xfrm>
              <a:off x="49834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3">
              <a:extLst>
                <a:ext uri="{FF2B5EF4-FFF2-40B4-BE49-F238E27FC236}">
                  <a16:creationId xmlns:a16="http://schemas.microsoft.com/office/drawing/2014/main" id="{B094A0E7-049A-34A8-C445-A07250167515}"/>
                </a:ext>
              </a:extLst>
            </p:cNvPr>
            <p:cNvCxnSpPr/>
            <p:nvPr userDrawn="1"/>
          </p:nvCxnSpPr>
          <p:spPr>
            <a:xfrm>
              <a:off x="47091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3">
              <a:extLst>
                <a:ext uri="{FF2B5EF4-FFF2-40B4-BE49-F238E27FC236}">
                  <a16:creationId xmlns:a16="http://schemas.microsoft.com/office/drawing/2014/main" id="{C286CF93-4BC6-44DB-62D2-F7C5DA15BBEF}"/>
                </a:ext>
              </a:extLst>
            </p:cNvPr>
            <p:cNvCxnSpPr/>
            <p:nvPr userDrawn="1"/>
          </p:nvCxnSpPr>
          <p:spPr>
            <a:xfrm>
              <a:off x="63550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3">
              <a:extLst>
                <a:ext uri="{FF2B5EF4-FFF2-40B4-BE49-F238E27FC236}">
                  <a16:creationId xmlns:a16="http://schemas.microsoft.com/office/drawing/2014/main" id="{9EC8150A-29FB-A5C2-ABF7-3A8AFB546272}"/>
                </a:ext>
              </a:extLst>
            </p:cNvPr>
            <p:cNvCxnSpPr/>
            <p:nvPr userDrawn="1"/>
          </p:nvCxnSpPr>
          <p:spPr>
            <a:xfrm>
              <a:off x="60807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5">
              <a:extLst>
                <a:ext uri="{FF2B5EF4-FFF2-40B4-BE49-F238E27FC236}">
                  <a16:creationId xmlns:a16="http://schemas.microsoft.com/office/drawing/2014/main" id="{4FB3C46D-FDFD-239F-E542-DEFCB3F6527D}"/>
                </a:ext>
              </a:extLst>
            </p:cNvPr>
            <p:cNvCxnSpPr/>
            <p:nvPr userDrawn="1"/>
          </p:nvCxnSpPr>
          <p:spPr>
            <a:xfrm>
              <a:off x="74523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35">
              <a:extLst>
                <a:ext uri="{FF2B5EF4-FFF2-40B4-BE49-F238E27FC236}">
                  <a16:creationId xmlns:a16="http://schemas.microsoft.com/office/drawing/2014/main" id="{B621A9B3-ABA7-EDF0-506D-62C777EF34AC}"/>
                </a:ext>
              </a:extLst>
            </p:cNvPr>
            <p:cNvCxnSpPr>
              <a:cxnSpLocks/>
            </p:cNvCxnSpPr>
            <p:nvPr userDrawn="1"/>
          </p:nvCxnSpPr>
          <p:spPr>
            <a:xfrm>
              <a:off x="7726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26">
              <a:extLst>
                <a:ext uri="{FF2B5EF4-FFF2-40B4-BE49-F238E27FC236}">
                  <a16:creationId xmlns:a16="http://schemas.microsoft.com/office/drawing/2014/main" id="{94D1E730-B69A-B8BB-AEEC-6618CE3E232C}"/>
                </a:ext>
              </a:extLst>
            </p:cNvPr>
            <p:cNvCxnSpPr/>
            <p:nvPr userDrawn="1"/>
          </p:nvCxnSpPr>
          <p:spPr>
            <a:xfrm rot="5400000">
              <a:off x="-155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6">
              <a:extLst>
                <a:ext uri="{FF2B5EF4-FFF2-40B4-BE49-F238E27FC236}">
                  <a16:creationId xmlns:a16="http://schemas.microsoft.com/office/drawing/2014/main" id="{2E67FFE2-9B65-7821-8D56-877F7D7DB19B}"/>
                </a:ext>
              </a:extLst>
            </p:cNvPr>
            <p:cNvCxnSpPr/>
            <p:nvPr userDrawn="1"/>
          </p:nvCxnSpPr>
          <p:spPr>
            <a:xfrm rot="5400000">
              <a:off x="-155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6">
              <a:extLst>
                <a:ext uri="{FF2B5EF4-FFF2-40B4-BE49-F238E27FC236}">
                  <a16:creationId xmlns:a16="http://schemas.microsoft.com/office/drawing/2014/main" id="{AC3CA94A-B646-C269-589B-CA42AB27BBAD}"/>
                </a:ext>
              </a:extLst>
            </p:cNvPr>
            <p:cNvCxnSpPr/>
            <p:nvPr userDrawn="1"/>
          </p:nvCxnSpPr>
          <p:spPr>
            <a:xfrm rot="5400000">
              <a:off x="-155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6">
              <a:extLst>
                <a:ext uri="{FF2B5EF4-FFF2-40B4-BE49-F238E27FC236}">
                  <a16:creationId xmlns:a16="http://schemas.microsoft.com/office/drawing/2014/main" id="{F5ACD9BF-AED4-42EB-CD63-E53A49176E01}"/>
                </a:ext>
              </a:extLst>
            </p:cNvPr>
            <p:cNvCxnSpPr/>
            <p:nvPr userDrawn="1"/>
          </p:nvCxnSpPr>
          <p:spPr>
            <a:xfrm rot="5400000">
              <a:off x="-155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26">
              <a:extLst>
                <a:ext uri="{FF2B5EF4-FFF2-40B4-BE49-F238E27FC236}">
                  <a16:creationId xmlns:a16="http://schemas.microsoft.com/office/drawing/2014/main" id="{D9196337-A1C3-159C-84D9-A4E71C4C1656}"/>
                </a:ext>
              </a:extLst>
            </p:cNvPr>
            <p:cNvCxnSpPr/>
            <p:nvPr userDrawn="1"/>
          </p:nvCxnSpPr>
          <p:spPr>
            <a:xfrm rot="5400000">
              <a:off x="-155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26">
              <a:extLst>
                <a:ext uri="{FF2B5EF4-FFF2-40B4-BE49-F238E27FC236}">
                  <a16:creationId xmlns:a16="http://schemas.microsoft.com/office/drawing/2014/main" id="{72D90F07-AA6D-30EF-F023-1560A70727AB}"/>
                </a:ext>
              </a:extLst>
            </p:cNvPr>
            <p:cNvCxnSpPr/>
            <p:nvPr userDrawn="1"/>
          </p:nvCxnSpPr>
          <p:spPr>
            <a:xfrm rot="5400000">
              <a:off x="-155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26">
              <a:extLst>
                <a:ext uri="{FF2B5EF4-FFF2-40B4-BE49-F238E27FC236}">
                  <a16:creationId xmlns:a16="http://schemas.microsoft.com/office/drawing/2014/main" id="{AD3C3F53-D624-6D35-1720-797C4F35EA26}"/>
                </a:ext>
              </a:extLst>
            </p:cNvPr>
            <p:cNvCxnSpPr/>
            <p:nvPr userDrawn="1"/>
          </p:nvCxnSpPr>
          <p:spPr>
            <a:xfrm rot="5400000">
              <a:off x="-155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26">
              <a:extLst>
                <a:ext uri="{FF2B5EF4-FFF2-40B4-BE49-F238E27FC236}">
                  <a16:creationId xmlns:a16="http://schemas.microsoft.com/office/drawing/2014/main" id="{5A74CE35-5947-B9E7-34F8-46664D955CE7}"/>
                </a:ext>
              </a:extLst>
            </p:cNvPr>
            <p:cNvCxnSpPr>
              <a:cxnSpLocks/>
            </p:cNvCxnSpPr>
            <p:nvPr userDrawn="1"/>
          </p:nvCxnSpPr>
          <p:spPr>
            <a:xfrm rot="5400000">
              <a:off x="-155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26">
              <a:extLst>
                <a:ext uri="{FF2B5EF4-FFF2-40B4-BE49-F238E27FC236}">
                  <a16:creationId xmlns:a16="http://schemas.microsoft.com/office/drawing/2014/main" id="{5CACB1B7-2E80-6F4B-319B-CCFE717EBAC0}"/>
                </a:ext>
              </a:extLst>
            </p:cNvPr>
            <p:cNvCxnSpPr/>
            <p:nvPr userDrawn="1"/>
          </p:nvCxnSpPr>
          <p:spPr>
            <a:xfrm rot="5400000">
              <a:off x="-155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26">
              <a:extLst>
                <a:ext uri="{FF2B5EF4-FFF2-40B4-BE49-F238E27FC236}">
                  <a16:creationId xmlns:a16="http://schemas.microsoft.com/office/drawing/2014/main" id="{58DD5524-5C7A-526B-94D0-05108E276831}"/>
                </a:ext>
              </a:extLst>
            </p:cNvPr>
            <p:cNvCxnSpPr/>
            <p:nvPr userDrawn="1"/>
          </p:nvCxnSpPr>
          <p:spPr>
            <a:xfrm rot="5400000">
              <a:off x="-155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26">
              <a:extLst>
                <a:ext uri="{FF2B5EF4-FFF2-40B4-BE49-F238E27FC236}">
                  <a16:creationId xmlns:a16="http://schemas.microsoft.com/office/drawing/2014/main" id="{BB23F86F-1163-B94A-6986-06280B00C381}"/>
                </a:ext>
              </a:extLst>
            </p:cNvPr>
            <p:cNvCxnSpPr/>
            <p:nvPr userDrawn="1"/>
          </p:nvCxnSpPr>
          <p:spPr>
            <a:xfrm rot="5400000">
              <a:off x="-155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26">
              <a:extLst>
                <a:ext uri="{FF2B5EF4-FFF2-40B4-BE49-F238E27FC236}">
                  <a16:creationId xmlns:a16="http://schemas.microsoft.com/office/drawing/2014/main" id="{E2AD7F77-DD44-307B-D1D6-2AC40480FEEF}"/>
                </a:ext>
              </a:extLst>
            </p:cNvPr>
            <p:cNvCxnSpPr/>
            <p:nvPr userDrawn="1"/>
          </p:nvCxnSpPr>
          <p:spPr>
            <a:xfrm rot="5400000">
              <a:off x="9299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26">
              <a:extLst>
                <a:ext uri="{FF2B5EF4-FFF2-40B4-BE49-F238E27FC236}">
                  <a16:creationId xmlns:a16="http://schemas.microsoft.com/office/drawing/2014/main" id="{41181034-AD35-BD0B-EAAB-66FC06154DB7}"/>
                </a:ext>
              </a:extLst>
            </p:cNvPr>
            <p:cNvCxnSpPr/>
            <p:nvPr userDrawn="1"/>
          </p:nvCxnSpPr>
          <p:spPr>
            <a:xfrm rot="5400000">
              <a:off x="9299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26">
              <a:extLst>
                <a:ext uri="{FF2B5EF4-FFF2-40B4-BE49-F238E27FC236}">
                  <a16:creationId xmlns:a16="http://schemas.microsoft.com/office/drawing/2014/main" id="{6CD8F690-8E10-D48F-B346-086EC0157471}"/>
                </a:ext>
              </a:extLst>
            </p:cNvPr>
            <p:cNvCxnSpPr/>
            <p:nvPr userDrawn="1"/>
          </p:nvCxnSpPr>
          <p:spPr>
            <a:xfrm rot="5400000">
              <a:off x="9299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26">
              <a:extLst>
                <a:ext uri="{FF2B5EF4-FFF2-40B4-BE49-F238E27FC236}">
                  <a16:creationId xmlns:a16="http://schemas.microsoft.com/office/drawing/2014/main" id="{05F42756-C3D2-6E29-B5EC-A056C980FCE7}"/>
                </a:ext>
              </a:extLst>
            </p:cNvPr>
            <p:cNvCxnSpPr/>
            <p:nvPr userDrawn="1"/>
          </p:nvCxnSpPr>
          <p:spPr>
            <a:xfrm rot="5400000">
              <a:off x="9299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26">
              <a:extLst>
                <a:ext uri="{FF2B5EF4-FFF2-40B4-BE49-F238E27FC236}">
                  <a16:creationId xmlns:a16="http://schemas.microsoft.com/office/drawing/2014/main" id="{F13D7AA9-1B1B-CBE8-B334-F7888C80D1EB}"/>
                </a:ext>
              </a:extLst>
            </p:cNvPr>
            <p:cNvCxnSpPr/>
            <p:nvPr userDrawn="1"/>
          </p:nvCxnSpPr>
          <p:spPr>
            <a:xfrm rot="5400000">
              <a:off x="9299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26">
              <a:extLst>
                <a:ext uri="{FF2B5EF4-FFF2-40B4-BE49-F238E27FC236}">
                  <a16:creationId xmlns:a16="http://schemas.microsoft.com/office/drawing/2014/main" id="{823643F0-143A-28CB-FA91-A8670568FBC0}"/>
                </a:ext>
              </a:extLst>
            </p:cNvPr>
            <p:cNvCxnSpPr/>
            <p:nvPr userDrawn="1"/>
          </p:nvCxnSpPr>
          <p:spPr>
            <a:xfrm rot="5400000">
              <a:off x="9299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26">
              <a:extLst>
                <a:ext uri="{FF2B5EF4-FFF2-40B4-BE49-F238E27FC236}">
                  <a16:creationId xmlns:a16="http://schemas.microsoft.com/office/drawing/2014/main" id="{37C0A862-1FB3-8F78-8A0F-B549D99008A1}"/>
                </a:ext>
              </a:extLst>
            </p:cNvPr>
            <p:cNvCxnSpPr/>
            <p:nvPr userDrawn="1"/>
          </p:nvCxnSpPr>
          <p:spPr>
            <a:xfrm rot="5400000">
              <a:off x="9299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26">
              <a:extLst>
                <a:ext uri="{FF2B5EF4-FFF2-40B4-BE49-F238E27FC236}">
                  <a16:creationId xmlns:a16="http://schemas.microsoft.com/office/drawing/2014/main" id="{A8544438-2A81-C3DB-09A9-5C63D1F2A718}"/>
                </a:ext>
              </a:extLst>
            </p:cNvPr>
            <p:cNvCxnSpPr>
              <a:cxnSpLocks/>
            </p:cNvCxnSpPr>
            <p:nvPr userDrawn="1"/>
          </p:nvCxnSpPr>
          <p:spPr>
            <a:xfrm rot="5400000">
              <a:off x="9299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26">
              <a:extLst>
                <a:ext uri="{FF2B5EF4-FFF2-40B4-BE49-F238E27FC236}">
                  <a16:creationId xmlns:a16="http://schemas.microsoft.com/office/drawing/2014/main" id="{B168FFD6-0D76-9C16-389C-3EF0FCA53FF6}"/>
                </a:ext>
              </a:extLst>
            </p:cNvPr>
            <p:cNvCxnSpPr/>
            <p:nvPr userDrawn="1"/>
          </p:nvCxnSpPr>
          <p:spPr>
            <a:xfrm rot="5400000">
              <a:off x="9299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26">
              <a:extLst>
                <a:ext uri="{FF2B5EF4-FFF2-40B4-BE49-F238E27FC236}">
                  <a16:creationId xmlns:a16="http://schemas.microsoft.com/office/drawing/2014/main" id="{84CC6140-A705-4CE8-3A2D-07D6335E3067}"/>
                </a:ext>
              </a:extLst>
            </p:cNvPr>
            <p:cNvCxnSpPr/>
            <p:nvPr userDrawn="1"/>
          </p:nvCxnSpPr>
          <p:spPr>
            <a:xfrm rot="5400000">
              <a:off x="9299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26">
              <a:extLst>
                <a:ext uri="{FF2B5EF4-FFF2-40B4-BE49-F238E27FC236}">
                  <a16:creationId xmlns:a16="http://schemas.microsoft.com/office/drawing/2014/main" id="{22B78796-B9EE-5489-E791-3D8C59D7684F}"/>
                </a:ext>
              </a:extLst>
            </p:cNvPr>
            <p:cNvCxnSpPr/>
            <p:nvPr userDrawn="1"/>
          </p:nvCxnSpPr>
          <p:spPr>
            <a:xfrm rot="5400000">
              <a:off x="9299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33">
              <a:extLst>
                <a:ext uri="{FF2B5EF4-FFF2-40B4-BE49-F238E27FC236}">
                  <a16:creationId xmlns:a16="http://schemas.microsoft.com/office/drawing/2014/main" id="{70F8B0E3-A5FD-7A1B-0AEB-7F1855645859}"/>
                </a:ext>
              </a:extLst>
            </p:cNvPr>
            <p:cNvCxnSpPr>
              <a:cxnSpLocks/>
            </p:cNvCxnSpPr>
            <p:nvPr userDrawn="1"/>
          </p:nvCxnSpPr>
          <p:spPr>
            <a:xfrm>
              <a:off x="27432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33">
              <a:extLst>
                <a:ext uri="{FF2B5EF4-FFF2-40B4-BE49-F238E27FC236}">
                  <a16:creationId xmlns:a16="http://schemas.microsoft.com/office/drawing/2014/main" id="{E7CF737D-6FBE-0565-0319-8D507CBE21CA}"/>
                </a:ext>
              </a:extLst>
            </p:cNvPr>
            <p:cNvCxnSpPr>
              <a:cxnSpLocks/>
            </p:cNvCxnSpPr>
            <p:nvPr userDrawn="1"/>
          </p:nvCxnSpPr>
          <p:spPr>
            <a:xfrm>
              <a:off x="27432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Text Placeholder 3">
            <a:extLst>
              <a:ext uri="{FF2B5EF4-FFF2-40B4-BE49-F238E27FC236}">
                <a16:creationId xmlns:a16="http://schemas.microsoft.com/office/drawing/2014/main" id="{D79DB0E9-2BDA-F469-1DB9-9215414CCD99}"/>
              </a:ext>
            </a:extLst>
          </p:cNvPr>
          <p:cNvSpPr>
            <a:spLocks noGrp="1"/>
          </p:cNvSpPr>
          <p:nvPr>
            <p:ph type="body" sz="quarter" idx="10"/>
          </p:nvPr>
        </p:nvSpPr>
        <p:spPr>
          <a:xfrm>
            <a:off x="732368" y="2575984"/>
            <a:ext cx="11093873" cy="3901016"/>
          </a:xfrm>
        </p:spPr>
        <p:txBody>
          <a:bodyPr/>
          <a:lstStyle>
            <a:lvl1pPr>
              <a:spcBef>
                <a:spcPts val="24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F15D1755-C327-B238-74D9-EB8F4ECBD420}"/>
              </a:ext>
            </a:extLst>
          </p:cNvPr>
          <p:cNvSpPr>
            <a:spLocks noGrp="1"/>
          </p:cNvSpPr>
          <p:nvPr>
            <p:ph type="title"/>
          </p:nvPr>
        </p:nvSpPr>
        <p:spPr/>
        <p:txBody>
          <a:bodyPr/>
          <a:lstStyle>
            <a:lvl1pPr>
              <a:defRPr sz="2933"/>
            </a:lvl1pPr>
          </a:lstStyle>
          <a:p>
            <a:r>
              <a:rPr lang="en-US" dirty="0"/>
              <a:t>Click to edit Master title style</a:t>
            </a:r>
          </a:p>
        </p:txBody>
      </p:sp>
      <p:pic>
        <p:nvPicPr>
          <p:cNvPr id="3" name="Graphic 2">
            <a:extLst>
              <a:ext uri="{FF2B5EF4-FFF2-40B4-BE49-F238E27FC236}">
                <a16:creationId xmlns:a16="http://schemas.microsoft.com/office/drawing/2014/main" id="{F7E5CEC4-5DAC-BE53-BB06-8919E1F0BA23}"/>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8865" y="453185"/>
            <a:ext cx="1521127" cy="216000"/>
          </a:xfrm>
          <a:prstGeom prst="rect">
            <a:avLst/>
          </a:prstGeom>
        </p:spPr>
      </p:pic>
    </p:spTree>
    <p:custDataLst>
      <p:tags r:id="rId1"/>
    </p:custDataLst>
    <p:extLst>
      <p:ext uri="{BB962C8B-B14F-4D97-AF65-F5344CB8AC3E}">
        <p14:creationId xmlns:p14="http://schemas.microsoft.com/office/powerpoint/2010/main" val="354521077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3">
    <p:spTree>
      <p:nvGrpSpPr>
        <p:cNvPr id="1" name=""/>
        <p:cNvGrpSpPr/>
        <p:nvPr/>
      </p:nvGrpSpPr>
      <p:grpSpPr>
        <a:xfrm>
          <a:off x="0" y="0"/>
          <a:ext cx="0" cy="0"/>
          <a:chOff x="0" y="0"/>
          <a:chExt cx="0" cy="0"/>
        </a:xfrm>
      </p:grpSpPr>
      <p:grpSp>
        <p:nvGrpSpPr>
          <p:cNvPr id="11" name="Grid">
            <a:extLst>
              <a:ext uri="{FF2B5EF4-FFF2-40B4-BE49-F238E27FC236}">
                <a16:creationId xmlns:a16="http://schemas.microsoft.com/office/drawing/2014/main" id="{D6950C4A-47AF-4313-29E8-5A5B95B7A280}"/>
              </a:ext>
            </a:extLst>
          </p:cNvPr>
          <p:cNvGrpSpPr/>
          <p:nvPr userDrawn="1"/>
        </p:nvGrpSpPr>
        <p:grpSpPr>
          <a:xfrm>
            <a:off x="-297264" y="-309033"/>
            <a:ext cx="12786528" cy="7493349"/>
            <a:chOff x="-222948" y="-231775"/>
            <a:chExt cx="9589896" cy="5620012"/>
          </a:xfrm>
        </p:grpSpPr>
        <p:cxnSp>
          <p:nvCxnSpPr>
            <p:cNvPr id="12" name="Gerade Verbindung 46">
              <a:extLst>
                <a:ext uri="{FF2B5EF4-FFF2-40B4-BE49-F238E27FC236}">
                  <a16:creationId xmlns:a16="http://schemas.microsoft.com/office/drawing/2014/main" id="{20BBACAA-1B38-56A0-8A62-5BBA0C77B8D2}"/>
                </a:ext>
              </a:extLst>
            </p:cNvPr>
            <p:cNvCxnSpPr/>
            <p:nvPr userDrawn="1"/>
          </p:nvCxnSpPr>
          <p:spPr>
            <a:xfrm rot="5400000">
              <a:off x="9299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26">
              <a:extLst>
                <a:ext uri="{FF2B5EF4-FFF2-40B4-BE49-F238E27FC236}">
                  <a16:creationId xmlns:a16="http://schemas.microsoft.com/office/drawing/2014/main" id="{BA1AE3A7-D5C4-132F-3ED7-2A752A86612D}"/>
                </a:ext>
              </a:extLst>
            </p:cNvPr>
            <p:cNvCxnSpPr/>
            <p:nvPr userDrawn="1"/>
          </p:nvCxnSpPr>
          <p:spPr>
            <a:xfrm rot="5400000">
              <a:off x="-155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34">
              <a:extLst>
                <a:ext uri="{FF2B5EF4-FFF2-40B4-BE49-F238E27FC236}">
                  <a16:creationId xmlns:a16="http://schemas.microsoft.com/office/drawing/2014/main" id="{CFA40FF4-ED99-70BD-9656-5A66A1BA72FF}"/>
                </a:ext>
              </a:extLst>
            </p:cNvPr>
            <p:cNvCxnSpPr/>
            <p:nvPr userDrawn="1"/>
          </p:nvCxnSpPr>
          <p:spPr>
            <a:xfrm>
              <a:off x="484632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35">
              <a:extLst>
                <a:ext uri="{FF2B5EF4-FFF2-40B4-BE49-F238E27FC236}">
                  <a16:creationId xmlns:a16="http://schemas.microsoft.com/office/drawing/2014/main" id="{75F97ABD-B52A-1009-1A83-6E1AC48E5FD5}"/>
                </a:ext>
              </a:extLst>
            </p:cNvPr>
            <p:cNvCxnSpPr>
              <a:cxnSpLocks/>
            </p:cNvCxnSpPr>
            <p:nvPr userDrawn="1"/>
          </p:nvCxnSpPr>
          <p:spPr>
            <a:xfrm>
              <a:off x="8869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33">
              <a:extLst>
                <a:ext uri="{FF2B5EF4-FFF2-40B4-BE49-F238E27FC236}">
                  <a16:creationId xmlns:a16="http://schemas.microsoft.com/office/drawing/2014/main" id="{810D969E-99B9-8FF8-0FFB-537527102889}"/>
                </a:ext>
              </a:extLst>
            </p:cNvPr>
            <p:cNvCxnSpPr/>
            <p:nvPr userDrawn="1"/>
          </p:nvCxnSpPr>
          <p:spPr>
            <a:xfrm>
              <a:off x="8229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33">
              <a:extLst>
                <a:ext uri="{FF2B5EF4-FFF2-40B4-BE49-F238E27FC236}">
                  <a16:creationId xmlns:a16="http://schemas.microsoft.com/office/drawing/2014/main" id="{FDB797F6-3BA2-A245-DA70-D98B4AC1E878}"/>
                </a:ext>
              </a:extLst>
            </p:cNvPr>
            <p:cNvCxnSpPr>
              <a:cxnSpLocks/>
            </p:cNvCxnSpPr>
            <p:nvPr userDrawn="1"/>
          </p:nvCxnSpPr>
          <p:spPr>
            <a:xfrm>
              <a:off x="54864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33">
              <a:extLst>
                <a:ext uri="{FF2B5EF4-FFF2-40B4-BE49-F238E27FC236}">
                  <a16:creationId xmlns:a16="http://schemas.microsoft.com/office/drawing/2014/main" id="{495158F1-8A67-5B1C-9920-F6DF36FCD1B9}"/>
                </a:ext>
              </a:extLst>
            </p:cNvPr>
            <p:cNvCxnSpPr/>
            <p:nvPr userDrawn="1"/>
          </p:nvCxnSpPr>
          <p:spPr>
            <a:xfrm>
              <a:off x="36118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3">
              <a:extLst>
                <a:ext uri="{FF2B5EF4-FFF2-40B4-BE49-F238E27FC236}">
                  <a16:creationId xmlns:a16="http://schemas.microsoft.com/office/drawing/2014/main" id="{3E1ECD1A-4BFF-3B11-47D2-906D6C7996C9}"/>
                </a:ext>
              </a:extLst>
            </p:cNvPr>
            <p:cNvCxnSpPr/>
            <p:nvPr userDrawn="1"/>
          </p:nvCxnSpPr>
          <p:spPr>
            <a:xfrm>
              <a:off x="33375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3">
              <a:extLst>
                <a:ext uri="{FF2B5EF4-FFF2-40B4-BE49-F238E27FC236}">
                  <a16:creationId xmlns:a16="http://schemas.microsoft.com/office/drawing/2014/main" id="{CE0089DC-7CCB-17B0-8A43-CED075B4390A}"/>
                </a:ext>
              </a:extLst>
            </p:cNvPr>
            <p:cNvCxnSpPr/>
            <p:nvPr userDrawn="1"/>
          </p:nvCxnSpPr>
          <p:spPr>
            <a:xfrm>
              <a:off x="2240280" y="-208906"/>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3">
              <a:extLst>
                <a:ext uri="{FF2B5EF4-FFF2-40B4-BE49-F238E27FC236}">
                  <a16:creationId xmlns:a16="http://schemas.microsoft.com/office/drawing/2014/main" id="{8302A6FE-E91E-697B-95CF-87A28079DE2E}"/>
                </a:ext>
              </a:extLst>
            </p:cNvPr>
            <p:cNvCxnSpPr/>
            <p:nvPr userDrawn="1"/>
          </p:nvCxnSpPr>
          <p:spPr>
            <a:xfrm>
              <a:off x="1965960" y="-21208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33">
              <a:extLst>
                <a:ext uri="{FF2B5EF4-FFF2-40B4-BE49-F238E27FC236}">
                  <a16:creationId xmlns:a16="http://schemas.microsoft.com/office/drawing/2014/main" id="{04FA113E-5AB5-DB3C-EB46-55A79EBFAC3A}"/>
                </a:ext>
              </a:extLst>
            </p:cNvPr>
            <p:cNvCxnSpPr/>
            <p:nvPr userDrawn="1"/>
          </p:nvCxnSpPr>
          <p:spPr>
            <a:xfrm>
              <a:off x="49834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3">
              <a:extLst>
                <a:ext uri="{FF2B5EF4-FFF2-40B4-BE49-F238E27FC236}">
                  <a16:creationId xmlns:a16="http://schemas.microsoft.com/office/drawing/2014/main" id="{CD4EA53D-1B8C-9DCA-FD42-FEBDBF459AF0}"/>
                </a:ext>
              </a:extLst>
            </p:cNvPr>
            <p:cNvCxnSpPr/>
            <p:nvPr userDrawn="1"/>
          </p:nvCxnSpPr>
          <p:spPr>
            <a:xfrm>
              <a:off x="47091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3">
              <a:extLst>
                <a:ext uri="{FF2B5EF4-FFF2-40B4-BE49-F238E27FC236}">
                  <a16:creationId xmlns:a16="http://schemas.microsoft.com/office/drawing/2014/main" id="{DA988DE3-26FA-2EF0-C335-1A081A21152D}"/>
                </a:ext>
              </a:extLst>
            </p:cNvPr>
            <p:cNvCxnSpPr/>
            <p:nvPr userDrawn="1"/>
          </p:nvCxnSpPr>
          <p:spPr>
            <a:xfrm>
              <a:off x="63550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3">
              <a:extLst>
                <a:ext uri="{FF2B5EF4-FFF2-40B4-BE49-F238E27FC236}">
                  <a16:creationId xmlns:a16="http://schemas.microsoft.com/office/drawing/2014/main" id="{40F79069-C576-3693-A756-56A7848052C2}"/>
                </a:ext>
              </a:extLst>
            </p:cNvPr>
            <p:cNvCxnSpPr/>
            <p:nvPr userDrawn="1"/>
          </p:nvCxnSpPr>
          <p:spPr>
            <a:xfrm>
              <a:off x="60807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5">
              <a:extLst>
                <a:ext uri="{FF2B5EF4-FFF2-40B4-BE49-F238E27FC236}">
                  <a16:creationId xmlns:a16="http://schemas.microsoft.com/office/drawing/2014/main" id="{203F87DB-3FAE-7C65-8F5B-53C40C7F990A}"/>
                </a:ext>
              </a:extLst>
            </p:cNvPr>
            <p:cNvCxnSpPr/>
            <p:nvPr userDrawn="1"/>
          </p:nvCxnSpPr>
          <p:spPr>
            <a:xfrm>
              <a:off x="74523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5">
              <a:extLst>
                <a:ext uri="{FF2B5EF4-FFF2-40B4-BE49-F238E27FC236}">
                  <a16:creationId xmlns:a16="http://schemas.microsoft.com/office/drawing/2014/main" id="{3668EC75-FD5B-218D-13D2-EC1E4A08ACAE}"/>
                </a:ext>
              </a:extLst>
            </p:cNvPr>
            <p:cNvCxnSpPr>
              <a:cxnSpLocks/>
            </p:cNvCxnSpPr>
            <p:nvPr userDrawn="1"/>
          </p:nvCxnSpPr>
          <p:spPr>
            <a:xfrm>
              <a:off x="7726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4">
              <a:extLst>
                <a:ext uri="{FF2B5EF4-FFF2-40B4-BE49-F238E27FC236}">
                  <a16:creationId xmlns:a16="http://schemas.microsoft.com/office/drawing/2014/main" id="{F5E25BC0-66FF-80AF-8E5A-8B10214FE68D}"/>
                </a:ext>
              </a:extLst>
            </p:cNvPr>
            <p:cNvCxnSpPr/>
            <p:nvPr userDrawn="1"/>
          </p:nvCxnSpPr>
          <p:spPr>
            <a:xfrm>
              <a:off x="484632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5">
              <a:extLst>
                <a:ext uri="{FF2B5EF4-FFF2-40B4-BE49-F238E27FC236}">
                  <a16:creationId xmlns:a16="http://schemas.microsoft.com/office/drawing/2014/main" id="{7A724D7B-DE2C-E603-56EF-70B41B6DE2D7}"/>
                </a:ext>
              </a:extLst>
            </p:cNvPr>
            <p:cNvCxnSpPr>
              <a:cxnSpLocks/>
            </p:cNvCxnSpPr>
            <p:nvPr userDrawn="1"/>
          </p:nvCxnSpPr>
          <p:spPr>
            <a:xfrm>
              <a:off x="8869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3">
              <a:extLst>
                <a:ext uri="{FF2B5EF4-FFF2-40B4-BE49-F238E27FC236}">
                  <a16:creationId xmlns:a16="http://schemas.microsoft.com/office/drawing/2014/main" id="{AAF7593A-B5AF-3F9A-A099-AA6289D7F8F3}"/>
                </a:ext>
              </a:extLst>
            </p:cNvPr>
            <p:cNvCxnSpPr/>
            <p:nvPr userDrawn="1"/>
          </p:nvCxnSpPr>
          <p:spPr>
            <a:xfrm>
              <a:off x="8229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3">
              <a:extLst>
                <a:ext uri="{FF2B5EF4-FFF2-40B4-BE49-F238E27FC236}">
                  <a16:creationId xmlns:a16="http://schemas.microsoft.com/office/drawing/2014/main" id="{FB7073DC-75B8-8EAF-A8E5-DF6BC75852A1}"/>
                </a:ext>
              </a:extLst>
            </p:cNvPr>
            <p:cNvCxnSpPr>
              <a:cxnSpLocks/>
            </p:cNvCxnSpPr>
            <p:nvPr userDrawn="1"/>
          </p:nvCxnSpPr>
          <p:spPr>
            <a:xfrm>
              <a:off x="54864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3">
              <a:extLst>
                <a:ext uri="{FF2B5EF4-FFF2-40B4-BE49-F238E27FC236}">
                  <a16:creationId xmlns:a16="http://schemas.microsoft.com/office/drawing/2014/main" id="{51391394-A4EB-FEB9-97A5-6682FD3B54D3}"/>
                </a:ext>
              </a:extLst>
            </p:cNvPr>
            <p:cNvCxnSpPr/>
            <p:nvPr userDrawn="1"/>
          </p:nvCxnSpPr>
          <p:spPr>
            <a:xfrm>
              <a:off x="36118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3">
              <a:extLst>
                <a:ext uri="{FF2B5EF4-FFF2-40B4-BE49-F238E27FC236}">
                  <a16:creationId xmlns:a16="http://schemas.microsoft.com/office/drawing/2014/main" id="{7228020B-FF54-A3FC-693B-8FF0941B4B36}"/>
                </a:ext>
              </a:extLst>
            </p:cNvPr>
            <p:cNvCxnSpPr/>
            <p:nvPr userDrawn="1"/>
          </p:nvCxnSpPr>
          <p:spPr>
            <a:xfrm>
              <a:off x="33375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a:extLst>
                <a:ext uri="{FF2B5EF4-FFF2-40B4-BE49-F238E27FC236}">
                  <a16:creationId xmlns:a16="http://schemas.microsoft.com/office/drawing/2014/main" id="{97BE7183-FF7A-84C6-43C3-E5C64E3356BF}"/>
                </a:ext>
              </a:extLst>
            </p:cNvPr>
            <p:cNvCxnSpPr/>
            <p:nvPr userDrawn="1"/>
          </p:nvCxnSpPr>
          <p:spPr>
            <a:xfrm>
              <a:off x="2240280" y="5253237"/>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3">
              <a:extLst>
                <a:ext uri="{FF2B5EF4-FFF2-40B4-BE49-F238E27FC236}">
                  <a16:creationId xmlns:a16="http://schemas.microsoft.com/office/drawing/2014/main" id="{2C460848-AF72-BD79-8776-5B3BC9B1366E}"/>
                </a:ext>
              </a:extLst>
            </p:cNvPr>
            <p:cNvCxnSpPr/>
            <p:nvPr userDrawn="1"/>
          </p:nvCxnSpPr>
          <p:spPr>
            <a:xfrm>
              <a:off x="1965960" y="525006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3">
              <a:extLst>
                <a:ext uri="{FF2B5EF4-FFF2-40B4-BE49-F238E27FC236}">
                  <a16:creationId xmlns:a16="http://schemas.microsoft.com/office/drawing/2014/main" id="{0DDFECE1-80CD-264E-5485-7038DBC21479}"/>
                </a:ext>
              </a:extLst>
            </p:cNvPr>
            <p:cNvCxnSpPr/>
            <p:nvPr userDrawn="1"/>
          </p:nvCxnSpPr>
          <p:spPr>
            <a:xfrm>
              <a:off x="49834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3">
              <a:extLst>
                <a:ext uri="{FF2B5EF4-FFF2-40B4-BE49-F238E27FC236}">
                  <a16:creationId xmlns:a16="http://schemas.microsoft.com/office/drawing/2014/main" id="{B094A0E7-049A-34A8-C445-A07250167515}"/>
                </a:ext>
              </a:extLst>
            </p:cNvPr>
            <p:cNvCxnSpPr/>
            <p:nvPr userDrawn="1"/>
          </p:nvCxnSpPr>
          <p:spPr>
            <a:xfrm>
              <a:off x="47091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3">
              <a:extLst>
                <a:ext uri="{FF2B5EF4-FFF2-40B4-BE49-F238E27FC236}">
                  <a16:creationId xmlns:a16="http://schemas.microsoft.com/office/drawing/2014/main" id="{C286CF93-4BC6-44DB-62D2-F7C5DA15BBEF}"/>
                </a:ext>
              </a:extLst>
            </p:cNvPr>
            <p:cNvCxnSpPr/>
            <p:nvPr userDrawn="1"/>
          </p:nvCxnSpPr>
          <p:spPr>
            <a:xfrm>
              <a:off x="63550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3">
              <a:extLst>
                <a:ext uri="{FF2B5EF4-FFF2-40B4-BE49-F238E27FC236}">
                  <a16:creationId xmlns:a16="http://schemas.microsoft.com/office/drawing/2014/main" id="{9EC8150A-29FB-A5C2-ABF7-3A8AFB546272}"/>
                </a:ext>
              </a:extLst>
            </p:cNvPr>
            <p:cNvCxnSpPr/>
            <p:nvPr userDrawn="1"/>
          </p:nvCxnSpPr>
          <p:spPr>
            <a:xfrm>
              <a:off x="60807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5">
              <a:extLst>
                <a:ext uri="{FF2B5EF4-FFF2-40B4-BE49-F238E27FC236}">
                  <a16:creationId xmlns:a16="http://schemas.microsoft.com/office/drawing/2014/main" id="{4FB3C46D-FDFD-239F-E542-DEFCB3F6527D}"/>
                </a:ext>
              </a:extLst>
            </p:cNvPr>
            <p:cNvCxnSpPr/>
            <p:nvPr userDrawn="1"/>
          </p:nvCxnSpPr>
          <p:spPr>
            <a:xfrm>
              <a:off x="74523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35">
              <a:extLst>
                <a:ext uri="{FF2B5EF4-FFF2-40B4-BE49-F238E27FC236}">
                  <a16:creationId xmlns:a16="http://schemas.microsoft.com/office/drawing/2014/main" id="{B621A9B3-ABA7-EDF0-506D-62C777EF34AC}"/>
                </a:ext>
              </a:extLst>
            </p:cNvPr>
            <p:cNvCxnSpPr>
              <a:cxnSpLocks/>
            </p:cNvCxnSpPr>
            <p:nvPr userDrawn="1"/>
          </p:nvCxnSpPr>
          <p:spPr>
            <a:xfrm>
              <a:off x="7726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26">
              <a:extLst>
                <a:ext uri="{FF2B5EF4-FFF2-40B4-BE49-F238E27FC236}">
                  <a16:creationId xmlns:a16="http://schemas.microsoft.com/office/drawing/2014/main" id="{94D1E730-B69A-B8BB-AEEC-6618CE3E232C}"/>
                </a:ext>
              </a:extLst>
            </p:cNvPr>
            <p:cNvCxnSpPr/>
            <p:nvPr userDrawn="1"/>
          </p:nvCxnSpPr>
          <p:spPr>
            <a:xfrm rot="5400000">
              <a:off x="-155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6">
              <a:extLst>
                <a:ext uri="{FF2B5EF4-FFF2-40B4-BE49-F238E27FC236}">
                  <a16:creationId xmlns:a16="http://schemas.microsoft.com/office/drawing/2014/main" id="{2E67FFE2-9B65-7821-8D56-877F7D7DB19B}"/>
                </a:ext>
              </a:extLst>
            </p:cNvPr>
            <p:cNvCxnSpPr/>
            <p:nvPr userDrawn="1"/>
          </p:nvCxnSpPr>
          <p:spPr>
            <a:xfrm rot="5400000">
              <a:off x="-155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6">
              <a:extLst>
                <a:ext uri="{FF2B5EF4-FFF2-40B4-BE49-F238E27FC236}">
                  <a16:creationId xmlns:a16="http://schemas.microsoft.com/office/drawing/2014/main" id="{AC3CA94A-B646-C269-589B-CA42AB27BBAD}"/>
                </a:ext>
              </a:extLst>
            </p:cNvPr>
            <p:cNvCxnSpPr/>
            <p:nvPr userDrawn="1"/>
          </p:nvCxnSpPr>
          <p:spPr>
            <a:xfrm rot="5400000">
              <a:off x="-155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6">
              <a:extLst>
                <a:ext uri="{FF2B5EF4-FFF2-40B4-BE49-F238E27FC236}">
                  <a16:creationId xmlns:a16="http://schemas.microsoft.com/office/drawing/2014/main" id="{F5ACD9BF-AED4-42EB-CD63-E53A49176E01}"/>
                </a:ext>
              </a:extLst>
            </p:cNvPr>
            <p:cNvCxnSpPr/>
            <p:nvPr userDrawn="1"/>
          </p:nvCxnSpPr>
          <p:spPr>
            <a:xfrm rot="5400000">
              <a:off x="-155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26">
              <a:extLst>
                <a:ext uri="{FF2B5EF4-FFF2-40B4-BE49-F238E27FC236}">
                  <a16:creationId xmlns:a16="http://schemas.microsoft.com/office/drawing/2014/main" id="{D9196337-A1C3-159C-84D9-A4E71C4C1656}"/>
                </a:ext>
              </a:extLst>
            </p:cNvPr>
            <p:cNvCxnSpPr/>
            <p:nvPr userDrawn="1"/>
          </p:nvCxnSpPr>
          <p:spPr>
            <a:xfrm rot="5400000">
              <a:off x="-155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26">
              <a:extLst>
                <a:ext uri="{FF2B5EF4-FFF2-40B4-BE49-F238E27FC236}">
                  <a16:creationId xmlns:a16="http://schemas.microsoft.com/office/drawing/2014/main" id="{72D90F07-AA6D-30EF-F023-1560A70727AB}"/>
                </a:ext>
              </a:extLst>
            </p:cNvPr>
            <p:cNvCxnSpPr/>
            <p:nvPr userDrawn="1"/>
          </p:nvCxnSpPr>
          <p:spPr>
            <a:xfrm rot="5400000">
              <a:off x="-155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26">
              <a:extLst>
                <a:ext uri="{FF2B5EF4-FFF2-40B4-BE49-F238E27FC236}">
                  <a16:creationId xmlns:a16="http://schemas.microsoft.com/office/drawing/2014/main" id="{AD3C3F53-D624-6D35-1720-797C4F35EA26}"/>
                </a:ext>
              </a:extLst>
            </p:cNvPr>
            <p:cNvCxnSpPr/>
            <p:nvPr userDrawn="1"/>
          </p:nvCxnSpPr>
          <p:spPr>
            <a:xfrm rot="5400000">
              <a:off x="-155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26">
              <a:extLst>
                <a:ext uri="{FF2B5EF4-FFF2-40B4-BE49-F238E27FC236}">
                  <a16:creationId xmlns:a16="http://schemas.microsoft.com/office/drawing/2014/main" id="{5A74CE35-5947-B9E7-34F8-46664D955CE7}"/>
                </a:ext>
              </a:extLst>
            </p:cNvPr>
            <p:cNvCxnSpPr>
              <a:cxnSpLocks/>
            </p:cNvCxnSpPr>
            <p:nvPr userDrawn="1"/>
          </p:nvCxnSpPr>
          <p:spPr>
            <a:xfrm rot="5400000">
              <a:off x="-155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26">
              <a:extLst>
                <a:ext uri="{FF2B5EF4-FFF2-40B4-BE49-F238E27FC236}">
                  <a16:creationId xmlns:a16="http://schemas.microsoft.com/office/drawing/2014/main" id="{5CACB1B7-2E80-6F4B-319B-CCFE717EBAC0}"/>
                </a:ext>
              </a:extLst>
            </p:cNvPr>
            <p:cNvCxnSpPr/>
            <p:nvPr userDrawn="1"/>
          </p:nvCxnSpPr>
          <p:spPr>
            <a:xfrm rot="5400000">
              <a:off x="-155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26">
              <a:extLst>
                <a:ext uri="{FF2B5EF4-FFF2-40B4-BE49-F238E27FC236}">
                  <a16:creationId xmlns:a16="http://schemas.microsoft.com/office/drawing/2014/main" id="{58DD5524-5C7A-526B-94D0-05108E276831}"/>
                </a:ext>
              </a:extLst>
            </p:cNvPr>
            <p:cNvCxnSpPr/>
            <p:nvPr userDrawn="1"/>
          </p:nvCxnSpPr>
          <p:spPr>
            <a:xfrm rot="5400000">
              <a:off x="-155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26">
              <a:extLst>
                <a:ext uri="{FF2B5EF4-FFF2-40B4-BE49-F238E27FC236}">
                  <a16:creationId xmlns:a16="http://schemas.microsoft.com/office/drawing/2014/main" id="{BB23F86F-1163-B94A-6986-06280B00C381}"/>
                </a:ext>
              </a:extLst>
            </p:cNvPr>
            <p:cNvCxnSpPr/>
            <p:nvPr userDrawn="1"/>
          </p:nvCxnSpPr>
          <p:spPr>
            <a:xfrm rot="5400000">
              <a:off x="-155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26">
              <a:extLst>
                <a:ext uri="{FF2B5EF4-FFF2-40B4-BE49-F238E27FC236}">
                  <a16:creationId xmlns:a16="http://schemas.microsoft.com/office/drawing/2014/main" id="{E2AD7F77-DD44-307B-D1D6-2AC40480FEEF}"/>
                </a:ext>
              </a:extLst>
            </p:cNvPr>
            <p:cNvCxnSpPr/>
            <p:nvPr userDrawn="1"/>
          </p:nvCxnSpPr>
          <p:spPr>
            <a:xfrm rot="5400000">
              <a:off x="9299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26">
              <a:extLst>
                <a:ext uri="{FF2B5EF4-FFF2-40B4-BE49-F238E27FC236}">
                  <a16:creationId xmlns:a16="http://schemas.microsoft.com/office/drawing/2014/main" id="{41181034-AD35-BD0B-EAAB-66FC06154DB7}"/>
                </a:ext>
              </a:extLst>
            </p:cNvPr>
            <p:cNvCxnSpPr/>
            <p:nvPr userDrawn="1"/>
          </p:nvCxnSpPr>
          <p:spPr>
            <a:xfrm rot="5400000">
              <a:off x="9299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26">
              <a:extLst>
                <a:ext uri="{FF2B5EF4-FFF2-40B4-BE49-F238E27FC236}">
                  <a16:creationId xmlns:a16="http://schemas.microsoft.com/office/drawing/2014/main" id="{6CD8F690-8E10-D48F-B346-086EC0157471}"/>
                </a:ext>
              </a:extLst>
            </p:cNvPr>
            <p:cNvCxnSpPr/>
            <p:nvPr userDrawn="1"/>
          </p:nvCxnSpPr>
          <p:spPr>
            <a:xfrm rot="5400000">
              <a:off x="9299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26">
              <a:extLst>
                <a:ext uri="{FF2B5EF4-FFF2-40B4-BE49-F238E27FC236}">
                  <a16:creationId xmlns:a16="http://schemas.microsoft.com/office/drawing/2014/main" id="{05F42756-C3D2-6E29-B5EC-A056C980FCE7}"/>
                </a:ext>
              </a:extLst>
            </p:cNvPr>
            <p:cNvCxnSpPr/>
            <p:nvPr userDrawn="1"/>
          </p:nvCxnSpPr>
          <p:spPr>
            <a:xfrm rot="5400000">
              <a:off x="9299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26">
              <a:extLst>
                <a:ext uri="{FF2B5EF4-FFF2-40B4-BE49-F238E27FC236}">
                  <a16:creationId xmlns:a16="http://schemas.microsoft.com/office/drawing/2014/main" id="{F13D7AA9-1B1B-CBE8-B334-F7888C80D1EB}"/>
                </a:ext>
              </a:extLst>
            </p:cNvPr>
            <p:cNvCxnSpPr/>
            <p:nvPr userDrawn="1"/>
          </p:nvCxnSpPr>
          <p:spPr>
            <a:xfrm rot="5400000">
              <a:off x="9299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26">
              <a:extLst>
                <a:ext uri="{FF2B5EF4-FFF2-40B4-BE49-F238E27FC236}">
                  <a16:creationId xmlns:a16="http://schemas.microsoft.com/office/drawing/2014/main" id="{823643F0-143A-28CB-FA91-A8670568FBC0}"/>
                </a:ext>
              </a:extLst>
            </p:cNvPr>
            <p:cNvCxnSpPr/>
            <p:nvPr userDrawn="1"/>
          </p:nvCxnSpPr>
          <p:spPr>
            <a:xfrm rot="5400000">
              <a:off x="9299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26">
              <a:extLst>
                <a:ext uri="{FF2B5EF4-FFF2-40B4-BE49-F238E27FC236}">
                  <a16:creationId xmlns:a16="http://schemas.microsoft.com/office/drawing/2014/main" id="{37C0A862-1FB3-8F78-8A0F-B549D99008A1}"/>
                </a:ext>
              </a:extLst>
            </p:cNvPr>
            <p:cNvCxnSpPr/>
            <p:nvPr userDrawn="1"/>
          </p:nvCxnSpPr>
          <p:spPr>
            <a:xfrm rot="5400000">
              <a:off x="9299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26">
              <a:extLst>
                <a:ext uri="{FF2B5EF4-FFF2-40B4-BE49-F238E27FC236}">
                  <a16:creationId xmlns:a16="http://schemas.microsoft.com/office/drawing/2014/main" id="{A8544438-2A81-C3DB-09A9-5C63D1F2A718}"/>
                </a:ext>
              </a:extLst>
            </p:cNvPr>
            <p:cNvCxnSpPr>
              <a:cxnSpLocks/>
            </p:cNvCxnSpPr>
            <p:nvPr userDrawn="1"/>
          </p:nvCxnSpPr>
          <p:spPr>
            <a:xfrm rot="5400000">
              <a:off x="9299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26">
              <a:extLst>
                <a:ext uri="{FF2B5EF4-FFF2-40B4-BE49-F238E27FC236}">
                  <a16:creationId xmlns:a16="http://schemas.microsoft.com/office/drawing/2014/main" id="{B168FFD6-0D76-9C16-389C-3EF0FCA53FF6}"/>
                </a:ext>
              </a:extLst>
            </p:cNvPr>
            <p:cNvCxnSpPr/>
            <p:nvPr userDrawn="1"/>
          </p:nvCxnSpPr>
          <p:spPr>
            <a:xfrm rot="5400000">
              <a:off x="9299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26">
              <a:extLst>
                <a:ext uri="{FF2B5EF4-FFF2-40B4-BE49-F238E27FC236}">
                  <a16:creationId xmlns:a16="http://schemas.microsoft.com/office/drawing/2014/main" id="{84CC6140-A705-4CE8-3A2D-07D6335E3067}"/>
                </a:ext>
              </a:extLst>
            </p:cNvPr>
            <p:cNvCxnSpPr/>
            <p:nvPr userDrawn="1"/>
          </p:nvCxnSpPr>
          <p:spPr>
            <a:xfrm rot="5400000">
              <a:off x="9299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26">
              <a:extLst>
                <a:ext uri="{FF2B5EF4-FFF2-40B4-BE49-F238E27FC236}">
                  <a16:creationId xmlns:a16="http://schemas.microsoft.com/office/drawing/2014/main" id="{22B78796-B9EE-5489-E791-3D8C59D7684F}"/>
                </a:ext>
              </a:extLst>
            </p:cNvPr>
            <p:cNvCxnSpPr/>
            <p:nvPr userDrawn="1"/>
          </p:nvCxnSpPr>
          <p:spPr>
            <a:xfrm rot="5400000">
              <a:off x="9299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33">
              <a:extLst>
                <a:ext uri="{FF2B5EF4-FFF2-40B4-BE49-F238E27FC236}">
                  <a16:creationId xmlns:a16="http://schemas.microsoft.com/office/drawing/2014/main" id="{70F8B0E3-A5FD-7A1B-0AEB-7F1855645859}"/>
                </a:ext>
              </a:extLst>
            </p:cNvPr>
            <p:cNvCxnSpPr>
              <a:cxnSpLocks/>
            </p:cNvCxnSpPr>
            <p:nvPr userDrawn="1"/>
          </p:nvCxnSpPr>
          <p:spPr>
            <a:xfrm>
              <a:off x="27432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33">
              <a:extLst>
                <a:ext uri="{FF2B5EF4-FFF2-40B4-BE49-F238E27FC236}">
                  <a16:creationId xmlns:a16="http://schemas.microsoft.com/office/drawing/2014/main" id="{E7CF737D-6FBE-0565-0319-8D507CBE21CA}"/>
                </a:ext>
              </a:extLst>
            </p:cNvPr>
            <p:cNvCxnSpPr>
              <a:cxnSpLocks/>
            </p:cNvCxnSpPr>
            <p:nvPr userDrawn="1"/>
          </p:nvCxnSpPr>
          <p:spPr>
            <a:xfrm>
              <a:off x="27432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Spotlight Grad">
            <a:extLst>
              <a:ext uri="{FF2B5EF4-FFF2-40B4-BE49-F238E27FC236}">
                <a16:creationId xmlns:a16="http://schemas.microsoft.com/office/drawing/2014/main" id="{E4CE15E1-FB1F-F096-DFEF-B26EFE194F40}"/>
              </a:ext>
            </a:extLst>
          </p:cNvPr>
          <p:cNvSpPr/>
          <p:nvPr userDrawn="1"/>
        </p:nvSpPr>
        <p:spPr>
          <a:xfrm>
            <a:off x="365760" y="1173480"/>
            <a:ext cx="7680960" cy="4876800"/>
          </a:xfrm>
          <a:prstGeom prst="rect">
            <a:avLst/>
          </a:prstGeom>
          <a:gradFill>
            <a:gsLst>
              <a:gs pos="0">
                <a:schemeClr val="accent3"/>
              </a:gs>
              <a:gs pos="45000">
                <a:schemeClr val="accent3">
                  <a:alpha val="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351">
              <a:solidFill>
                <a:schemeClr val="tx1"/>
              </a:solidFill>
              <a:latin typeface="MdFago" charset="0"/>
              <a:ea typeface="MdFago" charset="0"/>
              <a:cs typeface="MdFago" charset="0"/>
            </a:endParaRPr>
          </a:p>
        </p:txBody>
      </p:sp>
      <p:sp>
        <p:nvSpPr>
          <p:cNvPr id="4" name="Text Placeholder 3">
            <a:extLst>
              <a:ext uri="{FF2B5EF4-FFF2-40B4-BE49-F238E27FC236}">
                <a16:creationId xmlns:a16="http://schemas.microsoft.com/office/drawing/2014/main" id="{D79DB0E9-2BDA-F469-1DB9-9215414CCD99}"/>
              </a:ext>
            </a:extLst>
          </p:cNvPr>
          <p:cNvSpPr>
            <a:spLocks noGrp="1"/>
          </p:cNvSpPr>
          <p:nvPr>
            <p:ph type="body" sz="quarter" idx="10"/>
          </p:nvPr>
        </p:nvSpPr>
        <p:spPr>
          <a:xfrm>
            <a:off x="732368" y="2575984"/>
            <a:ext cx="11093873" cy="3901016"/>
          </a:xfrm>
        </p:spPr>
        <p:txBody>
          <a:bodyPr/>
          <a:lstStyle>
            <a:lvl1pPr>
              <a:spcBef>
                <a:spcPts val="24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F15D1755-C327-B238-74D9-EB8F4ECBD420}"/>
              </a:ext>
            </a:extLst>
          </p:cNvPr>
          <p:cNvSpPr>
            <a:spLocks noGrp="1"/>
          </p:cNvSpPr>
          <p:nvPr>
            <p:ph type="title"/>
          </p:nvPr>
        </p:nvSpPr>
        <p:spPr/>
        <p:txBody>
          <a:bodyPr/>
          <a:lstStyle>
            <a:lvl1pPr>
              <a:defRPr sz="2933"/>
            </a:lvl1pPr>
          </a:lstStyle>
          <a:p>
            <a:r>
              <a:rPr lang="en-US" dirty="0"/>
              <a:t>Click to edit Master title style</a:t>
            </a:r>
          </a:p>
        </p:txBody>
      </p:sp>
      <p:pic>
        <p:nvPicPr>
          <p:cNvPr id="3" name="Graphic 2">
            <a:extLst>
              <a:ext uri="{FF2B5EF4-FFF2-40B4-BE49-F238E27FC236}">
                <a16:creationId xmlns:a16="http://schemas.microsoft.com/office/drawing/2014/main" id="{9FA2EB00-0978-7710-7A0B-A2442502CC30}"/>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0126" y="453187"/>
            <a:ext cx="1521127" cy="216000"/>
          </a:xfrm>
          <a:prstGeom prst="rect">
            <a:avLst/>
          </a:prstGeom>
        </p:spPr>
      </p:pic>
    </p:spTree>
    <p:custDataLst>
      <p:tags r:id="rId1"/>
    </p:custDataLst>
    <p:extLst>
      <p:ext uri="{BB962C8B-B14F-4D97-AF65-F5344CB8AC3E}">
        <p14:creationId xmlns:p14="http://schemas.microsoft.com/office/powerpoint/2010/main" val="362636538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4">
    <p:bg>
      <p:bgPr>
        <a:solidFill>
          <a:schemeClr val="bg1"/>
        </a:solidFill>
        <a:effectLst/>
      </p:bgPr>
    </p:bg>
    <p:spTree>
      <p:nvGrpSpPr>
        <p:cNvPr id="1" name=""/>
        <p:cNvGrpSpPr/>
        <p:nvPr/>
      </p:nvGrpSpPr>
      <p:grpSpPr>
        <a:xfrm>
          <a:off x="0" y="0"/>
          <a:ext cx="0" cy="0"/>
          <a:chOff x="0" y="0"/>
          <a:chExt cx="0" cy="0"/>
        </a:xfrm>
      </p:grpSpPr>
      <p:grpSp>
        <p:nvGrpSpPr>
          <p:cNvPr id="3" name="Grid">
            <a:extLst>
              <a:ext uri="{FF2B5EF4-FFF2-40B4-BE49-F238E27FC236}">
                <a16:creationId xmlns:a16="http://schemas.microsoft.com/office/drawing/2014/main" id="{FA1B9178-DA5C-4A45-7A9F-98D24D075F8A}"/>
              </a:ext>
            </a:extLst>
          </p:cNvPr>
          <p:cNvGrpSpPr/>
          <p:nvPr userDrawn="1"/>
        </p:nvGrpSpPr>
        <p:grpSpPr>
          <a:xfrm>
            <a:off x="-297264" y="-309033"/>
            <a:ext cx="12786528" cy="7493349"/>
            <a:chOff x="-222948" y="-231775"/>
            <a:chExt cx="9589896" cy="5620012"/>
          </a:xfrm>
        </p:grpSpPr>
        <p:cxnSp>
          <p:nvCxnSpPr>
            <p:cNvPr id="5" name="Gerade Verbindung 46">
              <a:extLst>
                <a:ext uri="{FF2B5EF4-FFF2-40B4-BE49-F238E27FC236}">
                  <a16:creationId xmlns:a16="http://schemas.microsoft.com/office/drawing/2014/main" id="{C51B08D8-1176-E62D-A10E-FB28689C187C}"/>
                </a:ext>
              </a:extLst>
            </p:cNvPr>
            <p:cNvCxnSpPr/>
            <p:nvPr userDrawn="1"/>
          </p:nvCxnSpPr>
          <p:spPr>
            <a:xfrm rot="5400000">
              <a:off x="9299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 Verbindung 26">
              <a:extLst>
                <a:ext uri="{FF2B5EF4-FFF2-40B4-BE49-F238E27FC236}">
                  <a16:creationId xmlns:a16="http://schemas.microsoft.com/office/drawing/2014/main" id="{181B925F-62B4-B44B-D104-3105ED261300}"/>
                </a:ext>
              </a:extLst>
            </p:cNvPr>
            <p:cNvCxnSpPr/>
            <p:nvPr userDrawn="1"/>
          </p:nvCxnSpPr>
          <p:spPr>
            <a:xfrm rot="5400000">
              <a:off x="-155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34">
              <a:extLst>
                <a:ext uri="{FF2B5EF4-FFF2-40B4-BE49-F238E27FC236}">
                  <a16:creationId xmlns:a16="http://schemas.microsoft.com/office/drawing/2014/main" id="{5351F384-F3D2-CB89-233E-458327DC5708}"/>
                </a:ext>
              </a:extLst>
            </p:cNvPr>
            <p:cNvCxnSpPr/>
            <p:nvPr userDrawn="1"/>
          </p:nvCxnSpPr>
          <p:spPr>
            <a:xfrm>
              <a:off x="484632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35">
              <a:extLst>
                <a:ext uri="{FF2B5EF4-FFF2-40B4-BE49-F238E27FC236}">
                  <a16:creationId xmlns:a16="http://schemas.microsoft.com/office/drawing/2014/main" id="{5BAB29B5-67F6-EFA0-C7E4-9FB472BAD15D}"/>
                </a:ext>
              </a:extLst>
            </p:cNvPr>
            <p:cNvCxnSpPr>
              <a:cxnSpLocks/>
            </p:cNvCxnSpPr>
            <p:nvPr userDrawn="1"/>
          </p:nvCxnSpPr>
          <p:spPr>
            <a:xfrm>
              <a:off x="8869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33">
              <a:extLst>
                <a:ext uri="{FF2B5EF4-FFF2-40B4-BE49-F238E27FC236}">
                  <a16:creationId xmlns:a16="http://schemas.microsoft.com/office/drawing/2014/main" id="{D70634EF-144C-20A3-A4AD-B5F48A50F1B8}"/>
                </a:ext>
              </a:extLst>
            </p:cNvPr>
            <p:cNvCxnSpPr/>
            <p:nvPr userDrawn="1"/>
          </p:nvCxnSpPr>
          <p:spPr>
            <a:xfrm>
              <a:off x="8229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54F8F58B-14E3-B2FE-16D7-9C4C35F30E56}"/>
                </a:ext>
              </a:extLst>
            </p:cNvPr>
            <p:cNvCxnSpPr>
              <a:cxnSpLocks/>
            </p:cNvCxnSpPr>
            <p:nvPr userDrawn="1"/>
          </p:nvCxnSpPr>
          <p:spPr>
            <a:xfrm>
              <a:off x="54864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33">
              <a:extLst>
                <a:ext uri="{FF2B5EF4-FFF2-40B4-BE49-F238E27FC236}">
                  <a16:creationId xmlns:a16="http://schemas.microsoft.com/office/drawing/2014/main" id="{AF5D3CAB-9963-6C10-639F-AB04D1B953B8}"/>
                </a:ext>
              </a:extLst>
            </p:cNvPr>
            <p:cNvCxnSpPr/>
            <p:nvPr userDrawn="1"/>
          </p:nvCxnSpPr>
          <p:spPr>
            <a:xfrm>
              <a:off x="36118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33">
              <a:extLst>
                <a:ext uri="{FF2B5EF4-FFF2-40B4-BE49-F238E27FC236}">
                  <a16:creationId xmlns:a16="http://schemas.microsoft.com/office/drawing/2014/main" id="{AD971938-052E-A925-6360-A2FB2FCEB9B0}"/>
                </a:ext>
              </a:extLst>
            </p:cNvPr>
            <p:cNvCxnSpPr/>
            <p:nvPr userDrawn="1"/>
          </p:nvCxnSpPr>
          <p:spPr>
            <a:xfrm>
              <a:off x="33375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33">
              <a:extLst>
                <a:ext uri="{FF2B5EF4-FFF2-40B4-BE49-F238E27FC236}">
                  <a16:creationId xmlns:a16="http://schemas.microsoft.com/office/drawing/2014/main" id="{01D49A2F-2666-A4F2-BF5C-1BBFC485C900}"/>
                </a:ext>
              </a:extLst>
            </p:cNvPr>
            <p:cNvCxnSpPr/>
            <p:nvPr userDrawn="1"/>
          </p:nvCxnSpPr>
          <p:spPr>
            <a:xfrm>
              <a:off x="2240280" y="-208906"/>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3">
              <a:extLst>
                <a:ext uri="{FF2B5EF4-FFF2-40B4-BE49-F238E27FC236}">
                  <a16:creationId xmlns:a16="http://schemas.microsoft.com/office/drawing/2014/main" id="{5BA34920-F5CB-F28E-568B-BBD6718827D7}"/>
                </a:ext>
              </a:extLst>
            </p:cNvPr>
            <p:cNvCxnSpPr/>
            <p:nvPr userDrawn="1"/>
          </p:nvCxnSpPr>
          <p:spPr>
            <a:xfrm>
              <a:off x="1965960" y="-21208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3">
              <a:extLst>
                <a:ext uri="{FF2B5EF4-FFF2-40B4-BE49-F238E27FC236}">
                  <a16:creationId xmlns:a16="http://schemas.microsoft.com/office/drawing/2014/main" id="{62213322-9CA9-FC4E-9B00-027A4BCBDD3C}"/>
                </a:ext>
              </a:extLst>
            </p:cNvPr>
            <p:cNvCxnSpPr/>
            <p:nvPr userDrawn="1"/>
          </p:nvCxnSpPr>
          <p:spPr>
            <a:xfrm>
              <a:off x="49834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3">
              <a:extLst>
                <a:ext uri="{FF2B5EF4-FFF2-40B4-BE49-F238E27FC236}">
                  <a16:creationId xmlns:a16="http://schemas.microsoft.com/office/drawing/2014/main" id="{A228C6CF-1888-25FB-9722-586A4130E0AC}"/>
                </a:ext>
              </a:extLst>
            </p:cNvPr>
            <p:cNvCxnSpPr/>
            <p:nvPr userDrawn="1"/>
          </p:nvCxnSpPr>
          <p:spPr>
            <a:xfrm>
              <a:off x="47091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33">
              <a:extLst>
                <a:ext uri="{FF2B5EF4-FFF2-40B4-BE49-F238E27FC236}">
                  <a16:creationId xmlns:a16="http://schemas.microsoft.com/office/drawing/2014/main" id="{92D2246B-7F81-36F0-3DB6-01E813133D64}"/>
                </a:ext>
              </a:extLst>
            </p:cNvPr>
            <p:cNvCxnSpPr/>
            <p:nvPr userDrawn="1"/>
          </p:nvCxnSpPr>
          <p:spPr>
            <a:xfrm>
              <a:off x="63550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3">
              <a:extLst>
                <a:ext uri="{FF2B5EF4-FFF2-40B4-BE49-F238E27FC236}">
                  <a16:creationId xmlns:a16="http://schemas.microsoft.com/office/drawing/2014/main" id="{4B07B0CF-AED1-5642-EB22-50CFDA45B4FD}"/>
                </a:ext>
              </a:extLst>
            </p:cNvPr>
            <p:cNvCxnSpPr/>
            <p:nvPr userDrawn="1"/>
          </p:nvCxnSpPr>
          <p:spPr>
            <a:xfrm>
              <a:off x="60807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5">
              <a:extLst>
                <a:ext uri="{FF2B5EF4-FFF2-40B4-BE49-F238E27FC236}">
                  <a16:creationId xmlns:a16="http://schemas.microsoft.com/office/drawing/2014/main" id="{0F9FEE78-2341-7B3C-8A51-548415C01303}"/>
                </a:ext>
              </a:extLst>
            </p:cNvPr>
            <p:cNvCxnSpPr/>
            <p:nvPr userDrawn="1"/>
          </p:nvCxnSpPr>
          <p:spPr>
            <a:xfrm>
              <a:off x="74523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5">
              <a:extLst>
                <a:ext uri="{FF2B5EF4-FFF2-40B4-BE49-F238E27FC236}">
                  <a16:creationId xmlns:a16="http://schemas.microsoft.com/office/drawing/2014/main" id="{3388EA72-C54D-DD64-F0DB-F420CE373166}"/>
                </a:ext>
              </a:extLst>
            </p:cNvPr>
            <p:cNvCxnSpPr>
              <a:cxnSpLocks/>
            </p:cNvCxnSpPr>
            <p:nvPr userDrawn="1"/>
          </p:nvCxnSpPr>
          <p:spPr>
            <a:xfrm>
              <a:off x="7726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4">
              <a:extLst>
                <a:ext uri="{FF2B5EF4-FFF2-40B4-BE49-F238E27FC236}">
                  <a16:creationId xmlns:a16="http://schemas.microsoft.com/office/drawing/2014/main" id="{675F87B8-D92D-D7EB-4F2F-26766074D029}"/>
                </a:ext>
              </a:extLst>
            </p:cNvPr>
            <p:cNvCxnSpPr/>
            <p:nvPr userDrawn="1"/>
          </p:nvCxnSpPr>
          <p:spPr>
            <a:xfrm>
              <a:off x="484632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5">
              <a:extLst>
                <a:ext uri="{FF2B5EF4-FFF2-40B4-BE49-F238E27FC236}">
                  <a16:creationId xmlns:a16="http://schemas.microsoft.com/office/drawing/2014/main" id="{E64D2C0D-A50F-A500-BBE5-6A30261398DB}"/>
                </a:ext>
              </a:extLst>
            </p:cNvPr>
            <p:cNvCxnSpPr>
              <a:cxnSpLocks/>
            </p:cNvCxnSpPr>
            <p:nvPr userDrawn="1"/>
          </p:nvCxnSpPr>
          <p:spPr>
            <a:xfrm>
              <a:off x="8869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3">
              <a:extLst>
                <a:ext uri="{FF2B5EF4-FFF2-40B4-BE49-F238E27FC236}">
                  <a16:creationId xmlns:a16="http://schemas.microsoft.com/office/drawing/2014/main" id="{90C4A0D7-F5B2-A0A7-8069-9AC046F4D83A}"/>
                </a:ext>
              </a:extLst>
            </p:cNvPr>
            <p:cNvCxnSpPr/>
            <p:nvPr userDrawn="1"/>
          </p:nvCxnSpPr>
          <p:spPr>
            <a:xfrm>
              <a:off x="8229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3">
              <a:extLst>
                <a:ext uri="{FF2B5EF4-FFF2-40B4-BE49-F238E27FC236}">
                  <a16:creationId xmlns:a16="http://schemas.microsoft.com/office/drawing/2014/main" id="{E2AF96A4-EB0E-9A04-A68F-79D1C378CD2C}"/>
                </a:ext>
              </a:extLst>
            </p:cNvPr>
            <p:cNvCxnSpPr>
              <a:cxnSpLocks/>
            </p:cNvCxnSpPr>
            <p:nvPr userDrawn="1"/>
          </p:nvCxnSpPr>
          <p:spPr>
            <a:xfrm>
              <a:off x="54864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3">
              <a:extLst>
                <a:ext uri="{FF2B5EF4-FFF2-40B4-BE49-F238E27FC236}">
                  <a16:creationId xmlns:a16="http://schemas.microsoft.com/office/drawing/2014/main" id="{E9250802-3351-94D1-7573-F33E7F1A6FA4}"/>
                </a:ext>
              </a:extLst>
            </p:cNvPr>
            <p:cNvCxnSpPr/>
            <p:nvPr userDrawn="1"/>
          </p:nvCxnSpPr>
          <p:spPr>
            <a:xfrm>
              <a:off x="36118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3">
              <a:extLst>
                <a:ext uri="{FF2B5EF4-FFF2-40B4-BE49-F238E27FC236}">
                  <a16:creationId xmlns:a16="http://schemas.microsoft.com/office/drawing/2014/main" id="{B34C5AAA-4D0D-E0EB-2523-AB5C2F39F98A}"/>
                </a:ext>
              </a:extLst>
            </p:cNvPr>
            <p:cNvCxnSpPr/>
            <p:nvPr userDrawn="1"/>
          </p:nvCxnSpPr>
          <p:spPr>
            <a:xfrm>
              <a:off x="33375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3">
              <a:extLst>
                <a:ext uri="{FF2B5EF4-FFF2-40B4-BE49-F238E27FC236}">
                  <a16:creationId xmlns:a16="http://schemas.microsoft.com/office/drawing/2014/main" id="{33CDA4E8-2203-E5B4-FD0E-45E16F8CE14B}"/>
                </a:ext>
              </a:extLst>
            </p:cNvPr>
            <p:cNvCxnSpPr/>
            <p:nvPr userDrawn="1"/>
          </p:nvCxnSpPr>
          <p:spPr>
            <a:xfrm>
              <a:off x="2240280" y="5253237"/>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3">
              <a:extLst>
                <a:ext uri="{FF2B5EF4-FFF2-40B4-BE49-F238E27FC236}">
                  <a16:creationId xmlns:a16="http://schemas.microsoft.com/office/drawing/2014/main" id="{E376157C-BC10-4CC6-F754-80D8793314EF}"/>
                </a:ext>
              </a:extLst>
            </p:cNvPr>
            <p:cNvCxnSpPr/>
            <p:nvPr userDrawn="1"/>
          </p:nvCxnSpPr>
          <p:spPr>
            <a:xfrm>
              <a:off x="1965960" y="525006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a:extLst>
                <a:ext uri="{FF2B5EF4-FFF2-40B4-BE49-F238E27FC236}">
                  <a16:creationId xmlns:a16="http://schemas.microsoft.com/office/drawing/2014/main" id="{5418AF75-AA56-B1F2-F73E-D7DEB9EB85D1}"/>
                </a:ext>
              </a:extLst>
            </p:cNvPr>
            <p:cNvCxnSpPr/>
            <p:nvPr userDrawn="1"/>
          </p:nvCxnSpPr>
          <p:spPr>
            <a:xfrm>
              <a:off x="49834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3">
              <a:extLst>
                <a:ext uri="{FF2B5EF4-FFF2-40B4-BE49-F238E27FC236}">
                  <a16:creationId xmlns:a16="http://schemas.microsoft.com/office/drawing/2014/main" id="{69730BC0-C533-AC3A-8E62-B93EAC83095F}"/>
                </a:ext>
              </a:extLst>
            </p:cNvPr>
            <p:cNvCxnSpPr/>
            <p:nvPr userDrawn="1"/>
          </p:nvCxnSpPr>
          <p:spPr>
            <a:xfrm>
              <a:off x="47091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3">
              <a:extLst>
                <a:ext uri="{FF2B5EF4-FFF2-40B4-BE49-F238E27FC236}">
                  <a16:creationId xmlns:a16="http://schemas.microsoft.com/office/drawing/2014/main" id="{642D960F-2785-3AE7-3AD2-6136315C6BBD}"/>
                </a:ext>
              </a:extLst>
            </p:cNvPr>
            <p:cNvCxnSpPr/>
            <p:nvPr userDrawn="1"/>
          </p:nvCxnSpPr>
          <p:spPr>
            <a:xfrm>
              <a:off x="63550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3">
              <a:extLst>
                <a:ext uri="{FF2B5EF4-FFF2-40B4-BE49-F238E27FC236}">
                  <a16:creationId xmlns:a16="http://schemas.microsoft.com/office/drawing/2014/main" id="{DABDE10F-A982-193B-08DA-283E5F673E24}"/>
                </a:ext>
              </a:extLst>
            </p:cNvPr>
            <p:cNvCxnSpPr/>
            <p:nvPr userDrawn="1"/>
          </p:nvCxnSpPr>
          <p:spPr>
            <a:xfrm>
              <a:off x="60807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5">
              <a:extLst>
                <a:ext uri="{FF2B5EF4-FFF2-40B4-BE49-F238E27FC236}">
                  <a16:creationId xmlns:a16="http://schemas.microsoft.com/office/drawing/2014/main" id="{8FBC5AED-5D3A-8CC7-63CF-6E2A507F87D5}"/>
                </a:ext>
              </a:extLst>
            </p:cNvPr>
            <p:cNvCxnSpPr/>
            <p:nvPr userDrawn="1"/>
          </p:nvCxnSpPr>
          <p:spPr>
            <a:xfrm>
              <a:off x="74523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5">
              <a:extLst>
                <a:ext uri="{FF2B5EF4-FFF2-40B4-BE49-F238E27FC236}">
                  <a16:creationId xmlns:a16="http://schemas.microsoft.com/office/drawing/2014/main" id="{280EADFD-2702-AEBB-F6F3-6D25C6060500}"/>
                </a:ext>
              </a:extLst>
            </p:cNvPr>
            <p:cNvCxnSpPr>
              <a:cxnSpLocks/>
            </p:cNvCxnSpPr>
            <p:nvPr userDrawn="1"/>
          </p:nvCxnSpPr>
          <p:spPr>
            <a:xfrm>
              <a:off x="7726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26">
              <a:extLst>
                <a:ext uri="{FF2B5EF4-FFF2-40B4-BE49-F238E27FC236}">
                  <a16:creationId xmlns:a16="http://schemas.microsoft.com/office/drawing/2014/main" id="{B357606E-8792-167E-D813-6EF3E64C36C4}"/>
                </a:ext>
              </a:extLst>
            </p:cNvPr>
            <p:cNvCxnSpPr/>
            <p:nvPr userDrawn="1"/>
          </p:nvCxnSpPr>
          <p:spPr>
            <a:xfrm rot="5400000">
              <a:off x="-155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26">
              <a:extLst>
                <a:ext uri="{FF2B5EF4-FFF2-40B4-BE49-F238E27FC236}">
                  <a16:creationId xmlns:a16="http://schemas.microsoft.com/office/drawing/2014/main" id="{98B50717-675B-CCF1-7A35-6DEF20461AAA}"/>
                </a:ext>
              </a:extLst>
            </p:cNvPr>
            <p:cNvCxnSpPr/>
            <p:nvPr userDrawn="1"/>
          </p:nvCxnSpPr>
          <p:spPr>
            <a:xfrm rot="5400000">
              <a:off x="-155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26">
              <a:extLst>
                <a:ext uri="{FF2B5EF4-FFF2-40B4-BE49-F238E27FC236}">
                  <a16:creationId xmlns:a16="http://schemas.microsoft.com/office/drawing/2014/main" id="{888A70C9-0A72-DCBF-320E-4610262CECC1}"/>
                </a:ext>
              </a:extLst>
            </p:cNvPr>
            <p:cNvCxnSpPr/>
            <p:nvPr userDrawn="1"/>
          </p:nvCxnSpPr>
          <p:spPr>
            <a:xfrm rot="5400000">
              <a:off x="-155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6">
              <a:extLst>
                <a:ext uri="{FF2B5EF4-FFF2-40B4-BE49-F238E27FC236}">
                  <a16:creationId xmlns:a16="http://schemas.microsoft.com/office/drawing/2014/main" id="{B59127BC-33E1-7BD1-2D8F-30D215AFC8FC}"/>
                </a:ext>
              </a:extLst>
            </p:cNvPr>
            <p:cNvCxnSpPr/>
            <p:nvPr userDrawn="1"/>
          </p:nvCxnSpPr>
          <p:spPr>
            <a:xfrm rot="5400000">
              <a:off x="-155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6">
              <a:extLst>
                <a:ext uri="{FF2B5EF4-FFF2-40B4-BE49-F238E27FC236}">
                  <a16:creationId xmlns:a16="http://schemas.microsoft.com/office/drawing/2014/main" id="{57D1F386-CA5B-3F5B-43A8-BC82F253139E}"/>
                </a:ext>
              </a:extLst>
            </p:cNvPr>
            <p:cNvCxnSpPr/>
            <p:nvPr userDrawn="1"/>
          </p:nvCxnSpPr>
          <p:spPr>
            <a:xfrm rot="5400000">
              <a:off x="-155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6">
              <a:extLst>
                <a:ext uri="{FF2B5EF4-FFF2-40B4-BE49-F238E27FC236}">
                  <a16:creationId xmlns:a16="http://schemas.microsoft.com/office/drawing/2014/main" id="{6787CE2F-3C04-524D-1D72-425E1CCAB22F}"/>
                </a:ext>
              </a:extLst>
            </p:cNvPr>
            <p:cNvCxnSpPr/>
            <p:nvPr userDrawn="1"/>
          </p:nvCxnSpPr>
          <p:spPr>
            <a:xfrm rot="5400000">
              <a:off x="-155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26">
              <a:extLst>
                <a:ext uri="{FF2B5EF4-FFF2-40B4-BE49-F238E27FC236}">
                  <a16:creationId xmlns:a16="http://schemas.microsoft.com/office/drawing/2014/main" id="{803CE9D5-63F9-438E-A56D-01921451D239}"/>
                </a:ext>
              </a:extLst>
            </p:cNvPr>
            <p:cNvCxnSpPr/>
            <p:nvPr userDrawn="1"/>
          </p:nvCxnSpPr>
          <p:spPr>
            <a:xfrm rot="5400000">
              <a:off x="-155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26">
              <a:extLst>
                <a:ext uri="{FF2B5EF4-FFF2-40B4-BE49-F238E27FC236}">
                  <a16:creationId xmlns:a16="http://schemas.microsoft.com/office/drawing/2014/main" id="{325E7B88-B14E-9722-BE97-C6A0772AC50F}"/>
                </a:ext>
              </a:extLst>
            </p:cNvPr>
            <p:cNvCxnSpPr>
              <a:cxnSpLocks/>
            </p:cNvCxnSpPr>
            <p:nvPr userDrawn="1"/>
          </p:nvCxnSpPr>
          <p:spPr>
            <a:xfrm rot="5400000">
              <a:off x="-155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26">
              <a:extLst>
                <a:ext uri="{FF2B5EF4-FFF2-40B4-BE49-F238E27FC236}">
                  <a16:creationId xmlns:a16="http://schemas.microsoft.com/office/drawing/2014/main" id="{04387835-0973-9EE9-A7F5-54654B24ED00}"/>
                </a:ext>
              </a:extLst>
            </p:cNvPr>
            <p:cNvCxnSpPr/>
            <p:nvPr userDrawn="1"/>
          </p:nvCxnSpPr>
          <p:spPr>
            <a:xfrm rot="5400000">
              <a:off x="-155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26">
              <a:extLst>
                <a:ext uri="{FF2B5EF4-FFF2-40B4-BE49-F238E27FC236}">
                  <a16:creationId xmlns:a16="http://schemas.microsoft.com/office/drawing/2014/main" id="{5EC87174-CD7D-4FD7-E5A9-9776B071835C}"/>
                </a:ext>
              </a:extLst>
            </p:cNvPr>
            <p:cNvCxnSpPr/>
            <p:nvPr userDrawn="1"/>
          </p:nvCxnSpPr>
          <p:spPr>
            <a:xfrm rot="5400000">
              <a:off x="-155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26">
              <a:extLst>
                <a:ext uri="{FF2B5EF4-FFF2-40B4-BE49-F238E27FC236}">
                  <a16:creationId xmlns:a16="http://schemas.microsoft.com/office/drawing/2014/main" id="{65E91331-5EC6-99E6-E6ED-E159983A3F56}"/>
                </a:ext>
              </a:extLst>
            </p:cNvPr>
            <p:cNvCxnSpPr/>
            <p:nvPr userDrawn="1"/>
          </p:nvCxnSpPr>
          <p:spPr>
            <a:xfrm rot="5400000">
              <a:off x="-155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26">
              <a:extLst>
                <a:ext uri="{FF2B5EF4-FFF2-40B4-BE49-F238E27FC236}">
                  <a16:creationId xmlns:a16="http://schemas.microsoft.com/office/drawing/2014/main" id="{E5E19E04-3D82-CC33-D9D3-2166C598BE19}"/>
                </a:ext>
              </a:extLst>
            </p:cNvPr>
            <p:cNvCxnSpPr/>
            <p:nvPr userDrawn="1"/>
          </p:nvCxnSpPr>
          <p:spPr>
            <a:xfrm rot="5400000">
              <a:off x="9299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26">
              <a:extLst>
                <a:ext uri="{FF2B5EF4-FFF2-40B4-BE49-F238E27FC236}">
                  <a16:creationId xmlns:a16="http://schemas.microsoft.com/office/drawing/2014/main" id="{FB096479-5F01-4EE1-E560-3C2B5B07A5E7}"/>
                </a:ext>
              </a:extLst>
            </p:cNvPr>
            <p:cNvCxnSpPr/>
            <p:nvPr userDrawn="1"/>
          </p:nvCxnSpPr>
          <p:spPr>
            <a:xfrm rot="5400000">
              <a:off x="9299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26">
              <a:extLst>
                <a:ext uri="{FF2B5EF4-FFF2-40B4-BE49-F238E27FC236}">
                  <a16:creationId xmlns:a16="http://schemas.microsoft.com/office/drawing/2014/main" id="{FF55E280-729A-E13D-9F3F-9DE6AF9A4AE1}"/>
                </a:ext>
              </a:extLst>
            </p:cNvPr>
            <p:cNvCxnSpPr/>
            <p:nvPr userDrawn="1"/>
          </p:nvCxnSpPr>
          <p:spPr>
            <a:xfrm rot="5400000">
              <a:off x="9299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26">
              <a:extLst>
                <a:ext uri="{FF2B5EF4-FFF2-40B4-BE49-F238E27FC236}">
                  <a16:creationId xmlns:a16="http://schemas.microsoft.com/office/drawing/2014/main" id="{197E10AE-B7BB-F0AB-0AC7-D72F8F0DD47E}"/>
                </a:ext>
              </a:extLst>
            </p:cNvPr>
            <p:cNvCxnSpPr/>
            <p:nvPr userDrawn="1"/>
          </p:nvCxnSpPr>
          <p:spPr>
            <a:xfrm rot="5400000">
              <a:off x="9299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26">
              <a:extLst>
                <a:ext uri="{FF2B5EF4-FFF2-40B4-BE49-F238E27FC236}">
                  <a16:creationId xmlns:a16="http://schemas.microsoft.com/office/drawing/2014/main" id="{AAFAA7EE-D768-F523-7EA4-DE7CC5F7ECAA}"/>
                </a:ext>
              </a:extLst>
            </p:cNvPr>
            <p:cNvCxnSpPr/>
            <p:nvPr userDrawn="1"/>
          </p:nvCxnSpPr>
          <p:spPr>
            <a:xfrm rot="5400000">
              <a:off x="9299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26">
              <a:extLst>
                <a:ext uri="{FF2B5EF4-FFF2-40B4-BE49-F238E27FC236}">
                  <a16:creationId xmlns:a16="http://schemas.microsoft.com/office/drawing/2014/main" id="{676BF075-D5E6-3AAA-3B44-756ED5FD5F2A}"/>
                </a:ext>
              </a:extLst>
            </p:cNvPr>
            <p:cNvCxnSpPr/>
            <p:nvPr userDrawn="1"/>
          </p:nvCxnSpPr>
          <p:spPr>
            <a:xfrm rot="5400000">
              <a:off x="9299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26">
              <a:extLst>
                <a:ext uri="{FF2B5EF4-FFF2-40B4-BE49-F238E27FC236}">
                  <a16:creationId xmlns:a16="http://schemas.microsoft.com/office/drawing/2014/main" id="{85F019E1-3D3D-7002-3B98-58B167E1EDEB}"/>
                </a:ext>
              </a:extLst>
            </p:cNvPr>
            <p:cNvCxnSpPr/>
            <p:nvPr userDrawn="1"/>
          </p:nvCxnSpPr>
          <p:spPr>
            <a:xfrm rot="5400000">
              <a:off x="9299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26">
              <a:extLst>
                <a:ext uri="{FF2B5EF4-FFF2-40B4-BE49-F238E27FC236}">
                  <a16:creationId xmlns:a16="http://schemas.microsoft.com/office/drawing/2014/main" id="{B6A2722A-FFFF-B515-E471-B8618A654169}"/>
                </a:ext>
              </a:extLst>
            </p:cNvPr>
            <p:cNvCxnSpPr>
              <a:cxnSpLocks/>
            </p:cNvCxnSpPr>
            <p:nvPr userDrawn="1"/>
          </p:nvCxnSpPr>
          <p:spPr>
            <a:xfrm rot="5400000">
              <a:off x="9299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26">
              <a:extLst>
                <a:ext uri="{FF2B5EF4-FFF2-40B4-BE49-F238E27FC236}">
                  <a16:creationId xmlns:a16="http://schemas.microsoft.com/office/drawing/2014/main" id="{9DDF3219-F882-5738-A981-77FF5007B743}"/>
                </a:ext>
              </a:extLst>
            </p:cNvPr>
            <p:cNvCxnSpPr/>
            <p:nvPr userDrawn="1"/>
          </p:nvCxnSpPr>
          <p:spPr>
            <a:xfrm rot="5400000">
              <a:off x="9299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26">
              <a:extLst>
                <a:ext uri="{FF2B5EF4-FFF2-40B4-BE49-F238E27FC236}">
                  <a16:creationId xmlns:a16="http://schemas.microsoft.com/office/drawing/2014/main" id="{CDCC877C-F565-C27A-B85B-0CDF97A2070C}"/>
                </a:ext>
              </a:extLst>
            </p:cNvPr>
            <p:cNvCxnSpPr/>
            <p:nvPr userDrawn="1"/>
          </p:nvCxnSpPr>
          <p:spPr>
            <a:xfrm rot="5400000">
              <a:off x="9299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26">
              <a:extLst>
                <a:ext uri="{FF2B5EF4-FFF2-40B4-BE49-F238E27FC236}">
                  <a16:creationId xmlns:a16="http://schemas.microsoft.com/office/drawing/2014/main" id="{59F5E319-556D-DCAF-A966-8C1FA98C5A76}"/>
                </a:ext>
              </a:extLst>
            </p:cNvPr>
            <p:cNvCxnSpPr/>
            <p:nvPr userDrawn="1"/>
          </p:nvCxnSpPr>
          <p:spPr>
            <a:xfrm rot="5400000">
              <a:off x="9299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33">
              <a:extLst>
                <a:ext uri="{FF2B5EF4-FFF2-40B4-BE49-F238E27FC236}">
                  <a16:creationId xmlns:a16="http://schemas.microsoft.com/office/drawing/2014/main" id="{E40AC7CB-46F3-25E3-7B35-E8702FEABF64}"/>
                </a:ext>
              </a:extLst>
            </p:cNvPr>
            <p:cNvCxnSpPr>
              <a:cxnSpLocks/>
            </p:cNvCxnSpPr>
            <p:nvPr userDrawn="1"/>
          </p:nvCxnSpPr>
          <p:spPr>
            <a:xfrm>
              <a:off x="27432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33">
              <a:extLst>
                <a:ext uri="{FF2B5EF4-FFF2-40B4-BE49-F238E27FC236}">
                  <a16:creationId xmlns:a16="http://schemas.microsoft.com/office/drawing/2014/main" id="{989A3059-AA51-F844-38E5-F1DDA9DA4B26}"/>
                </a:ext>
              </a:extLst>
            </p:cNvPr>
            <p:cNvCxnSpPr>
              <a:cxnSpLocks/>
            </p:cNvCxnSpPr>
            <p:nvPr userDrawn="1"/>
          </p:nvCxnSpPr>
          <p:spPr>
            <a:xfrm>
              <a:off x="27432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15D1755-C327-B238-74D9-EB8F4ECBD420}"/>
              </a:ext>
            </a:extLst>
          </p:cNvPr>
          <p:cNvSpPr>
            <a:spLocks noGrp="1"/>
          </p:cNvSpPr>
          <p:nvPr>
            <p:ph type="title"/>
          </p:nvPr>
        </p:nvSpPr>
        <p:spPr>
          <a:xfrm>
            <a:off x="731520" y="381000"/>
            <a:ext cx="11094297" cy="792480"/>
          </a:xfrm>
        </p:spPr>
        <p:txBody>
          <a:bodyPr/>
          <a:lstStyle>
            <a:lvl1pPr>
              <a:defRPr sz="2933">
                <a:solidFill>
                  <a:schemeClr val="accent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D79DB0E9-2BDA-F469-1DB9-9215414CCD99}"/>
              </a:ext>
            </a:extLst>
          </p:cNvPr>
          <p:cNvSpPr>
            <a:spLocks noGrp="1"/>
          </p:cNvSpPr>
          <p:nvPr>
            <p:ph type="body" sz="quarter" idx="10"/>
          </p:nvPr>
        </p:nvSpPr>
        <p:spPr>
          <a:xfrm>
            <a:off x="731520" y="1538817"/>
            <a:ext cx="11094297" cy="4938183"/>
          </a:xfrm>
        </p:spPr>
        <p:txBody>
          <a:bodyPr/>
          <a:lstStyle>
            <a:lvl1pPr>
              <a:buClr>
                <a:schemeClr val="accent1"/>
              </a:buClr>
              <a:defRPr>
                <a:solidFill>
                  <a:schemeClr val="tx2"/>
                </a:solidFill>
              </a:defRPr>
            </a:lvl1pPr>
            <a:lvl2pPr>
              <a:buClr>
                <a:schemeClr val="accent1"/>
              </a:buClr>
              <a:defRPr>
                <a:solidFill>
                  <a:schemeClr val="tx2"/>
                </a:solidFill>
              </a:defRPr>
            </a:lvl2pPr>
            <a:lvl3pPr>
              <a:buClr>
                <a:schemeClr val="accent1"/>
              </a:buClr>
              <a:defRPr>
                <a:solidFill>
                  <a:schemeClr val="tx2"/>
                </a:solidFill>
              </a:defRPr>
            </a:lvl3pPr>
            <a:lvl4pPr>
              <a:buClr>
                <a:schemeClr val="accent1"/>
              </a:buClr>
              <a:defRPr>
                <a:solidFill>
                  <a:schemeClr val="tx2"/>
                </a:solidFill>
              </a:defRPr>
            </a:lvl4pPr>
            <a:lvl5pPr>
              <a:buClr>
                <a:schemeClr val="accent1"/>
              </a:buCl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8" name="Logo Lockup">
            <a:extLst>
              <a:ext uri="{FF2B5EF4-FFF2-40B4-BE49-F238E27FC236}">
                <a16:creationId xmlns:a16="http://schemas.microsoft.com/office/drawing/2014/main" id="{4E60961E-7D68-8705-6107-30201A045F8B}"/>
              </a:ext>
            </a:extLst>
          </p:cNvPr>
          <p:cNvGrpSpPr>
            <a:grpSpLocks noChangeAspect="1"/>
          </p:cNvGrpSpPr>
          <p:nvPr userDrawn="1"/>
        </p:nvGrpSpPr>
        <p:grpSpPr>
          <a:xfrm>
            <a:off x="10058400" y="381000"/>
            <a:ext cx="1706880" cy="379811"/>
            <a:chOff x="1215152" y="1794510"/>
            <a:chExt cx="6722532" cy="1495881"/>
          </a:xfrm>
          <a:solidFill>
            <a:schemeClr val="accent1"/>
          </a:solidFill>
        </p:grpSpPr>
        <p:pic>
          <p:nvPicPr>
            <p:cNvPr id="69" name="2023">
              <a:extLst>
                <a:ext uri="{FF2B5EF4-FFF2-40B4-BE49-F238E27FC236}">
                  <a16:creationId xmlns:a16="http://schemas.microsoft.com/office/drawing/2014/main" id="{840733AA-4BE4-52D1-BC95-B8C299401C0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40637" y="2033972"/>
              <a:ext cx="1688211" cy="592074"/>
            </a:xfrm>
            <a:prstGeom prst="rect">
              <a:avLst/>
            </a:prstGeom>
          </p:spPr>
        </p:pic>
        <p:pic>
          <p:nvPicPr>
            <p:cNvPr id="70" name="exchange">
              <a:extLst>
                <a:ext uri="{FF2B5EF4-FFF2-40B4-BE49-F238E27FC236}">
                  <a16:creationId xmlns:a16="http://schemas.microsoft.com/office/drawing/2014/main" id="{A74F44D6-490C-01DF-181C-9BA90752A2E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215152" y="1794510"/>
              <a:ext cx="4928616" cy="1072134"/>
            </a:xfrm>
            <a:prstGeom prst="rect">
              <a:avLst/>
            </a:prstGeom>
          </p:spPr>
        </p:pic>
        <p:pic>
          <p:nvPicPr>
            <p:cNvPr id="71" name="grow.">
              <a:extLst>
                <a:ext uri="{FF2B5EF4-FFF2-40B4-BE49-F238E27FC236}">
                  <a16:creationId xmlns:a16="http://schemas.microsoft.com/office/drawing/2014/main" id="{E19C7143-2E88-D716-D14C-BEC0A9DD4DD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609518" y="2858337"/>
              <a:ext cx="1328166" cy="432054"/>
            </a:xfrm>
            <a:prstGeom prst="rect">
              <a:avLst/>
            </a:prstGeom>
          </p:spPr>
        </p:pic>
      </p:grpSp>
    </p:spTree>
    <p:custDataLst>
      <p:tags r:id="rId1"/>
    </p:custDataLst>
    <p:extLst>
      <p:ext uri="{BB962C8B-B14F-4D97-AF65-F5344CB8AC3E}">
        <p14:creationId xmlns:p14="http://schemas.microsoft.com/office/powerpoint/2010/main" val="257634834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
    <p:bg>
      <p:bgPr>
        <a:solidFill>
          <a:schemeClr val="bg1"/>
        </a:solidFill>
        <a:effectLst/>
      </p:bgPr>
    </p:bg>
    <p:spTree>
      <p:nvGrpSpPr>
        <p:cNvPr id="1" name=""/>
        <p:cNvGrpSpPr/>
        <p:nvPr/>
      </p:nvGrpSpPr>
      <p:grpSpPr>
        <a:xfrm>
          <a:off x="0" y="0"/>
          <a:ext cx="0" cy="0"/>
          <a:chOff x="0" y="0"/>
          <a:chExt cx="0" cy="0"/>
        </a:xfrm>
      </p:grpSpPr>
      <p:grpSp>
        <p:nvGrpSpPr>
          <p:cNvPr id="3" name="Grid">
            <a:extLst>
              <a:ext uri="{FF2B5EF4-FFF2-40B4-BE49-F238E27FC236}">
                <a16:creationId xmlns:a16="http://schemas.microsoft.com/office/drawing/2014/main" id="{446ABA2D-CD69-025C-63B7-FB5941E2F235}"/>
              </a:ext>
            </a:extLst>
          </p:cNvPr>
          <p:cNvGrpSpPr/>
          <p:nvPr userDrawn="1"/>
        </p:nvGrpSpPr>
        <p:grpSpPr>
          <a:xfrm>
            <a:off x="-297264" y="-309033"/>
            <a:ext cx="12786528" cy="7493349"/>
            <a:chOff x="-222948" y="-231775"/>
            <a:chExt cx="9589896" cy="5620012"/>
          </a:xfrm>
        </p:grpSpPr>
        <p:cxnSp>
          <p:nvCxnSpPr>
            <p:cNvPr id="5" name="Gerade Verbindung 46">
              <a:extLst>
                <a:ext uri="{FF2B5EF4-FFF2-40B4-BE49-F238E27FC236}">
                  <a16:creationId xmlns:a16="http://schemas.microsoft.com/office/drawing/2014/main" id="{63CC2053-D26F-1A09-EC5F-40F09CFF97D0}"/>
                </a:ext>
              </a:extLst>
            </p:cNvPr>
            <p:cNvCxnSpPr/>
            <p:nvPr userDrawn="1"/>
          </p:nvCxnSpPr>
          <p:spPr>
            <a:xfrm rot="5400000">
              <a:off x="9299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 Verbindung 26">
              <a:extLst>
                <a:ext uri="{FF2B5EF4-FFF2-40B4-BE49-F238E27FC236}">
                  <a16:creationId xmlns:a16="http://schemas.microsoft.com/office/drawing/2014/main" id="{ECAA126C-3631-1D8E-91D5-30614D2DE00F}"/>
                </a:ext>
              </a:extLst>
            </p:cNvPr>
            <p:cNvCxnSpPr/>
            <p:nvPr userDrawn="1"/>
          </p:nvCxnSpPr>
          <p:spPr>
            <a:xfrm rot="5400000">
              <a:off x="-155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34">
              <a:extLst>
                <a:ext uri="{FF2B5EF4-FFF2-40B4-BE49-F238E27FC236}">
                  <a16:creationId xmlns:a16="http://schemas.microsoft.com/office/drawing/2014/main" id="{5D37153E-609D-76FB-E0A9-B96F729D65F8}"/>
                </a:ext>
              </a:extLst>
            </p:cNvPr>
            <p:cNvCxnSpPr/>
            <p:nvPr userDrawn="1"/>
          </p:nvCxnSpPr>
          <p:spPr>
            <a:xfrm>
              <a:off x="484632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35">
              <a:extLst>
                <a:ext uri="{FF2B5EF4-FFF2-40B4-BE49-F238E27FC236}">
                  <a16:creationId xmlns:a16="http://schemas.microsoft.com/office/drawing/2014/main" id="{6B8C804A-3D3C-4FB7-7B2B-A5B1631680CA}"/>
                </a:ext>
              </a:extLst>
            </p:cNvPr>
            <p:cNvCxnSpPr>
              <a:cxnSpLocks/>
            </p:cNvCxnSpPr>
            <p:nvPr userDrawn="1"/>
          </p:nvCxnSpPr>
          <p:spPr>
            <a:xfrm>
              <a:off x="8869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33">
              <a:extLst>
                <a:ext uri="{FF2B5EF4-FFF2-40B4-BE49-F238E27FC236}">
                  <a16:creationId xmlns:a16="http://schemas.microsoft.com/office/drawing/2014/main" id="{E165FDD9-DC01-9315-92F5-ADE28CE6BD42}"/>
                </a:ext>
              </a:extLst>
            </p:cNvPr>
            <p:cNvCxnSpPr/>
            <p:nvPr userDrawn="1"/>
          </p:nvCxnSpPr>
          <p:spPr>
            <a:xfrm>
              <a:off x="8229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CE2CD018-007D-C7F5-8CEA-6EF75B05E654}"/>
                </a:ext>
              </a:extLst>
            </p:cNvPr>
            <p:cNvCxnSpPr>
              <a:cxnSpLocks/>
            </p:cNvCxnSpPr>
            <p:nvPr userDrawn="1"/>
          </p:nvCxnSpPr>
          <p:spPr>
            <a:xfrm>
              <a:off x="54864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33">
              <a:extLst>
                <a:ext uri="{FF2B5EF4-FFF2-40B4-BE49-F238E27FC236}">
                  <a16:creationId xmlns:a16="http://schemas.microsoft.com/office/drawing/2014/main" id="{5CC789D7-2EF8-E7C1-3590-31166A200FF3}"/>
                </a:ext>
              </a:extLst>
            </p:cNvPr>
            <p:cNvCxnSpPr/>
            <p:nvPr userDrawn="1"/>
          </p:nvCxnSpPr>
          <p:spPr>
            <a:xfrm>
              <a:off x="36118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33">
              <a:extLst>
                <a:ext uri="{FF2B5EF4-FFF2-40B4-BE49-F238E27FC236}">
                  <a16:creationId xmlns:a16="http://schemas.microsoft.com/office/drawing/2014/main" id="{3CA35A59-F430-B04E-386A-F9806371FB89}"/>
                </a:ext>
              </a:extLst>
            </p:cNvPr>
            <p:cNvCxnSpPr/>
            <p:nvPr userDrawn="1"/>
          </p:nvCxnSpPr>
          <p:spPr>
            <a:xfrm>
              <a:off x="33375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33">
              <a:extLst>
                <a:ext uri="{FF2B5EF4-FFF2-40B4-BE49-F238E27FC236}">
                  <a16:creationId xmlns:a16="http://schemas.microsoft.com/office/drawing/2014/main" id="{A8AD1C7A-EDE4-E574-FB2C-88F4363C5483}"/>
                </a:ext>
              </a:extLst>
            </p:cNvPr>
            <p:cNvCxnSpPr/>
            <p:nvPr userDrawn="1"/>
          </p:nvCxnSpPr>
          <p:spPr>
            <a:xfrm>
              <a:off x="2240280" y="-208906"/>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3">
              <a:extLst>
                <a:ext uri="{FF2B5EF4-FFF2-40B4-BE49-F238E27FC236}">
                  <a16:creationId xmlns:a16="http://schemas.microsoft.com/office/drawing/2014/main" id="{75FE1BCD-C5CF-20EE-4B9C-885FEA87A826}"/>
                </a:ext>
              </a:extLst>
            </p:cNvPr>
            <p:cNvCxnSpPr/>
            <p:nvPr userDrawn="1"/>
          </p:nvCxnSpPr>
          <p:spPr>
            <a:xfrm>
              <a:off x="1965960" y="-21208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3">
              <a:extLst>
                <a:ext uri="{FF2B5EF4-FFF2-40B4-BE49-F238E27FC236}">
                  <a16:creationId xmlns:a16="http://schemas.microsoft.com/office/drawing/2014/main" id="{86FB99C9-2D8F-7E6E-69FF-3BCC325E5E8C}"/>
                </a:ext>
              </a:extLst>
            </p:cNvPr>
            <p:cNvCxnSpPr/>
            <p:nvPr userDrawn="1"/>
          </p:nvCxnSpPr>
          <p:spPr>
            <a:xfrm>
              <a:off x="49834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3">
              <a:extLst>
                <a:ext uri="{FF2B5EF4-FFF2-40B4-BE49-F238E27FC236}">
                  <a16:creationId xmlns:a16="http://schemas.microsoft.com/office/drawing/2014/main" id="{A9B3B169-E6F0-A0BD-9B8C-954199476649}"/>
                </a:ext>
              </a:extLst>
            </p:cNvPr>
            <p:cNvCxnSpPr/>
            <p:nvPr userDrawn="1"/>
          </p:nvCxnSpPr>
          <p:spPr>
            <a:xfrm>
              <a:off x="47091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33">
              <a:extLst>
                <a:ext uri="{FF2B5EF4-FFF2-40B4-BE49-F238E27FC236}">
                  <a16:creationId xmlns:a16="http://schemas.microsoft.com/office/drawing/2014/main" id="{CF14F4EF-6D98-05D1-BE74-68BF64589414}"/>
                </a:ext>
              </a:extLst>
            </p:cNvPr>
            <p:cNvCxnSpPr/>
            <p:nvPr userDrawn="1"/>
          </p:nvCxnSpPr>
          <p:spPr>
            <a:xfrm>
              <a:off x="63550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3">
              <a:extLst>
                <a:ext uri="{FF2B5EF4-FFF2-40B4-BE49-F238E27FC236}">
                  <a16:creationId xmlns:a16="http://schemas.microsoft.com/office/drawing/2014/main" id="{4E0A690F-ABFD-EDD2-CE30-9CB472CEA6DC}"/>
                </a:ext>
              </a:extLst>
            </p:cNvPr>
            <p:cNvCxnSpPr/>
            <p:nvPr userDrawn="1"/>
          </p:nvCxnSpPr>
          <p:spPr>
            <a:xfrm>
              <a:off x="60807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5">
              <a:extLst>
                <a:ext uri="{FF2B5EF4-FFF2-40B4-BE49-F238E27FC236}">
                  <a16:creationId xmlns:a16="http://schemas.microsoft.com/office/drawing/2014/main" id="{AC81C5B8-3066-7127-B324-F8C1B54F3EFF}"/>
                </a:ext>
              </a:extLst>
            </p:cNvPr>
            <p:cNvCxnSpPr/>
            <p:nvPr userDrawn="1"/>
          </p:nvCxnSpPr>
          <p:spPr>
            <a:xfrm>
              <a:off x="74523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5">
              <a:extLst>
                <a:ext uri="{FF2B5EF4-FFF2-40B4-BE49-F238E27FC236}">
                  <a16:creationId xmlns:a16="http://schemas.microsoft.com/office/drawing/2014/main" id="{256407F4-415D-EC36-7B0D-317E1E628536}"/>
                </a:ext>
              </a:extLst>
            </p:cNvPr>
            <p:cNvCxnSpPr>
              <a:cxnSpLocks/>
            </p:cNvCxnSpPr>
            <p:nvPr userDrawn="1"/>
          </p:nvCxnSpPr>
          <p:spPr>
            <a:xfrm>
              <a:off x="7726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4">
              <a:extLst>
                <a:ext uri="{FF2B5EF4-FFF2-40B4-BE49-F238E27FC236}">
                  <a16:creationId xmlns:a16="http://schemas.microsoft.com/office/drawing/2014/main" id="{AA649B4A-E3F9-8AAB-03F2-0B0136C748C8}"/>
                </a:ext>
              </a:extLst>
            </p:cNvPr>
            <p:cNvCxnSpPr/>
            <p:nvPr userDrawn="1"/>
          </p:nvCxnSpPr>
          <p:spPr>
            <a:xfrm>
              <a:off x="484632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5">
              <a:extLst>
                <a:ext uri="{FF2B5EF4-FFF2-40B4-BE49-F238E27FC236}">
                  <a16:creationId xmlns:a16="http://schemas.microsoft.com/office/drawing/2014/main" id="{156B5B86-A947-AB70-8F2E-CD3AD48D0D4C}"/>
                </a:ext>
              </a:extLst>
            </p:cNvPr>
            <p:cNvCxnSpPr>
              <a:cxnSpLocks/>
            </p:cNvCxnSpPr>
            <p:nvPr userDrawn="1"/>
          </p:nvCxnSpPr>
          <p:spPr>
            <a:xfrm>
              <a:off x="8869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3">
              <a:extLst>
                <a:ext uri="{FF2B5EF4-FFF2-40B4-BE49-F238E27FC236}">
                  <a16:creationId xmlns:a16="http://schemas.microsoft.com/office/drawing/2014/main" id="{8764E9BE-F472-A922-E562-0F87D83E7EB1}"/>
                </a:ext>
              </a:extLst>
            </p:cNvPr>
            <p:cNvCxnSpPr/>
            <p:nvPr userDrawn="1"/>
          </p:nvCxnSpPr>
          <p:spPr>
            <a:xfrm>
              <a:off x="8229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3">
              <a:extLst>
                <a:ext uri="{FF2B5EF4-FFF2-40B4-BE49-F238E27FC236}">
                  <a16:creationId xmlns:a16="http://schemas.microsoft.com/office/drawing/2014/main" id="{C06434AD-4A84-F86B-1A54-DCB4778D075A}"/>
                </a:ext>
              </a:extLst>
            </p:cNvPr>
            <p:cNvCxnSpPr>
              <a:cxnSpLocks/>
            </p:cNvCxnSpPr>
            <p:nvPr userDrawn="1"/>
          </p:nvCxnSpPr>
          <p:spPr>
            <a:xfrm>
              <a:off x="54864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3">
              <a:extLst>
                <a:ext uri="{FF2B5EF4-FFF2-40B4-BE49-F238E27FC236}">
                  <a16:creationId xmlns:a16="http://schemas.microsoft.com/office/drawing/2014/main" id="{FF78F582-DCBC-38BA-BF2E-855C713CA453}"/>
                </a:ext>
              </a:extLst>
            </p:cNvPr>
            <p:cNvCxnSpPr/>
            <p:nvPr userDrawn="1"/>
          </p:nvCxnSpPr>
          <p:spPr>
            <a:xfrm>
              <a:off x="36118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3">
              <a:extLst>
                <a:ext uri="{FF2B5EF4-FFF2-40B4-BE49-F238E27FC236}">
                  <a16:creationId xmlns:a16="http://schemas.microsoft.com/office/drawing/2014/main" id="{47417605-21FA-6FD4-573F-3259A8D97A2D}"/>
                </a:ext>
              </a:extLst>
            </p:cNvPr>
            <p:cNvCxnSpPr/>
            <p:nvPr userDrawn="1"/>
          </p:nvCxnSpPr>
          <p:spPr>
            <a:xfrm>
              <a:off x="33375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3">
              <a:extLst>
                <a:ext uri="{FF2B5EF4-FFF2-40B4-BE49-F238E27FC236}">
                  <a16:creationId xmlns:a16="http://schemas.microsoft.com/office/drawing/2014/main" id="{0F8442E6-7097-B2AA-70C8-70CEFC964AE3}"/>
                </a:ext>
              </a:extLst>
            </p:cNvPr>
            <p:cNvCxnSpPr/>
            <p:nvPr userDrawn="1"/>
          </p:nvCxnSpPr>
          <p:spPr>
            <a:xfrm>
              <a:off x="2240280" y="5253237"/>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3">
              <a:extLst>
                <a:ext uri="{FF2B5EF4-FFF2-40B4-BE49-F238E27FC236}">
                  <a16:creationId xmlns:a16="http://schemas.microsoft.com/office/drawing/2014/main" id="{C9EEE4EC-6594-1727-68E8-9E7F5F4D19A2}"/>
                </a:ext>
              </a:extLst>
            </p:cNvPr>
            <p:cNvCxnSpPr/>
            <p:nvPr userDrawn="1"/>
          </p:nvCxnSpPr>
          <p:spPr>
            <a:xfrm>
              <a:off x="1965960" y="525006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a:extLst>
                <a:ext uri="{FF2B5EF4-FFF2-40B4-BE49-F238E27FC236}">
                  <a16:creationId xmlns:a16="http://schemas.microsoft.com/office/drawing/2014/main" id="{2B8441AA-615C-FE97-2A5C-A73E59164EB8}"/>
                </a:ext>
              </a:extLst>
            </p:cNvPr>
            <p:cNvCxnSpPr/>
            <p:nvPr userDrawn="1"/>
          </p:nvCxnSpPr>
          <p:spPr>
            <a:xfrm>
              <a:off x="49834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3">
              <a:extLst>
                <a:ext uri="{FF2B5EF4-FFF2-40B4-BE49-F238E27FC236}">
                  <a16:creationId xmlns:a16="http://schemas.microsoft.com/office/drawing/2014/main" id="{8184389B-5467-CABF-214B-04846261ED8C}"/>
                </a:ext>
              </a:extLst>
            </p:cNvPr>
            <p:cNvCxnSpPr/>
            <p:nvPr userDrawn="1"/>
          </p:nvCxnSpPr>
          <p:spPr>
            <a:xfrm>
              <a:off x="47091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3">
              <a:extLst>
                <a:ext uri="{FF2B5EF4-FFF2-40B4-BE49-F238E27FC236}">
                  <a16:creationId xmlns:a16="http://schemas.microsoft.com/office/drawing/2014/main" id="{900ECDAB-0A70-53BB-F625-35B0DBB0D742}"/>
                </a:ext>
              </a:extLst>
            </p:cNvPr>
            <p:cNvCxnSpPr/>
            <p:nvPr userDrawn="1"/>
          </p:nvCxnSpPr>
          <p:spPr>
            <a:xfrm>
              <a:off x="63550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3">
              <a:extLst>
                <a:ext uri="{FF2B5EF4-FFF2-40B4-BE49-F238E27FC236}">
                  <a16:creationId xmlns:a16="http://schemas.microsoft.com/office/drawing/2014/main" id="{9DF724ED-3E21-516D-0F80-954C1F4647C9}"/>
                </a:ext>
              </a:extLst>
            </p:cNvPr>
            <p:cNvCxnSpPr/>
            <p:nvPr userDrawn="1"/>
          </p:nvCxnSpPr>
          <p:spPr>
            <a:xfrm>
              <a:off x="60807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5">
              <a:extLst>
                <a:ext uri="{FF2B5EF4-FFF2-40B4-BE49-F238E27FC236}">
                  <a16:creationId xmlns:a16="http://schemas.microsoft.com/office/drawing/2014/main" id="{DAFA7EEE-DA4E-1134-B546-6DA960559883}"/>
                </a:ext>
              </a:extLst>
            </p:cNvPr>
            <p:cNvCxnSpPr/>
            <p:nvPr userDrawn="1"/>
          </p:nvCxnSpPr>
          <p:spPr>
            <a:xfrm>
              <a:off x="74523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5">
              <a:extLst>
                <a:ext uri="{FF2B5EF4-FFF2-40B4-BE49-F238E27FC236}">
                  <a16:creationId xmlns:a16="http://schemas.microsoft.com/office/drawing/2014/main" id="{F1ABEF9F-C8E7-1E1D-6913-B1BC9F3715E7}"/>
                </a:ext>
              </a:extLst>
            </p:cNvPr>
            <p:cNvCxnSpPr>
              <a:cxnSpLocks/>
            </p:cNvCxnSpPr>
            <p:nvPr userDrawn="1"/>
          </p:nvCxnSpPr>
          <p:spPr>
            <a:xfrm>
              <a:off x="7726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26">
              <a:extLst>
                <a:ext uri="{FF2B5EF4-FFF2-40B4-BE49-F238E27FC236}">
                  <a16:creationId xmlns:a16="http://schemas.microsoft.com/office/drawing/2014/main" id="{456F9207-0BAB-6FEF-7DAD-F6F4D20CCAD4}"/>
                </a:ext>
              </a:extLst>
            </p:cNvPr>
            <p:cNvCxnSpPr/>
            <p:nvPr userDrawn="1"/>
          </p:nvCxnSpPr>
          <p:spPr>
            <a:xfrm rot="5400000">
              <a:off x="-155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26">
              <a:extLst>
                <a:ext uri="{FF2B5EF4-FFF2-40B4-BE49-F238E27FC236}">
                  <a16:creationId xmlns:a16="http://schemas.microsoft.com/office/drawing/2014/main" id="{B1FF7CBE-AFE8-B984-686A-ED28B130250D}"/>
                </a:ext>
              </a:extLst>
            </p:cNvPr>
            <p:cNvCxnSpPr/>
            <p:nvPr userDrawn="1"/>
          </p:nvCxnSpPr>
          <p:spPr>
            <a:xfrm rot="5400000">
              <a:off x="-155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26">
              <a:extLst>
                <a:ext uri="{FF2B5EF4-FFF2-40B4-BE49-F238E27FC236}">
                  <a16:creationId xmlns:a16="http://schemas.microsoft.com/office/drawing/2014/main" id="{CDA6E0FB-B3D1-07D8-10F0-F4D88CD72FEA}"/>
                </a:ext>
              </a:extLst>
            </p:cNvPr>
            <p:cNvCxnSpPr/>
            <p:nvPr userDrawn="1"/>
          </p:nvCxnSpPr>
          <p:spPr>
            <a:xfrm rot="5400000">
              <a:off x="-155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6">
              <a:extLst>
                <a:ext uri="{FF2B5EF4-FFF2-40B4-BE49-F238E27FC236}">
                  <a16:creationId xmlns:a16="http://schemas.microsoft.com/office/drawing/2014/main" id="{C78F46D8-E620-19A4-2C54-9A518DC2520C}"/>
                </a:ext>
              </a:extLst>
            </p:cNvPr>
            <p:cNvCxnSpPr/>
            <p:nvPr userDrawn="1"/>
          </p:nvCxnSpPr>
          <p:spPr>
            <a:xfrm rot="5400000">
              <a:off x="-155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6">
              <a:extLst>
                <a:ext uri="{FF2B5EF4-FFF2-40B4-BE49-F238E27FC236}">
                  <a16:creationId xmlns:a16="http://schemas.microsoft.com/office/drawing/2014/main" id="{7C631130-7781-248E-7503-F734C6BF07B1}"/>
                </a:ext>
              </a:extLst>
            </p:cNvPr>
            <p:cNvCxnSpPr/>
            <p:nvPr userDrawn="1"/>
          </p:nvCxnSpPr>
          <p:spPr>
            <a:xfrm rot="5400000">
              <a:off x="-155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6">
              <a:extLst>
                <a:ext uri="{FF2B5EF4-FFF2-40B4-BE49-F238E27FC236}">
                  <a16:creationId xmlns:a16="http://schemas.microsoft.com/office/drawing/2014/main" id="{89C30F47-A74C-E59A-2B35-E306768E44D7}"/>
                </a:ext>
              </a:extLst>
            </p:cNvPr>
            <p:cNvCxnSpPr/>
            <p:nvPr userDrawn="1"/>
          </p:nvCxnSpPr>
          <p:spPr>
            <a:xfrm rot="5400000">
              <a:off x="-155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26">
              <a:extLst>
                <a:ext uri="{FF2B5EF4-FFF2-40B4-BE49-F238E27FC236}">
                  <a16:creationId xmlns:a16="http://schemas.microsoft.com/office/drawing/2014/main" id="{2D2A1D81-56FD-0E35-1730-04538258FF4F}"/>
                </a:ext>
              </a:extLst>
            </p:cNvPr>
            <p:cNvCxnSpPr/>
            <p:nvPr userDrawn="1"/>
          </p:nvCxnSpPr>
          <p:spPr>
            <a:xfrm rot="5400000">
              <a:off x="-155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26">
              <a:extLst>
                <a:ext uri="{FF2B5EF4-FFF2-40B4-BE49-F238E27FC236}">
                  <a16:creationId xmlns:a16="http://schemas.microsoft.com/office/drawing/2014/main" id="{54CDB369-4819-9F56-C751-298D0B4C14D6}"/>
                </a:ext>
              </a:extLst>
            </p:cNvPr>
            <p:cNvCxnSpPr>
              <a:cxnSpLocks/>
            </p:cNvCxnSpPr>
            <p:nvPr userDrawn="1"/>
          </p:nvCxnSpPr>
          <p:spPr>
            <a:xfrm rot="5400000">
              <a:off x="-155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26">
              <a:extLst>
                <a:ext uri="{FF2B5EF4-FFF2-40B4-BE49-F238E27FC236}">
                  <a16:creationId xmlns:a16="http://schemas.microsoft.com/office/drawing/2014/main" id="{3B7E14E3-3EFA-E2D9-ACCF-1D2C4641E2E7}"/>
                </a:ext>
              </a:extLst>
            </p:cNvPr>
            <p:cNvCxnSpPr/>
            <p:nvPr userDrawn="1"/>
          </p:nvCxnSpPr>
          <p:spPr>
            <a:xfrm rot="5400000">
              <a:off x="-155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26">
              <a:extLst>
                <a:ext uri="{FF2B5EF4-FFF2-40B4-BE49-F238E27FC236}">
                  <a16:creationId xmlns:a16="http://schemas.microsoft.com/office/drawing/2014/main" id="{BA4F7D28-29EF-B5A4-30B0-5D6088F7F9AA}"/>
                </a:ext>
              </a:extLst>
            </p:cNvPr>
            <p:cNvCxnSpPr/>
            <p:nvPr userDrawn="1"/>
          </p:nvCxnSpPr>
          <p:spPr>
            <a:xfrm rot="5400000">
              <a:off x="-155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26">
              <a:extLst>
                <a:ext uri="{FF2B5EF4-FFF2-40B4-BE49-F238E27FC236}">
                  <a16:creationId xmlns:a16="http://schemas.microsoft.com/office/drawing/2014/main" id="{9BED50D0-FAE0-FEE9-71D2-B3F5DCEA6624}"/>
                </a:ext>
              </a:extLst>
            </p:cNvPr>
            <p:cNvCxnSpPr/>
            <p:nvPr userDrawn="1"/>
          </p:nvCxnSpPr>
          <p:spPr>
            <a:xfrm rot="5400000">
              <a:off x="-155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26">
              <a:extLst>
                <a:ext uri="{FF2B5EF4-FFF2-40B4-BE49-F238E27FC236}">
                  <a16:creationId xmlns:a16="http://schemas.microsoft.com/office/drawing/2014/main" id="{0D0E95CC-4BC4-3AD8-FC95-C314E3A8990F}"/>
                </a:ext>
              </a:extLst>
            </p:cNvPr>
            <p:cNvCxnSpPr/>
            <p:nvPr userDrawn="1"/>
          </p:nvCxnSpPr>
          <p:spPr>
            <a:xfrm rot="5400000">
              <a:off x="9299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26">
              <a:extLst>
                <a:ext uri="{FF2B5EF4-FFF2-40B4-BE49-F238E27FC236}">
                  <a16:creationId xmlns:a16="http://schemas.microsoft.com/office/drawing/2014/main" id="{D10FE85A-1E32-5AF8-0FAE-829224D8CDDB}"/>
                </a:ext>
              </a:extLst>
            </p:cNvPr>
            <p:cNvCxnSpPr/>
            <p:nvPr userDrawn="1"/>
          </p:nvCxnSpPr>
          <p:spPr>
            <a:xfrm rot="5400000">
              <a:off x="9299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26">
              <a:extLst>
                <a:ext uri="{FF2B5EF4-FFF2-40B4-BE49-F238E27FC236}">
                  <a16:creationId xmlns:a16="http://schemas.microsoft.com/office/drawing/2014/main" id="{3ABB1206-8A13-419E-89F3-BC9DCD184C35}"/>
                </a:ext>
              </a:extLst>
            </p:cNvPr>
            <p:cNvCxnSpPr/>
            <p:nvPr userDrawn="1"/>
          </p:nvCxnSpPr>
          <p:spPr>
            <a:xfrm rot="5400000">
              <a:off x="9299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26">
              <a:extLst>
                <a:ext uri="{FF2B5EF4-FFF2-40B4-BE49-F238E27FC236}">
                  <a16:creationId xmlns:a16="http://schemas.microsoft.com/office/drawing/2014/main" id="{3841409E-A030-F9DF-28AA-C6E30A8B6D1D}"/>
                </a:ext>
              </a:extLst>
            </p:cNvPr>
            <p:cNvCxnSpPr/>
            <p:nvPr userDrawn="1"/>
          </p:nvCxnSpPr>
          <p:spPr>
            <a:xfrm rot="5400000">
              <a:off x="9299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26">
              <a:extLst>
                <a:ext uri="{FF2B5EF4-FFF2-40B4-BE49-F238E27FC236}">
                  <a16:creationId xmlns:a16="http://schemas.microsoft.com/office/drawing/2014/main" id="{87AB87EF-7E1C-CE81-AE53-CC86C5EEB818}"/>
                </a:ext>
              </a:extLst>
            </p:cNvPr>
            <p:cNvCxnSpPr/>
            <p:nvPr userDrawn="1"/>
          </p:nvCxnSpPr>
          <p:spPr>
            <a:xfrm rot="5400000">
              <a:off x="9299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26">
              <a:extLst>
                <a:ext uri="{FF2B5EF4-FFF2-40B4-BE49-F238E27FC236}">
                  <a16:creationId xmlns:a16="http://schemas.microsoft.com/office/drawing/2014/main" id="{B751BD71-9A2E-402B-D7BC-F136211045C8}"/>
                </a:ext>
              </a:extLst>
            </p:cNvPr>
            <p:cNvCxnSpPr/>
            <p:nvPr userDrawn="1"/>
          </p:nvCxnSpPr>
          <p:spPr>
            <a:xfrm rot="5400000">
              <a:off x="9299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26">
              <a:extLst>
                <a:ext uri="{FF2B5EF4-FFF2-40B4-BE49-F238E27FC236}">
                  <a16:creationId xmlns:a16="http://schemas.microsoft.com/office/drawing/2014/main" id="{5EBBFA7E-C8F8-15E8-02A4-F2218837114E}"/>
                </a:ext>
              </a:extLst>
            </p:cNvPr>
            <p:cNvCxnSpPr/>
            <p:nvPr userDrawn="1"/>
          </p:nvCxnSpPr>
          <p:spPr>
            <a:xfrm rot="5400000">
              <a:off x="9299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26">
              <a:extLst>
                <a:ext uri="{FF2B5EF4-FFF2-40B4-BE49-F238E27FC236}">
                  <a16:creationId xmlns:a16="http://schemas.microsoft.com/office/drawing/2014/main" id="{65132582-0C82-F949-94BF-B516387E8D36}"/>
                </a:ext>
              </a:extLst>
            </p:cNvPr>
            <p:cNvCxnSpPr>
              <a:cxnSpLocks/>
            </p:cNvCxnSpPr>
            <p:nvPr userDrawn="1"/>
          </p:nvCxnSpPr>
          <p:spPr>
            <a:xfrm rot="5400000">
              <a:off x="9299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26">
              <a:extLst>
                <a:ext uri="{FF2B5EF4-FFF2-40B4-BE49-F238E27FC236}">
                  <a16:creationId xmlns:a16="http://schemas.microsoft.com/office/drawing/2014/main" id="{57DC4A0D-B619-5901-81C2-5DEB10EE48C3}"/>
                </a:ext>
              </a:extLst>
            </p:cNvPr>
            <p:cNvCxnSpPr/>
            <p:nvPr userDrawn="1"/>
          </p:nvCxnSpPr>
          <p:spPr>
            <a:xfrm rot="5400000">
              <a:off x="9299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26">
              <a:extLst>
                <a:ext uri="{FF2B5EF4-FFF2-40B4-BE49-F238E27FC236}">
                  <a16:creationId xmlns:a16="http://schemas.microsoft.com/office/drawing/2014/main" id="{3FA2EB0E-A980-6AD9-9419-0B10DE370BDD}"/>
                </a:ext>
              </a:extLst>
            </p:cNvPr>
            <p:cNvCxnSpPr/>
            <p:nvPr userDrawn="1"/>
          </p:nvCxnSpPr>
          <p:spPr>
            <a:xfrm rot="5400000">
              <a:off x="9299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26">
              <a:extLst>
                <a:ext uri="{FF2B5EF4-FFF2-40B4-BE49-F238E27FC236}">
                  <a16:creationId xmlns:a16="http://schemas.microsoft.com/office/drawing/2014/main" id="{66F9D8C5-8439-9DC7-0DC7-CC80F9A93F1B}"/>
                </a:ext>
              </a:extLst>
            </p:cNvPr>
            <p:cNvCxnSpPr/>
            <p:nvPr userDrawn="1"/>
          </p:nvCxnSpPr>
          <p:spPr>
            <a:xfrm rot="5400000">
              <a:off x="9299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33">
              <a:extLst>
                <a:ext uri="{FF2B5EF4-FFF2-40B4-BE49-F238E27FC236}">
                  <a16:creationId xmlns:a16="http://schemas.microsoft.com/office/drawing/2014/main" id="{0B28F8E2-281B-C485-2B45-7367F0E4B266}"/>
                </a:ext>
              </a:extLst>
            </p:cNvPr>
            <p:cNvCxnSpPr>
              <a:cxnSpLocks/>
            </p:cNvCxnSpPr>
            <p:nvPr userDrawn="1"/>
          </p:nvCxnSpPr>
          <p:spPr>
            <a:xfrm>
              <a:off x="27432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33">
              <a:extLst>
                <a:ext uri="{FF2B5EF4-FFF2-40B4-BE49-F238E27FC236}">
                  <a16:creationId xmlns:a16="http://schemas.microsoft.com/office/drawing/2014/main" id="{6E2E3B79-0700-4CC2-F322-508698F290DB}"/>
                </a:ext>
              </a:extLst>
            </p:cNvPr>
            <p:cNvCxnSpPr>
              <a:cxnSpLocks/>
            </p:cNvCxnSpPr>
            <p:nvPr userDrawn="1"/>
          </p:nvCxnSpPr>
          <p:spPr>
            <a:xfrm>
              <a:off x="27432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15D1755-C327-B238-74D9-EB8F4ECBD420}"/>
              </a:ext>
            </a:extLst>
          </p:cNvPr>
          <p:cNvSpPr>
            <a:spLocks noGrp="1"/>
          </p:cNvSpPr>
          <p:nvPr>
            <p:ph type="title"/>
          </p:nvPr>
        </p:nvSpPr>
        <p:spPr>
          <a:xfrm>
            <a:off x="731520" y="381000"/>
            <a:ext cx="3718560" cy="792480"/>
          </a:xfrm>
        </p:spPr>
        <p:txBody>
          <a:bodyPr/>
          <a:lstStyle>
            <a:lvl1pPr>
              <a:defRPr sz="2933">
                <a:solidFill>
                  <a:schemeClr val="tx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D79DB0E9-2BDA-F469-1DB9-9215414CCD99}"/>
              </a:ext>
            </a:extLst>
          </p:cNvPr>
          <p:cNvSpPr>
            <a:spLocks noGrp="1"/>
          </p:cNvSpPr>
          <p:nvPr>
            <p:ph type="body" sz="quarter" idx="10"/>
          </p:nvPr>
        </p:nvSpPr>
        <p:spPr>
          <a:xfrm>
            <a:off x="731520" y="1538817"/>
            <a:ext cx="3718560" cy="4938183"/>
          </a:xfr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Logo Lockup">
            <a:extLst>
              <a:ext uri="{FF2B5EF4-FFF2-40B4-BE49-F238E27FC236}">
                <a16:creationId xmlns:a16="http://schemas.microsoft.com/office/drawing/2014/main" id="{8729F275-0ABC-21A3-5853-CA3C315819FA}"/>
              </a:ext>
            </a:extLst>
          </p:cNvPr>
          <p:cNvGrpSpPr>
            <a:grpSpLocks noChangeAspect="1"/>
          </p:cNvGrpSpPr>
          <p:nvPr userDrawn="1"/>
        </p:nvGrpSpPr>
        <p:grpSpPr>
          <a:xfrm>
            <a:off x="8778240" y="320040"/>
            <a:ext cx="3048000" cy="646552"/>
            <a:chOff x="1215152" y="1828655"/>
            <a:chExt cx="6722532" cy="1426027"/>
          </a:xfrm>
          <a:solidFill>
            <a:schemeClr val="bg1"/>
          </a:solidFill>
        </p:grpSpPr>
        <p:pic>
          <p:nvPicPr>
            <p:cNvPr id="10" name="connect.">
              <a:extLst>
                <a:ext uri="{FF2B5EF4-FFF2-40B4-BE49-F238E27FC236}">
                  <a16:creationId xmlns:a16="http://schemas.microsoft.com/office/drawing/2014/main" id="{B822B917-D8B6-3543-44BD-FB558958B6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688260" y="2868514"/>
              <a:ext cx="2249424" cy="386168"/>
            </a:xfrm>
            <a:prstGeom prst="rect">
              <a:avLst/>
            </a:prstGeom>
          </p:spPr>
        </p:pic>
        <p:pic>
          <p:nvPicPr>
            <p:cNvPr id="11" name="2023">
              <a:extLst>
                <a:ext uri="{FF2B5EF4-FFF2-40B4-BE49-F238E27FC236}">
                  <a16:creationId xmlns:a16="http://schemas.microsoft.com/office/drawing/2014/main" id="{792E3E9A-1320-C0CC-F650-8BD320E12ED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240637" y="2068117"/>
              <a:ext cx="1688211" cy="592074"/>
            </a:xfrm>
            <a:prstGeom prst="rect">
              <a:avLst/>
            </a:prstGeom>
          </p:spPr>
        </p:pic>
        <p:pic>
          <p:nvPicPr>
            <p:cNvPr id="12" name="exchange">
              <a:extLst>
                <a:ext uri="{FF2B5EF4-FFF2-40B4-BE49-F238E27FC236}">
                  <a16:creationId xmlns:a16="http://schemas.microsoft.com/office/drawing/2014/main" id="{943CF1B1-ED82-85E6-4C12-451A02043A6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215152" y="1828655"/>
              <a:ext cx="4928616" cy="1072134"/>
            </a:xfrm>
            <a:prstGeom prst="rect">
              <a:avLst/>
            </a:prstGeom>
          </p:spPr>
        </p:pic>
      </p:grpSp>
      <p:sp>
        <p:nvSpPr>
          <p:cNvPr id="8" name="Picture Placeholder 7">
            <a:extLst>
              <a:ext uri="{FF2B5EF4-FFF2-40B4-BE49-F238E27FC236}">
                <a16:creationId xmlns:a16="http://schemas.microsoft.com/office/drawing/2014/main" id="{9CDBB7C9-1346-0D1C-EFDE-6E4462A2D47F}"/>
              </a:ext>
            </a:extLst>
          </p:cNvPr>
          <p:cNvSpPr>
            <a:spLocks noGrp="1"/>
          </p:cNvSpPr>
          <p:nvPr>
            <p:ph type="pic" sz="quarter" idx="11"/>
          </p:nvPr>
        </p:nvSpPr>
        <p:spPr>
          <a:xfrm>
            <a:off x="4815840" y="0"/>
            <a:ext cx="7376160" cy="6858000"/>
          </a:xfrm>
          <a:solidFill>
            <a:schemeClr val="bg2">
              <a:lumMod val="50000"/>
            </a:schemeClr>
          </a:solidFill>
        </p:spPr>
        <p:txBody>
          <a:bodyPr anchor="ctr" anchorCtr="1"/>
          <a:lstStyle>
            <a:lvl1pPr marL="0" indent="0">
              <a:buNone/>
              <a:defRPr/>
            </a:lvl1pPr>
          </a:lstStyle>
          <a:p>
            <a:endParaRPr lang="en-US"/>
          </a:p>
        </p:txBody>
      </p:sp>
    </p:spTree>
    <p:custDataLst>
      <p:tags r:id="rId1"/>
    </p:custDataLst>
    <p:extLst>
      <p:ext uri="{BB962C8B-B14F-4D97-AF65-F5344CB8AC3E}">
        <p14:creationId xmlns:p14="http://schemas.microsoft.com/office/powerpoint/2010/main" val="272578457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nly 1">
    <p:spTree>
      <p:nvGrpSpPr>
        <p:cNvPr id="1" name=""/>
        <p:cNvGrpSpPr/>
        <p:nvPr/>
      </p:nvGrpSpPr>
      <p:grpSpPr>
        <a:xfrm>
          <a:off x="0" y="0"/>
          <a:ext cx="0" cy="0"/>
          <a:chOff x="0" y="0"/>
          <a:chExt cx="0" cy="0"/>
        </a:xfrm>
      </p:grpSpPr>
      <p:grpSp>
        <p:nvGrpSpPr>
          <p:cNvPr id="3" name="Grid">
            <a:extLst>
              <a:ext uri="{FF2B5EF4-FFF2-40B4-BE49-F238E27FC236}">
                <a16:creationId xmlns:a16="http://schemas.microsoft.com/office/drawing/2014/main" id="{186F1FFE-C807-EC98-9267-731A40A2D90E}"/>
              </a:ext>
            </a:extLst>
          </p:cNvPr>
          <p:cNvGrpSpPr/>
          <p:nvPr userDrawn="1"/>
        </p:nvGrpSpPr>
        <p:grpSpPr>
          <a:xfrm>
            <a:off x="-297264" y="-309033"/>
            <a:ext cx="12786528" cy="7493349"/>
            <a:chOff x="-222948" y="-231775"/>
            <a:chExt cx="9589896" cy="5620012"/>
          </a:xfrm>
        </p:grpSpPr>
        <p:cxnSp>
          <p:nvCxnSpPr>
            <p:cNvPr id="4" name="Gerade Verbindung 46">
              <a:extLst>
                <a:ext uri="{FF2B5EF4-FFF2-40B4-BE49-F238E27FC236}">
                  <a16:creationId xmlns:a16="http://schemas.microsoft.com/office/drawing/2014/main" id="{CD15CA99-0EC3-2727-8BDB-1D2DBC9534FD}"/>
                </a:ext>
              </a:extLst>
            </p:cNvPr>
            <p:cNvCxnSpPr/>
            <p:nvPr userDrawn="1"/>
          </p:nvCxnSpPr>
          <p:spPr>
            <a:xfrm rot="5400000">
              <a:off x="9299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Gerade Verbindung 26">
              <a:extLst>
                <a:ext uri="{FF2B5EF4-FFF2-40B4-BE49-F238E27FC236}">
                  <a16:creationId xmlns:a16="http://schemas.microsoft.com/office/drawing/2014/main" id="{ACB18D08-80B9-EAFA-C03E-04471020F856}"/>
                </a:ext>
              </a:extLst>
            </p:cNvPr>
            <p:cNvCxnSpPr/>
            <p:nvPr userDrawn="1"/>
          </p:nvCxnSpPr>
          <p:spPr>
            <a:xfrm rot="5400000">
              <a:off x="-155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 Verbindung 34">
              <a:extLst>
                <a:ext uri="{FF2B5EF4-FFF2-40B4-BE49-F238E27FC236}">
                  <a16:creationId xmlns:a16="http://schemas.microsoft.com/office/drawing/2014/main" id="{6B8145FC-7A70-4A9A-9A27-3E2E18F9ACE0}"/>
                </a:ext>
              </a:extLst>
            </p:cNvPr>
            <p:cNvCxnSpPr/>
            <p:nvPr userDrawn="1"/>
          </p:nvCxnSpPr>
          <p:spPr>
            <a:xfrm>
              <a:off x="484632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35">
              <a:extLst>
                <a:ext uri="{FF2B5EF4-FFF2-40B4-BE49-F238E27FC236}">
                  <a16:creationId xmlns:a16="http://schemas.microsoft.com/office/drawing/2014/main" id="{397E6963-FB08-EB26-64F7-185377AE83F6}"/>
                </a:ext>
              </a:extLst>
            </p:cNvPr>
            <p:cNvCxnSpPr>
              <a:cxnSpLocks/>
            </p:cNvCxnSpPr>
            <p:nvPr userDrawn="1"/>
          </p:nvCxnSpPr>
          <p:spPr>
            <a:xfrm>
              <a:off x="8869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33">
              <a:extLst>
                <a:ext uri="{FF2B5EF4-FFF2-40B4-BE49-F238E27FC236}">
                  <a16:creationId xmlns:a16="http://schemas.microsoft.com/office/drawing/2014/main" id="{5EA21B72-C5B4-BFFA-8E1E-D018998E9F35}"/>
                </a:ext>
              </a:extLst>
            </p:cNvPr>
            <p:cNvCxnSpPr/>
            <p:nvPr userDrawn="1"/>
          </p:nvCxnSpPr>
          <p:spPr>
            <a:xfrm>
              <a:off x="8229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33">
              <a:extLst>
                <a:ext uri="{FF2B5EF4-FFF2-40B4-BE49-F238E27FC236}">
                  <a16:creationId xmlns:a16="http://schemas.microsoft.com/office/drawing/2014/main" id="{1150266C-4114-F278-853C-6CB3E1B68CD0}"/>
                </a:ext>
              </a:extLst>
            </p:cNvPr>
            <p:cNvCxnSpPr>
              <a:cxnSpLocks/>
            </p:cNvCxnSpPr>
            <p:nvPr userDrawn="1"/>
          </p:nvCxnSpPr>
          <p:spPr>
            <a:xfrm>
              <a:off x="54864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33">
              <a:extLst>
                <a:ext uri="{FF2B5EF4-FFF2-40B4-BE49-F238E27FC236}">
                  <a16:creationId xmlns:a16="http://schemas.microsoft.com/office/drawing/2014/main" id="{A43708C9-B66B-8A76-23CF-F45B60A1FFB5}"/>
                </a:ext>
              </a:extLst>
            </p:cNvPr>
            <p:cNvCxnSpPr/>
            <p:nvPr userDrawn="1"/>
          </p:nvCxnSpPr>
          <p:spPr>
            <a:xfrm>
              <a:off x="36118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33">
              <a:extLst>
                <a:ext uri="{FF2B5EF4-FFF2-40B4-BE49-F238E27FC236}">
                  <a16:creationId xmlns:a16="http://schemas.microsoft.com/office/drawing/2014/main" id="{1213C271-102D-00F4-97BA-A451D892DC65}"/>
                </a:ext>
              </a:extLst>
            </p:cNvPr>
            <p:cNvCxnSpPr/>
            <p:nvPr userDrawn="1"/>
          </p:nvCxnSpPr>
          <p:spPr>
            <a:xfrm>
              <a:off x="33375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33">
              <a:extLst>
                <a:ext uri="{FF2B5EF4-FFF2-40B4-BE49-F238E27FC236}">
                  <a16:creationId xmlns:a16="http://schemas.microsoft.com/office/drawing/2014/main" id="{65E1999D-F616-9A8B-A73C-A032CE779F25}"/>
                </a:ext>
              </a:extLst>
            </p:cNvPr>
            <p:cNvCxnSpPr/>
            <p:nvPr userDrawn="1"/>
          </p:nvCxnSpPr>
          <p:spPr>
            <a:xfrm>
              <a:off x="2240280" y="-208906"/>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33">
              <a:extLst>
                <a:ext uri="{FF2B5EF4-FFF2-40B4-BE49-F238E27FC236}">
                  <a16:creationId xmlns:a16="http://schemas.microsoft.com/office/drawing/2014/main" id="{A34812E0-4DEA-D650-771F-94C0B3148BFD}"/>
                </a:ext>
              </a:extLst>
            </p:cNvPr>
            <p:cNvCxnSpPr/>
            <p:nvPr userDrawn="1"/>
          </p:nvCxnSpPr>
          <p:spPr>
            <a:xfrm>
              <a:off x="1965960" y="-21208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33">
              <a:extLst>
                <a:ext uri="{FF2B5EF4-FFF2-40B4-BE49-F238E27FC236}">
                  <a16:creationId xmlns:a16="http://schemas.microsoft.com/office/drawing/2014/main" id="{1399D417-7524-A017-58AC-8186A5329CA1}"/>
                </a:ext>
              </a:extLst>
            </p:cNvPr>
            <p:cNvCxnSpPr/>
            <p:nvPr userDrawn="1"/>
          </p:nvCxnSpPr>
          <p:spPr>
            <a:xfrm>
              <a:off x="49834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AC8624E2-E01D-3A87-33D0-0EA3270C81DA}"/>
                </a:ext>
              </a:extLst>
            </p:cNvPr>
            <p:cNvCxnSpPr/>
            <p:nvPr userDrawn="1"/>
          </p:nvCxnSpPr>
          <p:spPr>
            <a:xfrm>
              <a:off x="47091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33">
              <a:extLst>
                <a:ext uri="{FF2B5EF4-FFF2-40B4-BE49-F238E27FC236}">
                  <a16:creationId xmlns:a16="http://schemas.microsoft.com/office/drawing/2014/main" id="{71EB1CEE-2720-74E3-37E0-AA7F2F6BF106}"/>
                </a:ext>
              </a:extLst>
            </p:cNvPr>
            <p:cNvCxnSpPr/>
            <p:nvPr userDrawn="1"/>
          </p:nvCxnSpPr>
          <p:spPr>
            <a:xfrm>
              <a:off x="63550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33">
              <a:extLst>
                <a:ext uri="{FF2B5EF4-FFF2-40B4-BE49-F238E27FC236}">
                  <a16:creationId xmlns:a16="http://schemas.microsoft.com/office/drawing/2014/main" id="{CB33B59B-BDE3-E52C-75F5-EF55BA2157A5}"/>
                </a:ext>
              </a:extLst>
            </p:cNvPr>
            <p:cNvCxnSpPr/>
            <p:nvPr userDrawn="1"/>
          </p:nvCxnSpPr>
          <p:spPr>
            <a:xfrm>
              <a:off x="60807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35">
              <a:extLst>
                <a:ext uri="{FF2B5EF4-FFF2-40B4-BE49-F238E27FC236}">
                  <a16:creationId xmlns:a16="http://schemas.microsoft.com/office/drawing/2014/main" id="{B69D12A4-E355-0E0C-D92B-B09DECF73179}"/>
                </a:ext>
              </a:extLst>
            </p:cNvPr>
            <p:cNvCxnSpPr/>
            <p:nvPr userDrawn="1"/>
          </p:nvCxnSpPr>
          <p:spPr>
            <a:xfrm>
              <a:off x="74523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5">
              <a:extLst>
                <a:ext uri="{FF2B5EF4-FFF2-40B4-BE49-F238E27FC236}">
                  <a16:creationId xmlns:a16="http://schemas.microsoft.com/office/drawing/2014/main" id="{778A4A88-83A6-8FE2-99BE-0C055CE26E47}"/>
                </a:ext>
              </a:extLst>
            </p:cNvPr>
            <p:cNvCxnSpPr>
              <a:cxnSpLocks/>
            </p:cNvCxnSpPr>
            <p:nvPr userDrawn="1"/>
          </p:nvCxnSpPr>
          <p:spPr>
            <a:xfrm>
              <a:off x="7726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4">
              <a:extLst>
                <a:ext uri="{FF2B5EF4-FFF2-40B4-BE49-F238E27FC236}">
                  <a16:creationId xmlns:a16="http://schemas.microsoft.com/office/drawing/2014/main" id="{08D37D49-6DB9-A8A8-6CC1-059D482F32A3}"/>
                </a:ext>
              </a:extLst>
            </p:cNvPr>
            <p:cNvCxnSpPr/>
            <p:nvPr userDrawn="1"/>
          </p:nvCxnSpPr>
          <p:spPr>
            <a:xfrm>
              <a:off x="484632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5">
              <a:extLst>
                <a:ext uri="{FF2B5EF4-FFF2-40B4-BE49-F238E27FC236}">
                  <a16:creationId xmlns:a16="http://schemas.microsoft.com/office/drawing/2014/main" id="{E6EB02A5-4E84-3368-91A4-16DD08C36F88}"/>
                </a:ext>
              </a:extLst>
            </p:cNvPr>
            <p:cNvCxnSpPr>
              <a:cxnSpLocks/>
            </p:cNvCxnSpPr>
            <p:nvPr userDrawn="1"/>
          </p:nvCxnSpPr>
          <p:spPr>
            <a:xfrm>
              <a:off x="8869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33">
              <a:extLst>
                <a:ext uri="{FF2B5EF4-FFF2-40B4-BE49-F238E27FC236}">
                  <a16:creationId xmlns:a16="http://schemas.microsoft.com/office/drawing/2014/main" id="{2FE2086A-A1FB-DF3E-C0B9-275118244DAF}"/>
                </a:ext>
              </a:extLst>
            </p:cNvPr>
            <p:cNvCxnSpPr/>
            <p:nvPr userDrawn="1"/>
          </p:nvCxnSpPr>
          <p:spPr>
            <a:xfrm>
              <a:off x="8229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3">
              <a:extLst>
                <a:ext uri="{FF2B5EF4-FFF2-40B4-BE49-F238E27FC236}">
                  <a16:creationId xmlns:a16="http://schemas.microsoft.com/office/drawing/2014/main" id="{1CC9C861-061B-253A-EBA5-778BAC614FA1}"/>
                </a:ext>
              </a:extLst>
            </p:cNvPr>
            <p:cNvCxnSpPr>
              <a:cxnSpLocks/>
            </p:cNvCxnSpPr>
            <p:nvPr userDrawn="1"/>
          </p:nvCxnSpPr>
          <p:spPr>
            <a:xfrm>
              <a:off x="54864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3">
              <a:extLst>
                <a:ext uri="{FF2B5EF4-FFF2-40B4-BE49-F238E27FC236}">
                  <a16:creationId xmlns:a16="http://schemas.microsoft.com/office/drawing/2014/main" id="{0E16260D-15DE-2568-6AD9-734151F6CB28}"/>
                </a:ext>
              </a:extLst>
            </p:cNvPr>
            <p:cNvCxnSpPr/>
            <p:nvPr userDrawn="1"/>
          </p:nvCxnSpPr>
          <p:spPr>
            <a:xfrm>
              <a:off x="36118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3">
              <a:extLst>
                <a:ext uri="{FF2B5EF4-FFF2-40B4-BE49-F238E27FC236}">
                  <a16:creationId xmlns:a16="http://schemas.microsoft.com/office/drawing/2014/main" id="{0836F143-F9A3-7307-40BC-F83D6D2C2DEC}"/>
                </a:ext>
              </a:extLst>
            </p:cNvPr>
            <p:cNvCxnSpPr/>
            <p:nvPr userDrawn="1"/>
          </p:nvCxnSpPr>
          <p:spPr>
            <a:xfrm>
              <a:off x="33375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3">
              <a:extLst>
                <a:ext uri="{FF2B5EF4-FFF2-40B4-BE49-F238E27FC236}">
                  <a16:creationId xmlns:a16="http://schemas.microsoft.com/office/drawing/2014/main" id="{11A88215-E8B5-8168-622F-C89D419565FF}"/>
                </a:ext>
              </a:extLst>
            </p:cNvPr>
            <p:cNvCxnSpPr/>
            <p:nvPr userDrawn="1"/>
          </p:nvCxnSpPr>
          <p:spPr>
            <a:xfrm>
              <a:off x="2240280" y="5253237"/>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3">
              <a:extLst>
                <a:ext uri="{FF2B5EF4-FFF2-40B4-BE49-F238E27FC236}">
                  <a16:creationId xmlns:a16="http://schemas.microsoft.com/office/drawing/2014/main" id="{C48D474F-3AED-6436-C469-C53BB804659A}"/>
                </a:ext>
              </a:extLst>
            </p:cNvPr>
            <p:cNvCxnSpPr/>
            <p:nvPr userDrawn="1"/>
          </p:nvCxnSpPr>
          <p:spPr>
            <a:xfrm>
              <a:off x="1965960" y="525006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3">
              <a:extLst>
                <a:ext uri="{FF2B5EF4-FFF2-40B4-BE49-F238E27FC236}">
                  <a16:creationId xmlns:a16="http://schemas.microsoft.com/office/drawing/2014/main" id="{193CACF6-DEF4-E2BE-34EE-825885FDB365}"/>
                </a:ext>
              </a:extLst>
            </p:cNvPr>
            <p:cNvCxnSpPr/>
            <p:nvPr userDrawn="1"/>
          </p:nvCxnSpPr>
          <p:spPr>
            <a:xfrm>
              <a:off x="49834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3">
              <a:extLst>
                <a:ext uri="{FF2B5EF4-FFF2-40B4-BE49-F238E27FC236}">
                  <a16:creationId xmlns:a16="http://schemas.microsoft.com/office/drawing/2014/main" id="{19529584-5303-CD71-0E48-3A2C9A4A530A}"/>
                </a:ext>
              </a:extLst>
            </p:cNvPr>
            <p:cNvCxnSpPr/>
            <p:nvPr userDrawn="1"/>
          </p:nvCxnSpPr>
          <p:spPr>
            <a:xfrm>
              <a:off x="47091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3">
              <a:extLst>
                <a:ext uri="{FF2B5EF4-FFF2-40B4-BE49-F238E27FC236}">
                  <a16:creationId xmlns:a16="http://schemas.microsoft.com/office/drawing/2014/main" id="{C4151F17-4392-2CD8-4546-F15A759DCF50}"/>
                </a:ext>
              </a:extLst>
            </p:cNvPr>
            <p:cNvCxnSpPr/>
            <p:nvPr userDrawn="1"/>
          </p:nvCxnSpPr>
          <p:spPr>
            <a:xfrm>
              <a:off x="63550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3">
              <a:extLst>
                <a:ext uri="{FF2B5EF4-FFF2-40B4-BE49-F238E27FC236}">
                  <a16:creationId xmlns:a16="http://schemas.microsoft.com/office/drawing/2014/main" id="{7D7C4DA0-67F0-2E63-0F0E-31878C4D2280}"/>
                </a:ext>
              </a:extLst>
            </p:cNvPr>
            <p:cNvCxnSpPr/>
            <p:nvPr userDrawn="1"/>
          </p:nvCxnSpPr>
          <p:spPr>
            <a:xfrm>
              <a:off x="60807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5">
              <a:extLst>
                <a:ext uri="{FF2B5EF4-FFF2-40B4-BE49-F238E27FC236}">
                  <a16:creationId xmlns:a16="http://schemas.microsoft.com/office/drawing/2014/main" id="{F363FB0D-22BA-7B47-E7CD-25227D125E1A}"/>
                </a:ext>
              </a:extLst>
            </p:cNvPr>
            <p:cNvCxnSpPr/>
            <p:nvPr userDrawn="1"/>
          </p:nvCxnSpPr>
          <p:spPr>
            <a:xfrm>
              <a:off x="74523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5">
              <a:extLst>
                <a:ext uri="{FF2B5EF4-FFF2-40B4-BE49-F238E27FC236}">
                  <a16:creationId xmlns:a16="http://schemas.microsoft.com/office/drawing/2014/main" id="{063375BB-29E0-B42D-D282-548DE5077020}"/>
                </a:ext>
              </a:extLst>
            </p:cNvPr>
            <p:cNvCxnSpPr>
              <a:cxnSpLocks/>
            </p:cNvCxnSpPr>
            <p:nvPr userDrawn="1"/>
          </p:nvCxnSpPr>
          <p:spPr>
            <a:xfrm>
              <a:off x="7726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26">
              <a:extLst>
                <a:ext uri="{FF2B5EF4-FFF2-40B4-BE49-F238E27FC236}">
                  <a16:creationId xmlns:a16="http://schemas.microsoft.com/office/drawing/2014/main" id="{2E1CEE30-B768-FF82-6059-826CD5573D94}"/>
                </a:ext>
              </a:extLst>
            </p:cNvPr>
            <p:cNvCxnSpPr/>
            <p:nvPr userDrawn="1"/>
          </p:nvCxnSpPr>
          <p:spPr>
            <a:xfrm rot="5400000">
              <a:off x="-155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26">
              <a:extLst>
                <a:ext uri="{FF2B5EF4-FFF2-40B4-BE49-F238E27FC236}">
                  <a16:creationId xmlns:a16="http://schemas.microsoft.com/office/drawing/2014/main" id="{3C37AB1F-29ED-671B-BE62-D07601EDE64B}"/>
                </a:ext>
              </a:extLst>
            </p:cNvPr>
            <p:cNvCxnSpPr/>
            <p:nvPr userDrawn="1"/>
          </p:nvCxnSpPr>
          <p:spPr>
            <a:xfrm rot="5400000">
              <a:off x="-155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26">
              <a:extLst>
                <a:ext uri="{FF2B5EF4-FFF2-40B4-BE49-F238E27FC236}">
                  <a16:creationId xmlns:a16="http://schemas.microsoft.com/office/drawing/2014/main" id="{4D411397-2799-2ED1-9BD9-D640A2173793}"/>
                </a:ext>
              </a:extLst>
            </p:cNvPr>
            <p:cNvCxnSpPr/>
            <p:nvPr userDrawn="1"/>
          </p:nvCxnSpPr>
          <p:spPr>
            <a:xfrm rot="5400000">
              <a:off x="-155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26">
              <a:extLst>
                <a:ext uri="{FF2B5EF4-FFF2-40B4-BE49-F238E27FC236}">
                  <a16:creationId xmlns:a16="http://schemas.microsoft.com/office/drawing/2014/main" id="{397D8F54-B355-FFE9-2414-E9AF0AB55BD5}"/>
                </a:ext>
              </a:extLst>
            </p:cNvPr>
            <p:cNvCxnSpPr/>
            <p:nvPr userDrawn="1"/>
          </p:nvCxnSpPr>
          <p:spPr>
            <a:xfrm rot="5400000">
              <a:off x="-155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26">
              <a:extLst>
                <a:ext uri="{FF2B5EF4-FFF2-40B4-BE49-F238E27FC236}">
                  <a16:creationId xmlns:a16="http://schemas.microsoft.com/office/drawing/2014/main" id="{591CA4AD-F4F9-3F13-4A9E-8E4EA82AFAD5}"/>
                </a:ext>
              </a:extLst>
            </p:cNvPr>
            <p:cNvCxnSpPr/>
            <p:nvPr userDrawn="1"/>
          </p:nvCxnSpPr>
          <p:spPr>
            <a:xfrm rot="5400000">
              <a:off x="-155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26">
              <a:extLst>
                <a:ext uri="{FF2B5EF4-FFF2-40B4-BE49-F238E27FC236}">
                  <a16:creationId xmlns:a16="http://schemas.microsoft.com/office/drawing/2014/main" id="{91BE3D13-A831-4AF3-0DFA-B44EA88222B3}"/>
                </a:ext>
              </a:extLst>
            </p:cNvPr>
            <p:cNvCxnSpPr/>
            <p:nvPr userDrawn="1"/>
          </p:nvCxnSpPr>
          <p:spPr>
            <a:xfrm rot="5400000">
              <a:off x="-155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26">
              <a:extLst>
                <a:ext uri="{FF2B5EF4-FFF2-40B4-BE49-F238E27FC236}">
                  <a16:creationId xmlns:a16="http://schemas.microsoft.com/office/drawing/2014/main" id="{E11DEAF7-C62F-8FEE-A781-F57BBC8F3DBF}"/>
                </a:ext>
              </a:extLst>
            </p:cNvPr>
            <p:cNvCxnSpPr/>
            <p:nvPr userDrawn="1"/>
          </p:nvCxnSpPr>
          <p:spPr>
            <a:xfrm rot="5400000">
              <a:off x="-155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26">
              <a:extLst>
                <a:ext uri="{FF2B5EF4-FFF2-40B4-BE49-F238E27FC236}">
                  <a16:creationId xmlns:a16="http://schemas.microsoft.com/office/drawing/2014/main" id="{930E72AF-09AF-BAB8-8D99-E7278AEB02AD}"/>
                </a:ext>
              </a:extLst>
            </p:cNvPr>
            <p:cNvCxnSpPr>
              <a:cxnSpLocks/>
            </p:cNvCxnSpPr>
            <p:nvPr userDrawn="1"/>
          </p:nvCxnSpPr>
          <p:spPr>
            <a:xfrm rot="5400000">
              <a:off x="-155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26">
              <a:extLst>
                <a:ext uri="{FF2B5EF4-FFF2-40B4-BE49-F238E27FC236}">
                  <a16:creationId xmlns:a16="http://schemas.microsoft.com/office/drawing/2014/main" id="{CCDE3876-8C40-6431-0188-679EE3A313C9}"/>
                </a:ext>
              </a:extLst>
            </p:cNvPr>
            <p:cNvCxnSpPr/>
            <p:nvPr userDrawn="1"/>
          </p:nvCxnSpPr>
          <p:spPr>
            <a:xfrm rot="5400000">
              <a:off x="-155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6">
              <a:extLst>
                <a:ext uri="{FF2B5EF4-FFF2-40B4-BE49-F238E27FC236}">
                  <a16:creationId xmlns:a16="http://schemas.microsoft.com/office/drawing/2014/main" id="{377FAFCC-E85F-5FA9-18A5-305BE2F2144A}"/>
                </a:ext>
              </a:extLst>
            </p:cNvPr>
            <p:cNvCxnSpPr/>
            <p:nvPr userDrawn="1"/>
          </p:nvCxnSpPr>
          <p:spPr>
            <a:xfrm rot="5400000">
              <a:off x="-155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6">
              <a:extLst>
                <a:ext uri="{FF2B5EF4-FFF2-40B4-BE49-F238E27FC236}">
                  <a16:creationId xmlns:a16="http://schemas.microsoft.com/office/drawing/2014/main" id="{533E5F53-322A-3BB6-5A76-D64E9DEC4206}"/>
                </a:ext>
              </a:extLst>
            </p:cNvPr>
            <p:cNvCxnSpPr/>
            <p:nvPr userDrawn="1"/>
          </p:nvCxnSpPr>
          <p:spPr>
            <a:xfrm rot="5400000">
              <a:off x="-155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6">
              <a:extLst>
                <a:ext uri="{FF2B5EF4-FFF2-40B4-BE49-F238E27FC236}">
                  <a16:creationId xmlns:a16="http://schemas.microsoft.com/office/drawing/2014/main" id="{BBE009ED-F316-FD5D-731F-D38027913C9B}"/>
                </a:ext>
              </a:extLst>
            </p:cNvPr>
            <p:cNvCxnSpPr/>
            <p:nvPr userDrawn="1"/>
          </p:nvCxnSpPr>
          <p:spPr>
            <a:xfrm rot="5400000">
              <a:off x="9299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26">
              <a:extLst>
                <a:ext uri="{FF2B5EF4-FFF2-40B4-BE49-F238E27FC236}">
                  <a16:creationId xmlns:a16="http://schemas.microsoft.com/office/drawing/2014/main" id="{BFCCEE9F-FBC0-35B2-35FF-337F80955C30}"/>
                </a:ext>
              </a:extLst>
            </p:cNvPr>
            <p:cNvCxnSpPr/>
            <p:nvPr userDrawn="1"/>
          </p:nvCxnSpPr>
          <p:spPr>
            <a:xfrm rot="5400000">
              <a:off x="9299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26">
              <a:extLst>
                <a:ext uri="{FF2B5EF4-FFF2-40B4-BE49-F238E27FC236}">
                  <a16:creationId xmlns:a16="http://schemas.microsoft.com/office/drawing/2014/main" id="{13215269-AFCF-DE39-670F-40143570CC7E}"/>
                </a:ext>
              </a:extLst>
            </p:cNvPr>
            <p:cNvCxnSpPr/>
            <p:nvPr userDrawn="1"/>
          </p:nvCxnSpPr>
          <p:spPr>
            <a:xfrm rot="5400000">
              <a:off x="9299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26">
              <a:extLst>
                <a:ext uri="{FF2B5EF4-FFF2-40B4-BE49-F238E27FC236}">
                  <a16:creationId xmlns:a16="http://schemas.microsoft.com/office/drawing/2014/main" id="{73CC3FA5-E356-3CB1-09C7-CDE2CCB88880}"/>
                </a:ext>
              </a:extLst>
            </p:cNvPr>
            <p:cNvCxnSpPr/>
            <p:nvPr userDrawn="1"/>
          </p:nvCxnSpPr>
          <p:spPr>
            <a:xfrm rot="5400000">
              <a:off x="9299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26">
              <a:extLst>
                <a:ext uri="{FF2B5EF4-FFF2-40B4-BE49-F238E27FC236}">
                  <a16:creationId xmlns:a16="http://schemas.microsoft.com/office/drawing/2014/main" id="{C0BECC58-386A-C487-D0FC-D0ECF581BF0B}"/>
                </a:ext>
              </a:extLst>
            </p:cNvPr>
            <p:cNvCxnSpPr/>
            <p:nvPr userDrawn="1"/>
          </p:nvCxnSpPr>
          <p:spPr>
            <a:xfrm rot="5400000">
              <a:off x="9299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26">
              <a:extLst>
                <a:ext uri="{FF2B5EF4-FFF2-40B4-BE49-F238E27FC236}">
                  <a16:creationId xmlns:a16="http://schemas.microsoft.com/office/drawing/2014/main" id="{4B94247D-0DB6-96F2-D1A1-D375839807DB}"/>
                </a:ext>
              </a:extLst>
            </p:cNvPr>
            <p:cNvCxnSpPr/>
            <p:nvPr userDrawn="1"/>
          </p:nvCxnSpPr>
          <p:spPr>
            <a:xfrm rot="5400000">
              <a:off x="9299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26">
              <a:extLst>
                <a:ext uri="{FF2B5EF4-FFF2-40B4-BE49-F238E27FC236}">
                  <a16:creationId xmlns:a16="http://schemas.microsoft.com/office/drawing/2014/main" id="{10C661C4-99EC-D962-7D12-028BAE604F9A}"/>
                </a:ext>
              </a:extLst>
            </p:cNvPr>
            <p:cNvCxnSpPr/>
            <p:nvPr userDrawn="1"/>
          </p:nvCxnSpPr>
          <p:spPr>
            <a:xfrm rot="5400000">
              <a:off x="9299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26">
              <a:extLst>
                <a:ext uri="{FF2B5EF4-FFF2-40B4-BE49-F238E27FC236}">
                  <a16:creationId xmlns:a16="http://schemas.microsoft.com/office/drawing/2014/main" id="{225550C7-A4F7-BFF8-45FF-6C4A979E02EA}"/>
                </a:ext>
              </a:extLst>
            </p:cNvPr>
            <p:cNvCxnSpPr>
              <a:cxnSpLocks/>
            </p:cNvCxnSpPr>
            <p:nvPr userDrawn="1"/>
          </p:nvCxnSpPr>
          <p:spPr>
            <a:xfrm rot="5400000">
              <a:off x="9299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26">
              <a:extLst>
                <a:ext uri="{FF2B5EF4-FFF2-40B4-BE49-F238E27FC236}">
                  <a16:creationId xmlns:a16="http://schemas.microsoft.com/office/drawing/2014/main" id="{59377BD6-1903-17EB-A28C-F468A96FAF66}"/>
                </a:ext>
              </a:extLst>
            </p:cNvPr>
            <p:cNvCxnSpPr/>
            <p:nvPr userDrawn="1"/>
          </p:nvCxnSpPr>
          <p:spPr>
            <a:xfrm rot="5400000">
              <a:off x="9299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26">
              <a:extLst>
                <a:ext uri="{FF2B5EF4-FFF2-40B4-BE49-F238E27FC236}">
                  <a16:creationId xmlns:a16="http://schemas.microsoft.com/office/drawing/2014/main" id="{7AAA652C-4321-C000-2530-B2DCD45B7D25}"/>
                </a:ext>
              </a:extLst>
            </p:cNvPr>
            <p:cNvCxnSpPr/>
            <p:nvPr userDrawn="1"/>
          </p:nvCxnSpPr>
          <p:spPr>
            <a:xfrm rot="5400000">
              <a:off x="9299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26">
              <a:extLst>
                <a:ext uri="{FF2B5EF4-FFF2-40B4-BE49-F238E27FC236}">
                  <a16:creationId xmlns:a16="http://schemas.microsoft.com/office/drawing/2014/main" id="{912335F7-0E4F-DFC4-BB5F-15FECCC19F98}"/>
                </a:ext>
              </a:extLst>
            </p:cNvPr>
            <p:cNvCxnSpPr/>
            <p:nvPr userDrawn="1"/>
          </p:nvCxnSpPr>
          <p:spPr>
            <a:xfrm rot="5400000">
              <a:off x="9299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33">
              <a:extLst>
                <a:ext uri="{FF2B5EF4-FFF2-40B4-BE49-F238E27FC236}">
                  <a16:creationId xmlns:a16="http://schemas.microsoft.com/office/drawing/2014/main" id="{98B33731-C00A-FBCC-1177-F5C360FF2ADC}"/>
                </a:ext>
              </a:extLst>
            </p:cNvPr>
            <p:cNvCxnSpPr>
              <a:cxnSpLocks/>
            </p:cNvCxnSpPr>
            <p:nvPr userDrawn="1"/>
          </p:nvCxnSpPr>
          <p:spPr>
            <a:xfrm>
              <a:off x="27432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33">
              <a:extLst>
                <a:ext uri="{FF2B5EF4-FFF2-40B4-BE49-F238E27FC236}">
                  <a16:creationId xmlns:a16="http://schemas.microsoft.com/office/drawing/2014/main" id="{ECF540BD-F0A5-2C4C-0475-63C032C4158E}"/>
                </a:ext>
              </a:extLst>
            </p:cNvPr>
            <p:cNvCxnSpPr>
              <a:cxnSpLocks/>
            </p:cNvCxnSpPr>
            <p:nvPr userDrawn="1"/>
          </p:nvCxnSpPr>
          <p:spPr>
            <a:xfrm>
              <a:off x="27432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9064DF2-08B3-1450-F497-E2D69913B1A4}"/>
              </a:ext>
            </a:extLst>
          </p:cNvPr>
          <p:cNvSpPr>
            <a:spLocks noGrp="1"/>
          </p:cNvSpPr>
          <p:nvPr>
            <p:ph type="title"/>
          </p:nvPr>
        </p:nvSpPr>
        <p:spPr>
          <a:xfrm>
            <a:off x="365760" y="381000"/>
            <a:ext cx="11460480" cy="792480"/>
          </a:xfrm>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388362332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Only 2">
    <p:spTree>
      <p:nvGrpSpPr>
        <p:cNvPr id="1" name=""/>
        <p:cNvGrpSpPr/>
        <p:nvPr/>
      </p:nvGrpSpPr>
      <p:grpSpPr>
        <a:xfrm>
          <a:off x="0" y="0"/>
          <a:ext cx="0" cy="0"/>
          <a:chOff x="0" y="0"/>
          <a:chExt cx="0" cy="0"/>
        </a:xfrm>
      </p:grpSpPr>
      <p:grpSp>
        <p:nvGrpSpPr>
          <p:cNvPr id="7" name="Grid">
            <a:extLst>
              <a:ext uri="{FF2B5EF4-FFF2-40B4-BE49-F238E27FC236}">
                <a16:creationId xmlns:a16="http://schemas.microsoft.com/office/drawing/2014/main" id="{BD286F98-4412-BCDE-8624-414C7888F55C}"/>
              </a:ext>
            </a:extLst>
          </p:cNvPr>
          <p:cNvGrpSpPr/>
          <p:nvPr userDrawn="1"/>
        </p:nvGrpSpPr>
        <p:grpSpPr>
          <a:xfrm>
            <a:off x="-297264" y="-309033"/>
            <a:ext cx="12786528" cy="7493349"/>
            <a:chOff x="-222948" y="-231775"/>
            <a:chExt cx="9589896" cy="5620012"/>
          </a:xfrm>
        </p:grpSpPr>
        <p:cxnSp>
          <p:nvCxnSpPr>
            <p:cNvPr id="8" name="Gerade Verbindung 46">
              <a:extLst>
                <a:ext uri="{FF2B5EF4-FFF2-40B4-BE49-F238E27FC236}">
                  <a16:creationId xmlns:a16="http://schemas.microsoft.com/office/drawing/2014/main" id="{12B38B5C-3EEC-6B37-FEC4-C4CE303EA5FD}"/>
                </a:ext>
              </a:extLst>
            </p:cNvPr>
            <p:cNvCxnSpPr/>
            <p:nvPr userDrawn="1"/>
          </p:nvCxnSpPr>
          <p:spPr>
            <a:xfrm rot="5400000">
              <a:off x="9299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26">
              <a:extLst>
                <a:ext uri="{FF2B5EF4-FFF2-40B4-BE49-F238E27FC236}">
                  <a16:creationId xmlns:a16="http://schemas.microsoft.com/office/drawing/2014/main" id="{6B789E5B-1F43-1009-2186-5516D69B762D}"/>
                </a:ext>
              </a:extLst>
            </p:cNvPr>
            <p:cNvCxnSpPr/>
            <p:nvPr userDrawn="1"/>
          </p:nvCxnSpPr>
          <p:spPr>
            <a:xfrm rot="5400000">
              <a:off x="-155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34">
              <a:extLst>
                <a:ext uri="{FF2B5EF4-FFF2-40B4-BE49-F238E27FC236}">
                  <a16:creationId xmlns:a16="http://schemas.microsoft.com/office/drawing/2014/main" id="{45EDA632-FDAD-7EEB-ED18-72F2C16AA199}"/>
                </a:ext>
              </a:extLst>
            </p:cNvPr>
            <p:cNvCxnSpPr/>
            <p:nvPr userDrawn="1"/>
          </p:nvCxnSpPr>
          <p:spPr>
            <a:xfrm>
              <a:off x="484632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35">
              <a:extLst>
                <a:ext uri="{FF2B5EF4-FFF2-40B4-BE49-F238E27FC236}">
                  <a16:creationId xmlns:a16="http://schemas.microsoft.com/office/drawing/2014/main" id="{26F905DB-38C9-6996-9B46-856D5299236F}"/>
                </a:ext>
              </a:extLst>
            </p:cNvPr>
            <p:cNvCxnSpPr>
              <a:cxnSpLocks/>
            </p:cNvCxnSpPr>
            <p:nvPr userDrawn="1"/>
          </p:nvCxnSpPr>
          <p:spPr>
            <a:xfrm>
              <a:off x="8869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33">
              <a:extLst>
                <a:ext uri="{FF2B5EF4-FFF2-40B4-BE49-F238E27FC236}">
                  <a16:creationId xmlns:a16="http://schemas.microsoft.com/office/drawing/2014/main" id="{22F6C0BC-383C-7E50-AE23-AC3DC0852AC3}"/>
                </a:ext>
              </a:extLst>
            </p:cNvPr>
            <p:cNvCxnSpPr/>
            <p:nvPr userDrawn="1"/>
          </p:nvCxnSpPr>
          <p:spPr>
            <a:xfrm>
              <a:off x="8229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33">
              <a:extLst>
                <a:ext uri="{FF2B5EF4-FFF2-40B4-BE49-F238E27FC236}">
                  <a16:creationId xmlns:a16="http://schemas.microsoft.com/office/drawing/2014/main" id="{B18877AF-938A-21C7-F339-45A17DF1A788}"/>
                </a:ext>
              </a:extLst>
            </p:cNvPr>
            <p:cNvCxnSpPr>
              <a:cxnSpLocks/>
            </p:cNvCxnSpPr>
            <p:nvPr userDrawn="1"/>
          </p:nvCxnSpPr>
          <p:spPr>
            <a:xfrm>
              <a:off x="54864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33">
              <a:extLst>
                <a:ext uri="{FF2B5EF4-FFF2-40B4-BE49-F238E27FC236}">
                  <a16:creationId xmlns:a16="http://schemas.microsoft.com/office/drawing/2014/main" id="{753404D8-E0B9-D53C-C61A-A75ABF290066}"/>
                </a:ext>
              </a:extLst>
            </p:cNvPr>
            <p:cNvCxnSpPr/>
            <p:nvPr userDrawn="1"/>
          </p:nvCxnSpPr>
          <p:spPr>
            <a:xfrm>
              <a:off x="36118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9B7AD226-7FF8-5D05-B810-DAB8106534A1}"/>
                </a:ext>
              </a:extLst>
            </p:cNvPr>
            <p:cNvCxnSpPr/>
            <p:nvPr userDrawn="1"/>
          </p:nvCxnSpPr>
          <p:spPr>
            <a:xfrm>
              <a:off x="33375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33">
              <a:extLst>
                <a:ext uri="{FF2B5EF4-FFF2-40B4-BE49-F238E27FC236}">
                  <a16:creationId xmlns:a16="http://schemas.microsoft.com/office/drawing/2014/main" id="{C7CD7CC0-9FE7-9A68-D204-6F9A35488F5D}"/>
                </a:ext>
              </a:extLst>
            </p:cNvPr>
            <p:cNvCxnSpPr/>
            <p:nvPr userDrawn="1"/>
          </p:nvCxnSpPr>
          <p:spPr>
            <a:xfrm>
              <a:off x="2240280" y="-208906"/>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33">
              <a:extLst>
                <a:ext uri="{FF2B5EF4-FFF2-40B4-BE49-F238E27FC236}">
                  <a16:creationId xmlns:a16="http://schemas.microsoft.com/office/drawing/2014/main" id="{7223DABE-B5C5-2701-9EA8-BB42DA089DFD}"/>
                </a:ext>
              </a:extLst>
            </p:cNvPr>
            <p:cNvCxnSpPr/>
            <p:nvPr userDrawn="1"/>
          </p:nvCxnSpPr>
          <p:spPr>
            <a:xfrm>
              <a:off x="1965960" y="-21208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33">
              <a:extLst>
                <a:ext uri="{FF2B5EF4-FFF2-40B4-BE49-F238E27FC236}">
                  <a16:creationId xmlns:a16="http://schemas.microsoft.com/office/drawing/2014/main" id="{9588CA0A-F16F-325C-26A9-8ABAC761CDBA}"/>
                </a:ext>
              </a:extLst>
            </p:cNvPr>
            <p:cNvCxnSpPr/>
            <p:nvPr userDrawn="1"/>
          </p:nvCxnSpPr>
          <p:spPr>
            <a:xfrm>
              <a:off x="49834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3">
              <a:extLst>
                <a:ext uri="{FF2B5EF4-FFF2-40B4-BE49-F238E27FC236}">
                  <a16:creationId xmlns:a16="http://schemas.microsoft.com/office/drawing/2014/main" id="{61400D47-D1AF-73BD-5A30-406B66B04967}"/>
                </a:ext>
              </a:extLst>
            </p:cNvPr>
            <p:cNvCxnSpPr/>
            <p:nvPr userDrawn="1"/>
          </p:nvCxnSpPr>
          <p:spPr>
            <a:xfrm>
              <a:off x="47091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3">
              <a:extLst>
                <a:ext uri="{FF2B5EF4-FFF2-40B4-BE49-F238E27FC236}">
                  <a16:creationId xmlns:a16="http://schemas.microsoft.com/office/drawing/2014/main" id="{5335CBC3-F23D-DE26-5C48-113DF9DE259E}"/>
                </a:ext>
              </a:extLst>
            </p:cNvPr>
            <p:cNvCxnSpPr/>
            <p:nvPr userDrawn="1"/>
          </p:nvCxnSpPr>
          <p:spPr>
            <a:xfrm>
              <a:off x="63550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3">
              <a:extLst>
                <a:ext uri="{FF2B5EF4-FFF2-40B4-BE49-F238E27FC236}">
                  <a16:creationId xmlns:a16="http://schemas.microsoft.com/office/drawing/2014/main" id="{801C1974-E73E-BE89-C4E3-5DDEE28B1233}"/>
                </a:ext>
              </a:extLst>
            </p:cNvPr>
            <p:cNvCxnSpPr/>
            <p:nvPr userDrawn="1"/>
          </p:nvCxnSpPr>
          <p:spPr>
            <a:xfrm>
              <a:off x="60807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35">
              <a:extLst>
                <a:ext uri="{FF2B5EF4-FFF2-40B4-BE49-F238E27FC236}">
                  <a16:creationId xmlns:a16="http://schemas.microsoft.com/office/drawing/2014/main" id="{43E60519-748B-853F-76E5-99901CCE177C}"/>
                </a:ext>
              </a:extLst>
            </p:cNvPr>
            <p:cNvCxnSpPr/>
            <p:nvPr userDrawn="1"/>
          </p:nvCxnSpPr>
          <p:spPr>
            <a:xfrm>
              <a:off x="74523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5">
              <a:extLst>
                <a:ext uri="{FF2B5EF4-FFF2-40B4-BE49-F238E27FC236}">
                  <a16:creationId xmlns:a16="http://schemas.microsoft.com/office/drawing/2014/main" id="{1D86D0A2-D557-A665-D952-94BCA9F598F6}"/>
                </a:ext>
              </a:extLst>
            </p:cNvPr>
            <p:cNvCxnSpPr>
              <a:cxnSpLocks/>
            </p:cNvCxnSpPr>
            <p:nvPr userDrawn="1"/>
          </p:nvCxnSpPr>
          <p:spPr>
            <a:xfrm>
              <a:off x="7726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4">
              <a:extLst>
                <a:ext uri="{FF2B5EF4-FFF2-40B4-BE49-F238E27FC236}">
                  <a16:creationId xmlns:a16="http://schemas.microsoft.com/office/drawing/2014/main" id="{7776AFB9-90B1-3D49-21DF-31F157A3DE18}"/>
                </a:ext>
              </a:extLst>
            </p:cNvPr>
            <p:cNvCxnSpPr/>
            <p:nvPr userDrawn="1"/>
          </p:nvCxnSpPr>
          <p:spPr>
            <a:xfrm>
              <a:off x="484632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5">
              <a:extLst>
                <a:ext uri="{FF2B5EF4-FFF2-40B4-BE49-F238E27FC236}">
                  <a16:creationId xmlns:a16="http://schemas.microsoft.com/office/drawing/2014/main" id="{8F025BEE-5EC4-3D80-FD7F-AB0B74C98826}"/>
                </a:ext>
              </a:extLst>
            </p:cNvPr>
            <p:cNvCxnSpPr>
              <a:cxnSpLocks/>
            </p:cNvCxnSpPr>
            <p:nvPr userDrawn="1"/>
          </p:nvCxnSpPr>
          <p:spPr>
            <a:xfrm>
              <a:off x="8869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3">
              <a:extLst>
                <a:ext uri="{FF2B5EF4-FFF2-40B4-BE49-F238E27FC236}">
                  <a16:creationId xmlns:a16="http://schemas.microsoft.com/office/drawing/2014/main" id="{BA5B7BB7-9373-B9B0-1577-6BF2A1D84D0C}"/>
                </a:ext>
              </a:extLst>
            </p:cNvPr>
            <p:cNvCxnSpPr/>
            <p:nvPr userDrawn="1"/>
          </p:nvCxnSpPr>
          <p:spPr>
            <a:xfrm>
              <a:off x="8229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3">
              <a:extLst>
                <a:ext uri="{FF2B5EF4-FFF2-40B4-BE49-F238E27FC236}">
                  <a16:creationId xmlns:a16="http://schemas.microsoft.com/office/drawing/2014/main" id="{4B10CE0E-FDDE-CE15-5F87-03EE79CC96C0}"/>
                </a:ext>
              </a:extLst>
            </p:cNvPr>
            <p:cNvCxnSpPr>
              <a:cxnSpLocks/>
            </p:cNvCxnSpPr>
            <p:nvPr userDrawn="1"/>
          </p:nvCxnSpPr>
          <p:spPr>
            <a:xfrm>
              <a:off x="54864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3">
              <a:extLst>
                <a:ext uri="{FF2B5EF4-FFF2-40B4-BE49-F238E27FC236}">
                  <a16:creationId xmlns:a16="http://schemas.microsoft.com/office/drawing/2014/main" id="{F047F013-B03C-E90E-1F3B-6519F4B883DD}"/>
                </a:ext>
              </a:extLst>
            </p:cNvPr>
            <p:cNvCxnSpPr/>
            <p:nvPr userDrawn="1"/>
          </p:nvCxnSpPr>
          <p:spPr>
            <a:xfrm>
              <a:off x="36118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3">
              <a:extLst>
                <a:ext uri="{FF2B5EF4-FFF2-40B4-BE49-F238E27FC236}">
                  <a16:creationId xmlns:a16="http://schemas.microsoft.com/office/drawing/2014/main" id="{8E1A9588-5301-05FC-D542-5C365521C9C1}"/>
                </a:ext>
              </a:extLst>
            </p:cNvPr>
            <p:cNvCxnSpPr/>
            <p:nvPr userDrawn="1"/>
          </p:nvCxnSpPr>
          <p:spPr>
            <a:xfrm>
              <a:off x="33375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3">
              <a:extLst>
                <a:ext uri="{FF2B5EF4-FFF2-40B4-BE49-F238E27FC236}">
                  <a16:creationId xmlns:a16="http://schemas.microsoft.com/office/drawing/2014/main" id="{298592A2-C61A-7CA2-36D2-9EC2C89E5E71}"/>
                </a:ext>
              </a:extLst>
            </p:cNvPr>
            <p:cNvCxnSpPr/>
            <p:nvPr userDrawn="1"/>
          </p:nvCxnSpPr>
          <p:spPr>
            <a:xfrm>
              <a:off x="2240280" y="5253237"/>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3">
              <a:extLst>
                <a:ext uri="{FF2B5EF4-FFF2-40B4-BE49-F238E27FC236}">
                  <a16:creationId xmlns:a16="http://schemas.microsoft.com/office/drawing/2014/main" id="{2FC9F9E7-A0C1-7725-F2A4-1EF3BB6A37B9}"/>
                </a:ext>
              </a:extLst>
            </p:cNvPr>
            <p:cNvCxnSpPr/>
            <p:nvPr userDrawn="1"/>
          </p:nvCxnSpPr>
          <p:spPr>
            <a:xfrm>
              <a:off x="1965960" y="525006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3">
              <a:extLst>
                <a:ext uri="{FF2B5EF4-FFF2-40B4-BE49-F238E27FC236}">
                  <a16:creationId xmlns:a16="http://schemas.microsoft.com/office/drawing/2014/main" id="{92C47DD1-0631-658A-61A0-1B68F26D407E}"/>
                </a:ext>
              </a:extLst>
            </p:cNvPr>
            <p:cNvCxnSpPr/>
            <p:nvPr userDrawn="1"/>
          </p:nvCxnSpPr>
          <p:spPr>
            <a:xfrm>
              <a:off x="49834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3">
              <a:extLst>
                <a:ext uri="{FF2B5EF4-FFF2-40B4-BE49-F238E27FC236}">
                  <a16:creationId xmlns:a16="http://schemas.microsoft.com/office/drawing/2014/main" id="{E7C25693-798D-1707-C091-C72D98BC6455}"/>
                </a:ext>
              </a:extLst>
            </p:cNvPr>
            <p:cNvCxnSpPr/>
            <p:nvPr userDrawn="1"/>
          </p:nvCxnSpPr>
          <p:spPr>
            <a:xfrm>
              <a:off x="47091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a:extLst>
                <a:ext uri="{FF2B5EF4-FFF2-40B4-BE49-F238E27FC236}">
                  <a16:creationId xmlns:a16="http://schemas.microsoft.com/office/drawing/2014/main" id="{97284195-920D-C699-2146-EF608F3BF8CD}"/>
                </a:ext>
              </a:extLst>
            </p:cNvPr>
            <p:cNvCxnSpPr/>
            <p:nvPr userDrawn="1"/>
          </p:nvCxnSpPr>
          <p:spPr>
            <a:xfrm>
              <a:off x="63550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3">
              <a:extLst>
                <a:ext uri="{FF2B5EF4-FFF2-40B4-BE49-F238E27FC236}">
                  <a16:creationId xmlns:a16="http://schemas.microsoft.com/office/drawing/2014/main" id="{4B0908BC-0CDE-A7A1-861C-C567F55EC731}"/>
                </a:ext>
              </a:extLst>
            </p:cNvPr>
            <p:cNvCxnSpPr/>
            <p:nvPr userDrawn="1"/>
          </p:nvCxnSpPr>
          <p:spPr>
            <a:xfrm>
              <a:off x="60807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a:extLst>
                <a:ext uri="{FF2B5EF4-FFF2-40B4-BE49-F238E27FC236}">
                  <a16:creationId xmlns:a16="http://schemas.microsoft.com/office/drawing/2014/main" id="{C0692611-2DF6-F3A8-EBC9-47AB490FF9DD}"/>
                </a:ext>
              </a:extLst>
            </p:cNvPr>
            <p:cNvCxnSpPr/>
            <p:nvPr userDrawn="1"/>
          </p:nvCxnSpPr>
          <p:spPr>
            <a:xfrm>
              <a:off x="74523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5">
              <a:extLst>
                <a:ext uri="{FF2B5EF4-FFF2-40B4-BE49-F238E27FC236}">
                  <a16:creationId xmlns:a16="http://schemas.microsoft.com/office/drawing/2014/main" id="{7B94B2B5-015E-9C9C-5AC2-76D0012F3B89}"/>
                </a:ext>
              </a:extLst>
            </p:cNvPr>
            <p:cNvCxnSpPr>
              <a:cxnSpLocks/>
            </p:cNvCxnSpPr>
            <p:nvPr userDrawn="1"/>
          </p:nvCxnSpPr>
          <p:spPr>
            <a:xfrm>
              <a:off x="7726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26">
              <a:extLst>
                <a:ext uri="{FF2B5EF4-FFF2-40B4-BE49-F238E27FC236}">
                  <a16:creationId xmlns:a16="http://schemas.microsoft.com/office/drawing/2014/main" id="{F2FB1BFB-1907-54A9-80FD-022C0C766E72}"/>
                </a:ext>
              </a:extLst>
            </p:cNvPr>
            <p:cNvCxnSpPr/>
            <p:nvPr userDrawn="1"/>
          </p:nvCxnSpPr>
          <p:spPr>
            <a:xfrm rot="5400000">
              <a:off x="-155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26">
              <a:extLst>
                <a:ext uri="{FF2B5EF4-FFF2-40B4-BE49-F238E27FC236}">
                  <a16:creationId xmlns:a16="http://schemas.microsoft.com/office/drawing/2014/main" id="{03765894-3AFD-BBE7-F1EF-8F6A54D98B0C}"/>
                </a:ext>
              </a:extLst>
            </p:cNvPr>
            <p:cNvCxnSpPr/>
            <p:nvPr userDrawn="1"/>
          </p:nvCxnSpPr>
          <p:spPr>
            <a:xfrm rot="5400000">
              <a:off x="-155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26">
              <a:extLst>
                <a:ext uri="{FF2B5EF4-FFF2-40B4-BE49-F238E27FC236}">
                  <a16:creationId xmlns:a16="http://schemas.microsoft.com/office/drawing/2014/main" id="{184BD26A-1BBF-5E4F-5441-6D5C5C62B7CB}"/>
                </a:ext>
              </a:extLst>
            </p:cNvPr>
            <p:cNvCxnSpPr/>
            <p:nvPr userDrawn="1"/>
          </p:nvCxnSpPr>
          <p:spPr>
            <a:xfrm rot="5400000">
              <a:off x="-155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26">
              <a:extLst>
                <a:ext uri="{FF2B5EF4-FFF2-40B4-BE49-F238E27FC236}">
                  <a16:creationId xmlns:a16="http://schemas.microsoft.com/office/drawing/2014/main" id="{B1D4FF71-CFDA-43A9-EAE4-036C4403DF6E}"/>
                </a:ext>
              </a:extLst>
            </p:cNvPr>
            <p:cNvCxnSpPr/>
            <p:nvPr userDrawn="1"/>
          </p:nvCxnSpPr>
          <p:spPr>
            <a:xfrm rot="5400000">
              <a:off x="-155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26">
              <a:extLst>
                <a:ext uri="{FF2B5EF4-FFF2-40B4-BE49-F238E27FC236}">
                  <a16:creationId xmlns:a16="http://schemas.microsoft.com/office/drawing/2014/main" id="{0B39045F-7DC6-2946-2BF6-AC174C20F9E0}"/>
                </a:ext>
              </a:extLst>
            </p:cNvPr>
            <p:cNvCxnSpPr/>
            <p:nvPr userDrawn="1"/>
          </p:nvCxnSpPr>
          <p:spPr>
            <a:xfrm rot="5400000">
              <a:off x="-155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6">
              <a:extLst>
                <a:ext uri="{FF2B5EF4-FFF2-40B4-BE49-F238E27FC236}">
                  <a16:creationId xmlns:a16="http://schemas.microsoft.com/office/drawing/2014/main" id="{BE1CFB7B-CB11-5ED3-A174-25AE506AC0BB}"/>
                </a:ext>
              </a:extLst>
            </p:cNvPr>
            <p:cNvCxnSpPr/>
            <p:nvPr userDrawn="1"/>
          </p:nvCxnSpPr>
          <p:spPr>
            <a:xfrm rot="5400000">
              <a:off x="-155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6">
              <a:extLst>
                <a:ext uri="{FF2B5EF4-FFF2-40B4-BE49-F238E27FC236}">
                  <a16:creationId xmlns:a16="http://schemas.microsoft.com/office/drawing/2014/main" id="{6CEB8A63-CD35-5266-CE4C-CC7319D45B83}"/>
                </a:ext>
              </a:extLst>
            </p:cNvPr>
            <p:cNvCxnSpPr/>
            <p:nvPr userDrawn="1"/>
          </p:nvCxnSpPr>
          <p:spPr>
            <a:xfrm rot="5400000">
              <a:off x="-155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6">
              <a:extLst>
                <a:ext uri="{FF2B5EF4-FFF2-40B4-BE49-F238E27FC236}">
                  <a16:creationId xmlns:a16="http://schemas.microsoft.com/office/drawing/2014/main" id="{EDA1AF14-6B46-F57A-93C7-ECAAB44D307E}"/>
                </a:ext>
              </a:extLst>
            </p:cNvPr>
            <p:cNvCxnSpPr>
              <a:cxnSpLocks/>
            </p:cNvCxnSpPr>
            <p:nvPr userDrawn="1"/>
          </p:nvCxnSpPr>
          <p:spPr>
            <a:xfrm rot="5400000">
              <a:off x="-155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26">
              <a:extLst>
                <a:ext uri="{FF2B5EF4-FFF2-40B4-BE49-F238E27FC236}">
                  <a16:creationId xmlns:a16="http://schemas.microsoft.com/office/drawing/2014/main" id="{B51A0FBF-0938-BDB2-FB3A-50338B9EB5C0}"/>
                </a:ext>
              </a:extLst>
            </p:cNvPr>
            <p:cNvCxnSpPr/>
            <p:nvPr userDrawn="1"/>
          </p:nvCxnSpPr>
          <p:spPr>
            <a:xfrm rot="5400000">
              <a:off x="-155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26">
              <a:extLst>
                <a:ext uri="{FF2B5EF4-FFF2-40B4-BE49-F238E27FC236}">
                  <a16:creationId xmlns:a16="http://schemas.microsoft.com/office/drawing/2014/main" id="{2761A2C7-B32B-211F-04DD-F5D1E908B0D0}"/>
                </a:ext>
              </a:extLst>
            </p:cNvPr>
            <p:cNvCxnSpPr/>
            <p:nvPr userDrawn="1"/>
          </p:nvCxnSpPr>
          <p:spPr>
            <a:xfrm rot="5400000">
              <a:off x="-155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26">
              <a:extLst>
                <a:ext uri="{FF2B5EF4-FFF2-40B4-BE49-F238E27FC236}">
                  <a16:creationId xmlns:a16="http://schemas.microsoft.com/office/drawing/2014/main" id="{CA3DC579-2B35-31F8-9854-C1542DDF0219}"/>
                </a:ext>
              </a:extLst>
            </p:cNvPr>
            <p:cNvCxnSpPr/>
            <p:nvPr userDrawn="1"/>
          </p:nvCxnSpPr>
          <p:spPr>
            <a:xfrm rot="5400000">
              <a:off x="-155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26">
              <a:extLst>
                <a:ext uri="{FF2B5EF4-FFF2-40B4-BE49-F238E27FC236}">
                  <a16:creationId xmlns:a16="http://schemas.microsoft.com/office/drawing/2014/main" id="{57AC77F0-94D6-851E-E8AF-CD427220E964}"/>
                </a:ext>
              </a:extLst>
            </p:cNvPr>
            <p:cNvCxnSpPr/>
            <p:nvPr userDrawn="1"/>
          </p:nvCxnSpPr>
          <p:spPr>
            <a:xfrm rot="5400000">
              <a:off x="9299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26">
              <a:extLst>
                <a:ext uri="{FF2B5EF4-FFF2-40B4-BE49-F238E27FC236}">
                  <a16:creationId xmlns:a16="http://schemas.microsoft.com/office/drawing/2014/main" id="{101B9DDA-DDD3-AC1F-0EB6-356E09638B75}"/>
                </a:ext>
              </a:extLst>
            </p:cNvPr>
            <p:cNvCxnSpPr/>
            <p:nvPr userDrawn="1"/>
          </p:nvCxnSpPr>
          <p:spPr>
            <a:xfrm rot="5400000">
              <a:off x="9299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26">
              <a:extLst>
                <a:ext uri="{FF2B5EF4-FFF2-40B4-BE49-F238E27FC236}">
                  <a16:creationId xmlns:a16="http://schemas.microsoft.com/office/drawing/2014/main" id="{3110905E-896A-0ADE-CDD2-A5219AE67785}"/>
                </a:ext>
              </a:extLst>
            </p:cNvPr>
            <p:cNvCxnSpPr/>
            <p:nvPr userDrawn="1"/>
          </p:nvCxnSpPr>
          <p:spPr>
            <a:xfrm rot="5400000">
              <a:off x="9299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26">
              <a:extLst>
                <a:ext uri="{FF2B5EF4-FFF2-40B4-BE49-F238E27FC236}">
                  <a16:creationId xmlns:a16="http://schemas.microsoft.com/office/drawing/2014/main" id="{D394B727-3B87-42FD-D4D3-6FE7C0445A9C}"/>
                </a:ext>
              </a:extLst>
            </p:cNvPr>
            <p:cNvCxnSpPr/>
            <p:nvPr userDrawn="1"/>
          </p:nvCxnSpPr>
          <p:spPr>
            <a:xfrm rot="5400000">
              <a:off x="9299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26">
              <a:extLst>
                <a:ext uri="{FF2B5EF4-FFF2-40B4-BE49-F238E27FC236}">
                  <a16:creationId xmlns:a16="http://schemas.microsoft.com/office/drawing/2014/main" id="{3D49EBC0-440E-3C96-DAAA-DFC02F7A50AE}"/>
                </a:ext>
              </a:extLst>
            </p:cNvPr>
            <p:cNvCxnSpPr/>
            <p:nvPr userDrawn="1"/>
          </p:nvCxnSpPr>
          <p:spPr>
            <a:xfrm rot="5400000">
              <a:off x="9299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26">
              <a:extLst>
                <a:ext uri="{FF2B5EF4-FFF2-40B4-BE49-F238E27FC236}">
                  <a16:creationId xmlns:a16="http://schemas.microsoft.com/office/drawing/2014/main" id="{88B5193C-F5B8-5CE7-D824-5411C35ACFFD}"/>
                </a:ext>
              </a:extLst>
            </p:cNvPr>
            <p:cNvCxnSpPr/>
            <p:nvPr userDrawn="1"/>
          </p:nvCxnSpPr>
          <p:spPr>
            <a:xfrm rot="5400000">
              <a:off x="9299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26">
              <a:extLst>
                <a:ext uri="{FF2B5EF4-FFF2-40B4-BE49-F238E27FC236}">
                  <a16:creationId xmlns:a16="http://schemas.microsoft.com/office/drawing/2014/main" id="{3A66ABC1-CE7C-5361-90CF-2E024829012B}"/>
                </a:ext>
              </a:extLst>
            </p:cNvPr>
            <p:cNvCxnSpPr/>
            <p:nvPr userDrawn="1"/>
          </p:nvCxnSpPr>
          <p:spPr>
            <a:xfrm rot="5400000">
              <a:off x="9299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26">
              <a:extLst>
                <a:ext uri="{FF2B5EF4-FFF2-40B4-BE49-F238E27FC236}">
                  <a16:creationId xmlns:a16="http://schemas.microsoft.com/office/drawing/2014/main" id="{9A426245-5BF1-7686-FA55-2C9D89E5E125}"/>
                </a:ext>
              </a:extLst>
            </p:cNvPr>
            <p:cNvCxnSpPr>
              <a:cxnSpLocks/>
            </p:cNvCxnSpPr>
            <p:nvPr userDrawn="1"/>
          </p:nvCxnSpPr>
          <p:spPr>
            <a:xfrm rot="5400000">
              <a:off x="9299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26">
              <a:extLst>
                <a:ext uri="{FF2B5EF4-FFF2-40B4-BE49-F238E27FC236}">
                  <a16:creationId xmlns:a16="http://schemas.microsoft.com/office/drawing/2014/main" id="{E6DF1F4C-2169-E745-0DCC-7398D144880F}"/>
                </a:ext>
              </a:extLst>
            </p:cNvPr>
            <p:cNvCxnSpPr/>
            <p:nvPr userDrawn="1"/>
          </p:nvCxnSpPr>
          <p:spPr>
            <a:xfrm rot="5400000">
              <a:off x="9299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26">
              <a:extLst>
                <a:ext uri="{FF2B5EF4-FFF2-40B4-BE49-F238E27FC236}">
                  <a16:creationId xmlns:a16="http://schemas.microsoft.com/office/drawing/2014/main" id="{DEC3A6C5-79FA-9B1A-F337-95AB90D6FDFE}"/>
                </a:ext>
              </a:extLst>
            </p:cNvPr>
            <p:cNvCxnSpPr/>
            <p:nvPr userDrawn="1"/>
          </p:nvCxnSpPr>
          <p:spPr>
            <a:xfrm rot="5400000">
              <a:off x="9299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26">
              <a:extLst>
                <a:ext uri="{FF2B5EF4-FFF2-40B4-BE49-F238E27FC236}">
                  <a16:creationId xmlns:a16="http://schemas.microsoft.com/office/drawing/2014/main" id="{F662C672-8561-24E6-F9BB-58718303B902}"/>
                </a:ext>
              </a:extLst>
            </p:cNvPr>
            <p:cNvCxnSpPr/>
            <p:nvPr userDrawn="1"/>
          </p:nvCxnSpPr>
          <p:spPr>
            <a:xfrm rot="5400000">
              <a:off x="9299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33">
              <a:extLst>
                <a:ext uri="{FF2B5EF4-FFF2-40B4-BE49-F238E27FC236}">
                  <a16:creationId xmlns:a16="http://schemas.microsoft.com/office/drawing/2014/main" id="{38FEE5D3-67F1-866D-37FB-BA73835D35C4}"/>
                </a:ext>
              </a:extLst>
            </p:cNvPr>
            <p:cNvCxnSpPr>
              <a:cxnSpLocks/>
            </p:cNvCxnSpPr>
            <p:nvPr userDrawn="1"/>
          </p:nvCxnSpPr>
          <p:spPr>
            <a:xfrm>
              <a:off x="27432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33">
              <a:extLst>
                <a:ext uri="{FF2B5EF4-FFF2-40B4-BE49-F238E27FC236}">
                  <a16:creationId xmlns:a16="http://schemas.microsoft.com/office/drawing/2014/main" id="{8B2BB80B-F726-8F7B-2DE5-83AF3EECB710}"/>
                </a:ext>
              </a:extLst>
            </p:cNvPr>
            <p:cNvCxnSpPr>
              <a:cxnSpLocks/>
            </p:cNvCxnSpPr>
            <p:nvPr userDrawn="1"/>
          </p:nvCxnSpPr>
          <p:spPr>
            <a:xfrm>
              <a:off x="27432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op Grad">
            <a:extLst>
              <a:ext uri="{FF2B5EF4-FFF2-40B4-BE49-F238E27FC236}">
                <a16:creationId xmlns:a16="http://schemas.microsoft.com/office/drawing/2014/main" id="{53FD0BD6-F27E-FBFF-4A31-EF0229A117AC}"/>
              </a:ext>
            </a:extLst>
          </p:cNvPr>
          <p:cNvSpPr/>
          <p:nvPr userDrawn="1"/>
        </p:nvSpPr>
        <p:spPr>
          <a:xfrm>
            <a:off x="0" y="0"/>
            <a:ext cx="12188952" cy="2834640"/>
          </a:xfrm>
          <a:prstGeom prst="rect">
            <a:avLst/>
          </a:prstGeom>
          <a:gradFill>
            <a:gsLst>
              <a:gs pos="0">
                <a:schemeClr val="accent1"/>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potlight Grad">
            <a:extLst>
              <a:ext uri="{FF2B5EF4-FFF2-40B4-BE49-F238E27FC236}">
                <a16:creationId xmlns:a16="http://schemas.microsoft.com/office/drawing/2014/main" id="{53F5E8AA-5345-D820-3EB0-3F5BB0FEEE0F}"/>
              </a:ext>
            </a:extLst>
          </p:cNvPr>
          <p:cNvSpPr/>
          <p:nvPr userDrawn="1"/>
        </p:nvSpPr>
        <p:spPr>
          <a:xfrm>
            <a:off x="365760" y="1173480"/>
            <a:ext cx="7680960" cy="4876800"/>
          </a:xfrm>
          <a:prstGeom prst="rect">
            <a:avLst/>
          </a:prstGeom>
          <a:gradFill>
            <a:gsLst>
              <a:gs pos="0">
                <a:schemeClr val="accent3"/>
              </a:gs>
              <a:gs pos="45000">
                <a:schemeClr val="accent3">
                  <a:alpha val="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351">
              <a:solidFill>
                <a:schemeClr val="tx1"/>
              </a:solidFill>
              <a:latin typeface="MdFago" charset="0"/>
              <a:ea typeface="MdFago" charset="0"/>
              <a:cs typeface="MdFago" charset="0"/>
            </a:endParaRPr>
          </a:p>
        </p:txBody>
      </p:sp>
      <p:sp>
        <p:nvSpPr>
          <p:cNvPr id="2" name="Title 1">
            <a:extLst>
              <a:ext uri="{FF2B5EF4-FFF2-40B4-BE49-F238E27FC236}">
                <a16:creationId xmlns:a16="http://schemas.microsoft.com/office/drawing/2014/main" id="{F15D1755-C327-B238-74D9-EB8F4ECBD420}"/>
              </a:ext>
            </a:extLst>
          </p:cNvPr>
          <p:cNvSpPr>
            <a:spLocks noGrp="1"/>
          </p:cNvSpPr>
          <p:nvPr>
            <p:ph type="title"/>
          </p:nvPr>
        </p:nvSpPr>
        <p:spPr>
          <a:xfrm>
            <a:off x="366184" y="381000"/>
            <a:ext cx="11460056" cy="792480"/>
          </a:xfrm>
        </p:spPr>
        <p:txBody>
          <a:bodyPr/>
          <a:lstStyle>
            <a:lvl1pPr>
              <a:defRPr sz="2933"/>
            </a:lvl1pPr>
          </a:lstStyle>
          <a:p>
            <a:r>
              <a:rPr lang="en-US" dirty="0"/>
              <a:t>Click to edit Master title style</a:t>
            </a:r>
          </a:p>
        </p:txBody>
      </p:sp>
    </p:spTree>
    <p:custDataLst>
      <p:tags r:id="rId1"/>
    </p:custDataLst>
    <p:extLst>
      <p:ext uri="{BB962C8B-B14F-4D97-AF65-F5344CB8AC3E}">
        <p14:creationId xmlns:p14="http://schemas.microsoft.com/office/powerpoint/2010/main" val="299083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Only 3">
    <p:spTree>
      <p:nvGrpSpPr>
        <p:cNvPr id="1" name=""/>
        <p:cNvGrpSpPr/>
        <p:nvPr/>
      </p:nvGrpSpPr>
      <p:grpSpPr>
        <a:xfrm>
          <a:off x="0" y="0"/>
          <a:ext cx="0" cy="0"/>
          <a:chOff x="0" y="0"/>
          <a:chExt cx="0" cy="0"/>
        </a:xfrm>
      </p:grpSpPr>
      <p:grpSp>
        <p:nvGrpSpPr>
          <p:cNvPr id="6" name="Grid">
            <a:extLst>
              <a:ext uri="{FF2B5EF4-FFF2-40B4-BE49-F238E27FC236}">
                <a16:creationId xmlns:a16="http://schemas.microsoft.com/office/drawing/2014/main" id="{54E1C7FF-B625-F6D1-259E-2970176FA165}"/>
              </a:ext>
            </a:extLst>
          </p:cNvPr>
          <p:cNvGrpSpPr/>
          <p:nvPr userDrawn="1"/>
        </p:nvGrpSpPr>
        <p:grpSpPr>
          <a:xfrm>
            <a:off x="-297264" y="-309033"/>
            <a:ext cx="12786528" cy="7493349"/>
            <a:chOff x="-222948" y="-231775"/>
            <a:chExt cx="9589896" cy="5620012"/>
          </a:xfrm>
        </p:grpSpPr>
        <p:cxnSp>
          <p:nvCxnSpPr>
            <p:cNvPr id="7" name="Gerade Verbindung 46">
              <a:extLst>
                <a:ext uri="{FF2B5EF4-FFF2-40B4-BE49-F238E27FC236}">
                  <a16:creationId xmlns:a16="http://schemas.microsoft.com/office/drawing/2014/main" id="{7F861AA0-7086-C4AC-43F3-C2B46F4A3096}"/>
                </a:ext>
              </a:extLst>
            </p:cNvPr>
            <p:cNvCxnSpPr/>
            <p:nvPr userDrawn="1"/>
          </p:nvCxnSpPr>
          <p:spPr>
            <a:xfrm rot="5400000">
              <a:off x="9299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26">
              <a:extLst>
                <a:ext uri="{FF2B5EF4-FFF2-40B4-BE49-F238E27FC236}">
                  <a16:creationId xmlns:a16="http://schemas.microsoft.com/office/drawing/2014/main" id="{35D395EC-2027-66CD-62D8-57E6AF015979}"/>
                </a:ext>
              </a:extLst>
            </p:cNvPr>
            <p:cNvCxnSpPr/>
            <p:nvPr userDrawn="1"/>
          </p:nvCxnSpPr>
          <p:spPr>
            <a:xfrm rot="5400000">
              <a:off x="-155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34">
              <a:extLst>
                <a:ext uri="{FF2B5EF4-FFF2-40B4-BE49-F238E27FC236}">
                  <a16:creationId xmlns:a16="http://schemas.microsoft.com/office/drawing/2014/main" id="{5DDB5550-7E77-E93F-4630-DA101B9EF652}"/>
                </a:ext>
              </a:extLst>
            </p:cNvPr>
            <p:cNvCxnSpPr/>
            <p:nvPr userDrawn="1"/>
          </p:nvCxnSpPr>
          <p:spPr>
            <a:xfrm>
              <a:off x="484632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35">
              <a:extLst>
                <a:ext uri="{FF2B5EF4-FFF2-40B4-BE49-F238E27FC236}">
                  <a16:creationId xmlns:a16="http://schemas.microsoft.com/office/drawing/2014/main" id="{4216CB2D-37C6-532B-B06D-1BF68A35BC22}"/>
                </a:ext>
              </a:extLst>
            </p:cNvPr>
            <p:cNvCxnSpPr>
              <a:cxnSpLocks/>
            </p:cNvCxnSpPr>
            <p:nvPr userDrawn="1"/>
          </p:nvCxnSpPr>
          <p:spPr>
            <a:xfrm>
              <a:off x="8869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33">
              <a:extLst>
                <a:ext uri="{FF2B5EF4-FFF2-40B4-BE49-F238E27FC236}">
                  <a16:creationId xmlns:a16="http://schemas.microsoft.com/office/drawing/2014/main" id="{A1D05789-CBF4-0FC6-BC5D-FDC0EBFFBABE}"/>
                </a:ext>
              </a:extLst>
            </p:cNvPr>
            <p:cNvCxnSpPr/>
            <p:nvPr userDrawn="1"/>
          </p:nvCxnSpPr>
          <p:spPr>
            <a:xfrm>
              <a:off x="8229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33">
              <a:extLst>
                <a:ext uri="{FF2B5EF4-FFF2-40B4-BE49-F238E27FC236}">
                  <a16:creationId xmlns:a16="http://schemas.microsoft.com/office/drawing/2014/main" id="{A7731409-A1CD-4FB5-CBD2-9F7DC776317C}"/>
                </a:ext>
              </a:extLst>
            </p:cNvPr>
            <p:cNvCxnSpPr>
              <a:cxnSpLocks/>
            </p:cNvCxnSpPr>
            <p:nvPr userDrawn="1"/>
          </p:nvCxnSpPr>
          <p:spPr>
            <a:xfrm>
              <a:off x="54864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33">
              <a:extLst>
                <a:ext uri="{FF2B5EF4-FFF2-40B4-BE49-F238E27FC236}">
                  <a16:creationId xmlns:a16="http://schemas.microsoft.com/office/drawing/2014/main" id="{DC4AD45E-D672-38E5-5ADB-B347AF32219E}"/>
                </a:ext>
              </a:extLst>
            </p:cNvPr>
            <p:cNvCxnSpPr/>
            <p:nvPr userDrawn="1"/>
          </p:nvCxnSpPr>
          <p:spPr>
            <a:xfrm>
              <a:off x="36118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33">
              <a:extLst>
                <a:ext uri="{FF2B5EF4-FFF2-40B4-BE49-F238E27FC236}">
                  <a16:creationId xmlns:a16="http://schemas.microsoft.com/office/drawing/2014/main" id="{0A46F24F-4CC9-FDD8-AE4F-C6D2DD197AA5}"/>
                </a:ext>
              </a:extLst>
            </p:cNvPr>
            <p:cNvCxnSpPr/>
            <p:nvPr userDrawn="1"/>
          </p:nvCxnSpPr>
          <p:spPr>
            <a:xfrm>
              <a:off x="33375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9F034FDD-8137-FF33-E892-EED71E108FA5}"/>
                </a:ext>
              </a:extLst>
            </p:cNvPr>
            <p:cNvCxnSpPr/>
            <p:nvPr userDrawn="1"/>
          </p:nvCxnSpPr>
          <p:spPr>
            <a:xfrm>
              <a:off x="2240280" y="-208906"/>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33">
              <a:extLst>
                <a:ext uri="{FF2B5EF4-FFF2-40B4-BE49-F238E27FC236}">
                  <a16:creationId xmlns:a16="http://schemas.microsoft.com/office/drawing/2014/main" id="{58BE7FDC-2FDC-B5A1-DD59-405442369148}"/>
                </a:ext>
              </a:extLst>
            </p:cNvPr>
            <p:cNvCxnSpPr/>
            <p:nvPr userDrawn="1"/>
          </p:nvCxnSpPr>
          <p:spPr>
            <a:xfrm>
              <a:off x="1965960" y="-21208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33">
              <a:extLst>
                <a:ext uri="{FF2B5EF4-FFF2-40B4-BE49-F238E27FC236}">
                  <a16:creationId xmlns:a16="http://schemas.microsoft.com/office/drawing/2014/main" id="{651D4BB2-F837-C8BC-4385-A12AF5905FF8}"/>
                </a:ext>
              </a:extLst>
            </p:cNvPr>
            <p:cNvCxnSpPr/>
            <p:nvPr userDrawn="1"/>
          </p:nvCxnSpPr>
          <p:spPr>
            <a:xfrm>
              <a:off x="49834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33">
              <a:extLst>
                <a:ext uri="{FF2B5EF4-FFF2-40B4-BE49-F238E27FC236}">
                  <a16:creationId xmlns:a16="http://schemas.microsoft.com/office/drawing/2014/main" id="{2886949E-D264-CDF9-819B-49E5C5FF5432}"/>
                </a:ext>
              </a:extLst>
            </p:cNvPr>
            <p:cNvCxnSpPr/>
            <p:nvPr userDrawn="1"/>
          </p:nvCxnSpPr>
          <p:spPr>
            <a:xfrm>
              <a:off x="47091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3">
              <a:extLst>
                <a:ext uri="{FF2B5EF4-FFF2-40B4-BE49-F238E27FC236}">
                  <a16:creationId xmlns:a16="http://schemas.microsoft.com/office/drawing/2014/main" id="{CD37C8B5-0C99-C16F-E4E1-0F1B469ED12E}"/>
                </a:ext>
              </a:extLst>
            </p:cNvPr>
            <p:cNvCxnSpPr/>
            <p:nvPr userDrawn="1"/>
          </p:nvCxnSpPr>
          <p:spPr>
            <a:xfrm>
              <a:off x="63550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3">
              <a:extLst>
                <a:ext uri="{FF2B5EF4-FFF2-40B4-BE49-F238E27FC236}">
                  <a16:creationId xmlns:a16="http://schemas.microsoft.com/office/drawing/2014/main" id="{79331554-E4FC-212C-5E14-82E2DCA559D9}"/>
                </a:ext>
              </a:extLst>
            </p:cNvPr>
            <p:cNvCxnSpPr/>
            <p:nvPr userDrawn="1"/>
          </p:nvCxnSpPr>
          <p:spPr>
            <a:xfrm>
              <a:off x="60807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5">
              <a:extLst>
                <a:ext uri="{FF2B5EF4-FFF2-40B4-BE49-F238E27FC236}">
                  <a16:creationId xmlns:a16="http://schemas.microsoft.com/office/drawing/2014/main" id="{4913EDA6-A96A-48D8-223D-BF5BD4A266B3}"/>
                </a:ext>
              </a:extLst>
            </p:cNvPr>
            <p:cNvCxnSpPr/>
            <p:nvPr userDrawn="1"/>
          </p:nvCxnSpPr>
          <p:spPr>
            <a:xfrm>
              <a:off x="74523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35">
              <a:extLst>
                <a:ext uri="{FF2B5EF4-FFF2-40B4-BE49-F238E27FC236}">
                  <a16:creationId xmlns:a16="http://schemas.microsoft.com/office/drawing/2014/main" id="{BE5C636C-65AF-1617-FA1C-B86BF9D69104}"/>
                </a:ext>
              </a:extLst>
            </p:cNvPr>
            <p:cNvCxnSpPr>
              <a:cxnSpLocks/>
            </p:cNvCxnSpPr>
            <p:nvPr userDrawn="1"/>
          </p:nvCxnSpPr>
          <p:spPr>
            <a:xfrm>
              <a:off x="7726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4">
              <a:extLst>
                <a:ext uri="{FF2B5EF4-FFF2-40B4-BE49-F238E27FC236}">
                  <a16:creationId xmlns:a16="http://schemas.microsoft.com/office/drawing/2014/main" id="{A716410E-45F8-B8A3-2F0F-BC3A3B2F7A62}"/>
                </a:ext>
              </a:extLst>
            </p:cNvPr>
            <p:cNvCxnSpPr/>
            <p:nvPr userDrawn="1"/>
          </p:nvCxnSpPr>
          <p:spPr>
            <a:xfrm>
              <a:off x="484632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5">
              <a:extLst>
                <a:ext uri="{FF2B5EF4-FFF2-40B4-BE49-F238E27FC236}">
                  <a16:creationId xmlns:a16="http://schemas.microsoft.com/office/drawing/2014/main" id="{8CCB43EC-2B35-E21B-A6A6-B3E01B845322}"/>
                </a:ext>
              </a:extLst>
            </p:cNvPr>
            <p:cNvCxnSpPr>
              <a:cxnSpLocks/>
            </p:cNvCxnSpPr>
            <p:nvPr userDrawn="1"/>
          </p:nvCxnSpPr>
          <p:spPr>
            <a:xfrm>
              <a:off x="8869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3">
              <a:extLst>
                <a:ext uri="{FF2B5EF4-FFF2-40B4-BE49-F238E27FC236}">
                  <a16:creationId xmlns:a16="http://schemas.microsoft.com/office/drawing/2014/main" id="{B175B4FD-1B98-CB60-BD71-57AC337027C3}"/>
                </a:ext>
              </a:extLst>
            </p:cNvPr>
            <p:cNvCxnSpPr/>
            <p:nvPr userDrawn="1"/>
          </p:nvCxnSpPr>
          <p:spPr>
            <a:xfrm>
              <a:off x="8229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3">
              <a:extLst>
                <a:ext uri="{FF2B5EF4-FFF2-40B4-BE49-F238E27FC236}">
                  <a16:creationId xmlns:a16="http://schemas.microsoft.com/office/drawing/2014/main" id="{970E685A-C732-D538-31CA-DC9A8D578359}"/>
                </a:ext>
              </a:extLst>
            </p:cNvPr>
            <p:cNvCxnSpPr>
              <a:cxnSpLocks/>
            </p:cNvCxnSpPr>
            <p:nvPr userDrawn="1"/>
          </p:nvCxnSpPr>
          <p:spPr>
            <a:xfrm>
              <a:off x="54864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3">
              <a:extLst>
                <a:ext uri="{FF2B5EF4-FFF2-40B4-BE49-F238E27FC236}">
                  <a16:creationId xmlns:a16="http://schemas.microsoft.com/office/drawing/2014/main" id="{390AE6C4-3306-9AFD-E2A4-02B540FFCACD}"/>
                </a:ext>
              </a:extLst>
            </p:cNvPr>
            <p:cNvCxnSpPr/>
            <p:nvPr userDrawn="1"/>
          </p:nvCxnSpPr>
          <p:spPr>
            <a:xfrm>
              <a:off x="36118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3">
              <a:extLst>
                <a:ext uri="{FF2B5EF4-FFF2-40B4-BE49-F238E27FC236}">
                  <a16:creationId xmlns:a16="http://schemas.microsoft.com/office/drawing/2014/main" id="{2A14DD05-880D-BF30-3810-F461DB0A590C}"/>
                </a:ext>
              </a:extLst>
            </p:cNvPr>
            <p:cNvCxnSpPr/>
            <p:nvPr userDrawn="1"/>
          </p:nvCxnSpPr>
          <p:spPr>
            <a:xfrm>
              <a:off x="33375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3">
              <a:extLst>
                <a:ext uri="{FF2B5EF4-FFF2-40B4-BE49-F238E27FC236}">
                  <a16:creationId xmlns:a16="http://schemas.microsoft.com/office/drawing/2014/main" id="{7601C6B0-B224-5126-DA0B-302E9EF9E21E}"/>
                </a:ext>
              </a:extLst>
            </p:cNvPr>
            <p:cNvCxnSpPr/>
            <p:nvPr userDrawn="1"/>
          </p:nvCxnSpPr>
          <p:spPr>
            <a:xfrm>
              <a:off x="2240280" y="5253237"/>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3">
              <a:extLst>
                <a:ext uri="{FF2B5EF4-FFF2-40B4-BE49-F238E27FC236}">
                  <a16:creationId xmlns:a16="http://schemas.microsoft.com/office/drawing/2014/main" id="{76E5B912-F4B4-FB60-9636-104C79D876D1}"/>
                </a:ext>
              </a:extLst>
            </p:cNvPr>
            <p:cNvCxnSpPr/>
            <p:nvPr userDrawn="1"/>
          </p:nvCxnSpPr>
          <p:spPr>
            <a:xfrm>
              <a:off x="1965960" y="525006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3">
              <a:extLst>
                <a:ext uri="{FF2B5EF4-FFF2-40B4-BE49-F238E27FC236}">
                  <a16:creationId xmlns:a16="http://schemas.microsoft.com/office/drawing/2014/main" id="{1AED5DCA-D687-8EE0-94DB-2D16CE7EF2A7}"/>
                </a:ext>
              </a:extLst>
            </p:cNvPr>
            <p:cNvCxnSpPr/>
            <p:nvPr userDrawn="1"/>
          </p:nvCxnSpPr>
          <p:spPr>
            <a:xfrm>
              <a:off x="49834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3">
              <a:extLst>
                <a:ext uri="{FF2B5EF4-FFF2-40B4-BE49-F238E27FC236}">
                  <a16:creationId xmlns:a16="http://schemas.microsoft.com/office/drawing/2014/main" id="{826B983D-50C7-7ED8-707B-F05DB26A1303}"/>
                </a:ext>
              </a:extLst>
            </p:cNvPr>
            <p:cNvCxnSpPr/>
            <p:nvPr userDrawn="1"/>
          </p:nvCxnSpPr>
          <p:spPr>
            <a:xfrm>
              <a:off x="47091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3">
              <a:extLst>
                <a:ext uri="{FF2B5EF4-FFF2-40B4-BE49-F238E27FC236}">
                  <a16:creationId xmlns:a16="http://schemas.microsoft.com/office/drawing/2014/main" id="{9F6A0B01-5497-8B1E-F5F1-4BD5DFDBDA61}"/>
                </a:ext>
              </a:extLst>
            </p:cNvPr>
            <p:cNvCxnSpPr/>
            <p:nvPr userDrawn="1"/>
          </p:nvCxnSpPr>
          <p:spPr>
            <a:xfrm>
              <a:off x="63550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a:extLst>
                <a:ext uri="{FF2B5EF4-FFF2-40B4-BE49-F238E27FC236}">
                  <a16:creationId xmlns:a16="http://schemas.microsoft.com/office/drawing/2014/main" id="{1EF6B145-4CD5-4D6F-ECB3-4F622C6CF01C}"/>
                </a:ext>
              </a:extLst>
            </p:cNvPr>
            <p:cNvCxnSpPr/>
            <p:nvPr userDrawn="1"/>
          </p:nvCxnSpPr>
          <p:spPr>
            <a:xfrm>
              <a:off x="60807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5">
              <a:extLst>
                <a:ext uri="{FF2B5EF4-FFF2-40B4-BE49-F238E27FC236}">
                  <a16:creationId xmlns:a16="http://schemas.microsoft.com/office/drawing/2014/main" id="{76421B41-3204-EADE-526F-35E73E1A2254}"/>
                </a:ext>
              </a:extLst>
            </p:cNvPr>
            <p:cNvCxnSpPr/>
            <p:nvPr userDrawn="1"/>
          </p:nvCxnSpPr>
          <p:spPr>
            <a:xfrm>
              <a:off x="74523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a:extLst>
                <a:ext uri="{FF2B5EF4-FFF2-40B4-BE49-F238E27FC236}">
                  <a16:creationId xmlns:a16="http://schemas.microsoft.com/office/drawing/2014/main" id="{77976B20-CBDE-0381-8255-D58B4667795C}"/>
                </a:ext>
              </a:extLst>
            </p:cNvPr>
            <p:cNvCxnSpPr>
              <a:cxnSpLocks/>
            </p:cNvCxnSpPr>
            <p:nvPr userDrawn="1"/>
          </p:nvCxnSpPr>
          <p:spPr>
            <a:xfrm>
              <a:off x="7726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26">
              <a:extLst>
                <a:ext uri="{FF2B5EF4-FFF2-40B4-BE49-F238E27FC236}">
                  <a16:creationId xmlns:a16="http://schemas.microsoft.com/office/drawing/2014/main" id="{8CDA6CE3-6FA3-810D-E6B9-018FF57DAD33}"/>
                </a:ext>
              </a:extLst>
            </p:cNvPr>
            <p:cNvCxnSpPr/>
            <p:nvPr userDrawn="1"/>
          </p:nvCxnSpPr>
          <p:spPr>
            <a:xfrm rot="5400000">
              <a:off x="-155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26">
              <a:extLst>
                <a:ext uri="{FF2B5EF4-FFF2-40B4-BE49-F238E27FC236}">
                  <a16:creationId xmlns:a16="http://schemas.microsoft.com/office/drawing/2014/main" id="{97F7496B-62A7-82FE-8937-1046B7AC232E}"/>
                </a:ext>
              </a:extLst>
            </p:cNvPr>
            <p:cNvCxnSpPr/>
            <p:nvPr userDrawn="1"/>
          </p:nvCxnSpPr>
          <p:spPr>
            <a:xfrm rot="5400000">
              <a:off x="-155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26">
              <a:extLst>
                <a:ext uri="{FF2B5EF4-FFF2-40B4-BE49-F238E27FC236}">
                  <a16:creationId xmlns:a16="http://schemas.microsoft.com/office/drawing/2014/main" id="{2DC28548-D2DD-D79D-55B9-3326BBC9900B}"/>
                </a:ext>
              </a:extLst>
            </p:cNvPr>
            <p:cNvCxnSpPr/>
            <p:nvPr userDrawn="1"/>
          </p:nvCxnSpPr>
          <p:spPr>
            <a:xfrm rot="5400000">
              <a:off x="-155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26">
              <a:extLst>
                <a:ext uri="{FF2B5EF4-FFF2-40B4-BE49-F238E27FC236}">
                  <a16:creationId xmlns:a16="http://schemas.microsoft.com/office/drawing/2014/main" id="{EBAC57BD-3D6E-2DC4-6262-B9B5F05EFE40}"/>
                </a:ext>
              </a:extLst>
            </p:cNvPr>
            <p:cNvCxnSpPr/>
            <p:nvPr userDrawn="1"/>
          </p:nvCxnSpPr>
          <p:spPr>
            <a:xfrm rot="5400000">
              <a:off x="-155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26">
              <a:extLst>
                <a:ext uri="{FF2B5EF4-FFF2-40B4-BE49-F238E27FC236}">
                  <a16:creationId xmlns:a16="http://schemas.microsoft.com/office/drawing/2014/main" id="{D63C5A7A-2078-147B-CCE4-B79C597004F1}"/>
                </a:ext>
              </a:extLst>
            </p:cNvPr>
            <p:cNvCxnSpPr/>
            <p:nvPr userDrawn="1"/>
          </p:nvCxnSpPr>
          <p:spPr>
            <a:xfrm rot="5400000">
              <a:off x="-155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26">
              <a:extLst>
                <a:ext uri="{FF2B5EF4-FFF2-40B4-BE49-F238E27FC236}">
                  <a16:creationId xmlns:a16="http://schemas.microsoft.com/office/drawing/2014/main" id="{F04CA1DA-AFF8-845F-17C0-8A75ED47D319}"/>
                </a:ext>
              </a:extLst>
            </p:cNvPr>
            <p:cNvCxnSpPr/>
            <p:nvPr userDrawn="1"/>
          </p:nvCxnSpPr>
          <p:spPr>
            <a:xfrm rot="5400000">
              <a:off x="-155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6">
              <a:extLst>
                <a:ext uri="{FF2B5EF4-FFF2-40B4-BE49-F238E27FC236}">
                  <a16:creationId xmlns:a16="http://schemas.microsoft.com/office/drawing/2014/main" id="{2B05775C-525B-BCC8-F2AD-F83A1F3A668B}"/>
                </a:ext>
              </a:extLst>
            </p:cNvPr>
            <p:cNvCxnSpPr/>
            <p:nvPr userDrawn="1"/>
          </p:nvCxnSpPr>
          <p:spPr>
            <a:xfrm rot="5400000">
              <a:off x="-155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6">
              <a:extLst>
                <a:ext uri="{FF2B5EF4-FFF2-40B4-BE49-F238E27FC236}">
                  <a16:creationId xmlns:a16="http://schemas.microsoft.com/office/drawing/2014/main" id="{F8152476-6373-3479-674B-9AAF978649C4}"/>
                </a:ext>
              </a:extLst>
            </p:cNvPr>
            <p:cNvCxnSpPr>
              <a:cxnSpLocks/>
            </p:cNvCxnSpPr>
            <p:nvPr userDrawn="1"/>
          </p:nvCxnSpPr>
          <p:spPr>
            <a:xfrm rot="5400000">
              <a:off x="-155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6">
              <a:extLst>
                <a:ext uri="{FF2B5EF4-FFF2-40B4-BE49-F238E27FC236}">
                  <a16:creationId xmlns:a16="http://schemas.microsoft.com/office/drawing/2014/main" id="{D60FA80C-9710-BFA8-FE73-DC5C95869CB0}"/>
                </a:ext>
              </a:extLst>
            </p:cNvPr>
            <p:cNvCxnSpPr/>
            <p:nvPr userDrawn="1"/>
          </p:nvCxnSpPr>
          <p:spPr>
            <a:xfrm rot="5400000">
              <a:off x="-155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26">
              <a:extLst>
                <a:ext uri="{FF2B5EF4-FFF2-40B4-BE49-F238E27FC236}">
                  <a16:creationId xmlns:a16="http://schemas.microsoft.com/office/drawing/2014/main" id="{39D2BEB2-019C-EB67-733B-B9F1EC29248D}"/>
                </a:ext>
              </a:extLst>
            </p:cNvPr>
            <p:cNvCxnSpPr/>
            <p:nvPr userDrawn="1"/>
          </p:nvCxnSpPr>
          <p:spPr>
            <a:xfrm rot="5400000">
              <a:off x="-155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26">
              <a:extLst>
                <a:ext uri="{FF2B5EF4-FFF2-40B4-BE49-F238E27FC236}">
                  <a16:creationId xmlns:a16="http://schemas.microsoft.com/office/drawing/2014/main" id="{33709229-39E1-BA3B-CEDB-A8BCBBE54AD3}"/>
                </a:ext>
              </a:extLst>
            </p:cNvPr>
            <p:cNvCxnSpPr/>
            <p:nvPr userDrawn="1"/>
          </p:nvCxnSpPr>
          <p:spPr>
            <a:xfrm rot="5400000">
              <a:off x="-155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26">
              <a:extLst>
                <a:ext uri="{FF2B5EF4-FFF2-40B4-BE49-F238E27FC236}">
                  <a16:creationId xmlns:a16="http://schemas.microsoft.com/office/drawing/2014/main" id="{AD6AFB3F-9455-CE1B-6F6D-40386831D962}"/>
                </a:ext>
              </a:extLst>
            </p:cNvPr>
            <p:cNvCxnSpPr/>
            <p:nvPr userDrawn="1"/>
          </p:nvCxnSpPr>
          <p:spPr>
            <a:xfrm rot="5400000">
              <a:off x="9299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26">
              <a:extLst>
                <a:ext uri="{FF2B5EF4-FFF2-40B4-BE49-F238E27FC236}">
                  <a16:creationId xmlns:a16="http://schemas.microsoft.com/office/drawing/2014/main" id="{A74D8506-C422-0655-D817-2FEB162BE1EB}"/>
                </a:ext>
              </a:extLst>
            </p:cNvPr>
            <p:cNvCxnSpPr/>
            <p:nvPr userDrawn="1"/>
          </p:nvCxnSpPr>
          <p:spPr>
            <a:xfrm rot="5400000">
              <a:off x="9299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26">
              <a:extLst>
                <a:ext uri="{FF2B5EF4-FFF2-40B4-BE49-F238E27FC236}">
                  <a16:creationId xmlns:a16="http://schemas.microsoft.com/office/drawing/2014/main" id="{87556D93-18F1-FB93-821A-210E1F05BB0B}"/>
                </a:ext>
              </a:extLst>
            </p:cNvPr>
            <p:cNvCxnSpPr/>
            <p:nvPr userDrawn="1"/>
          </p:nvCxnSpPr>
          <p:spPr>
            <a:xfrm rot="5400000">
              <a:off x="9299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26">
              <a:extLst>
                <a:ext uri="{FF2B5EF4-FFF2-40B4-BE49-F238E27FC236}">
                  <a16:creationId xmlns:a16="http://schemas.microsoft.com/office/drawing/2014/main" id="{D9931388-35D8-93CC-D751-894675732D77}"/>
                </a:ext>
              </a:extLst>
            </p:cNvPr>
            <p:cNvCxnSpPr/>
            <p:nvPr userDrawn="1"/>
          </p:nvCxnSpPr>
          <p:spPr>
            <a:xfrm rot="5400000">
              <a:off x="9299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26">
              <a:extLst>
                <a:ext uri="{FF2B5EF4-FFF2-40B4-BE49-F238E27FC236}">
                  <a16:creationId xmlns:a16="http://schemas.microsoft.com/office/drawing/2014/main" id="{D86088C6-FB22-2BEF-F297-165AB1C2FDA4}"/>
                </a:ext>
              </a:extLst>
            </p:cNvPr>
            <p:cNvCxnSpPr/>
            <p:nvPr userDrawn="1"/>
          </p:nvCxnSpPr>
          <p:spPr>
            <a:xfrm rot="5400000">
              <a:off x="9299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26">
              <a:extLst>
                <a:ext uri="{FF2B5EF4-FFF2-40B4-BE49-F238E27FC236}">
                  <a16:creationId xmlns:a16="http://schemas.microsoft.com/office/drawing/2014/main" id="{C15AD175-6EEA-4DDD-78AD-4B3500A437DB}"/>
                </a:ext>
              </a:extLst>
            </p:cNvPr>
            <p:cNvCxnSpPr/>
            <p:nvPr userDrawn="1"/>
          </p:nvCxnSpPr>
          <p:spPr>
            <a:xfrm rot="5400000">
              <a:off x="9299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26">
              <a:extLst>
                <a:ext uri="{FF2B5EF4-FFF2-40B4-BE49-F238E27FC236}">
                  <a16:creationId xmlns:a16="http://schemas.microsoft.com/office/drawing/2014/main" id="{0951260F-ECF9-C3F0-D7AD-F96C8570920E}"/>
                </a:ext>
              </a:extLst>
            </p:cNvPr>
            <p:cNvCxnSpPr/>
            <p:nvPr userDrawn="1"/>
          </p:nvCxnSpPr>
          <p:spPr>
            <a:xfrm rot="5400000">
              <a:off x="9299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26">
              <a:extLst>
                <a:ext uri="{FF2B5EF4-FFF2-40B4-BE49-F238E27FC236}">
                  <a16:creationId xmlns:a16="http://schemas.microsoft.com/office/drawing/2014/main" id="{A672D64E-3317-4F72-EA15-E43A5768279B}"/>
                </a:ext>
              </a:extLst>
            </p:cNvPr>
            <p:cNvCxnSpPr>
              <a:cxnSpLocks/>
            </p:cNvCxnSpPr>
            <p:nvPr userDrawn="1"/>
          </p:nvCxnSpPr>
          <p:spPr>
            <a:xfrm rot="5400000">
              <a:off x="9299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26">
              <a:extLst>
                <a:ext uri="{FF2B5EF4-FFF2-40B4-BE49-F238E27FC236}">
                  <a16:creationId xmlns:a16="http://schemas.microsoft.com/office/drawing/2014/main" id="{96C28C31-D21F-F271-2E07-B87D7E1E4D0B}"/>
                </a:ext>
              </a:extLst>
            </p:cNvPr>
            <p:cNvCxnSpPr/>
            <p:nvPr userDrawn="1"/>
          </p:nvCxnSpPr>
          <p:spPr>
            <a:xfrm rot="5400000">
              <a:off x="9299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26">
              <a:extLst>
                <a:ext uri="{FF2B5EF4-FFF2-40B4-BE49-F238E27FC236}">
                  <a16:creationId xmlns:a16="http://schemas.microsoft.com/office/drawing/2014/main" id="{2A8B7D58-82B8-8EA0-765A-59897895AB69}"/>
                </a:ext>
              </a:extLst>
            </p:cNvPr>
            <p:cNvCxnSpPr/>
            <p:nvPr userDrawn="1"/>
          </p:nvCxnSpPr>
          <p:spPr>
            <a:xfrm rot="5400000">
              <a:off x="9299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26">
              <a:extLst>
                <a:ext uri="{FF2B5EF4-FFF2-40B4-BE49-F238E27FC236}">
                  <a16:creationId xmlns:a16="http://schemas.microsoft.com/office/drawing/2014/main" id="{F693F5CC-632D-3DB5-DD09-2EF800848310}"/>
                </a:ext>
              </a:extLst>
            </p:cNvPr>
            <p:cNvCxnSpPr/>
            <p:nvPr userDrawn="1"/>
          </p:nvCxnSpPr>
          <p:spPr>
            <a:xfrm rot="5400000">
              <a:off x="9299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33">
              <a:extLst>
                <a:ext uri="{FF2B5EF4-FFF2-40B4-BE49-F238E27FC236}">
                  <a16:creationId xmlns:a16="http://schemas.microsoft.com/office/drawing/2014/main" id="{B002CEE7-9172-8379-21FA-434B328A6981}"/>
                </a:ext>
              </a:extLst>
            </p:cNvPr>
            <p:cNvCxnSpPr>
              <a:cxnSpLocks/>
            </p:cNvCxnSpPr>
            <p:nvPr userDrawn="1"/>
          </p:nvCxnSpPr>
          <p:spPr>
            <a:xfrm>
              <a:off x="27432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33">
              <a:extLst>
                <a:ext uri="{FF2B5EF4-FFF2-40B4-BE49-F238E27FC236}">
                  <a16:creationId xmlns:a16="http://schemas.microsoft.com/office/drawing/2014/main" id="{4D90AF80-ED83-29D3-1819-40366D10562A}"/>
                </a:ext>
              </a:extLst>
            </p:cNvPr>
            <p:cNvCxnSpPr>
              <a:cxnSpLocks/>
            </p:cNvCxnSpPr>
            <p:nvPr userDrawn="1"/>
          </p:nvCxnSpPr>
          <p:spPr>
            <a:xfrm>
              <a:off x="27432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op Grad">
            <a:extLst>
              <a:ext uri="{FF2B5EF4-FFF2-40B4-BE49-F238E27FC236}">
                <a16:creationId xmlns:a16="http://schemas.microsoft.com/office/drawing/2014/main" id="{81A89497-1F67-80C8-572E-F6E69A19341F}"/>
              </a:ext>
            </a:extLst>
          </p:cNvPr>
          <p:cNvSpPr/>
          <p:nvPr userDrawn="1"/>
        </p:nvSpPr>
        <p:spPr>
          <a:xfrm>
            <a:off x="0" y="0"/>
            <a:ext cx="12188952" cy="2834640"/>
          </a:xfrm>
          <a:prstGeom prst="rect">
            <a:avLst/>
          </a:prstGeom>
          <a:gradFill>
            <a:gsLst>
              <a:gs pos="0">
                <a:schemeClr val="accent1"/>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Gradient Rectangle">
            <a:extLst>
              <a:ext uri="{FF2B5EF4-FFF2-40B4-BE49-F238E27FC236}">
                <a16:creationId xmlns:a16="http://schemas.microsoft.com/office/drawing/2014/main" id="{48168C81-B130-5FB1-7636-E45E8797559F}"/>
              </a:ext>
            </a:extLst>
          </p:cNvPr>
          <p:cNvSpPr/>
          <p:nvPr userDrawn="1"/>
        </p:nvSpPr>
        <p:spPr>
          <a:xfrm>
            <a:off x="365761" y="1538817"/>
            <a:ext cx="11460057" cy="5319183"/>
          </a:xfrm>
          <a:prstGeom prst="rect">
            <a:avLst/>
          </a:prstGeom>
          <a:gradFill>
            <a:gsLst>
              <a:gs pos="33000">
                <a:schemeClr val="bg1"/>
              </a:gs>
              <a:gs pos="100000">
                <a:schemeClr val="bg1">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09064DF2-08B3-1450-F497-E2D69913B1A4}"/>
              </a:ext>
            </a:extLst>
          </p:cNvPr>
          <p:cNvSpPr>
            <a:spLocks noGrp="1"/>
          </p:cNvSpPr>
          <p:nvPr>
            <p:ph type="title"/>
          </p:nvPr>
        </p:nvSpPr>
        <p:spPr>
          <a:xfrm>
            <a:off x="365760" y="381000"/>
            <a:ext cx="11460480" cy="792480"/>
          </a:xfrm>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261351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Content Pic 1">
    <p:spTree>
      <p:nvGrpSpPr>
        <p:cNvPr id="1" name=""/>
        <p:cNvGrpSpPr/>
        <p:nvPr/>
      </p:nvGrpSpPr>
      <p:grpSpPr>
        <a:xfrm>
          <a:off x="0" y="0"/>
          <a:ext cx="0" cy="0"/>
          <a:chOff x="0" y="0"/>
          <a:chExt cx="0" cy="0"/>
        </a:xfrm>
      </p:grpSpPr>
      <p:grpSp>
        <p:nvGrpSpPr>
          <p:cNvPr id="3" name="Grid">
            <a:extLst>
              <a:ext uri="{FF2B5EF4-FFF2-40B4-BE49-F238E27FC236}">
                <a16:creationId xmlns:a16="http://schemas.microsoft.com/office/drawing/2014/main" id="{F9A66EBE-F359-B030-E4C3-EF88FEA5B39F}"/>
              </a:ext>
            </a:extLst>
          </p:cNvPr>
          <p:cNvGrpSpPr/>
          <p:nvPr userDrawn="1"/>
        </p:nvGrpSpPr>
        <p:grpSpPr>
          <a:xfrm>
            <a:off x="-297264" y="-309033"/>
            <a:ext cx="12786528" cy="7493349"/>
            <a:chOff x="-222948" y="-231775"/>
            <a:chExt cx="9589896" cy="5620012"/>
          </a:xfrm>
        </p:grpSpPr>
        <p:cxnSp>
          <p:nvCxnSpPr>
            <p:cNvPr id="5" name="Gerade Verbindung 46">
              <a:extLst>
                <a:ext uri="{FF2B5EF4-FFF2-40B4-BE49-F238E27FC236}">
                  <a16:creationId xmlns:a16="http://schemas.microsoft.com/office/drawing/2014/main" id="{A5A945FD-5BB2-ABB2-8FB2-AD449F0C5E1A}"/>
                </a:ext>
              </a:extLst>
            </p:cNvPr>
            <p:cNvCxnSpPr/>
            <p:nvPr userDrawn="1"/>
          </p:nvCxnSpPr>
          <p:spPr>
            <a:xfrm rot="5400000">
              <a:off x="9299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 Verbindung 26">
              <a:extLst>
                <a:ext uri="{FF2B5EF4-FFF2-40B4-BE49-F238E27FC236}">
                  <a16:creationId xmlns:a16="http://schemas.microsoft.com/office/drawing/2014/main" id="{65CED372-5822-5B31-4000-89A4B81CEC1F}"/>
                </a:ext>
              </a:extLst>
            </p:cNvPr>
            <p:cNvCxnSpPr/>
            <p:nvPr userDrawn="1"/>
          </p:nvCxnSpPr>
          <p:spPr>
            <a:xfrm rot="5400000">
              <a:off x="-155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34">
              <a:extLst>
                <a:ext uri="{FF2B5EF4-FFF2-40B4-BE49-F238E27FC236}">
                  <a16:creationId xmlns:a16="http://schemas.microsoft.com/office/drawing/2014/main" id="{B0E1C8BF-D436-D895-023C-6A7B6372DFCB}"/>
                </a:ext>
              </a:extLst>
            </p:cNvPr>
            <p:cNvCxnSpPr/>
            <p:nvPr userDrawn="1"/>
          </p:nvCxnSpPr>
          <p:spPr>
            <a:xfrm>
              <a:off x="484632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35">
              <a:extLst>
                <a:ext uri="{FF2B5EF4-FFF2-40B4-BE49-F238E27FC236}">
                  <a16:creationId xmlns:a16="http://schemas.microsoft.com/office/drawing/2014/main" id="{9BF755A3-34FF-F4A1-5100-C83D000FC170}"/>
                </a:ext>
              </a:extLst>
            </p:cNvPr>
            <p:cNvCxnSpPr>
              <a:cxnSpLocks/>
            </p:cNvCxnSpPr>
            <p:nvPr userDrawn="1"/>
          </p:nvCxnSpPr>
          <p:spPr>
            <a:xfrm>
              <a:off x="8869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33">
              <a:extLst>
                <a:ext uri="{FF2B5EF4-FFF2-40B4-BE49-F238E27FC236}">
                  <a16:creationId xmlns:a16="http://schemas.microsoft.com/office/drawing/2014/main" id="{6D2974BD-7B9A-2CAC-E2B7-EB25BAFABA8F}"/>
                </a:ext>
              </a:extLst>
            </p:cNvPr>
            <p:cNvCxnSpPr/>
            <p:nvPr userDrawn="1"/>
          </p:nvCxnSpPr>
          <p:spPr>
            <a:xfrm>
              <a:off x="8229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E7B56D92-5335-B9A9-EA1F-846CCCF3F069}"/>
                </a:ext>
              </a:extLst>
            </p:cNvPr>
            <p:cNvCxnSpPr>
              <a:cxnSpLocks/>
            </p:cNvCxnSpPr>
            <p:nvPr userDrawn="1"/>
          </p:nvCxnSpPr>
          <p:spPr>
            <a:xfrm>
              <a:off x="54864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33">
              <a:extLst>
                <a:ext uri="{FF2B5EF4-FFF2-40B4-BE49-F238E27FC236}">
                  <a16:creationId xmlns:a16="http://schemas.microsoft.com/office/drawing/2014/main" id="{20663052-57A6-0906-75FB-70B117D74360}"/>
                </a:ext>
              </a:extLst>
            </p:cNvPr>
            <p:cNvCxnSpPr/>
            <p:nvPr userDrawn="1"/>
          </p:nvCxnSpPr>
          <p:spPr>
            <a:xfrm>
              <a:off x="36118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33">
              <a:extLst>
                <a:ext uri="{FF2B5EF4-FFF2-40B4-BE49-F238E27FC236}">
                  <a16:creationId xmlns:a16="http://schemas.microsoft.com/office/drawing/2014/main" id="{EE28E6FE-5119-CAED-13BB-DA45D41E3C66}"/>
                </a:ext>
              </a:extLst>
            </p:cNvPr>
            <p:cNvCxnSpPr/>
            <p:nvPr userDrawn="1"/>
          </p:nvCxnSpPr>
          <p:spPr>
            <a:xfrm>
              <a:off x="33375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33">
              <a:extLst>
                <a:ext uri="{FF2B5EF4-FFF2-40B4-BE49-F238E27FC236}">
                  <a16:creationId xmlns:a16="http://schemas.microsoft.com/office/drawing/2014/main" id="{5A666A10-7A41-436F-8643-603144EE9015}"/>
                </a:ext>
              </a:extLst>
            </p:cNvPr>
            <p:cNvCxnSpPr/>
            <p:nvPr userDrawn="1"/>
          </p:nvCxnSpPr>
          <p:spPr>
            <a:xfrm>
              <a:off x="2240280" y="-208906"/>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3">
              <a:extLst>
                <a:ext uri="{FF2B5EF4-FFF2-40B4-BE49-F238E27FC236}">
                  <a16:creationId xmlns:a16="http://schemas.microsoft.com/office/drawing/2014/main" id="{27A41F87-4659-6C1C-5FCF-A0581035B419}"/>
                </a:ext>
              </a:extLst>
            </p:cNvPr>
            <p:cNvCxnSpPr/>
            <p:nvPr userDrawn="1"/>
          </p:nvCxnSpPr>
          <p:spPr>
            <a:xfrm>
              <a:off x="1965960" y="-21208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3">
              <a:extLst>
                <a:ext uri="{FF2B5EF4-FFF2-40B4-BE49-F238E27FC236}">
                  <a16:creationId xmlns:a16="http://schemas.microsoft.com/office/drawing/2014/main" id="{D8BBDC43-096A-D91F-CF5F-668644019FC3}"/>
                </a:ext>
              </a:extLst>
            </p:cNvPr>
            <p:cNvCxnSpPr/>
            <p:nvPr userDrawn="1"/>
          </p:nvCxnSpPr>
          <p:spPr>
            <a:xfrm>
              <a:off x="49834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3">
              <a:extLst>
                <a:ext uri="{FF2B5EF4-FFF2-40B4-BE49-F238E27FC236}">
                  <a16:creationId xmlns:a16="http://schemas.microsoft.com/office/drawing/2014/main" id="{A05C2F0C-06CA-B691-1DE5-5E103A75A46D}"/>
                </a:ext>
              </a:extLst>
            </p:cNvPr>
            <p:cNvCxnSpPr/>
            <p:nvPr userDrawn="1"/>
          </p:nvCxnSpPr>
          <p:spPr>
            <a:xfrm>
              <a:off x="47091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33">
              <a:extLst>
                <a:ext uri="{FF2B5EF4-FFF2-40B4-BE49-F238E27FC236}">
                  <a16:creationId xmlns:a16="http://schemas.microsoft.com/office/drawing/2014/main" id="{CB705A20-B47A-D2CB-D959-22B7A5E3A87C}"/>
                </a:ext>
              </a:extLst>
            </p:cNvPr>
            <p:cNvCxnSpPr/>
            <p:nvPr userDrawn="1"/>
          </p:nvCxnSpPr>
          <p:spPr>
            <a:xfrm>
              <a:off x="63550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3">
              <a:extLst>
                <a:ext uri="{FF2B5EF4-FFF2-40B4-BE49-F238E27FC236}">
                  <a16:creationId xmlns:a16="http://schemas.microsoft.com/office/drawing/2014/main" id="{F6CC635F-1010-FD93-0865-42B8BB0CC900}"/>
                </a:ext>
              </a:extLst>
            </p:cNvPr>
            <p:cNvCxnSpPr/>
            <p:nvPr userDrawn="1"/>
          </p:nvCxnSpPr>
          <p:spPr>
            <a:xfrm>
              <a:off x="60807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5">
              <a:extLst>
                <a:ext uri="{FF2B5EF4-FFF2-40B4-BE49-F238E27FC236}">
                  <a16:creationId xmlns:a16="http://schemas.microsoft.com/office/drawing/2014/main" id="{3B61F3B7-7112-6D7E-AF0D-7CD0CBA4DE82}"/>
                </a:ext>
              </a:extLst>
            </p:cNvPr>
            <p:cNvCxnSpPr/>
            <p:nvPr userDrawn="1"/>
          </p:nvCxnSpPr>
          <p:spPr>
            <a:xfrm>
              <a:off x="74523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5">
              <a:extLst>
                <a:ext uri="{FF2B5EF4-FFF2-40B4-BE49-F238E27FC236}">
                  <a16:creationId xmlns:a16="http://schemas.microsoft.com/office/drawing/2014/main" id="{5DF143D8-134D-559D-C7B2-F6B977737110}"/>
                </a:ext>
              </a:extLst>
            </p:cNvPr>
            <p:cNvCxnSpPr>
              <a:cxnSpLocks/>
            </p:cNvCxnSpPr>
            <p:nvPr userDrawn="1"/>
          </p:nvCxnSpPr>
          <p:spPr>
            <a:xfrm>
              <a:off x="7726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4">
              <a:extLst>
                <a:ext uri="{FF2B5EF4-FFF2-40B4-BE49-F238E27FC236}">
                  <a16:creationId xmlns:a16="http://schemas.microsoft.com/office/drawing/2014/main" id="{2108BF48-AC77-DF1D-B6D0-45D7CBE3BDE3}"/>
                </a:ext>
              </a:extLst>
            </p:cNvPr>
            <p:cNvCxnSpPr/>
            <p:nvPr userDrawn="1"/>
          </p:nvCxnSpPr>
          <p:spPr>
            <a:xfrm>
              <a:off x="484632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5">
              <a:extLst>
                <a:ext uri="{FF2B5EF4-FFF2-40B4-BE49-F238E27FC236}">
                  <a16:creationId xmlns:a16="http://schemas.microsoft.com/office/drawing/2014/main" id="{CCEF7338-43FA-C32D-C177-637916995891}"/>
                </a:ext>
              </a:extLst>
            </p:cNvPr>
            <p:cNvCxnSpPr>
              <a:cxnSpLocks/>
            </p:cNvCxnSpPr>
            <p:nvPr userDrawn="1"/>
          </p:nvCxnSpPr>
          <p:spPr>
            <a:xfrm>
              <a:off x="8869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3">
              <a:extLst>
                <a:ext uri="{FF2B5EF4-FFF2-40B4-BE49-F238E27FC236}">
                  <a16:creationId xmlns:a16="http://schemas.microsoft.com/office/drawing/2014/main" id="{1CCA7640-CBDB-0C17-635A-1E600DC18BAB}"/>
                </a:ext>
              </a:extLst>
            </p:cNvPr>
            <p:cNvCxnSpPr/>
            <p:nvPr userDrawn="1"/>
          </p:nvCxnSpPr>
          <p:spPr>
            <a:xfrm>
              <a:off x="8229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3">
              <a:extLst>
                <a:ext uri="{FF2B5EF4-FFF2-40B4-BE49-F238E27FC236}">
                  <a16:creationId xmlns:a16="http://schemas.microsoft.com/office/drawing/2014/main" id="{541B1E67-A37B-4591-9079-F3C23E755430}"/>
                </a:ext>
              </a:extLst>
            </p:cNvPr>
            <p:cNvCxnSpPr>
              <a:cxnSpLocks/>
            </p:cNvCxnSpPr>
            <p:nvPr userDrawn="1"/>
          </p:nvCxnSpPr>
          <p:spPr>
            <a:xfrm>
              <a:off x="54864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3">
              <a:extLst>
                <a:ext uri="{FF2B5EF4-FFF2-40B4-BE49-F238E27FC236}">
                  <a16:creationId xmlns:a16="http://schemas.microsoft.com/office/drawing/2014/main" id="{E57E61ED-5F2E-4495-FFD6-A0239CFD05D0}"/>
                </a:ext>
              </a:extLst>
            </p:cNvPr>
            <p:cNvCxnSpPr/>
            <p:nvPr userDrawn="1"/>
          </p:nvCxnSpPr>
          <p:spPr>
            <a:xfrm>
              <a:off x="36118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3">
              <a:extLst>
                <a:ext uri="{FF2B5EF4-FFF2-40B4-BE49-F238E27FC236}">
                  <a16:creationId xmlns:a16="http://schemas.microsoft.com/office/drawing/2014/main" id="{DCBC5A86-D433-326D-7E69-24CAC4527F64}"/>
                </a:ext>
              </a:extLst>
            </p:cNvPr>
            <p:cNvCxnSpPr/>
            <p:nvPr userDrawn="1"/>
          </p:nvCxnSpPr>
          <p:spPr>
            <a:xfrm>
              <a:off x="33375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3">
              <a:extLst>
                <a:ext uri="{FF2B5EF4-FFF2-40B4-BE49-F238E27FC236}">
                  <a16:creationId xmlns:a16="http://schemas.microsoft.com/office/drawing/2014/main" id="{1180F49A-0E0A-A391-A4B2-0F5F7E27BEAE}"/>
                </a:ext>
              </a:extLst>
            </p:cNvPr>
            <p:cNvCxnSpPr/>
            <p:nvPr userDrawn="1"/>
          </p:nvCxnSpPr>
          <p:spPr>
            <a:xfrm>
              <a:off x="2240280" y="5253237"/>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3">
              <a:extLst>
                <a:ext uri="{FF2B5EF4-FFF2-40B4-BE49-F238E27FC236}">
                  <a16:creationId xmlns:a16="http://schemas.microsoft.com/office/drawing/2014/main" id="{04A4131C-A3D1-196C-5BAE-5167AD4F09B4}"/>
                </a:ext>
              </a:extLst>
            </p:cNvPr>
            <p:cNvCxnSpPr/>
            <p:nvPr userDrawn="1"/>
          </p:nvCxnSpPr>
          <p:spPr>
            <a:xfrm>
              <a:off x="1965960" y="525006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a:extLst>
                <a:ext uri="{FF2B5EF4-FFF2-40B4-BE49-F238E27FC236}">
                  <a16:creationId xmlns:a16="http://schemas.microsoft.com/office/drawing/2014/main" id="{912DFD79-19E3-D85F-93BD-3171B7A469A7}"/>
                </a:ext>
              </a:extLst>
            </p:cNvPr>
            <p:cNvCxnSpPr/>
            <p:nvPr userDrawn="1"/>
          </p:nvCxnSpPr>
          <p:spPr>
            <a:xfrm>
              <a:off x="49834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3">
              <a:extLst>
                <a:ext uri="{FF2B5EF4-FFF2-40B4-BE49-F238E27FC236}">
                  <a16:creationId xmlns:a16="http://schemas.microsoft.com/office/drawing/2014/main" id="{4C48A937-B764-3DA9-6179-8845154812B5}"/>
                </a:ext>
              </a:extLst>
            </p:cNvPr>
            <p:cNvCxnSpPr/>
            <p:nvPr userDrawn="1"/>
          </p:nvCxnSpPr>
          <p:spPr>
            <a:xfrm>
              <a:off x="47091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3">
              <a:extLst>
                <a:ext uri="{FF2B5EF4-FFF2-40B4-BE49-F238E27FC236}">
                  <a16:creationId xmlns:a16="http://schemas.microsoft.com/office/drawing/2014/main" id="{7A538EE8-A831-E913-465A-6FC897999377}"/>
                </a:ext>
              </a:extLst>
            </p:cNvPr>
            <p:cNvCxnSpPr/>
            <p:nvPr userDrawn="1"/>
          </p:nvCxnSpPr>
          <p:spPr>
            <a:xfrm>
              <a:off x="63550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3">
              <a:extLst>
                <a:ext uri="{FF2B5EF4-FFF2-40B4-BE49-F238E27FC236}">
                  <a16:creationId xmlns:a16="http://schemas.microsoft.com/office/drawing/2014/main" id="{680CDBC1-1D77-D1E6-4D45-DFBA387728EC}"/>
                </a:ext>
              </a:extLst>
            </p:cNvPr>
            <p:cNvCxnSpPr/>
            <p:nvPr userDrawn="1"/>
          </p:nvCxnSpPr>
          <p:spPr>
            <a:xfrm>
              <a:off x="60807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5">
              <a:extLst>
                <a:ext uri="{FF2B5EF4-FFF2-40B4-BE49-F238E27FC236}">
                  <a16:creationId xmlns:a16="http://schemas.microsoft.com/office/drawing/2014/main" id="{38791D07-8BEF-BF50-D1FA-DD4BFE3917C5}"/>
                </a:ext>
              </a:extLst>
            </p:cNvPr>
            <p:cNvCxnSpPr/>
            <p:nvPr userDrawn="1"/>
          </p:nvCxnSpPr>
          <p:spPr>
            <a:xfrm>
              <a:off x="74523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5">
              <a:extLst>
                <a:ext uri="{FF2B5EF4-FFF2-40B4-BE49-F238E27FC236}">
                  <a16:creationId xmlns:a16="http://schemas.microsoft.com/office/drawing/2014/main" id="{15415DF9-EBAD-F6E8-CD3B-562D1938AE3F}"/>
                </a:ext>
              </a:extLst>
            </p:cNvPr>
            <p:cNvCxnSpPr>
              <a:cxnSpLocks/>
            </p:cNvCxnSpPr>
            <p:nvPr userDrawn="1"/>
          </p:nvCxnSpPr>
          <p:spPr>
            <a:xfrm>
              <a:off x="7726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26">
              <a:extLst>
                <a:ext uri="{FF2B5EF4-FFF2-40B4-BE49-F238E27FC236}">
                  <a16:creationId xmlns:a16="http://schemas.microsoft.com/office/drawing/2014/main" id="{27B27100-9D37-7104-B1D3-35E36E82BBB9}"/>
                </a:ext>
              </a:extLst>
            </p:cNvPr>
            <p:cNvCxnSpPr/>
            <p:nvPr userDrawn="1"/>
          </p:nvCxnSpPr>
          <p:spPr>
            <a:xfrm rot="5400000">
              <a:off x="-155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26">
              <a:extLst>
                <a:ext uri="{FF2B5EF4-FFF2-40B4-BE49-F238E27FC236}">
                  <a16:creationId xmlns:a16="http://schemas.microsoft.com/office/drawing/2014/main" id="{9AF1DCDC-55A6-05FB-BA62-533EE1A19352}"/>
                </a:ext>
              </a:extLst>
            </p:cNvPr>
            <p:cNvCxnSpPr/>
            <p:nvPr userDrawn="1"/>
          </p:nvCxnSpPr>
          <p:spPr>
            <a:xfrm rot="5400000">
              <a:off x="-155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26">
              <a:extLst>
                <a:ext uri="{FF2B5EF4-FFF2-40B4-BE49-F238E27FC236}">
                  <a16:creationId xmlns:a16="http://schemas.microsoft.com/office/drawing/2014/main" id="{161E2550-0487-DC77-488A-8C360555DF9C}"/>
                </a:ext>
              </a:extLst>
            </p:cNvPr>
            <p:cNvCxnSpPr/>
            <p:nvPr userDrawn="1"/>
          </p:nvCxnSpPr>
          <p:spPr>
            <a:xfrm rot="5400000">
              <a:off x="-155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6">
              <a:extLst>
                <a:ext uri="{FF2B5EF4-FFF2-40B4-BE49-F238E27FC236}">
                  <a16:creationId xmlns:a16="http://schemas.microsoft.com/office/drawing/2014/main" id="{F5848871-95A5-3B60-05DD-D4CF63C0C4DD}"/>
                </a:ext>
              </a:extLst>
            </p:cNvPr>
            <p:cNvCxnSpPr/>
            <p:nvPr userDrawn="1"/>
          </p:nvCxnSpPr>
          <p:spPr>
            <a:xfrm rot="5400000">
              <a:off x="-155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6">
              <a:extLst>
                <a:ext uri="{FF2B5EF4-FFF2-40B4-BE49-F238E27FC236}">
                  <a16:creationId xmlns:a16="http://schemas.microsoft.com/office/drawing/2014/main" id="{21703E39-2172-2C66-E557-88A7C6945CAF}"/>
                </a:ext>
              </a:extLst>
            </p:cNvPr>
            <p:cNvCxnSpPr/>
            <p:nvPr userDrawn="1"/>
          </p:nvCxnSpPr>
          <p:spPr>
            <a:xfrm rot="5400000">
              <a:off x="-155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6">
              <a:extLst>
                <a:ext uri="{FF2B5EF4-FFF2-40B4-BE49-F238E27FC236}">
                  <a16:creationId xmlns:a16="http://schemas.microsoft.com/office/drawing/2014/main" id="{A3345D65-30C8-0C9E-989B-738E9F587F38}"/>
                </a:ext>
              </a:extLst>
            </p:cNvPr>
            <p:cNvCxnSpPr/>
            <p:nvPr userDrawn="1"/>
          </p:nvCxnSpPr>
          <p:spPr>
            <a:xfrm rot="5400000">
              <a:off x="-155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26">
              <a:extLst>
                <a:ext uri="{FF2B5EF4-FFF2-40B4-BE49-F238E27FC236}">
                  <a16:creationId xmlns:a16="http://schemas.microsoft.com/office/drawing/2014/main" id="{63A1CC55-64F3-0159-BE4E-357B5A7A41C0}"/>
                </a:ext>
              </a:extLst>
            </p:cNvPr>
            <p:cNvCxnSpPr/>
            <p:nvPr userDrawn="1"/>
          </p:nvCxnSpPr>
          <p:spPr>
            <a:xfrm rot="5400000">
              <a:off x="-155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26">
              <a:extLst>
                <a:ext uri="{FF2B5EF4-FFF2-40B4-BE49-F238E27FC236}">
                  <a16:creationId xmlns:a16="http://schemas.microsoft.com/office/drawing/2014/main" id="{DB6E07F7-DF32-D8D1-9EB1-C983ABDFA0A9}"/>
                </a:ext>
              </a:extLst>
            </p:cNvPr>
            <p:cNvCxnSpPr>
              <a:cxnSpLocks/>
            </p:cNvCxnSpPr>
            <p:nvPr userDrawn="1"/>
          </p:nvCxnSpPr>
          <p:spPr>
            <a:xfrm rot="5400000">
              <a:off x="-155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26">
              <a:extLst>
                <a:ext uri="{FF2B5EF4-FFF2-40B4-BE49-F238E27FC236}">
                  <a16:creationId xmlns:a16="http://schemas.microsoft.com/office/drawing/2014/main" id="{A921C994-F289-1B49-4E96-963426B7CD28}"/>
                </a:ext>
              </a:extLst>
            </p:cNvPr>
            <p:cNvCxnSpPr/>
            <p:nvPr userDrawn="1"/>
          </p:nvCxnSpPr>
          <p:spPr>
            <a:xfrm rot="5400000">
              <a:off x="-155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26">
              <a:extLst>
                <a:ext uri="{FF2B5EF4-FFF2-40B4-BE49-F238E27FC236}">
                  <a16:creationId xmlns:a16="http://schemas.microsoft.com/office/drawing/2014/main" id="{DFCD95C1-E8D1-C2DC-0C29-D455F1641D34}"/>
                </a:ext>
              </a:extLst>
            </p:cNvPr>
            <p:cNvCxnSpPr/>
            <p:nvPr userDrawn="1"/>
          </p:nvCxnSpPr>
          <p:spPr>
            <a:xfrm rot="5400000">
              <a:off x="-155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26">
              <a:extLst>
                <a:ext uri="{FF2B5EF4-FFF2-40B4-BE49-F238E27FC236}">
                  <a16:creationId xmlns:a16="http://schemas.microsoft.com/office/drawing/2014/main" id="{72BFEE90-80E4-91D1-7D16-22B4BBCD30E3}"/>
                </a:ext>
              </a:extLst>
            </p:cNvPr>
            <p:cNvCxnSpPr/>
            <p:nvPr userDrawn="1"/>
          </p:nvCxnSpPr>
          <p:spPr>
            <a:xfrm rot="5400000">
              <a:off x="-155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26">
              <a:extLst>
                <a:ext uri="{FF2B5EF4-FFF2-40B4-BE49-F238E27FC236}">
                  <a16:creationId xmlns:a16="http://schemas.microsoft.com/office/drawing/2014/main" id="{3168AAFA-CB73-BC39-C140-1430480D2418}"/>
                </a:ext>
              </a:extLst>
            </p:cNvPr>
            <p:cNvCxnSpPr/>
            <p:nvPr userDrawn="1"/>
          </p:nvCxnSpPr>
          <p:spPr>
            <a:xfrm rot="5400000">
              <a:off x="9299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26">
              <a:extLst>
                <a:ext uri="{FF2B5EF4-FFF2-40B4-BE49-F238E27FC236}">
                  <a16:creationId xmlns:a16="http://schemas.microsoft.com/office/drawing/2014/main" id="{CD87E6DA-7222-B298-54E9-B7B8A506D176}"/>
                </a:ext>
              </a:extLst>
            </p:cNvPr>
            <p:cNvCxnSpPr/>
            <p:nvPr userDrawn="1"/>
          </p:nvCxnSpPr>
          <p:spPr>
            <a:xfrm rot="5400000">
              <a:off x="9299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26">
              <a:extLst>
                <a:ext uri="{FF2B5EF4-FFF2-40B4-BE49-F238E27FC236}">
                  <a16:creationId xmlns:a16="http://schemas.microsoft.com/office/drawing/2014/main" id="{62E639C4-8EB2-9A0A-EBC2-C5461B6C1AAD}"/>
                </a:ext>
              </a:extLst>
            </p:cNvPr>
            <p:cNvCxnSpPr/>
            <p:nvPr userDrawn="1"/>
          </p:nvCxnSpPr>
          <p:spPr>
            <a:xfrm rot="5400000">
              <a:off x="9299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26">
              <a:extLst>
                <a:ext uri="{FF2B5EF4-FFF2-40B4-BE49-F238E27FC236}">
                  <a16:creationId xmlns:a16="http://schemas.microsoft.com/office/drawing/2014/main" id="{241B4452-D781-0CFE-B96C-A0AE5E8BD356}"/>
                </a:ext>
              </a:extLst>
            </p:cNvPr>
            <p:cNvCxnSpPr/>
            <p:nvPr userDrawn="1"/>
          </p:nvCxnSpPr>
          <p:spPr>
            <a:xfrm rot="5400000">
              <a:off x="9299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26">
              <a:extLst>
                <a:ext uri="{FF2B5EF4-FFF2-40B4-BE49-F238E27FC236}">
                  <a16:creationId xmlns:a16="http://schemas.microsoft.com/office/drawing/2014/main" id="{FC9000F1-0353-3D56-A3FC-783A154D76C8}"/>
                </a:ext>
              </a:extLst>
            </p:cNvPr>
            <p:cNvCxnSpPr/>
            <p:nvPr userDrawn="1"/>
          </p:nvCxnSpPr>
          <p:spPr>
            <a:xfrm rot="5400000">
              <a:off x="9299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26">
              <a:extLst>
                <a:ext uri="{FF2B5EF4-FFF2-40B4-BE49-F238E27FC236}">
                  <a16:creationId xmlns:a16="http://schemas.microsoft.com/office/drawing/2014/main" id="{8B41664D-D01C-C672-DF76-18665020601C}"/>
                </a:ext>
              </a:extLst>
            </p:cNvPr>
            <p:cNvCxnSpPr/>
            <p:nvPr userDrawn="1"/>
          </p:nvCxnSpPr>
          <p:spPr>
            <a:xfrm rot="5400000">
              <a:off x="9299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26">
              <a:extLst>
                <a:ext uri="{FF2B5EF4-FFF2-40B4-BE49-F238E27FC236}">
                  <a16:creationId xmlns:a16="http://schemas.microsoft.com/office/drawing/2014/main" id="{9AA8D91B-6307-56A9-5A66-FC3D8A58B493}"/>
                </a:ext>
              </a:extLst>
            </p:cNvPr>
            <p:cNvCxnSpPr/>
            <p:nvPr userDrawn="1"/>
          </p:nvCxnSpPr>
          <p:spPr>
            <a:xfrm rot="5400000">
              <a:off x="9299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26">
              <a:extLst>
                <a:ext uri="{FF2B5EF4-FFF2-40B4-BE49-F238E27FC236}">
                  <a16:creationId xmlns:a16="http://schemas.microsoft.com/office/drawing/2014/main" id="{09B0D806-77FC-917C-D5F3-E871FF5F7968}"/>
                </a:ext>
              </a:extLst>
            </p:cNvPr>
            <p:cNvCxnSpPr>
              <a:cxnSpLocks/>
            </p:cNvCxnSpPr>
            <p:nvPr userDrawn="1"/>
          </p:nvCxnSpPr>
          <p:spPr>
            <a:xfrm rot="5400000">
              <a:off x="9299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26">
              <a:extLst>
                <a:ext uri="{FF2B5EF4-FFF2-40B4-BE49-F238E27FC236}">
                  <a16:creationId xmlns:a16="http://schemas.microsoft.com/office/drawing/2014/main" id="{99FEE963-9A69-35F1-603C-BA5E5A6A74DA}"/>
                </a:ext>
              </a:extLst>
            </p:cNvPr>
            <p:cNvCxnSpPr/>
            <p:nvPr userDrawn="1"/>
          </p:nvCxnSpPr>
          <p:spPr>
            <a:xfrm rot="5400000">
              <a:off x="9299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26">
              <a:extLst>
                <a:ext uri="{FF2B5EF4-FFF2-40B4-BE49-F238E27FC236}">
                  <a16:creationId xmlns:a16="http://schemas.microsoft.com/office/drawing/2014/main" id="{940E1260-86B0-9A8A-7E48-F60767D2849E}"/>
                </a:ext>
              </a:extLst>
            </p:cNvPr>
            <p:cNvCxnSpPr/>
            <p:nvPr userDrawn="1"/>
          </p:nvCxnSpPr>
          <p:spPr>
            <a:xfrm rot="5400000">
              <a:off x="9299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26">
              <a:extLst>
                <a:ext uri="{FF2B5EF4-FFF2-40B4-BE49-F238E27FC236}">
                  <a16:creationId xmlns:a16="http://schemas.microsoft.com/office/drawing/2014/main" id="{1B3ADD65-40E6-5643-7E85-D455306AFC43}"/>
                </a:ext>
              </a:extLst>
            </p:cNvPr>
            <p:cNvCxnSpPr/>
            <p:nvPr userDrawn="1"/>
          </p:nvCxnSpPr>
          <p:spPr>
            <a:xfrm rot="5400000">
              <a:off x="9299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33">
              <a:extLst>
                <a:ext uri="{FF2B5EF4-FFF2-40B4-BE49-F238E27FC236}">
                  <a16:creationId xmlns:a16="http://schemas.microsoft.com/office/drawing/2014/main" id="{4309F8E0-FBBD-1803-AE61-4C34B77D8CFC}"/>
                </a:ext>
              </a:extLst>
            </p:cNvPr>
            <p:cNvCxnSpPr>
              <a:cxnSpLocks/>
            </p:cNvCxnSpPr>
            <p:nvPr userDrawn="1"/>
          </p:nvCxnSpPr>
          <p:spPr>
            <a:xfrm>
              <a:off x="27432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33">
              <a:extLst>
                <a:ext uri="{FF2B5EF4-FFF2-40B4-BE49-F238E27FC236}">
                  <a16:creationId xmlns:a16="http://schemas.microsoft.com/office/drawing/2014/main" id="{5D154274-522D-E16B-0A0E-F9ACF44D1997}"/>
                </a:ext>
              </a:extLst>
            </p:cNvPr>
            <p:cNvCxnSpPr>
              <a:cxnSpLocks/>
            </p:cNvCxnSpPr>
            <p:nvPr userDrawn="1"/>
          </p:nvCxnSpPr>
          <p:spPr>
            <a:xfrm>
              <a:off x="27432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15D1755-C327-B238-74D9-EB8F4ECBD420}"/>
              </a:ext>
            </a:extLst>
          </p:cNvPr>
          <p:cNvSpPr>
            <a:spLocks noGrp="1"/>
          </p:cNvSpPr>
          <p:nvPr>
            <p:ph type="title"/>
          </p:nvPr>
        </p:nvSpPr>
        <p:spPr>
          <a:xfrm>
            <a:off x="731520" y="381001"/>
            <a:ext cx="7376160" cy="791633"/>
          </a:xfrm>
        </p:spPr>
        <p:txBody>
          <a:bodyPr/>
          <a:lstStyle>
            <a:lvl1pPr>
              <a:defRPr sz="2933"/>
            </a:lvl1pPr>
          </a:lstStyle>
          <a:p>
            <a:r>
              <a:rPr lang="en-US" dirty="0"/>
              <a:t>Click to edit Master title style</a:t>
            </a:r>
          </a:p>
        </p:txBody>
      </p:sp>
      <p:sp>
        <p:nvSpPr>
          <p:cNvPr id="4" name="Text Placeholder 3">
            <a:extLst>
              <a:ext uri="{FF2B5EF4-FFF2-40B4-BE49-F238E27FC236}">
                <a16:creationId xmlns:a16="http://schemas.microsoft.com/office/drawing/2014/main" id="{D79DB0E9-2BDA-F469-1DB9-9215414CCD99}"/>
              </a:ext>
            </a:extLst>
          </p:cNvPr>
          <p:cNvSpPr>
            <a:spLocks noGrp="1"/>
          </p:cNvSpPr>
          <p:nvPr>
            <p:ph type="body" sz="quarter" idx="10"/>
          </p:nvPr>
        </p:nvSpPr>
        <p:spPr>
          <a:xfrm>
            <a:off x="731520" y="1538817"/>
            <a:ext cx="7376160" cy="49381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9CDBB7C9-1346-0D1C-EFDE-6E4462A2D47F}"/>
              </a:ext>
            </a:extLst>
          </p:cNvPr>
          <p:cNvSpPr>
            <a:spLocks noGrp="1"/>
          </p:cNvSpPr>
          <p:nvPr>
            <p:ph type="pic" sz="quarter" idx="11"/>
          </p:nvPr>
        </p:nvSpPr>
        <p:spPr>
          <a:xfrm>
            <a:off x="8473440" y="0"/>
            <a:ext cx="3718560" cy="6858000"/>
          </a:xfrm>
          <a:solidFill>
            <a:schemeClr val="bg2">
              <a:lumMod val="50000"/>
            </a:schemeClr>
          </a:solidFill>
        </p:spPr>
        <p:txBody>
          <a:bodyPr anchor="ctr" anchorCtr="1"/>
          <a:lstStyle>
            <a:lvl1pPr marL="0" indent="0">
              <a:buNone/>
              <a:defRPr/>
            </a:lvl1pPr>
          </a:lstStyle>
          <a:p>
            <a:endParaRPr lang="en-US"/>
          </a:p>
        </p:txBody>
      </p:sp>
    </p:spTree>
    <p:custDataLst>
      <p:tags r:id="rId1"/>
    </p:custDataLst>
    <p:extLst>
      <p:ext uri="{BB962C8B-B14F-4D97-AF65-F5344CB8AC3E}">
        <p14:creationId xmlns:p14="http://schemas.microsoft.com/office/powerpoint/2010/main" val="333446817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COntent Pic 2">
    <p:bg>
      <p:bgPr>
        <a:solidFill>
          <a:schemeClr val="bg1"/>
        </a:solidFill>
        <a:effectLst/>
      </p:bgPr>
    </p:bg>
    <p:spTree>
      <p:nvGrpSpPr>
        <p:cNvPr id="1" name=""/>
        <p:cNvGrpSpPr/>
        <p:nvPr/>
      </p:nvGrpSpPr>
      <p:grpSpPr>
        <a:xfrm>
          <a:off x="0" y="0"/>
          <a:ext cx="0" cy="0"/>
          <a:chOff x="0" y="0"/>
          <a:chExt cx="0" cy="0"/>
        </a:xfrm>
      </p:grpSpPr>
      <p:grpSp>
        <p:nvGrpSpPr>
          <p:cNvPr id="3" name="Grid">
            <a:extLst>
              <a:ext uri="{FF2B5EF4-FFF2-40B4-BE49-F238E27FC236}">
                <a16:creationId xmlns:a16="http://schemas.microsoft.com/office/drawing/2014/main" id="{FA1B9178-DA5C-4A45-7A9F-98D24D075F8A}"/>
              </a:ext>
            </a:extLst>
          </p:cNvPr>
          <p:cNvGrpSpPr/>
          <p:nvPr userDrawn="1"/>
        </p:nvGrpSpPr>
        <p:grpSpPr>
          <a:xfrm>
            <a:off x="-297264" y="-309033"/>
            <a:ext cx="12786528" cy="7493349"/>
            <a:chOff x="-222948" y="-231775"/>
            <a:chExt cx="9589896" cy="5620012"/>
          </a:xfrm>
        </p:grpSpPr>
        <p:cxnSp>
          <p:nvCxnSpPr>
            <p:cNvPr id="5" name="Gerade Verbindung 46">
              <a:extLst>
                <a:ext uri="{FF2B5EF4-FFF2-40B4-BE49-F238E27FC236}">
                  <a16:creationId xmlns:a16="http://schemas.microsoft.com/office/drawing/2014/main" id="{C51B08D8-1176-E62D-A10E-FB28689C187C}"/>
                </a:ext>
              </a:extLst>
            </p:cNvPr>
            <p:cNvCxnSpPr/>
            <p:nvPr userDrawn="1"/>
          </p:nvCxnSpPr>
          <p:spPr>
            <a:xfrm rot="5400000">
              <a:off x="9299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 Verbindung 26">
              <a:extLst>
                <a:ext uri="{FF2B5EF4-FFF2-40B4-BE49-F238E27FC236}">
                  <a16:creationId xmlns:a16="http://schemas.microsoft.com/office/drawing/2014/main" id="{181B925F-62B4-B44B-D104-3105ED261300}"/>
                </a:ext>
              </a:extLst>
            </p:cNvPr>
            <p:cNvCxnSpPr/>
            <p:nvPr userDrawn="1"/>
          </p:nvCxnSpPr>
          <p:spPr>
            <a:xfrm rot="5400000">
              <a:off x="-155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34">
              <a:extLst>
                <a:ext uri="{FF2B5EF4-FFF2-40B4-BE49-F238E27FC236}">
                  <a16:creationId xmlns:a16="http://schemas.microsoft.com/office/drawing/2014/main" id="{5351F384-F3D2-CB89-233E-458327DC5708}"/>
                </a:ext>
              </a:extLst>
            </p:cNvPr>
            <p:cNvCxnSpPr/>
            <p:nvPr userDrawn="1"/>
          </p:nvCxnSpPr>
          <p:spPr>
            <a:xfrm>
              <a:off x="484632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35">
              <a:extLst>
                <a:ext uri="{FF2B5EF4-FFF2-40B4-BE49-F238E27FC236}">
                  <a16:creationId xmlns:a16="http://schemas.microsoft.com/office/drawing/2014/main" id="{5BAB29B5-67F6-EFA0-C7E4-9FB472BAD15D}"/>
                </a:ext>
              </a:extLst>
            </p:cNvPr>
            <p:cNvCxnSpPr>
              <a:cxnSpLocks/>
            </p:cNvCxnSpPr>
            <p:nvPr userDrawn="1"/>
          </p:nvCxnSpPr>
          <p:spPr>
            <a:xfrm>
              <a:off x="8869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33">
              <a:extLst>
                <a:ext uri="{FF2B5EF4-FFF2-40B4-BE49-F238E27FC236}">
                  <a16:creationId xmlns:a16="http://schemas.microsoft.com/office/drawing/2014/main" id="{D70634EF-144C-20A3-A4AD-B5F48A50F1B8}"/>
                </a:ext>
              </a:extLst>
            </p:cNvPr>
            <p:cNvCxnSpPr/>
            <p:nvPr userDrawn="1"/>
          </p:nvCxnSpPr>
          <p:spPr>
            <a:xfrm>
              <a:off x="8229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54F8F58B-14E3-B2FE-16D7-9C4C35F30E56}"/>
                </a:ext>
              </a:extLst>
            </p:cNvPr>
            <p:cNvCxnSpPr>
              <a:cxnSpLocks/>
            </p:cNvCxnSpPr>
            <p:nvPr userDrawn="1"/>
          </p:nvCxnSpPr>
          <p:spPr>
            <a:xfrm>
              <a:off x="54864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33">
              <a:extLst>
                <a:ext uri="{FF2B5EF4-FFF2-40B4-BE49-F238E27FC236}">
                  <a16:creationId xmlns:a16="http://schemas.microsoft.com/office/drawing/2014/main" id="{AF5D3CAB-9963-6C10-639F-AB04D1B953B8}"/>
                </a:ext>
              </a:extLst>
            </p:cNvPr>
            <p:cNvCxnSpPr/>
            <p:nvPr userDrawn="1"/>
          </p:nvCxnSpPr>
          <p:spPr>
            <a:xfrm>
              <a:off x="36118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33">
              <a:extLst>
                <a:ext uri="{FF2B5EF4-FFF2-40B4-BE49-F238E27FC236}">
                  <a16:creationId xmlns:a16="http://schemas.microsoft.com/office/drawing/2014/main" id="{AD971938-052E-A925-6360-A2FB2FCEB9B0}"/>
                </a:ext>
              </a:extLst>
            </p:cNvPr>
            <p:cNvCxnSpPr/>
            <p:nvPr userDrawn="1"/>
          </p:nvCxnSpPr>
          <p:spPr>
            <a:xfrm>
              <a:off x="33375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33">
              <a:extLst>
                <a:ext uri="{FF2B5EF4-FFF2-40B4-BE49-F238E27FC236}">
                  <a16:creationId xmlns:a16="http://schemas.microsoft.com/office/drawing/2014/main" id="{01D49A2F-2666-A4F2-BF5C-1BBFC485C900}"/>
                </a:ext>
              </a:extLst>
            </p:cNvPr>
            <p:cNvCxnSpPr/>
            <p:nvPr userDrawn="1"/>
          </p:nvCxnSpPr>
          <p:spPr>
            <a:xfrm>
              <a:off x="2240280" y="-208906"/>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3">
              <a:extLst>
                <a:ext uri="{FF2B5EF4-FFF2-40B4-BE49-F238E27FC236}">
                  <a16:creationId xmlns:a16="http://schemas.microsoft.com/office/drawing/2014/main" id="{5BA34920-F5CB-F28E-568B-BBD6718827D7}"/>
                </a:ext>
              </a:extLst>
            </p:cNvPr>
            <p:cNvCxnSpPr/>
            <p:nvPr userDrawn="1"/>
          </p:nvCxnSpPr>
          <p:spPr>
            <a:xfrm>
              <a:off x="1965960" y="-21208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3">
              <a:extLst>
                <a:ext uri="{FF2B5EF4-FFF2-40B4-BE49-F238E27FC236}">
                  <a16:creationId xmlns:a16="http://schemas.microsoft.com/office/drawing/2014/main" id="{62213322-9CA9-FC4E-9B00-027A4BCBDD3C}"/>
                </a:ext>
              </a:extLst>
            </p:cNvPr>
            <p:cNvCxnSpPr/>
            <p:nvPr userDrawn="1"/>
          </p:nvCxnSpPr>
          <p:spPr>
            <a:xfrm>
              <a:off x="49834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3">
              <a:extLst>
                <a:ext uri="{FF2B5EF4-FFF2-40B4-BE49-F238E27FC236}">
                  <a16:creationId xmlns:a16="http://schemas.microsoft.com/office/drawing/2014/main" id="{A228C6CF-1888-25FB-9722-586A4130E0AC}"/>
                </a:ext>
              </a:extLst>
            </p:cNvPr>
            <p:cNvCxnSpPr/>
            <p:nvPr userDrawn="1"/>
          </p:nvCxnSpPr>
          <p:spPr>
            <a:xfrm>
              <a:off x="47091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33">
              <a:extLst>
                <a:ext uri="{FF2B5EF4-FFF2-40B4-BE49-F238E27FC236}">
                  <a16:creationId xmlns:a16="http://schemas.microsoft.com/office/drawing/2014/main" id="{92D2246B-7F81-36F0-3DB6-01E813133D64}"/>
                </a:ext>
              </a:extLst>
            </p:cNvPr>
            <p:cNvCxnSpPr/>
            <p:nvPr userDrawn="1"/>
          </p:nvCxnSpPr>
          <p:spPr>
            <a:xfrm>
              <a:off x="63550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3">
              <a:extLst>
                <a:ext uri="{FF2B5EF4-FFF2-40B4-BE49-F238E27FC236}">
                  <a16:creationId xmlns:a16="http://schemas.microsoft.com/office/drawing/2014/main" id="{4B07B0CF-AED1-5642-EB22-50CFDA45B4FD}"/>
                </a:ext>
              </a:extLst>
            </p:cNvPr>
            <p:cNvCxnSpPr/>
            <p:nvPr userDrawn="1"/>
          </p:nvCxnSpPr>
          <p:spPr>
            <a:xfrm>
              <a:off x="60807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5">
              <a:extLst>
                <a:ext uri="{FF2B5EF4-FFF2-40B4-BE49-F238E27FC236}">
                  <a16:creationId xmlns:a16="http://schemas.microsoft.com/office/drawing/2014/main" id="{0F9FEE78-2341-7B3C-8A51-548415C01303}"/>
                </a:ext>
              </a:extLst>
            </p:cNvPr>
            <p:cNvCxnSpPr/>
            <p:nvPr userDrawn="1"/>
          </p:nvCxnSpPr>
          <p:spPr>
            <a:xfrm>
              <a:off x="74523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5">
              <a:extLst>
                <a:ext uri="{FF2B5EF4-FFF2-40B4-BE49-F238E27FC236}">
                  <a16:creationId xmlns:a16="http://schemas.microsoft.com/office/drawing/2014/main" id="{3388EA72-C54D-DD64-F0DB-F420CE373166}"/>
                </a:ext>
              </a:extLst>
            </p:cNvPr>
            <p:cNvCxnSpPr>
              <a:cxnSpLocks/>
            </p:cNvCxnSpPr>
            <p:nvPr userDrawn="1"/>
          </p:nvCxnSpPr>
          <p:spPr>
            <a:xfrm>
              <a:off x="7726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4">
              <a:extLst>
                <a:ext uri="{FF2B5EF4-FFF2-40B4-BE49-F238E27FC236}">
                  <a16:creationId xmlns:a16="http://schemas.microsoft.com/office/drawing/2014/main" id="{675F87B8-D92D-D7EB-4F2F-26766074D029}"/>
                </a:ext>
              </a:extLst>
            </p:cNvPr>
            <p:cNvCxnSpPr/>
            <p:nvPr userDrawn="1"/>
          </p:nvCxnSpPr>
          <p:spPr>
            <a:xfrm>
              <a:off x="484632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5">
              <a:extLst>
                <a:ext uri="{FF2B5EF4-FFF2-40B4-BE49-F238E27FC236}">
                  <a16:creationId xmlns:a16="http://schemas.microsoft.com/office/drawing/2014/main" id="{E64D2C0D-A50F-A500-BBE5-6A30261398DB}"/>
                </a:ext>
              </a:extLst>
            </p:cNvPr>
            <p:cNvCxnSpPr>
              <a:cxnSpLocks/>
            </p:cNvCxnSpPr>
            <p:nvPr userDrawn="1"/>
          </p:nvCxnSpPr>
          <p:spPr>
            <a:xfrm>
              <a:off x="8869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3">
              <a:extLst>
                <a:ext uri="{FF2B5EF4-FFF2-40B4-BE49-F238E27FC236}">
                  <a16:creationId xmlns:a16="http://schemas.microsoft.com/office/drawing/2014/main" id="{90C4A0D7-F5B2-A0A7-8069-9AC046F4D83A}"/>
                </a:ext>
              </a:extLst>
            </p:cNvPr>
            <p:cNvCxnSpPr/>
            <p:nvPr userDrawn="1"/>
          </p:nvCxnSpPr>
          <p:spPr>
            <a:xfrm>
              <a:off x="8229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3">
              <a:extLst>
                <a:ext uri="{FF2B5EF4-FFF2-40B4-BE49-F238E27FC236}">
                  <a16:creationId xmlns:a16="http://schemas.microsoft.com/office/drawing/2014/main" id="{E2AF96A4-EB0E-9A04-A68F-79D1C378CD2C}"/>
                </a:ext>
              </a:extLst>
            </p:cNvPr>
            <p:cNvCxnSpPr>
              <a:cxnSpLocks/>
            </p:cNvCxnSpPr>
            <p:nvPr userDrawn="1"/>
          </p:nvCxnSpPr>
          <p:spPr>
            <a:xfrm>
              <a:off x="54864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3">
              <a:extLst>
                <a:ext uri="{FF2B5EF4-FFF2-40B4-BE49-F238E27FC236}">
                  <a16:creationId xmlns:a16="http://schemas.microsoft.com/office/drawing/2014/main" id="{E9250802-3351-94D1-7573-F33E7F1A6FA4}"/>
                </a:ext>
              </a:extLst>
            </p:cNvPr>
            <p:cNvCxnSpPr/>
            <p:nvPr userDrawn="1"/>
          </p:nvCxnSpPr>
          <p:spPr>
            <a:xfrm>
              <a:off x="36118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3">
              <a:extLst>
                <a:ext uri="{FF2B5EF4-FFF2-40B4-BE49-F238E27FC236}">
                  <a16:creationId xmlns:a16="http://schemas.microsoft.com/office/drawing/2014/main" id="{B34C5AAA-4D0D-E0EB-2523-AB5C2F39F98A}"/>
                </a:ext>
              </a:extLst>
            </p:cNvPr>
            <p:cNvCxnSpPr/>
            <p:nvPr userDrawn="1"/>
          </p:nvCxnSpPr>
          <p:spPr>
            <a:xfrm>
              <a:off x="33375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3">
              <a:extLst>
                <a:ext uri="{FF2B5EF4-FFF2-40B4-BE49-F238E27FC236}">
                  <a16:creationId xmlns:a16="http://schemas.microsoft.com/office/drawing/2014/main" id="{33CDA4E8-2203-E5B4-FD0E-45E16F8CE14B}"/>
                </a:ext>
              </a:extLst>
            </p:cNvPr>
            <p:cNvCxnSpPr/>
            <p:nvPr userDrawn="1"/>
          </p:nvCxnSpPr>
          <p:spPr>
            <a:xfrm>
              <a:off x="2240280" y="5253237"/>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3">
              <a:extLst>
                <a:ext uri="{FF2B5EF4-FFF2-40B4-BE49-F238E27FC236}">
                  <a16:creationId xmlns:a16="http://schemas.microsoft.com/office/drawing/2014/main" id="{E376157C-BC10-4CC6-F754-80D8793314EF}"/>
                </a:ext>
              </a:extLst>
            </p:cNvPr>
            <p:cNvCxnSpPr/>
            <p:nvPr userDrawn="1"/>
          </p:nvCxnSpPr>
          <p:spPr>
            <a:xfrm>
              <a:off x="1965960" y="525006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a:extLst>
                <a:ext uri="{FF2B5EF4-FFF2-40B4-BE49-F238E27FC236}">
                  <a16:creationId xmlns:a16="http://schemas.microsoft.com/office/drawing/2014/main" id="{5418AF75-AA56-B1F2-F73E-D7DEB9EB85D1}"/>
                </a:ext>
              </a:extLst>
            </p:cNvPr>
            <p:cNvCxnSpPr/>
            <p:nvPr userDrawn="1"/>
          </p:nvCxnSpPr>
          <p:spPr>
            <a:xfrm>
              <a:off x="49834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3">
              <a:extLst>
                <a:ext uri="{FF2B5EF4-FFF2-40B4-BE49-F238E27FC236}">
                  <a16:creationId xmlns:a16="http://schemas.microsoft.com/office/drawing/2014/main" id="{69730BC0-C533-AC3A-8E62-B93EAC83095F}"/>
                </a:ext>
              </a:extLst>
            </p:cNvPr>
            <p:cNvCxnSpPr/>
            <p:nvPr userDrawn="1"/>
          </p:nvCxnSpPr>
          <p:spPr>
            <a:xfrm>
              <a:off x="47091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3">
              <a:extLst>
                <a:ext uri="{FF2B5EF4-FFF2-40B4-BE49-F238E27FC236}">
                  <a16:creationId xmlns:a16="http://schemas.microsoft.com/office/drawing/2014/main" id="{642D960F-2785-3AE7-3AD2-6136315C6BBD}"/>
                </a:ext>
              </a:extLst>
            </p:cNvPr>
            <p:cNvCxnSpPr/>
            <p:nvPr userDrawn="1"/>
          </p:nvCxnSpPr>
          <p:spPr>
            <a:xfrm>
              <a:off x="63550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3">
              <a:extLst>
                <a:ext uri="{FF2B5EF4-FFF2-40B4-BE49-F238E27FC236}">
                  <a16:creationId xmlns:a16="http://schemas.microsoft.com/office/drawing/2014/main" id="{DABDE10F-A982-193B-08DA-283E5F673E24}"/>
                </a:ext>
              </a:extLst>
            </p:cNvPr>
            <p:cNvCxnSpPr/>
            <p:nvPr userDrawn="1"/>
          </p:nvCxnSpPr>
          <p:spPr>
            <a:xfrm>
              <a:off x="60807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5">
              <a:extLst>
                <a:ext uri="{FF2B5EF4-FFF2-40B4-BE49-F238E27FC236}">
                  <a16:creationId xmlns:a16="http://schemas.microsoft.com/office/drawing/2014/main" id="{8FBC5AED-5D3A-8CC7-63CF-6E2A507F87D5}"/>
                </a:ext>
              </a:extLst>
            </p:cNvPr>
            <p:cNvCxnSpPr/>
            <p:nvPr userDrawn="1"/>
          </p:nvCxnSpPr>
          <p:spPr>
            <a:xfrm>
              <a:off x="74523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5">
              <a:extLst>
                <a:ext uri="{FF2B5EF4-FFF2-40B4-BE49-F238E27FC236}">
                  <a16:creationId xmlns:a16="http://schemas.microsoft.com/office/drawing/2014/main" id="{280EADFD-2702-AEBB-F6F3-6D25C6060500}"/>
                </a:ext>
              </a:extLst>
            </p:cNvPr>
            <p:cNvCxnSpPr>
              <a:cxnSpLocks/>
            </p:cNvCxnSpPr>
            <p:nvPr userDrawn="1"/>
          </p:nvCxnSpPr>
          <p:spPr>
            <a:xfrm>
              <a:off x="7726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26">
              <a:extLst>
                <a:ext uri="{FF2B5EF4-FFF2-40B4-BE49-F238E27FC236}">
                  <a16:creationId xmlns:a16="http://schemas.microsoft.com/office/drawing/2014/main" id="{B357606E-8792-167E-D813-6EF3E64C36C4}"/>
                </a:ext>
              </a:extLst>
            </p:cNvPr>
            <p:cNvCxnSpPr/>
            <p:nvPr userDrawn="1"/>
          </p:nvCxnSpPr>
          <p:spPr>
            <a:xfrm rot="5400000">
              <a:off x="-155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26">
              <a:extLst>
                <a:ext uri="{FF2B5EF4-FFF2-40B4-BE49-F238E27FC236}">
                  <a16:creationId xmlns:a16="http://schemas.microsoft.com/office/drawing/2014/main" id="{98B50717-675B-CCF1-7A35-6DEF20461AAA}"/>
                </a:ext>
              </a:extLst>
            </p:cNvPr>
            <p:cNvCxnSpPr/>
            <p:nvPr userDrawn="1"/>
          </p:nvCxnSpPr>
          <p:spPr>
            <a:xfrm rot="5400000">
              <a:off x="-155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26">
              <a:extLst>
                <a:ext uri="{FF2B5EF4-FFF2-40B4-BE49-F238E27FC236}">
                  <a16:creationId xmlns:a16="http://schemas.microsoft.com/office/drawing/2014/main" id="{888A70C9-0A72-DCBF-320E-4610262CECC1}"/>
                </a:ext>
              </a:extLst>
            </p:cNvPr>
            <p:cNvCxnSpPr/>
            <p:nvPr userDrawn="1"/>
          </p:nvCxnSpPr>
          <p:spPr>
            <a:xfrm rot="5400000">
              <a:off x="-155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6">
              <a:extLst>
                <a:ext uri="{FF2B5EF4-FFF2-40B4-BE49-F238E27FC236}">
                  <a16:creationId xmlns:a16="http://schemas.microsoft.com/office/drawing/2014/main" id="{B59127BC-33E1-7BD1-2D8F-30D215AFC8FC}"/>
                </a:ext>
              </a:extLst>
            </p:cNvPr>
            <p:cNvCxnSpPr/>
            <p:nvPr userDrawn="1"/>
          </p:nvCxnSpPr>
          <p:spPr>
            <a:xfrm rot="5400000">
              <a:off x="-155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6">
              <a:extLst>
                <a:ext uri="{FF2B5EF4-FFF2-40B4-BE49-F238E27FC236}">
                  <a16:creationId xmlns:a16="http://schemas.microsoft.com/office/drawing/2014/main" id="{57D1F386-CA5B-3F5B-43A8-BC82F253139E}"/>
                </a:ext>
              </a:extLst>
            </p:cNvPr>
            <p:cNvCxnSpPr/>
            <p:nvPr userDrawn="1"/>
          </p:nvCxnSpPr>
          <p:spPr>
            <a:xfrm rot="5400000">
              <a:off x="-155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6">
              <a:extLst>
                <a:ext uri="{FF2B5EF4-FFF2-40B4-BE49-F238E27FC236}">
                  <a16:creationId xmlns:a16="http://schemas.microsoft.com/office/drawing/2014/main" id="{6787CE2F-3C04-524D-1D72-425E1CCAB22F}"/>
                </a:ext>
              </a:extLst>
            </p:cNvPr>
            <p:cNvCxnSpPr/>
            <p:nvPr userDrawn="1"/>
          </p:nvCxnSpPr>
          <p:spPr>
            <a:xfrm rot="5400000">
              <a:off x="-155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26">
              <a:extLst>
                <a:ext uri="{FF2B5EF4-FFF2-40B4-BE49-F238E27FC236}">
                  <a16:creationId xmlns:a16="http://schemas.microsoft.com/office/drawing/2014/main" id="{803CE9D5-63F9-438E-A56D-01921451D239}"/>
                </a:ext>
              </a:extLst>
            </p:cNvPr>
            <p:cNvCxnSpPr/>
            <p:nvPr userDrawn="1"/>
          </p:nvCxnSpPr>
          <p:spPr>
            <a:xfrm rot="5400000">
              <a:off x="-155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26">
              <a:extLst>
                <a:ext uri="{FF2B5EF4-FFF2-40B4-BE49-F238E27FC236}">
                  <a16:creationId xmlns:a16="http://schemas.microsoft.com/office/drawing/2014/main" id="{325E7B88-B14E-9722-BE97-C6A0772AC50F}"/>
                </a:ext>
              </a:extLst>
            </p:cNvPr>
            <p:cNvCxnSpPr>
              <a:cxnSpLocks/>
            </p:cNvCxnSpPr>
            <p:nvPr userDrawn="1"/>
          </p:nvCxnSpPr>
          <p:spPr>
            <a:xfrm rot="5400000">
              <a:off x="-155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26">
              <a:extLst>
                <a:ext uri="{FF2B5EF4-FFF2-40B4-BE49-F238E27FC236}">
                  <a16:creationId xmlns:a16="http://schemas.microsoft.com/office/drawing/2014/main" id="{04387835-0973-9EE9-A7F5-54654B24ED00}"/>
                </a:ext>
              </a:extLst>
            </p:cNvPr>
            <p:cNvCxnSpPr/>
            <p:nvPr userDrawn="1"/>
          </p:nvCxnSpPr>
          <p:spPr>
            <a:xfrm rot="5400000">
              <a:off x="-155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26">
              <a:extLst>
                <a:ext uri="{FF2B5EF4-FFF2-40B4-BE49-F238E27FC236}">
                  <a16:creationId xmlns:a16="http://schemas.microsoft.com/office/drawing/2014/main" id="{5EC87174-CD7D-4FD7-E5A9-9776B071835C}"/>
                </a:ext>
              </a:extLst>
            </p:cNvPr>
            <p:cNvCxnSpPr/>
            <p:nvPr userDrawn="1"/>
          </p:nvCxnSpPr>
          <p:spPr>
            <a:xfrm rot="5400000">
              <a:off x="-155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26">
              <a:extLst>
                <a:ext uri="{FF2B5EF4-FFF2-40B4-BE49-F238E27FC236}">
                  <a16:creationId xmlns:a16="http://schemas.microsoft.com/office/drawing/2014/main" id="{65E91331-5EC6-99E6-E6ED-E159983A3F56}"/>
                </a:ext>
              </a:extLst>
            </p:cNvPr>
            <p:cNvCxnSpPr/>
            <p:nvPr userDrawn="1"/>
          </p:nvCxnSpPr>
          <p:spPr>
            <a:xfrm rot="5400000">
              <a:off x="-155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26">
              <a:extLst>
                <a:ext uri="{FF2B5EF4-FFF2-40B4-BE49-F238E27FC236}">
                  <a16:creationId xmlns:a16="http://schemas.microsoft.com/office/drawing/2014/main" id="{E5E19E04-3D82-CC33-D9D3-2166C598BE19}"/>
                </a:ext>
              </a:extLst>
            </p:cNvPr>
            <p:cNvCxnSpPr/>
            <p:nvPr userDrawn="1"/>
          </p:nvCxnSpPr>
          <p:spPr>
            <a:xfrm rot="5400000">
              <a:off x="9299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26">
              <a:extLst>
                <a:ext uri="{FF2B5EF4-FFF2-40B4-BE49-F238E27FC236}">
                  <a16:creationId xmlns:a16="http://schemas.microsoft.com/office/drawing/2014/main" id="{FB096479-5F01-4EE1-E560-3C2B5B07A5E7}"/>
                </a:ext>
              </a:extLst>
            </p:cNvPr>
            <p:cNvCxnSpPr/>
            <p:nvPr userDrawn="1"/>
          </p:nvCxnSpPr>
          <p:spPr>
            <a:xfrm rot="5400000">
              <a:off x="9299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26">
              <a:extLst>
                <a:ext uri="{FF2B5EF4-FFF2-40B4-BE49-F238E27FC236}">
                  <a16:creationId xmlns:a16="http://schemas.microsoft.com/office/drawing/2014/main" id="{FF55E280-729A-E13D-9F3F-9DE6AF9A4AE1}"/>
                </a:ext>
              </a:extLst>
            </p:cNvPr>
            <p:cNvCxnSpPr/>
            <p:nvPr userDrawn="1"/>
          </p:nvCxnSpPr>
          <p:spPr>
            <a:xfrm rot="5400000">
              <a:off x="9299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26">
              <a:extLst>
                <a:ext uri="{FF2B5EF4-FFF2-40B4-BE49-F238E27FC236}">
                  <a16:creationId xmlns:a16="http://schemas.microsoft.com/office/drawing/2014/main" id="{197E10AE-B7BB-F0AB-0AC7-D72F8F0DD47E}"/>
                </a:ext>
              </a:extLst>
            </p:cNvPr>
            <p:cNvCxnSpPr/>
            <p:nvPr userDrawn="1"/>
          </p:nvCxnSpPr>
          <p:spPr>
            <a:xfrm rot="5400000">
              <a:off x="9299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26">
              <a:extLst>
                <a:ext uri="{FF2B5EF4-FFF2-40B4-BE49-F238E27FC236}">
                  <a16:creationId xmlns:a16="http://schemas.microsoft.com/office/drawing/2014/main" id="{AAFAA7EE-D768-F523-7EA4-DE7CC5F7ECAA}"/>
                </a:ext>
              </a:extLst>
            </p:cNvPr>
            <p:cNvCxnSpPr/>
            <p:nvPr userDrawn="1"/>
          </p:nvCxnSpPr>
          <p:spPr>
            <a:xfrm rot="5400000">
              <a:off x="9299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26">
              <a:extLst>
                <a:ext uri="{FF2B5EF4-FFF2-40B4-BE49-F238E27FC236}">
                  <a16:creationId xmlns:a16="http://schemas.microsoft.com/office/drawing/2014/main" id="{676BF075-D5E6-3AAA-3B44-756ED5FD5F2A}"/>
                </a:ext>
              </a:extLst>
            </p:cNvPr>
            <p:cNvCxnSpPr/>
            <p:nvPr userDrawn="1"/>
          </p:nvCxnSpPr>
          <p:spPr>
            <a:xfrm rot="5400000">
              <a:off x="9299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26">
              <a:extLst>
                <a:ext uri="{FF2B5EF4-FFF2-40B4-BE49-F238E27FC236}">
                  <a16:creationId xmlns:a16="http://schemas.microsoft.com/office/drawing/2014/main" id="{85F019E1-3D3D-7002-3B98-58B167E1EDEB}"/>
                </a:ext>
              </a:extLst>
            </p:cNvPr>
            <p:cNvCxnSpPr/>
            <p:nvPr userDrawn="1"/>
          </p:nvCxnSpPr>
          <p:spPr>
            <a:xfrm rot="5400000">
              <a:off x="9299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26">
              <a:extLst>
                <a:ext uri="{FF2B5EF4-FFF2-40B4-BE49-F238E27FC236}">
                  <a16:creationId xmlns:a16="http://schemas.microsoft.com/office/drawing/2014/main" id="{B6A2722A-FFFF-B515-E471-B8618A654169}"/>
                </a:ext>
              </a:extLst>
            </p:cNvPr>
            <p:cNvCxnSpPr>
              <a:cxnSpLocks/>
            </p:cNvCxnSpPr>
            <p:nvPr userDrawn="1"/>
          </p:nvCxnSpPr>
          <p:spPr>
            <a:xfrm rot="5400000">
              <a:off x="9299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26">
              <a:extLst>
                <a:ext uri="{FF2B5EF4-FFF2-40B4-BE49-F238E27FC236}">
                  <a16:creationId xmlns:a16="http://schemas.microsoft.com/office/drawing/2014/main" id="{9DDF3219-F882-5738-A981-77FF5007B743}"/>
                </a:ext>
              </a:extLst>
            </p:cNvPr>
            <p:cNvCxnSpPr/>
            <p:nvPr userDrawn="1"/>
          </p:nvCxnSpPr>
          <p:spPr>
            <a:xfrm rot="5400000">
              <a:off x="9299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26">
              <a:extLst>
                <a:ext uri="{FF2B5EF4-FFF2-40B4-BE49-F238E27FC236}">
                  <a16:creationId xmlns:a16="http://schemas.microsoft.com/office/drawing/2014/main" id="{CDCC877C-F565-C27A-B85B-0CDF97A2070C}"/>
                </a:ext>
              </a:extLst>
            </p:cNvPr>
            <p:cNvCxnSpPr/>
            <p:nvPr userDrawn="1"/>
          </p:nvCxnSpPr>
          <p:spPr>
            <a:xfrm rot="5400000">
              <a:off x="9299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26">
              <a:extLst>
                <a:ext uri="{FF2B5EF4-FFF2-40B4-BE49-F238E27FC236}">
                  <a16:creationId xmlns:a16="http://schemas.microsoft.com/office/drawing/2014/main" id="{59F5E319-556D-DCAF-A966-8C1FA98C5A76}"/>
                </a:ext>
              </a:extLst>
            </p:cNvPr>
            <p:cNvCxnSpPr/>
            <p:nvPr userDrawn="1"/>
          </p:nvCxnSpPr>
          <p:spPr>
            <a:xfrm rot="5400000">
              <a:off x="9299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33">
              <a:extLst>
                <a:ext uri="{FF2B5EF4-FFF2-40B4-BE49-F238E27FC236}">
                  <a16:creationId xmlns:a16="http://schemas.microsoft.com/office/drawing/2014/main" id="{E40AC7CB-46F3-25E3-7B35-E8702FEABF64}"/>
                </a:ext>
              </a:extLst>
            </p:cNvPr>
            <p:cNvCxnSpPr>
              <a:cxnSpLocks/>
            </p:cNvCxnSpPr>
            <p:nvPr userDrawn="1"/>
          </p:nvCxnSpPr>
          <p:spPr>
            <a:xfrm>
              <a:off x="27432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33">
              <a:extLst>
                <a:ext uri="{FF2B5EF4-FFF2-40B4-BE49-F238E27FC236}">
                  <a16:creationId xmlns:a16="http://schemas.microsoft.com/office/drawing/2014/main" id="{989A3059-AA51-F844-38E5-F1DDA9DA4B26}"/>
                </a:ext>
              </a:extLst>
            </p:cNvPr>
            <p:cNvCxnSpPr>
              <a:cxnSpLocks/>
            </p:cNvCxnSpPr>
            <p:nvPr userDrawn="1"/>
          </p:nvCxnSpPr>
          <p:spPr>
            <a:xfrm>
              <a:off x="27432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15D1755-C327-B238-74D9-EB8F4ECBD420}"/>
              </a:ext>
            </a:extLst>
          </p:cNvPr>
          <p:cNvSpPr>
            <a:spLocks noGrp="1"/>
          </p:cNvSpPr>
          <p:nvPr>
            <p:ph type="title"/>
          </p:nvPr>
        </p:nvSpPr>
        <p:spPr>
          <a:xfrm>
            <a:off x="731520" y="381000"/>
            <a:ext cx="7376160" cy="792480"/>
          </a:xfrm>
        </p:spPr>
        <p:txBody>
          <a:bodyPr/>
          <a:lstStyle>
            <a:lvl1pPr>
              <a:defRPr sz="2933">
                <a:solidFill>
                  <a:schemeClr val="accent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D79DB0E9-2BDA-F469-1DB9-9215414CCD99}"/>
              </a:ext>
            </a:extLst>
          </p:cNvPr>
          <p:cNvSpPr>
            <a:spLocks noGrp="1"/>
          </p:cNvSpPr>
          <p:nvPr>
            <p:ph type="body" sz="quarter" idx="10"/>
          </p:nvPr>
        </p:nvSpPr>
        <p:spPr>
          <a:xfrm>
            <a:off x="731520" y="1538817"/>
            <a:ext cx="7376160" cy="4938183"/>
          </a:xfrm>
        </p:spPr>
        <p:txBody>
          <a:bodyPr/>
          <a:lstStyle>
            <a:lvl1pPr>
              <a:buClr>
                <a:schemeClr val="accent1"/>
              </a:buClr>
              <a:defRPr>
                <a:solidFill>
                  <a:schemeClr val="tx2"/>
                </a:solidFill>
              </a:defRPr>
            </a:lvl1pPr>
            <a:lvl2pPr>
              <a:buClr>
                <a:schemeClr val="accent1"/>
              </a:buClr>
              <a:defRPr>
                <a:solidFill>
                  <a:schemeClr val="tx2"/>
                </a:solidFill>
              </a:defRPr>
            </a:lvl2pPr>
            <a:lvl3pPr>
              <a:buClr>
                <a:schemeClr val="accent1"/>
              </a:buClr>
              <a:defRPr>
                <a:solidFill>
                  <a:schemeClr val="tx2"/>
                </a:solidFill>
              </a:defRPr>
            </a:lvl3pPr>
            <a:lvl4pPr>
              <a:buClr>
                <a:schemeClr val="accent1"/>
              </a:buClr>
              <a:defRPr>
                <a:solidFill>
                  <a:schemeClr val="tx2"/>
                </a:solidFill>
              </a:defRPr>
            </a:lvl4pPr>
            <a:lvl5pPr>
              <a:buClr>
                <a:schemeClr val="accent1"/>
              </a:buCl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Logo Lockup">
            <a:extLst>
              <a:ext uri="{FF2B5EF4-FFF2-40B4-BE49-F238E27FC236}">
                <a16:creationId xmlns:a16="http://schemas.microsoft.com/office/drawing/2014/main" id="{8729F275-0ABC-21A3-5853-CA3C315819FA}"/>
              </a:ext>
            </a:extLst>
          </p:cNvPr>
          <p:cNvGrpSpPr>
            <a:grpSpLocks noChangeAspect="1"/>
          </p:cNvGrpSpPr>
          <p:nvPr userDrawn="1"/>
        </p:nvGrpSpPr>
        <p:grpSpPr>
          <a:xfrm>
            <a:off x="8778240" y="320040"/>
            <a:ext cx="3048000" cy="646552"/>
            <a:chOff x="1215152" y="1828655"/>
            <a:chExt cx="6722532" cy="1426027"/>
          </a:xfrm>
          <a:solidFill>
            <a:schemeClr val="bg1"/>
          </a:solidFill>
        </p:grpSpPr>
        <p:pic>
          <p:nvPicPr>
            <p:cNvPr id="10" name="connect.">
              <a:extLst>
                <a:ext uri="{FF2B5EF4-FFF2-40B4-BE49-F238E27FC236}">
                  <a16:creationId xmlns:a16="http://schemas.microsoft.com/office/drawing/2014/main" id="{B822B917-D8B6-3543-44BD-FB558958B6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688260" y="2868514"/>
              <a:ext cx="2249424" cy="386168"/>
            </a:xfrm>
            <a:prstGeom prst="rect">
              <a:avLst/>
            </a:prstGeom>
          </p:spPr>
        </p:pic>
        <p:pic>
          <p:nvPicPr>
            <p:cNvPr id="11" name="2023">
              <a:extLst>
                <a:ext uri="{FF2B5EF4-FFF2-40B4-BE49-F238E27FC236}">
                  <a16:creationId xmlns:a16="http://schemas.microsoft.com/office/drawing/2014/main" id="{792E3E9A-1320-C0CC-F650-8BD320E12ED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240637" y="2068117"/>
              <a:ext cx="1688211" cy="592074"/>
            </a:xfrm>
            <a:prstGeom prst="rect">
              <a:avLst/>
            </a:prstGeom>
          </p:spPr>
        </p:pic>
        <p:pic>
          <p:nvPicPr>
            <p:cNvPr id="12" name="exchange">
              <a:extLst>
                <a:ext uri="{FF2B5EF4-FFF2-40B4-BE49-F238E27FC236}">
                  <a16:creationId xmlns:a16="http://schemas.microsoft.com/office/drawing/2014/main" id="{943CF1B1-ED82-85E6-4C12-451A02043A6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215152" y="1828655"/>
              <a:ext cx="4928616" cy="1072134"/>
            </a:xfrm>
            <a:prstGeom prst="rect">
              <a:avLst/>
            </a:prstGeom>
          </p:spPr>
        </p:pic>
      </p:grpSp>
      <p:sp>
        <p:nvSpPr>
          <p:cNvPr id="8" name="Picture Placeholder 7">
            <a:extLst>
              <a:ext uri="{FF2B5EF4-FFF2-40B4-BE49-F238E27FC236}">
                <a16:creationId xmlns:a16="http://schemas.microsoft.com/office/drawing/2014/main" id="{9CDBB7C9-1346-0D1C-EFDE-6E4462A2D47F}"/>
              </a:ext>
            </a:extLst>
          </p:cNvPr>
          <p:cNvSpPr>
            <a:spLocks noGrp="1"/>
          </p:cNvSpPr>
          <p:nvPr>
            <p:ph type="pic" sz="quarter" idx="11"/>
          </p:nvPr>
        </p:nvSpPr>
        <p:spPr>
          <a:xfrm>
            <a:off x="8473440" y="0"/>
            <a:ext cx="3718560" cy="6858000"/>
          </a:xfrm>
          <a:solidFill>
            <a:schemeClr val="bg2">
              <a:lumMod val="50000"/>
            </a:schemeClr>
          </a:solidFill>
        </p:spPr>
        <p:txBody>
          <a:bodyPr anchor="ctr" anchorCtr="1"/>
          <a:lstStyle>
            <a:lvl1pPr marL="0" indent="0">
              <a:buNone/>
              <a:defRPr/>
            </a:lvl1pPr>
          </a:lstStyle>
          <a:p>
            <a:endParaRPr lang="en-US"/>
          </a:p>
        </p:txBody>
      </p:sp>
    </p:spTree>
    <p:custDataLst>
      <p:tags r:id="rId1"/>
    </p:custDataLst>
    <p:extLst>
      <p:ext uri="{BB962C8B-B14F-4D97-AF65-F5344CB8AC3E}">
        <p14:creationId xmlns:p14="http://schemas.microsoft.com/office/powerpoint/2010/main" val="1317300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hem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A47BC-16E0-8D58-B0BD-572CE5551C53}"/>
              </a:ext>
            </a:extLst>
          </p:cNvPr>
          <p:cNvSpPr>
            <a:spLocks noGrp="1"/>
          </p:cNvSpPr>
          <p:nvPr userDrawn="1">
            <p:ph type="ctrTitle" hasCustomPrompt="1"/>
          </p:nvPr>
        </p:nvSpPr>
        <p:spPr>
          <a:xfrm>
            <a:off x="1620203" y="4404360"/>
            <a:ext cx="8951595" cy="1219200"/>
          </a:xfrm>
        </p:spPr>
        <p:txBody>
          <a:bodyPr lIns="0" tIns="0" rIns="0" bIns="0" anchor="ctr" anchorCtr="0">
            <a:noAutofit/>
          </a:bodyPr>
          <a:lstStyle>
            <a:lvl1pPr algn="r">
              <a:spcBef>
                <a:spcPts val="1200"/>
              </a:spcBef>
              <a:defRPr sz="2800" b="1">
                <a:solidFill>
                  <a:schemeClr val="bg1"/>
                </a:solidFill>
                <a:latin typeface="+mn-lt"/>
              </a:defRPr>
            </a:lvl1pPr>
          </a:lstStyle>
          <a:p>
            <a:r>
              <a:rPr lang="en-US" dirty="0"/>
              <a:t>Date </a:t>
            </a:r>
            <a:r>
              <a:rPr lang="en-US" sz="2800" dirty="0">
                <a:solidFill>
                  <a:srgbClr val="FFFFFF"/>
                </a:solidFill>
                <a:latin typeface="Arial"/>
                <a:cs typeface="Arial"/>
              </a:rPr>
              <a:t>•</a:t>
            </a:r>
            <a:r>
              <a:rPr lang="en-US" dirty="0"/>
              <a:t> City, State</a:t>
            </a:r>
          </a:p>
        </p:txBody>
      </p:sp>
      <p:pic>
        <p:nvPicPr>
          <p:cNvPr id="4" name="Graphic 3">
            <a:extLst>
              <a:ext uri="{FF2B5EF4-FFF2-40B4-BE49-F238E27FC236}">
                <a16:creationId xmlns:a16="http://schemas.microsoft.com/office/drawing/2014/main" id="{133A62C8-13E4-5B58-BDD3-25EAECC08394}"/>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1389" y="6292841"/>
            <a:ext cx="1521127" cy="216000"/>
          </a:xfrm>
          <a:prstGeom prst="rect">
            <a:avLst/>
          </a:prstGeom>
        </p:spPr>
      </p:pic>
    </p:spTree>
    <p:custDataLst>
      <p:tags r:id="rId1"/>
    </p:custDataLst>
    <p:extLst>
      <p:ext uri="{BB962C8B-B14F-4D97-AF65-F5344CB8AC3E}">
        <p14:creationId xmlns:p14="http://schemas.microsoft.com/office/powerpoint/2010/main" val="203610784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Content Pic 3">
    <p:spTree>
      <p:nvGrpSpPr>
        <p:cNvPr id="1" name=""/>
        <p:cNvGrpSpPr/>
        <p:nvPr/>
      </p:nvGrpSpPr>
      <p:grpSpPr>
        <a:xfrm>
          <a:off x="0" y="0"/>
          <a:ext cx="0" cy="0"/>
          <a:chOff x="0" y="0"/>
          <a:chExt cx="0" cy="0"/>
        </a:xfrm>
      </p:grpSpPr>
      <p:grpSp>
        <p:nvGrpSpPr>
          <p:cNvPr id="5" name="Grid">
            <a:extLst>
              <a:ext uri="{FF2B5EF4-FFF2-40B4-BE49-F238E27FC236}">
                <a16:creationId xmlns:a16="http://schemas.microsoft.com/office/drawing/2014/main" id="{6CE4DD3F-21BA-EEFB-3412-38C3E4BA606B}"/>
              </a:ext>
            </a:extLst>
          </p:cNvPr>
          <p:cNvGrpSpPr/>
          <p:nvPr userDrawn="1"/>
        </p:nvGrpSpPr>
        <p:grpSpPr>
          <a:xfrm>
            <a:off x="-297264" y="-309033"/>
            <a:ext cx="12786528" cy="7493349"/>
            <a:chOff x="-222948" y="-231775"/>
            <a:chExt cx="9589896" cy="5620012"/>
          </a:xfrm>
        </p:grpSpPr>
        <p:cxnSp>
          <p:nvCxnSpPr>
            <p:cNvPr id="6" name="Gerade Verbindung 46">
              <a:extLst>
                <a:ext uri="{FF2B5EF4-FFF2-40B4-BE49-F238E27FC236}">
                  <a16:creationId xmlns:a16="http://schemas.microsoft.com/office/drawing/2014/main" id="{111FFD41-4D63-A487-CADF-CBFCB8323CB9}"/>
                </a:ext>
              </a:extLst>
            </p:cNvPr>
            <p:cNvCxnSpPr/>
            <p:nvPr userDrawn="1"/>
          </p:nvCxnSpPr>
          <p:spPr>
            <a:xfrm rot="5400000">
              <a:off x="9299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26">
              <a:extLst>
                <a:ext uri="{FF2B5EF4-FFF2-40B4-BE49-F238E27FC236}">
                  <a16:creationId xmlns:a16="http://schemas.microsoft.com/office/drawing/2014/main" id="{7DC59391-43E3-83DA-4327-03E24282E901}"/>
                </a:ext>
              </a:extLst>
            </p:cNvPr>
            <p:cNvCxnSpPr/>
            <p:nvPr userDrawn="1"/>
          </p:nvCxnSpPr>
          <p:spPr>
            <a:xfrm rot="5400000">
              <a:off x="-155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34">
              <a:extLst>
                <a:ext uri="{FF2B5EF4-FFF2-40B4-BE49-F238E27FC236}">
                  <a16:creationId xmlns:a16="http://schemas.microsoft.com/office/drawing/2014/main" id="{1130D451-FE39-BE31-E382-A50014402612}"/>
                </a:ext>
              </a:extLst>
            </p:cNvPr>
            <p:cNvCxnSpPr/>
            <p:nvPr userDrawn="1"/>
          </p:nvCxnSpPr>
          <p:spPr>
            <a:xfrm>
              <a:off x="484632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35">
              <a:extLst>
                <a:ext uri="{FF2B5EF4-FFF2-40B4-BE49-F238E27FC236}">
                  <a16:creationId xmlns:a16="http://schemas.microsoft.com/office/drawing/2014/main" id="{C7755524-81CE-91E6-4486-41E96F0312BF}"/>
                </a:ext>
              </a:extLst>
            </p:cNvPr>
            <p:cNvCxnSpPr>
              <a:cxnSpLocks/>
            </p:cNvCxnSpPr>
            <p:nvPr userDrawn="1"/>
          </p:nvCxnSpPr>
          <p:spPr>
            <a:xfrm>
              <a:off x="8869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33">
              <a:extLst>
                <a:ext uri="{FF2B5EF4-FFF2-40B4-BE49-F238E27FC236}">
                  <a16:creationId xmlns:a16="http://schemas.microsoft.com/office/drawing/2014/main" id="{F850C613-A38F-DA2C-4071-B7614B137930}"/>
                </a:ext>
              </a:extLst>
            </p:cNvPr>
            <p:cNvCxnSpPr/>
            <p:nvPr userDrawn="1"/>
          </p:nvCxnSpPr>
          <p:spPr>
            <a:xfrm>
              <a:off x="8229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33">
              <a:extLst>
                <a:ext uri="{FF2B5EF4-FFF2-40B4-BE49-F238E27FC236}">
                  <a16:creationId xmlns:a16="http://schemas.microsoft.com/office/drawing/2014/main" id="{7A2AD046-1A5D-560C-007B-B2A55066B2F4}"/>
                </a:ext>
              </a:extLst>
            </p:cNvPr>
            <p:cNvCxnSpPr>
              <a:cxnSpLocks/>
            </p:cNvCxnSpPr>
            <p:nvPr userDrawn="1"/>
          </p:nvCxnSpPr>
          <p:spPr>
            <a:xfrm>
              <a:off x="54864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33">
              <a:extLst>
                <a:ext uri="{FF2B5EF4-FFF2-40B4-BE49-F238E27FC236}">
                  <a16:creationId xmlns:a16="http://schemas.microsoft.com/office/drawing/2014/main" id="{36CEA4B0-B4B9-B256-2999-80260C85D312}"/>
                </a:ext>
              </a:extLst>
            </p:cNvPr>
            <p:cNvCxnSpPr/>
            <p:nvPr userDrawn="1"/>
          </p:nvCxnSpPr>
          <p:spPr>
            <a:xfrm>
              <a:off x="36118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33">
              <a:extLst>
                <a:ext uri="{FF2B5EF4-FFF2-40B4-BE49-F238E27FC236}">
                  <a16:creationId xmlns:a16="http://schemas.microsoft.com/office/drawing/2014/main" id="{E1159693-C948-9F31-C4A9-39ED8B6CE11B}"/>
                </a:ext>
              </a:extLst>
            </p:cNvPr>
            <p:cNvCxnSpPr/>
            <p:nvPr userDrawn="1"/>
          </p:nvCxnSpPr>
          <p:spPr>
            <a:xfrm>
              <a:off x="33375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EB3BAE00-F650-5E80-670A-4E5B25BFCEE8}"/>
                </a:ext>
              </a:extLst>
            </p:cNvPr>
            <p:cNvCxnSpPr/>
            <p:nvPr userDrawn="1"/>
          </p:nvCxnSpPr>
          <p:spPr>
            <a:xfrm>
              <a:off x="2240280" y="-208906"/>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33">
              <a:extLst>
                <a:ext uri="{FF2B5EF4-FFF2-40B4-BE49-F238E27FC236}">
                  <a16:creationId xmlns:a16="http://schemas.microsoft.com/office/drawing/2014/main" id="{63BABFC2-839B-47D3-1B58-5A98BE6F880B}"/>
                </a:ext>
              </a:extLst>
            </p:cNvPr>
            <p:cNvCxnSpPr/>
            <p:nvPr userDrawn="1"/>
          </p:nvCxnSpPr>
          <p:spPr>
            <a:xfrm>
              <a:off x="1965960" y="-21208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33">
              <a:extLst>
                <a:ext uri="{FF2B5EF4-FFF2-40B4-BE49-F238E27FC236}">
                  <a16:creationId xmlns:a16="http://schemas.microsoft.com/office/drawing/2014/main" id="{40806B08-A751-DE91-EA4F-B8FF73DBCE86}"/>
                </a:ext>
              </a:extLst>
            </p:cNvPr>
            <p:cNvCxnSpPr/>
            <p:nvPr userDrawn="1"/>
          </p:nvCxnSpPr>
          <p:spPr>
            <a:xfrm>
              <a:off x="49834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33">
              <a:extLst>
                <a:ext uri="{FF2B5EF4-FFF2-40B4-BE49-F238E27FC236}">
                  <a16:creationId xmlns:a16="http://schemas.microsoft.com/office/drawing/2014/main" id="{E481D63F-E91E-94A6-AECF-CCA4876C6D63}"/>
                </a:ext>
              </a:extLst>
            </p:cNvPr>
            <p:cNvCxnSpPr/>
            <p:nvPr userDrawn="1"/>
          </p:nvCxnSpPr>
          <p:spPr>
            <a:xfrm>
              <a:off x="47091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3">
              <a:extLst>
                <a:ext uri="{FF2B5EF4-FFF2-40B4-BE49-F238E27FC236}">
                  <a16:creationId xmlns:a16="http://schemas.microsoft.com/office/drawing/2014/main" id="{90AAB55E-442D-888D-53E2-3D0A592D8058}"/>
                </a:ext>
              </a:extLst>
            </p:cNvPr>
            <p:cNvCxnSpPr/>
            <p:nvPr userDrawn="1"/>
          </p:nvCxnSpPr>
          <p:spPr>
            <a:xfrm>
              <a:off x="63550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3">
              <a:extLst>
                <a:ext uri="{FF2B5EF4-FFF2-40B4-BE49-F238E27FC236}">
                  <a16:creationId xmlns:a16="http://schemas.microsoft.com/office/drawing/2014/main" id="{83794AEC-F29F-E3EB-FEBD-13BD61E32E3A}"/>
                </a:ext>
              </a:extLst>
            </p:cNvPr>
            <p:cNvCxnSpPr/>
            <p:nvPr userDrawn="1"/>
          </p:nvCxnSpPr>
          <p:spPr>
            <a:xfrm>
              <a:off x="60807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5">
              <a:extLst>
                <a:ext uri="{FF2B5EF4-FFF2-40B4-BE49-F238E27FC236}">
                  <a16:creationId xmlns:a16="http://schemas.microsoft.com/office/drawing/2014/main" id="{D23D2BCC-1B3A-7E86-A7F0-C59A0C615FFE}"/>
                </a:ext>
              </a:extLst>
            </p:cNvPr>
            <p:cNvCxnSpPr/>
            <p:nvPr userDrawn="1"/>
          </p:nvCxnSpPr>
          <p:spPr>
            <a:xfrm>
              <a:off x="74523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35">
              <a:extLst>
                <a:ext uri="{FF2B5EF4-FFF2-40B4-BE49-F238E27FC236}">
                  <a16:creationId xmlns:a16="http://schemas.microsoft.com/office/drawing/2014/main" id="{81E0C1EC-1CFE-4F99-152E-3590AA901237}"/>
                </a:ext>
              </a:extLst>
            </p:cNvPr>
            <p:cNvCxnSpPr>
              <a:cxnSpLocks/>
            </p:cNvCxnSpPr>
            <p:nvPr userDrawn="1"/>
          </p:nvCxnSpPr>
          <p:spPr>
            <a:xfrm>
              <a:off x="7726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4">
              <a:extLst>
                <a:ext uri="{FF2B5EF4-FFF2-40B4-BE49-F238E27FC236}">
                  <a16:creationId xmlns:a16="http://schemas.microsoft.com/office/drawing/2014/main" id="{7E1D21DD-2B5C-0B7E-A9EF-CF88EBB0FF68}"/>
                </a:ext>
              </a:extLst>
            </p:cNvPr>
            <p:cNvCxnSpPr/>
            <p:nvPr userDrawn="1"/>
          </p:nvCxnSpPr>
          <p:spPr>
            <a:xfrm>
              <a:off x="484632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5">
              <a:extLst>
                <a:ext uri="{FF2B5EF4-FFF2-40B4-BE49-F238E27FC236}">
                  <a16:creationId xmlns:a16="http://schemas.microsoft.com/office/drawing/2014/main" id="{88BD60A1-A81E-87D9-8CA5-B2154B733C0C}"/>
                </a:ext>
              </a:extLst>
            </p:cNvPr>
            <p:cNvCxnSpPr>
              <a:cxnSpLocks/>
            </p:cNvCxnSpPr>
            <p:nvPr userDrawn="1"/>
          </p:nvCxnSpPr>
          <p:spPr>
            <a:xfrm>
              <a:off x="8869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3">
              <a:extLst>
                <a:ext uri="{FF2B5EF4-FFF2-40B4-BE49-F238E27FC236}">
                  <a16:creationId xmlns:a16="http://schemas.microsoft.com/office/drawing/2014/main" id="{83EFC2F3-3F0D-5A40-022D-D2FB232D84B4}"/>
                </a:ext>
              </a:extLst>
            </p:cNvPr>
            <p:cNvCxnSpPr/>
            <p:nvPr userDrawn="1"/>
          </p:nvCxnSpPr>
          <p:spPr>
            <a:xfrm>
              <a:off x="8229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3">
              <a:extLst>
                <a:ext uri="{FF2B5EF4-FFF2-40B4-BE49-F238E27FC236}">
                  <a16:creationId xmlns:a16="http://schemas.microsoft.com/office/drawing/2014/main" id="{9BAA147F-7A34-7225-E348-9EFC6427236A}"/>
                </a:ext>
              </a:extLst>
            </p:cNvPr>
            <p:cNvCxnSpPr>
              <a:cxnSpLocks/>
            </p:cNvCxnSpPr>
            <p:nvPr userDrawn="1"/>
          </p:nvCxnSpPr>
          <p:spPr>
            <a:xfrm>
              <a:off x="54864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3">
              <a:extLst>
                <a:ext uri="{FF2B5EF4-FFF2-40B4-BE49-F238E27FC236}">
                  <a16:creationId xmlns:a16="http://schemas.microsoft.com/office/drawing/2014/main" id="{0BD1D109-EAA6-3314-3BFA-5814FCA72455}"/>
                </a:ext>
              </a:extLst>
            </p:cNvPr>
            <p:cNvCxnSpPr/>
            <p:nvPr userDrawn="1"/>
          </p:nvCxnSpPr>
          <p:spPr>
            <a:xfrm>
              <a:off x="36118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3">
              <a:extLst>
                <a:ext uri="{FF2B5EF4-FFF2-40B4-BE49-F238E27FC236}">
                  <a16:creationId xmlns:a16="http://schemas.microsoft.com/office/drawing/2014/main" id="{C422B077-388F-8E6F-E298-66E23D2757B9}"/>
                </a:ext>
              </a:extLst>
            </p:cNvPr>
            <p:cNvCxnSpPr/>
            <p:nvPr userDrawn="1"/>
          </p:nvCxnSpPr>
          <p:spPr>
            <a:xfrm>
              <a:off x="33375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3">
              <a:extLst>
                <a:ext uri="{FF2B5EF4-FFF2-40B4-BE49-F238E27FC236}">
                  <a16:creationId xmlns:a16="http://schemas.microsoft.com/office/drawing/2014/main" id="{A3CD4ABA-858F-B289-F52E-BD302E1F5ED2}"/>
                </a:ext>
              </a:extLst>
            </p:cNvPr>
            <p:cNvCxnSpPr/>
            <p:nvPr userDrawn="1"/>
          </p:nvCxnSpPr>
          <p:spPr>
            <a:xfrm>
              <a:off x="2240280" y="5253237"/>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3">
              <a:extLst>
                <a:ext uri="{FF2B5EF4-FFF2-40B4-BE49-F238E27FC236}">
                  <a16:creationId xmlns:a16="http://schemas.microsoft.com/office/drawing/2014/main" id="{415022C0-25B1-1469-4447-BF8800BE4E43}"/>
                </a:ext>
              </a:extLst>
            </p:cNvPr>
            <p:cNvCxnSpPr/>
            <p:nvPr userDrawn="1"/>
          </p:nvCxnSpPr>
          <p:spPr>
            <a:xfrm>
              <a:off x="1965960" y="525006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3">
              <a:extLst>
                <a:ext uri="{FF2B5EF4-FFF2-40B4-BE49-F238E27FC236}">
                  <a16:creationId xmlns:a16="http://schemas.microsoft.com/office/drawing/2014/main" id="{59D6960C-C56F-36E2-DB46-BD7BBCF2AB31}"/>
                </a:ext>
              </a:extLst>
            </p:cNvPr>
            <p:cNvCxnSpPr/>
            <p:nvPr userDrawn="1"/>
          </p:nvCxnSpPr>
          <p:spPr>
            <a:xfrm>
              <a:off x="49834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3">
              <a:extLst>
                <a:ext uri="{FF2B5EF4-FFF2-40B4-BE49-F238E27FC236}">
                  <a16:creationId xmlns:a16="http://schemas.microsoft.com/office/drawing/2014/main" id="{55D73E9F-2B1B-E65C-9633-67F476A08BD3}"/>
                </a:ext>
              </a:extLst>
            </p:cNvPr>
            <p:cNvCxnSpPr/>
            <p:nvPr userDrawn="1"/>
          </p:nvCxnSpPr>
          <p:spPr>
            <a:xfrm>
              <a:off x="47091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3">
              <a:extLst>
                <a:ext uri="{FF2B5EF4-FFF2-40B4-BE49-F238E27FC236}">
                  <a16:creationId xmlns:a16="http://schemas.microsoft.com/office/drawing/2014/main" id="{985B3CFA-A176-A386-4D7A-80C077D3B539}"/>
                </a:ext>
              </a:extLst>
            </p:cNvPr>
            <p:cNvCxnSpPr/>
            <p:nvPr userDrawn="1"/>
          </p:nvCxnSpPr>
          <p:spPr>
            <a:xfrm>
              <a:off x="63550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a:extLst>
                <a:ext uri="{FF2B5EF4-FFF2-40B4-BE49-F238E27FC236}">
                  <a16:creationId xmlns:a16="http://schemas.microsoft.com/office/drawing/2014/main" id="{6ABB4BD7-DE59-CEFE-6133-055E8E82175A}"/>
                </a:ext>
              </a:extLst>
            </p:cNvPr>
            <p:cNvCxnSpPr/>
            <p:nvPr userDrawn="1"/>
          </p:nvCxnSpPr>
          <p:spPr>
            <a:xfrm>
              <a:off x="60807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5">
              <a:extLst>
                <a:ext uri="{FF2B5EF4-FFF2-40B4-BE49-F238E27FC236}">
                  <a16:creationId xmlns:a16="http://schemas.microsoft.com/office/drawing/2014/main" id="{53C12612-6DFF-9725-E075-EEF3F2388FA1}"/>
                </a:ext>
              </a:extLst>
            </p:cNvPr>
            <p:cNvCxnSpPr/>
            <p:nvPr userDrawn="1"/>
          </p:nvCxnSpPr>
          <p:spPr>
            <a:xfrm>
              <a:off x="74523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a:extLst>
                <a:ext uri="{FF2B5EF4-FFF2-40B4-BE49-F238E27FC236}">
                  <a16:creationId xmlns:a16="http://schemas.microsoft.com/office/drawing/2014/main" id="{57499B8B-91B5-AE13-C8A3-44B22E9E4A7B}"/>
                </a:ext>
              </a:extLst>
            </p:cNvPr>
            <p:cNvCxnSpPr>
              <a:cxnSpLocks/>
            </p:cNvCxnSpPr>
            <p:nvPr userDrawn="1"/>
          </p:nvCxnSpPr>
          <p:spPr>
            <a:xfrm>
              <a:off x="7726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26">
              <a:extLst>
                <a:ext uri="{FF2B5EF4-FFF2-40B4-BE49-F238E27FC236}">
                  <a16:creationId xmlns:a16="http://schemas.microsoft.com/office/drawing/2014/main" id="{54151A00-8A59-33C2-D23B-9A6DAB4DA905}"/>
                </a:ext>
              </a:extLst>
            </p:cNvPr>
            <p:cNvCxnSpPr/>
            <p:nvPr userDrawn="1"/>
          </p:nvCxnSpPr>
          <p:spPr>
            <a:xfrm rot="5400000">
              <a:off x="-155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26">
              <a:extLst>
                <a:ext uri="{FF2B5EF4-FFF2-40B4-BE49-F238E27FC236}">
                  <a16:creationId xmlns:a16="http://schemas.microsoft.com/office/drawing/2014/main" id="{A84C73F9-21AB-01C3-5778-8909F08C1AF4}"/>
                </a:ext>
              </a:extLst>
            </p:cNvPr>
            <p:cNvCxnSpPr/>
            <p:nvPr userDrawn="1"/>
          </p:nvCxnSpPr>
          <p:spPr>
            <a:xfrm rot="5400000">
              <a:off x="-155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26">
              <a:extLst>
                <a:ext uri="{FF2B5EF4-FFF2-40B4-BE49-F238E27FC236}">
                  <a16:creationId xmlns:a16="http://schemas.microsoft.com/office/drawing/2014/main" id="{8790A85D-0B5A-FEA5-A11F-6B01105DAFBB}"/>
                </a:ext>
              </a:extLst>
            </p:cNvPr>
            <p:cNvCxnSpPr/>
            <p:nvPr userDrawn="1"/>
          </p:nvCxnSpPr>
          <p:spPr>
            <a:xfrm rot="5400000">
              <a:off x="-155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26">
              <a:extLst>
                <a:ext uri="{FF2B5EF4-FFF2-40B4-BE49-F238E27FC236}">
                  <a16:creationId xmlns:a16="http://schemas.microsoft.com/office/drawing/2014/main" id="{E95269A2-3AF8-D418-469E-3244D2B723E7}"/>
                </a:ext>
              </a:extLst>
            </p:cNvPr>
            <p:cNvCxnSpPr/>
            <p:nvPr userDrawn="1"/>
          </p:nvCxnSpPr>
          <p:spPr>
            <a:xfrm rot="5400000">
              <a:off x="-155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26">
              <a:extLst>
                <a:ext uri="{FF2B5EF4-FFF2-40B4-BE49-F238E27FC236}">
                  <a16:creationId xmlns:a16="http://schemas.microsoft.com/office/drawing/2014/main" id="{2F155DD2-B5B9-45FE-C87B-EC6B1AE93E6B}"/>
                </a:ext>
              </a:extLst>
            </p:cNvPr>
            <p:cNvCxnSpPr/>
            <p:nvPr userDrawn="1"/>
          </p:nvCxnSpPr>
          <p:spPr>
            <a:xfrm rot="5400000">
              <a:off x="-155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26">
              <a:extLst>
                <a:ext uri="{FF2B5EF4-FFF2-40B4-BE49-F238E27FC236}">
                  <a16:creationId xmlns:a16="http://schemas.microsoft.com/office/drawing/2014/main" id="{B1A7835B-CDA9-DCCB-6FC6-A9C3DEA3493E}"/>
                </a:ext>
              </a:extLst>
            </p:cNvPr>
            <p:cNvCxnSpPr/>
            <p:nvPr userDrawn="1"/>
          </p:nvCxnSpPr>
          <p:spPr>
            <a:xfrm rot="5400000">
              <a:off x="-155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6">
              <a:extLst>
                <a:ext uri="{FF2B5EF4-FFF2-40B4-BE49-F238E27FC236}">
                  <a16:creationId xmlns:a16="http://schemas.microsoft.com/office/drawing/2014/main" id="{8F4A46D3-4F67-2133-8BEF-80496A0110C8}"/>
                </a:ext>
              </a:extLst>
            </p:cNvPr>
            <p:cNvCxnSpPr/>
            <p:nvPr userDrawn="1"/>
          </p:nvCxnSpPr>
          <p:spPr>
            <a:xfrm rot="5400000">
              <a:off x="-155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6">
              <a:extLst>
                <a:ext uri="{FF2B5EF4-FFF2-40B4-BE49-F238E27FC236}">
                  <a16:creationId xmlns:a16="http://schemas.microsoft.com/office/drawing/2014/main" id="{39EA68DB-F7E2-4607-611C-4F005669A5A0}"/>
                </a:ext>
              </a:extLst>
            </p:cNvPr>
            <p:cNvCxnSpPr>
              <a:cxnSpLocks/>
            </p:cNvCxnSpPr>
            <p:nvPr userDrawn="1"/>
          </p:nvCxnSpPr>
          <p:spPr>
            <a:xfrm rot="5400000">
              <a:off x="-155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6">
              <a:extLst>
                <a:ext uri="{FF2B5EF4-FFF2-40B4-BE49-F238E27FC236}">
                  <a16:creationId xmlns:a16="http://schemas.microsoft.com/office/drawing/2014/main" id="{0499CB8C-96EC-B5E4-1629-D30A7984A30F}"/>
                </a:ext>
              </a:extLst>
            </p:cNvPr>
            <p:cNvCxnSpPr/>
            <p:nvPr userDrawn="1"/>
          </p:nvCxnSpPr>
          <p:spPr>
            <a:xfrm rot="5400000">
              <a:off x="-155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26">
              <a:extLst>
                <a:ext uri="{FF2B5EF4-FFF2-40B4-BE49-F238E27FC236}">
                  <a16:creationId xmlns:a16="http://schemas.microsoft.com/office/drawing/2014/main" id="{B855A6E0-1AAB-026F-C0B9-6E998BD70844}"/>
                </a:ext>
              </a:extLst>
            </p:cNvPr>
            <p:cNvCxnSpPr/>
            <p:nvPr userDrawn="1"/>
          </p:nvCxnSpPr>
          <p:spPr>
            <a:xfrm rot="5400000">
              <a:off x="-155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26">
              <a:extLst>
                <a:ext uri="{FF2B5EF4-FFF2-40B4-BE49-F238E27FC236}">
                  <a16:creationId xmlns:a16="http://schemas.microsoft.com/office/drawing/2014/main" id="{75C41B3D-3F4C-1D49-304F-6671B5E68B03}"/>
                </a:ext>
              </a:extLst>
            </p:cNvPr>
            <p:cNvCxnSpPr/>
            <p:nvPr userDrawn="1"/>
          </p:nvCxnSpPr>
          <p:spPr>
            <a:xfrm rot="5400000">
              <a:off x="-155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26">
              <a:extLst>
                <a:ext uri="{FF2B5EF4-FFF2-40B4-BE49-F238E27FC236}">
                  <a16:creationId xmlns:a16="http://schemas.microsoft.com/office/drawing/2014/main" id="{734A37EC-DE8C-D7A1-EB93-E1406754C441}"/>
                </a:ext>
              </a:extLst>
            </p:cNvPr>
            <p:cNvCxnSpPr/>
            <p:nvPr userDrawn="1"/>
          </p:nvCxnSpPr>
          <p:spPr>
            <a:xfrm rot="5400000">
              <a:off x="9299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26">
              <a:extLst>
                <a:ext uri="{FF2B5EF4-FFF2-40B4-BE49-F238E27FC236}">
                  <a16:creationId xmlns:a16="http://schemas.microsoft.com/office/drawing/2014/main" id="{11079D95-A6CB-7B9E-0D57-AD6562B13830}"/>
                </a:ext>
              </a:extLst>
            </p:cNvPr>
            <p:cNvCxnSpPr/>
            <p:nvPr userDrawn="1"/>
          </p:nvCxnSpPr>
          <p:spPr>
            <a:xfrm rot="5400000">
              <a:off x="9299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26">
              <a:extLst>
                <a:ext uri="{FF2B5EF4-FFF2-40B4-BE49-F238E27FC236}">
                  <a16:creationId xmlns:a16="http://schemas.microsoft.com/office/drawing/2014/main" id="{5D67E49C-648B-1128-98E7-49C16996B81F}"/>
                </a:ext>
              </a:extLst>
            </p:cNvPr>
            <p:cNvCxnSpPr/>
            <p:nvPr userDrawn="1"/>
          </p:nvCxnSpPr>
          <p:spPr>
            <a:xfrm rot="5400000">
              <a:off x="9299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26">
              <a:extLst>
                <a:ext uri="{FF2B5EF4-FFF2-40B4-BE49-F238E27FC236}">
                  <a16:creationId xmlns:a16="http://schemas.microsoft.com/office/drawing/2014/main" id="{E0267392-0D84-470E-251C-231411C70851}"/>
                </a:ext>
              </a:extLst>
            </p:cNvPr>
            <p:cNvCxnSpPr/>
            <p:nvPr userDrawn="1"/>
          </p:nvCxnSpPr>
          <p:spPr>
            <a:xfrm rot="5400000">
              <a:off x="9299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26">
              <a:extLst>
                <a:ext uri="{FF2B5EF4-FFF2-40B4-BE49-F238E27FC236}">
                  <a16:creationId xmlns:a16="http://schemas.microsoft.com/office/drawing/2014/main" id="{45388570-48F4-005B-B879-CB8491D56BA1}"/>
                </a:ext>
              </a:extLst>
            </p:cNvPr>
            <p:cNvCxnSpPr/>
            <p:nvPr userDrawn="1"/>
          </p:nvCxnSpPr>
          <p:spPr>
            <a:xfrm rot="5400000">
              <a:off x="9299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26">
              <a:extLst>
                <a:ext uri="{FF2B5EF4-FFF2-40B4-BE49-F238E27FC236}">
                  <a16:creationId xmlns:a16="http://schemas.microsoft.com/office/drawing/2014/main" id="{85A2FA84-82F1-7233-63CC-D2C01E47AAE2}"/>
                </a:ext>
              </a:extLst>
            </p:cNvPr>
            <p:cNvCxnSpPr/>
            <p:nvPr userDrawn="1"/>
          </p:nvCxnSpPr>
          <p:spPr>
            <a:xfrm rot="5400000">
              <a:off x="9299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26">
              <a:extLst>
                <a:ext uri="{FF2B5EF4-FFF2-40B4-BE49-F238E27FC236}">
                  <a16:creationId xmlns:a16="http://schemas.microsoft.com/office/drawing/2014/main" id="{AFBF58AA-A03F-E3BC-1CC5-4157AFB4F944}"/>
                </a:ext>
              </a:extLst>
            </p:cNvPr>
            <p:cNvCxnSpPr/>
            <p:nvPr userDrawn="1"/>
          </p:nvCxnSpPr>
          <p:spPr>
            <a:xfrm rot="5400000">
              <a:off x="9299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26">
              <a:extLst>
                <a:ext uri="{FF2B5EF4-FFF2-40B4-BE49-F238E27FC236}">
                  <a16:creationId xmlns:a16="http://schemas.microsoft.com/office/drawing/2014/main" id="{7E01CB0C-9575-E99F-99AA-766B1FD4DEB1}"/>
                </a:ext>
              </a:extLst>
            </p:cNvPr>
            <p:cNvCxnSpPr>
              <a:cxnSpLocks/>
            </p:cNvCxnSpPr>
            <p:nvPr userDrawn="1"/>
          </p:nvCxnSpPr>
          <p:spPr>
            <a:xfrm rot="5400000">
              <a:off x="9299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26">
              <a:extLst>
                <a:ext uri="{FF2B5EF4-FFF2-40B4-BE49-F238E27FC236}">
                  <a16:creationId xmlns:a16="http://schemas.microsoft.com/office/drawing/2014/main" id="{83BA29C2-5E92-071F-9807-D76238F09914}"/>
                </a:ext>
              </a:extLst>
            </p:cNvPr>
            <p:cNvCxnSpPr/>
            <p:nvPr userDrawn="1"/>
          </p:nvCxnSpPr>
          <p:spPr>
            <a:xfrm rot="5400000">
              <a:off x="9299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26">
              <a:extLst>
                <a:ext uri="{FF2B5EF4-FFF2-40B4-BE49-F238E27FC236}">
                  <a16:creationId xmlns:a16="http://schemas.microsoft.com/office/drawing/2014/main" id="{24DF1957-C199-F805-AAA6-721A0DEC66A0}"/>
                </a:ext>
              </a:extLst>
            </p:cNvPr>
            <p:cNvCxnSpPr/>
            <p:nvPr userDrawn="1"/>
          </p:nvCxnSpPr>
          <p:spPr>
            <a:xfrm rot="5400000">
              <a:off x="9299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26">
              <a:extLst>
                <a:ext uri="{FF2B5EF4-FFF2-40B4-BE49-F238E27FC236}">
                  <a16:creationId xmlns:a16="http://schemas.microsoft.com/office/drawing/2014/main" id="{CF4316A6-B3D4-2223-825E-0C1DD7EF5D43}"/>
                </a:ext>
              </a:extLst>
            </p:cNvPr>
            <p:cNvCxnSpPr/>
            <p:nvPr userDrawn="1"/>
          </p:nvCxnSpPr>
          <p:spPr>
            <a:xfrm rot="5400000">
              <a:off x="9299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33">
              <a:extLst>
                <a:ext uri="{FF2B5EF4-FFF2-40B4-BE49-F238E27FC236}">
                  <a16:creationId xmlns:a16="http://schemas.microsoft.com/office/drawing/2014/main" id="{E204B458-83A8-196C-EDA7-CD46D02077C0}"/>
                </a:ext>
              </a:extLst>
            </p:cNvPr>
            <p:cNvCxnSpPr>
              <a:cxnSpLocks/>
            </p:cNvCxnSpPr>
            <p:nvPr userDrawn="1"/>
          </p:nvCxnSpPr>
          <p:spPr>
            <a:xfrm>
              <a:off x="27432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33">
              <a:extLst>
                <a:ext uri="{FF2B5EF4-FFF2-40B4-BE49-F238E27FC236}">
                  <a16:creationId xmlns:a16="http://schemas.microsoft.com/office/drawing/2014/main" id="{95C8B8A3-F977-E290-8028-7AB476F87A40}"/>
                </a:ext>
              </a:extLst>
            </p:cNvPr>
            <p:cNvCxnSpPr>
              <a:cxnSpLocks/>
            </p:cNvCxnSpPr>
            <p:nvPr userDrawn="1"/>
          </p:nvCxnSpPr>
          <p:spPr>
            <a:xfrm>
              <a:off x="27432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15D1755-C327-B238-74D9-EB8F4ECBD420}"/>
              </a:ext>
            </a:extLst>
          </p:cNvPr>
          <p:cNvSpPr>
            <a:spLocks noGrp="1"/>
          </p:cNvSpPr>
          <p:nvPr>
            <p:ph type="title"/>
          </p:nvPr>
        </p:nvSpPr>
        <p:spPr>
          <a:xfrm>
            <a:off x="4815840" y="381000"/>
            <a:ext cx="7010400" cy="792480"/>
          </a:xfrm>
        </p:spPr>
        <p:txBody>
          <a:bodyPr/>
          <a:lstStyle>
            <a:lvl1pPr>
              <a:defRPr sz="2933"/>
            </a:lvl1pPr>
          </a:lstStyle>
          <a:p>
            <a:r>
              <a:rPr lang="en-US" dirty="0"/>
              <a:t>Click to edit Master title style</a:t>
            </a:r>
          </a:p>
        </p:txBody>
      </p:sp>
      <p:sp>
        <p:nvSpPr>
          <p:cNvPr id="4" name="Text Placeholder 3">
            <a:extLst>
              <a:ext uri="{FF2B5EF4-FFF2-40B4-BE49-F238E27FC236}">
                <a16:creationId xmlns:a16="http://schemas.microsoft.com/office/drawing/2014/main" id="{D79DB0E9-2BDA-F469-1DB9-9215414CCD99}"/>
              </a:ext>
            </a:extLst>
          </p:cNvPr>
          <p:cNvSpPr>
            <a:spLocks noGrp="1"/>
          </p:cNvSpPr>
          <p:nvPr>
            <p:ph type="body" sz="quarter" idx="10"/>
          </p:nvPr>
        </p:nvSpPr>
        <p:spPr>
          <a:xfrm>
            <a:off x="4815840" y="1538817"/>
            <a:ext cx="3291840" cy="4938183"/>
          </a:xfrm>
        </p:spPr>
        <p:txBody>
          <a:bodyPr/>
          <a:lstStyle>
            <a:lvl1pPr>
              <a:defRPr sz="1467"/>
            </a:lvl1pPr>
            <a:lvl2pPr>
              <a:defRPr sz="1467"/>
            </a:lvl2pPr>
            <a:lvl3pPr>
              <a:defRPr sz="14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9CDBB7C9-1346-0D1C-EFDE-6E4462A2D47F}"/>
              </a:ext>
            </a:extLst>
          </p:cNvPr>
          <p:cNvSpPr>
            <a:spLocks noGrp="1"/>
          </p:cNvSpPr>
          <p:nvPr>
            <p:ph type="pic" sz="quarter" idx="11"/>
          </p:nvPr>
        </p:nvSpPr>
        <p:spPr>
          <a:xfrm>
            <a:off x="0" y="0"/>
            <a:ext cx="4450080" cy="6858000"/>
          </a:xfrm>
          <a:solidFill>
            <a:schemeClr val="bg2">
              <a:lumMod val="50000"/>
            </a:schemeClr>
          </a:solidFill>
        </p:spPr>
        <p:txBody>
          <a:bodyPr anchor="ctr" anchorCtr="1"/>
          <a:lstStyle>
            <a:lvl1pPr marL="0" indent="0">
              <a:buNone/>
              <a:defRPr/>
            </a:lvl1pPr>
          </a:lstStyle>
          <a:p>
            <a:endParaRPr lang="en-US"/>
          </a:p>
        </p:txBody>
      </p:sp>
      <p:sp>
        <p:nvSpPr>
          <p:cNvPr id="3" name="Text Placeholder 3">
            <a:extLst>
              <a:ext uri="{FF2B5EF4-FFF2-40B4-BE49-F238E27FC236}">
                <a16:creationId xmlns:a16="http://schemas.microsoft.com/office/drawing/2014/main" id="{7C033541-A234-3E5D-D0C2-932815A94763}"/>
              </a:ext>
            </a:extLst>
          </p:cNvPr>
          <p:cNvSpPr>
            <a:spLocks noGrp="1"/>
          </p:cNvSpPr>
          <p:nvPr>
            <p:ph type="body" sz="quarter" idx="12"/>
          </p:nvPr>
        </p:nvSpPr>
        <p:spPr>
          <a:xfrm>
            <a:off x="8473440" y="1538817"/>
            <a:ext cx="3352800" cy="4938183"/>
          </a:xfrm>
        </p:spPr>
        <p:txBody>
          <a:bodyPr/>
          <a:lstStyle>
            <a:lvl1pPr>
              <a:defRPr sz="1467"/>
            </a:lvl1pPr>
            <a:lvl2pPr>
              <a:defRPr sz="1467"/>
            </a:lvl2pPr>
            <a:lvl3pPr>
              <a:defRPr sz="14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3595309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Content Pic 4">
    <p:bg>
      <p:bgPr>
        <a:solidFill>
          <a:schemeClr val="bg1"/>
        </a:solidFill>
        <a:effectLst/>
      </p:bgPr>
    </p:bg>
    <p:spTree>
      <p:nvGrpSpPr>
        <p:cNvPr id="1" name=""/>
        <p:cNvGrpSpPr/>
        <p:nvPr/>
      </p:nvGrpSpPr>
      <p:grpSpPr>
        <a:xfrm>
          <a:off x="0" y="0"/>
          <a:ext cx="0" cy="0"/>
          <a:chOff x="0" y="0"/>
          <a:chExt cx="0" cy="0"/>
        </a:xfrm>
      </p:grpSpPr>
      <p:grpSp>
        <p:nvGrpSpPr>
          <p:cNvPr id="5" name="Grid">
            <a:extLst>
              <a:ext uri="{FF2B5EF4-FFF2-40B4-BE49-F238E27FC236}">
                <a16:creationId xmlns:a16="http://schemas.microsoft.com/office/drawing/2014/main" id="{31330BDC-3238-5ED8-FE68-89C6347D99C0}"/>
              </a:ext>
            </a:extLst>
          </p:cNvPr>
          <p:cNvGrpSpPr/>
          <p:nvPr userDrawn="1"/>
        </p:nvGrpSpPr>
        <p:grpSpPr>
          <a:xfrm>
            <a:off x="-297264" y="-309033"/>
            <a:ext cx="12786528" cy="7493349"/>
            <a:chOff x="-222948" y="-231775"/>
            <a:chExt cx="9589896" cy="5620012"/>
          </a:xfrm>
        </p:grpSpPr>
        <p:cxnSp>
          <p:nvCxnSpPr>
            <p:cNvPr id="6" name="Gerade Verbindung 46">
              <a:extLst>
                <a:ext uri="{FF2B5EF4-FFF2-40B4-BE49-F238E27FC236}">
                  <a16:creationId xmlns:a16="http://schemas.microsoft.com/office/drawing/2014/main" id="{9E3F696D-2899-CBB2-9995-8D84B9829F81}"/>
                </a:ext>
              </a:extLst>
            </p:cNvPr>
            <p:cNvCxnSpPr/>
            <p:nvPr userDrawn="1"/>
          </p:nvCxnSpPr>
          <p:spPr>
            <a:xfrm rot="5400000">
              <a:off x="9299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26">
              <a:extLst>
                <a:ext uri="{FF2B5EF4-FFF2-40B4-BE49-F238E27FC236}">
                  <a16:creationId xmlns:a16="http://schemas.microsoft.com/office/drawing/2014/main" id="{90977305-7C85-5735-E53E-AD9F667D34F1}"/>
                </a:ext>
              </a:extLst>
            </p:cNvPr>
            <p:cNvCxnSpPr/>
            <p:nvPr userDrawn="1"/>
          </p:nvCxnSpPr>
          <p:spPr>
            <a:xfrm rot="5400000">
              <a:off x="-155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34">
              <a:extLst>
                <a:ext uri="{FF2B5EF4-FFF2-40B4-BE49-F238E27FC236}">
                  <a16:creationId xmlns:a16="http://schemas.microsoft.com/office/drawing/2014/main" id="{0C26C3A3-089A-1656-948D-44267D093B52}"/>
                </a:ext>
              </a:extLst>
            </p:cNvPr>
            <p:cNvCxnSpPr/>
            <p:nvPr userDrawn="1"/>
          </p:nvCxnSpPr>
          <p:spPr>
            <a:xfrm>
              <a:off x="484632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35">
              <a:extLst>
                <a:ext uri="{FF2B5EF4-FFF2-40B4-BE49-F238E27FC236}">
                  <a16:creationId xmlns:a16="http://schemas.microsoft.com/office/drawing/2014/main" id="{21DB0159-0546-3C85-B2AB-777FEC0B92CF}"/>
                </a:ext>
              </a:extLst>
            </p:cNvPr>
            <p:cNvCxnSpPr>
              <a:cxnSpLocks/>
            </p:cNvCxnSpPr>
            <p:nvPr userDrawn="1"/>
          </p:nvCxnSpPr>
          <p:spPr>
            <a:xfrm>
              <a:off x="8869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33">
              <a:extLst>
                <a:ext uri="{FF2B5EF4-FFF2-40B4-BE49-F238E27FC236}">
                  <a16:creationId xmlns:a16="http://schemas.microsoft.com/office/drawing/2014/main" id="{739A1234-549B-2A01-6402-09F22080FC39}"/>
                </a:ext>
              </a:extLst>
            </p:cNvPr>
            <p:cNvCxnSpPr/>
            <p:nvPr userDrawn="1"/>
          </p:nvCxnSpPr>
          <p:spPr>
            <a:xfrm>
              <a:off x="8229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33">
              <a:extLst>
                <a:ext uri="{FF2B5EF4-FFF2-40B4-BE49-F238E27FC236}">
                  <a16:creationId xmlns:a16="http://schemas.microsoft.com/office/drawing/2014/main" id="{F5A25744-76BC-8513-267D-9AAE89831EBA}"/>
                </a:ext>
              </a:extLst>
            </p:cNvPr>
            <p:cNvCxnSpPr>
              <a:cxnSpLocks/>
            </p:cNvCxnSpPr>
            <p:nvPr userDrawn="1"/>
          </p:nvCxnSpPr>
          <p:spPr>
            <a:xfrm>
              <a:off x="54864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33">
              <a:extLst>
                <a:ext uri="{FF2B5EF4-FFF2-40B4-BE49-F238E27FC236}">
                  <a16:creationId xmlns:a16="http://schemas.microsoft.com/office/drawing/2014/main" id="{04407E1B-B578-8E33-02A7-6F3C1809633C}"/>
                </a:ext>
              </a:extLst>
            </p:cNvPr>
            <p:cNvCxnSpPr/>
            <p:nvPr userDrawn="1"/>
          </p:nvCxnSpPr>
          <p:spPr>
            <a:xfrm>
              <a:off x="36118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33">
              <a:extLst>
                <a:ext uri="{FF2B5EF4-FFF2-40B4-BE49-F238E27FC236}">
                  <a16:creationId xmlns:a16="http://schemas.microsoft.com/office/drawing/2014/main" id="{6081C343-8EED-70DA-67A0-6A3FF387EB3A}"/>
                </a:ext>
              </a:extLst>
            </p:cNvPr>
            <p:cNvCxnSpPr/>
            <p:nvPr userDrawn="1"/>
          </p:nvCxnSpPr>
          <p:spPr>
            <a:xfrm>
              <a:off x="33375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BE979631-7584-3ACF-F32D-5639CBD98CFB}"/>
                </a:ext>
              </a:extLst>
            </p:cNvPr>
            <p:cNvCxnSpPr/>
            <p:nvPr userDrawn="1"/>
          </p:nvCxnSpPr>
          <p:spPr>
            <a:xfrm>
              <a:off x="2240280" y="-208906"/>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33">
              <a:extLst>
                <a:ext uri="{FF2B5EF4-FFF2-40B4-BE49-F238E27FC236}">
                  <a16:creationId xmlns:a16="http://schemas.microsoft.com/office/drawing/2014/main" id="{54F8CB93-089E-8B48-A795-F64B0BA5869C}"/>
                </a:ext>
              </a:extLst>
            </p:cNvPr>
            <p:cNvCxnSpPr/>
            <p:nvPr userDrawn="1"/>
          </p:nvCxnSpPr>
          <p:spPr>
            <a:xfrm>
              <a:off x="1965960" y="-21208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33">
              <a:extLst>
                <a:ext uri="{FF2B5EF4-FFF2-40B4-BE49-F238E27FC236}">
                  <a16:creationId xmlns:a16="http://schemas.microsoft.com/office/drawing/2014/main" id="{6A4797A5-CACD-9388-EE31-77CDDC4C0BA3}"/>
                </a:ext>
              </a:extLst>
            </p:cNvPr>
            <p:cNvCxnSpPr/>
            <p:nvPr userDrawn="1"/>
          </p:nvCxnSpPr>
          <p:spPr>
            <a:xfrm>
              <a:off x="49834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33">
              <a:extLst>
                <a:ext uri="{FF2B5EF4-FFF2-40B4-BE49-F238E27FC236}">
                  <a16:creationId xmlns:a16="http://schemas.microsoft.com/office/drawing/2014/main" id="{F13C61DE-2680-E08E-E5F0-9B264402866F}"/>
                </a:ext>
              </a:extLst>
            </p:cNvPr>
            <p:cNvCxnSpPr/>
            <p:nvPr userDrawn="1"/>
          </p:nvCxnSpPr>
          <p:spPr>
            <a:xfrm>
              <a:off x="47091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3">
              <a:extLst>
                <a:ext uri="{FF2B5EF4-FFF2-40B4-BE49-F238E27FC236}">
                  <a16:creationId xmlns:a16="http://schemas.microsoft.com/office/drawing/2014/main" id="{9CA3B187-E36A-A727-39F7-BB3D9798DAFD}"/>
                </a:ext>
              </a:extLst>
            </p:cNvPr>
            <p:cNvCxnSpPr/>
            <p:nvPr userDrawn="1"/>
          </p:nvCxnSpPr>
          <p:spPr>
            <a:xfrm>
              <a:off x="63550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3">
              <a:extLst>
                <a:ext uri="{FF2B5EF4-FFF2-40B4-BE49-F238E27FC236}">
                  <a16:creationId xmlns:a16="http://schemas.microsoft.com/office/drawing/2014/main" id="{F4623176-A6D8-309A-FBC1-CF66D441B636}"/>
                </a:ext>
              </a:extLst>
            </p:cNvPr>
            <p:cNvCxnSpPr/>
            <p:nvPr userDrawn="1"/>
          </p:nvCxnSpPr>
          <p:spPr>
            <a:xfrm>
              <a:off x="60807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5">
              <a:extLst>
                <a:ext uri="{FF2B5EF4-FFF2-40B4-BE49-F238E27FC236}">
                  <a16:creationId xmlns:a16="http://schemas.microsoft.com/office/drawing/2014/main" id="{C832B201-EC4A-E081-F4CE-8EAF39C42E7F}"/>
                </a:ext>
              </a:extLst>
            </p:cNvPr>
            <p:cNvCxnSpPr/>
            <p:nvPr userDrawn="1"/>
          </p:nvCxnSpPr>
          <p:spPr>
            <a:xfrm>
              <a:off x="74523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35">
              <a:extLst>
                <a:ext uri="{FF2B5EF4-FFF2-40B4-BE49-F238E27FC236}">
                  <a16:creationId xmlns:a16="http://schemas.microsoft.com/office/drawing/2014/main" id="{AF3CC432-9376-CE47-0A2E-290A4D2D9889}"/>
                </a:ext>
              </a:extLst>
            </p:cNvPr>
            <p:cNvCxnSpPr>
              <a:cxnSpLocks/>
            </p:cNvCxnSpPr>
            <p:nvPr userDrawn="1"/>
          </p:nvCxnSpPr>
          <p:spPr>
            <a:xfrm>
              <a:off x="7726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4">
              <a:extLst>
                <a:ext uri="{FF2B5EF4-FFF2-40B4-BE49-F238E27FC236}">
                  <a16:creationId xmlns:a16="http://schemas.microsoft.com/office/drawing/2014/main" id="{6E746DE3-929D-2483-0508-DC8F22B2D393}"/>
                </a:ext>
              </a:extLst>
            </p:cNvPr>
            <p:cNvCxnSpPr/>
            <p:nvPr userDrawn="1"/>
          </p:nvCxnSpPr>
          <p:spPr>
            <a:xfrm>
              <a:off x="484632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5">
              <a:extLst>
                <a:ext uri="{FF2B5EF4-FFF2-40B4-BE49-F238E27FC236}">
                  <a16:creationId xmlns:a16="http://schemas.microsoft.com/office/drawing/2014/main" id="{4ADB3FBD-ECC2-E423-6886-780D27498ADB}"/>
                </a:ext>
              </a:extLst>
            </p:cNvPr>
            <p:cNvCxnSpPr>
              <a:cxnSpLocks/>
            </p:cNvCxnSpPr>
            <p:nvPr userDrawn="1"/>
          </p:nvCxnSpPr>
          <p:spPr>
            <a:xfrm>
              <a:off x="8869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3">
              <a:extLst>
                <a:ext uri="{FF2B5EF4-FFF2-40B4-BE49-F238E27FC236}">
                  <a16:creationId xmlns:a16="http://schemas.microsoft.com/office/drawing/2014/main" id="{AC370F1B-EF72-1F7B-A507-A89A3536C687}"/>
                </a:ext>
              </a:extLst>
            </p:cNvPr>
            <p:cNvCxnSpPr/>
            <p:nvPr userDrawn="1"/>
          </p:nvCxnSpPr>
          <p:spPr>
            <a:xfrm>
              <a:off x="8229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3">
              <a:extLst>
                <a:ext uri="{FF2B5EF4-FFF2-40B4-BE49-F238E27FC236}">
                  <a16:creationId xmlns:a16="http://schemas.microsoft.com/office/drawing/2014/main" id="{992F9314-1107-C619-1E16-CE89A19AFA0C}"/>
                </a:ext>
              </a:extLst>
            </p:cNvPr>
            <p:cNvCxnSpPr>
              <a:cxnSpLocks/>
            </p:cNvCxnSpPr>
            <p:nvPr userDrawn="1"/>
          </p:nvCxnSpPr>
          <p:spPr>
            <a:xfrm>
              <a:off x="54864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3">
              <a:extLst>
                <a:ext uri="{FF2B5EF4-FFF2-40B4-BE49-F238E27FC236}">
                  <a16:creationId xmlns:a16="http://schemas.microsoft.com/office/drawing/2014/main" id="{E88351BA-3BB2-87C0-B77B-E63565558CCA}"/>
                </a:ext>
              </a:extLst>
            </p:cNvPr>
            <p:cNvCxnSpPr/>
            <p:nvPr userDrawn="1"/>
          </p:nvCxnSpPr>
          <p:spPr>
            <a:xfrm>
              <a:off x="36118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3">
              <a:extLst>
                <a:ext uri="{FF2B5EF4-FFF2-40B4-BE49-F238E27FC236}">
                  <a16:creationId xmlns:a16="http://schemas.microsoft.com/office/drawing/2014/main" id="{DF827B74-6238-0265-32F4-8212F2CB96BC}"/>
                </a:ext>
              </a:extLst>
            </p:cNvPr>
            <p:cNvCxnSpPr/>
            <p:nvPr userDrawn="1"/>
          </p:nvCxnSpPr>
          <p:spPr>
            <a:xfrm>
              <a:off x="33375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3">
              <a:extLst>
                <a:ext uri="{FF2B5EF4-FFF2-40B4-BE49-F238E27FC236}">
                  <a16:creationId xmlns:a16="http://schemas.microsoft.com/office/drawing/2014/main" id="{37F52A19-0DB2-FC5F-0685-02DB7962FFDE}"/>
                </a:ext>
              </a:extLst>
            </p:cNvPr>
            <p:cNvCxnSpPr/>
            <p:nvPr userDrawn="1"/>
          </p:nvCxnSpPr>
          <p:spPr>
            <a:xfrm>
              <a:off x="2240280" y="5253237"/>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3">
              <a:extLst>
                <a:ext uri="{FF2B5EF4-FFF2-40B4-BE49-F238E27FC236}">
                  <a16:creationId xmlns:a16="http://schemas.microsoft.com/office/drawing/2014/main" id="{3EE06C89-080E-7549-0001-8107104E85F2}"/>
                </a:ext>
              </a:extLst>
            </p:cNvPr>
            <p:cNvCxnSpPr/>
            <p:nvPr userDrawn="1"/>
          </p:nvCxnSpPr>
          <p:spPr>
            <a:xfrm>
              <a:off x="1965960" y="525006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3">
              <a:extLst>
                <a:ext uri="{FF2B5EF4-FFF2-40B4-BE49-F238E27FC236}">
                  <a16:creationId xmlns:a16="http://schemas.microsoft.com/office/drawing/2014/main" id="{A6BFCFA2-3093-AC9C-AC87-547FF8ECEB27}"/>
                </a:ext>
              </a:extLst>
            </p:cNvPr>
            <p:cNvCxnSpPr/>
            <p:nvPr userDrawn="1"/>
          </p:nvCxnSpPr>
          <p:spPr>
            <a:xfrm>
              <a:off x="49834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3">
              <a:extLst>
                <a:ext uri="{FF2B5EF4-FFF2-40B4-BE49-F238E27FC236}">
                  <a16:creationId xmlns:a16="http://schemas.microsoft.com/office/drawing/2014/main" id="{0158C399-E774-E7BF-EEDD-4AF42ADFC2B9}"/>
                </a:ext>
              </a:extLst>
            </p:cNvPr>
            <p:cNvCxnSpPr/>
            <p:nvPr userDrawn="1"/>
          </p:nvCxnSpPr>
          <p:spPr>
            <a:xfrm>
              <a:off x="47091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3">
              <a:extLst>
                <a:ext uri="{FF2B5EF4-FFF2-40B4-BE49-F238E27FC236}">
                  <a16:creationId xmlns:a16="http://schemas.microsoft.com/office/drawing/2014/main" id="{2E2E1600-1D0D-50F8-2126-1F576F6F371E}"/>
                </a:ext>
              </a:extLst>
            </p:cNvPr>
            <p:cNvCxnSpPr/>
            <p:nvPr userDrawn="1"/>
          </p:nvCxnSpPr>
          <p:spPr>
            <a:xfrm>
              <a:off x="63550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a:extLst>
                <a:ext uri="{FF2B5EF4-FFF2-40B4-BE49-F238E27FC236}">
                  <a16:creationId xmlns:a16="http://schemas.microsoft.com/office/drawing/2014/main" id="{C7D0FD95-8498-F9D6-0460-AF8C5360ECD2}"/>
                </a:ext>
              </a:extLst>
            </p:cNvPr>
            <p:cNvCxnSpPr/>
            <p:nvPr userDrawn="1"/>
          </p:nvCxnSpPr>
          <p:spPr>
            <a:xfrm>
              <a:off x="60807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5">
              <a:extLst>
                <a:ext uri="{FF2B5EF4-FFF2-40B4-BE49-F238E27FC236}">
                  <a16:creationId xmlns:a16="http://schemas.microsoft.com/office/drawing/2014/main" id="{55E603A8-4211-D73C-C1DC-30645CE148BD}"/>
                </a:ext>
              </a:extLst>
            </p:cNvPr>
            <p:cNvCxnSpPr/>
            <p:nvPr userDrawn="1"/>
          </p:nvCxnSpPr>
          <p:spPr>
            <a:xfrm>
              <a:off x="74523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a:extLst>
                <a:ext uri="{FF2B5EF4-FFF2-40B4-BE49-F238E27FC236}">
                  <a16:creationId xmlns:a16="http://schemas.microsoft.com/office/drawing/2014/main" id="{41955293-15D9-45BD-BD76-662E1274EE91}"/>
                </a:ext>
              </a:extLst>
            </p:cNvPr>
            <p:cNvCxnSpPr>
              <a:cxnSpLocks/>
            </p:cNvCxnSpPr>
            <p:nvPr userDrawn="1"/>
          </p:nvCxnSpPr>
          <p:spPr>
            <a:xfrm>
              <a:off x="7726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26">
              <a:extLst>
                <a:ext uri="{FF2B5EF4-FFF2-40B4-BE49-F238E27FC236}">
                  <a16:creationId xmlns:a16="http://schemas.microsoft.com/office/drawing/2014/main" id="{824BD1DB-D21E-4D67-876F-9CDFCFF33793}"/>
                </a:ext>
              </a:extLst>
            </p:cNvPr>
            <p:cNvCxnSpPr/>
            <p:nvPr userDrawn="1"/>
          </p:nvCxnSpPr>
          <p:spPr>
            <a:xfrm rot="5400000">
              <a:off x="-155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26">
              <a:extLst>
                <a:ext uri="{FF2B5EF4-FFF2-40B4-BE49-F238E27FC236}">
                  <a16:creationId xmlns:a16="http://schemas.microsoft.com/office/drawing/2014/main" id="{D4D9427E-D8F2-DFB8-D2D0-BB1BDEAAC6E2}"/>
                </a:ext>
              </a:extLst>
            </p:cNvPr>
            <p:cNvCxnSpPr/>
            <p:nvPr userDrawn="1"/>
          </p:nvCxnSpPr>
          <p:spPr>
            <a:xfrm rot="5400000">
              <a:off x="-155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26">
              <a:extLst>
                <a:ext uri="{FF2B5EF4-FFF2-40B4-BE49-F238E27FC236}">
                  <a16:creationId xmlns:a16="http://schemas.microsoft.com/office/drawing/2014/main" id="{977BAEA3-E00B-A9FE-D43D-28AF435B9560}"/>
                </a:ext>
              </a:extLst>
            </p:cNvPr>
            <p:cNvCxnSpPr/>
            <p:nvPr userDrawn="1"/>
          </p:nvCxnSpPr>
          <p:spPr>
            <a:xfrm rot="5400000">
              <a:off x="-155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26">
              <a:extLst>
                <a:ext uri="{FF2B5EF4-FFF2-40B4-BE49-F238E27FC236}">
                  <a16:creationId xmlns:a16="http://schemas.microsoft.com/office/drawing/2014/main" id="{732B7AAA-BFE0-F9FC-B907-7FEB549746AE}"/>
                </a:ext>
              </a:extLst>
            </p:cNvPr>
            <p:cNvCxnSpPr/>
            <p:nvPr userDrawn="1"/>
          </p:nvCxnSpPr>
          <p:spPr>
            <a:xfrm rot="5400000">
              <a:off x="-155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26">
              <a:extLst>
                <a:ext uri="{FF2B5EF4-FFF2-40B4-BE49-F238E27FC236}">
                  <a16:creationId xmlns:a16="http://schemas.microsoft.com/office/drawing/2014/main" id="{65D96189-B61A-78C9-51A4-5CDED8B8EDA5}"/>
                </a:ext>
              </a:extLst>
            </p:cNvPr>
            <p:cNvCxnSpPr/>
            <p:nvPr userDrawn="1"/>
          </p:nvCxnSpPr>
          <p:spPr>
            <a:xfrm rot="5400000">
              <a:off x="-155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26">
              <a:extLst>
                <a:ext uri="{FF2B5EF4-FFF2-40B4-BE49-F238E27FC236}">
                  <a16:creationId xmlns:a16="http://schemas.microsoft.com/office/drawing/2014/main" id="{8062F907-C32C-C9DE-2939-246210458A86}"/>
                </a:ext>
              </a:extLst>
            </p:cNvPr>
            <p:cNvCxnSpPr/>
            <p:nvPr userDrawn="1"/>
          </p:nvCxnSpPr>
          <p:spPr>
            <a:xfrm rot="5400000">
              <a:off x="-155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6">
              <a:extLst>
                <a:ext uri="{FF2B5EF4-FFF2-40B4-BE49-F238E27FC236}">
                  <a16:creationId xmlns:a16="http://schemas.microsoft.com/office/drawing/2014/main" id="{CE960F57-EEAB-F7A7-B14D-B4F1C1F4392B}"/>
                </a:ext>
              </a:extLst>
            </p:cNvPr>
            <p:cNvCxnSpPr/>
            <p:nvPr userDrawn="1"/>
          </p:nvCxnSpPr>
          <p:spPr>
            <a:xfrm rot="5400000">
              <a:off x="-155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6">
              <a:extLst>
                <a:ext uri="{FF2B5EF4-FFF2-40B4-BE49-F238E27FC236}">
                  <a16:creationId xmlns:a16="http://schemas.microsoft.com/office/drawing/2014/main" id="{D42A7C7E-FCFC-4ECB-F641-7D88242480CC}"/>
                </a:ext>
              </a:extLst>
            </p:cNvPr>
            <p:cNvCxnSpPr>
              <a:cxnSpLocks/>
            </p:cNvCxnSpPr>
            <p:nvPr userDrawn="1"/>
          </p:nvCxnSpPr>
          <p:spPr>
            <a:xfrm rot="5400000">
              <a:off x="-155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6">
              <a:extLst>
                <a:ext uri="{FF2B5EF4-FFF2-40B4-BE49-F238E27FC236}">
                  <a16:creationId xmlns:a16="http://schemas.microsoft.com/office/drawing/2014/main" id="{8023DF08-0A32-3811-7825-D36B095DB951}"/>
                </a:ext>
              </a:extLst>
            </p:cNvPr>
            <p:cNvCxnSpPr/>
            <p:nvPr userDrawn="1"/>
          </p:nvCxnSpPr>
          <p:spPr>
            <a:xfrm rot="5400000">
              <a:off x="-155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26">
              <a:extLst>
                <a:ext uri="{FF2B5EF4-FFF2-40B4-BE49-F238E27FC236}">
                  <a16:creationId xmlns:a16="http://schemas.microsoft.com/office/drawing/2014/main" id="{70CAB472-08EC-8C90-6DF4-909F6E836BEF}"/>
                </a:ext>
              </a:extLst>
            </p:cNvPr>
            <p:cNvCxnSpPr/>
            <p:nvPr userDrawn="1"/>
          </p:nvCxnSpPr>
          <p:spPr>
            <a:xfrm rot="5400000">
              <a:off x="-155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26">
              <a:extLst>
                <a:ext uri="{FF2B5EF4-FFF2-40B4-BE49-F238E27FC236}">
                  <a16:creationId xmlns:a16="http://schemas.microsoft.com/office/drawing/2014/main" id="{CB8C7D12-90E0-5646-9FA8-C5CC8A31B8ED}"/>
                </a:ext>
              </a:extLst>
            </p:cNvPr>
            <p:cNvCxnSpPr/>
            <p:nvPr userDrawn="1"/>
          </p:nvCxnSpPr>
          <p:spPr>
            <a:xfrm rot="5400000">
              <a:off x="-155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26">
              <a:extLst>
                <a:ext uri="{FF2B5EF4-FFF2-40B4-BE49-F238E27FC236}">
                  <a16:creationId xmlns:a16="http://schemas.microsoft.com/office/drawing/2014/main" id="{94BC1496-B11A-A2B6-3332-220C93BFCA03}"/>
                </a:ext>
              </a:extLst>
            </p:cNvPr>
            <p:cNvCxnSpPr/>
            <p:nvPr userDrawn="1"/>
          </p:nvCxnSpPr>
          <p:spPr>
            <a:xfrm rot="5400000">
              <a:off x="9299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26">
              <a:extLst>
                <a:ext uri="{FF2B5EF4-FFF2-40B4-BE49-F238E27FC236}">
                  <a16:creationId xmlns:a16="http://schemas.microsoft.com/office/drawing/2014/main" id="{3EC4F6D7-0947-2A65-109B-479DD436BC64}"/>
                </a:ext>
              </a:extLst>
            </p:cNvPr>
            <p:cNvCxnSpPr/>
            <p:nvPr userDrawn="1"/>
          </p:nvCxnSpPr>
          <p:spPr>
            <a:xfrm rot="5400000">
              <a:off x="9299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26">
              <a:extLst>
                <a:ext uri="{FF2B5EF4-FFF2-40B4-BE49-F238E27FC236}">
                  <a16:creationId xmlns:a16="http://schemas.microsoft.com/office/drawing/2014/main" id="{FE0031FA-CC28-67D5-4A73-0041CA5F14C3}"/>
                </a:ext>
              </a:extLst>
            </p:cNvPr>
            <p:cNvCxnSpPr/>
            <p:nvPr userDrawn="1"/>
          </p:nvCxnSpPr>
          <p:spPr>
            <a:xfrm rot="5400000">
              <a:off x="9299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26">
              <a:extLst>
                <a:ext uri="{FF2B5EF4-FFF2-40B4-BE49-F238E27FC236}">
                  <a16:creationId xmlns:a16="http://schemas.microsoft.com/office/drawing/2014/main" id="{AE3096AF-CDC7-9F83-C8A3-E54AA51DB17E}"/>
                </a:ext>
              </a:extLst>
            </p:cNvPr>
            <p:cNvCxnSpPr/>
            <p:nvPr userDrawn="1"/>
          </p:nvCxnSpPr>
          <p:spPr>
            <a:xfrm rot="5400000">
              <a:off x="9299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26">
              <a:extLst>
                <a:ext uri="{FF2B5EF4-FFF2-40B4-BE49-F238E27FC236}">
                  <a16:creationId xmlns:a16="http://schemas.microsoft.com/office/drawing/2014/main" id="{E0B6EA45-0D1D-1711-DB98-0D6611257425}"/>
                </a:ext>
              </a:extLst>
            </p:cNvPr>
            <p:cNvCxnSpPr/>
            <p:nvPr userDrawn="1"/>
          </p:nvCxnSpPr>
          <p:spPr>
            <a:xfrm rot="5400000">
              <a:off x="9299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26">
              <a:extLst>
                <a:ext uri="{FF2B5EF4-FFF2-40B4-BE49-F238E27FC236}">
                  <a16:creationId xmlns:a16="http://schemas.microsoft.com/office/drawing/2014/main" id="{B248135B-DD24-FC76-58BD-3A4D26A752A4}"/>
                </a:ext>
              </a:extLst>
            </p:cNvPr>
            <p:cNvCxnSpPr/>
            <p:nvPr userDrawn="1"/>
          </p:nvCxnSpPr>
          <p:spPr>
            <a:xfrm rot="5400000">
              <a:off x="9299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26">
              <a:extLst>
                <a:ext uri="{FF2B5EF4-FFF2-40B4-BE49-F238E27FC236}">
                  <a16:creationId xmlns:a16="http://schemas.microsoft.com/office/drawing/2014/main" id="{6BDC58BE-1275-2F7A-9B83-12342E2AB59C}"/>
                </a:ext>
              </a:extLst>
            </p:cNvPr>
            <p:cNvCxnSpPr/>
            <p:nvPr userDrawn="1"/>
          </p:nvCxnSpPr>
          <p:spPr>
            <a:xfrm rot="5400000">
              <a:off x="9299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26">
              <a:extLst>
                <a:ext uri="{FF2B5EF4-FFF2-40B4-BE49-F238E27FC236}">
                  <a16:creationId xmlns:a16="http://schemas.microsoft.com/office/drawing/2014/main" id="{B25E8CFE-8505-BC45-F143-E32A8AADD88C}"/>
                </a:ext>
              </a:extLst>
            </p:cNvPr>
            <p:cNvCxnSpPr>
              <a:cxnSpLocks/>
            </p:cNvCxnSpPr>
            <p:nvPr userDrawn="1"/>
          </p:nvCxnSpPr>
          <p:spPr>
            <a:xfrm rot="5400000">
              <a:off x="9299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26">
              <a:extLst>
                <a:ext uri="{FF2B5EF4-FFF2-40B4-BE49-F238E27FC236}">
                  <a16:creationId xmlns:a16="http://schemas.microsoft.com/office/drawing/2014/main" id="{47E5BB3A-A059-B973-F7AD-054FC4B97962}"/>
                </a:ext>
              </a:extLst>
            </p:cNvPr>
            <p:cNvCxnSpPr/>
            <p:nvPr userDrawn="1"/>
          </p:nvCxnSpPr>
          <p:spPr>
            <a:xfrm rot="5400000">
              <a:off x="9299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26">
              <a:extLst>
                <a:ext uri="{FF2B5EF4-FFF2-40B4-BE49-F238E27FC236}">
                  <a16:creationId xmlns:a16="http://schemas.microsoft.com/office/drawing/2014/main" id="{78A18B48-DA67-145F-EECD-7CCAAC8F87E5}"/>
                </a:ext>
              </a:extLst>
            </p:cNvPr>
            <p:cNvCxnSpPr/>
            <p:nvPr userDrawn="1"/>
          </p:nvCxnSpPr>
          <p:spPr>
            <a:xfrm rot="5400000">
              <a:off x="9299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26">
              <a:extLst>
                <a:ext uri="{FF2B5EF4-FFF2-40B4-BE49-F238E27FC236}">
                  <a16:creationId xmlns:a16="http://schemas.microsoft.com/office/drawing/2014/main" id="{536B1955-C9B3-6C68-310B-0934C236F1BA}"/>
                </a:ext>
              </a:extLst>
            </p:cNvPr>
            <p:cNvCxnSpPr/>
            <p:nvPr userDrawn="1"/>
          </p:nvCxnSpPr>
          <p:spPr>
            <a:xfrm rot="5400000">
              <a:off x="9299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33">
              <a:extLst>
                <a:ext uri="{FF2B5EF4-FFF2-40B4-BE49-F238E27FC236}">
                  <a16:creationId xmlns:a16="http://schemas.microsoft.com/office/drawing/2014/main" id="{55C013DD-FFB8-FD74-B7D8-B5106C29FAD3}"/>
                </a:ext>
              </a:extLst>
            </p:cNvPr>
            <p:cNvCxnSpPr>
              <a:cxnSpLocks/>
            </p:cNvCxnSpPr>
            <p:nvPr userDrawn="1"/>
          </p:nvCxnSpPr>
          <p:spPr>
            <a:xfrm>
              <a:off x="27432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33">
              <a:extLst>
                <a:ext uri="{FF2B5EF4-FFF2-40B4-BE49-F238E27FC236}">
                  <a16:creationId xmlns:a16="http://schemas.microsoft.com/office/drawing/2014/main" id="{C412F854-A5FE-1350-DC50-3A0E51B7F600}"/>
                </a:ext>
              </a:extLst>
            </p:cNvPr>
            <p:cNvCxnSpPr>
              <a:cxnSpLocks/>
            </p:cNvCxnSpPr>
            <p:nvPr userDrawn="1"/>
          </p:nvCxnSpPr>
          <p:spPr>
            <a:xfrm>
              <a:off x="27432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15D1755-C327-B238-74D9-EB8F4ECBD420}"/>
              </a:ext>
            </a:extLst>
          </p:cNvPr>
          <p:cNvSpPr>
            <a:spLocks noGrp="1"/>
          </p:cNvSpPr>
          <p:nvPr>
            <p:ph type="title"/>
          </p:nvPr>
        </p:nvSpPr>
        <p:spPr>
          <a:xfrm>
            <a:off x="4815840" y="381000"/>
            <a:ext cx="7010400" cy="792480"/>
          </a:xfrm>
        </p:spPr>
        <p:txBody>
          <a:bodyPr/>
          <a:lstStyle>
            <a:lvl1pPr>
              <a:defRPr sz="2933">
                <a:solidFill>
                  <a:schemeClr val="accent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D79DB0E9-2BDA-F469-1DB9-9215414CCD99}"/>
              </a:ext>
            </a:extLst>
          </p:cNvPr>
          <p:cNvSpPr>
            <a:spLocks noGrp="1"/>
          </p:cNvSpPr>
          <p:nvPr>
            <p:ph type="body" sz="quarter" idx="10"/>
          </p:nvPr>
        </p:nvSpPr>
        <p:spPr>
          <a:xfrm>
            <a:off x="4815840" y="1538817"/>
            <a:ext cx="3291840" cy="4938183"/>
          </a:xfrm>
        </p:spPr>
        <p:txBody>
          <a:bodyPr/>
          <a:lstStyle>
            <a:lvl1pPr>
              <a:buClr>
                <a:schemeClr val="accent1"/>
              </a:buClr>
              <a:defRPr sz="1467">
                <a:solidFill>
                  <a:schemeClr val="tx2"/>
                </a:solidFill>
              </a:defRPr>
            </a:lvl1pPr>
            <a:lvl2pPr>
              <a:buClr>
                <a:schemeClr val="accent1"/>
              </a:buClr>
              <a:defRPr sz="1467">
                <a:solidFill>
                  <a:schemeClr val="tx2"/>
                </a:solidFill>
              </a:defRPr>
            </a:lvl2pPr>
            <a:lvl3pPr>
              <a:buClr>
                <a:schemeClr val="accent1"/>
              </a:buClr>
              <a:defRPr sz="1467">
                <a:solidFill>
                  <a:schemeClr val="tx2"/>
                </a:solidFill>
              </a:defRPr>
            </a:lvl3pPr>
            <a:lvl4pPr>
              <a:buClr>
                <a:schemeClr val="accent1"/>
              </a:buClr>
              <a:defRPr sz="1467">
                <a:solidFill>
                  <a:schemeClr val="tx2"/>
                </a:solidFill>
              </a:defRPr>
            </a:lvl4pPr>
            <a:lvl5pPr>
              <a:buClr>
                <a:schemeClr val="accent1"/>
              </a:buClr>
              <a:defRPr sz="1467">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9CDBB7C9-1346-0D1C-EFDE-6E4462A2D47F}"/>
              </a:ext>
            </a:extLst>
          </p:cNvPr>
          <p:cNvSpPr>
            <a:spLocks noGrp="1"/>
          </p:cNvSpPr>
          <p:nvPr>
            <p:ph type="pic" sz="quarter" idx="11"/>
          </p:nvPr>
        </p:nvSpPr>
        <p:spPr>
          <a:xfrm>
            <a:off x="0" y="0"/>
            <a:ext cx="4450080" cy="6858000"/>
          </a:xfrm>
          <a:solidFill>
            <a:schemeClr val="bg2">
              <a:lumMod val="50000"/>
            </a:schemeClr>
          </a:solidFill>
        </p:spPr>
        <p:txBody>
          <a:bodyPr anchor="ctr" anchorCtr="1"/>
          <a:lstStyle>
            <a:lvl1pPr marL="0" indent="0">
              <a:buNone/>
              <a:defRPr/>
            </a:lvl1pPr>
          </a:lstStyle>
          <a:p>
            <a:endParaRPr lang="en-US"/>
          </a:p>
        </p:txBody>
      </p:sp>
      <p:sp>
        <p:nvSpPr>
          <p:cNvPr id="3" name="Text Placeholder 3">
            <a:extLst>
              <a:ext uri="{FF2B5EF4-FFF2-40B4-BE49-F238E27FC236}">
                <a16:creationId xmlns:a16="http://schemas.microsoft.com/office/drawing/2014/main" id="{7C033541-A234-3E5D-D0C2-932815A94763}"/>
              </a:ext>
            </a:extLst>
          </p:cNvPr>
          <p:cNvSpPr>
            <a:spLocks noGrp="1"/>
          </p:cNvSpPr>
          <p:nvPr>
            <p:ph type="body" sz="quarter" idx="12"/>
          </p:nvPr>
        </p:nvSpPr>
        <p:spPr>
          <a:xfrm>
            <a:off x="8473440" y="1538817"/>
            <a:ext cx="3352800" cy="4938183"/>
          </a:xfrm>
        </p:spPr>
        <p:txBody>
          <a:bodyPr/>
          <a:lstStyle>
            <a:lvl1pPr>
              <a:buClr>
                <a:schemeClr val="accent1"/>
              </a:buClr>
              <a:defRPr sz="1467">
                <a:solidFill>
                  <a:schemeClr val="tx2"/>
                </a:solidFill>
              </a:defRPr>
            </a:lvl1pPr>
            <a:lvl2pPr>
              <a:buClr>
                <a:schemeClr val="accent1"/>
              </a:buClr>
              <a:defRPr sz="1467">
                <a:solidFill>
                  <a:schemeClr val="tx2"/>
                </a:solidFill>
              </a:defRPr>
            </a:lvl2pPr>
            <a:lvl3pPr>
              <a:buClr>
                <a:schemeClr val="accent1"/>
              </a:buClr>
              <a:defRPr sz="1467">
                <a:solidFill>
                  <a:schemeClr val="tx2"/>
                </a:solidFill>
              </a:defRPr>
            </a:lvl3pPr>
            <a:lvl4pPr>
              <a:buClr>
                <a:schemeClr val="accent1"/>
              </a:buClr>
              <a:defRPr sz="1467">
                <a:solidFill>
                  <a:schemeClr val="tx2"/>
                </a:solidFill>
              </a:defRPr>
            </a:lvl4pPr>
            <a:lvl5pPr>
              <a:buClr>
                <a:schemeClr val="accent1"/>
              </a:buClr>
              <a:defRPr sz="1467">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32199975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sp>
        <p:nvSpPr>
          <p:cNvPr id="59" name="Spotlight Grad">
            <a:extLst>
              <a:ext uri="{FF2B5EF4-FFF2-40B4-BE49-F238E27FC236}">
                <a16:creationId xmlns:a16="http://schemas.microsoft.com/office/drawing/2014/main" id="{133B8004-12C6-A796-AF9C-C29373493273}"/>
              </a:ext>
            </a:extLst>
          </p:cNvPr>
          <p:cNvSpPr/>
          <p:nvPr userDrawn="1"/>
        </p:nvSpPr>
        <p:spPr>
          <a:xfrm>
            <a:off x="365760" y="381000"/>
            <a:ext cx="7680960" cy="4876800"/>
          </a:xfrm>
          <a:prstGeom prst="rect">
            <a:avLst/>
          </a:prstGeom>
          <a:gradFill>
            <a:gsLst>
              <a:gs pos="0">
                <a:schemeClr val="accent3"/>
              </a:gs>
              <a:gs pos="45000">
                <a:schemeClr val="accent3">
                  <a:alpha val="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351">
              <a:solidFill>
                <a:schemeClr val="tx1"/>
              </a:solidFill>
              <a:latin typeface="MdFago" charset="0"/>
              <a:ea typeface="MdFago" charset="0"/>
              <a:cs typeface="MdFago" charset="0"/>
            </a:endParaRPr>
          </a:p>
        </p:txBody>
      </p:sp>
      <p:grpSp>
        <p:nvGrpSpPr>
          <p:cNvPr id="4" name="Grid">
            <a:extLst>
              <a:ext uri="{FF2B5EF4-FFF2-40B4-BE49-F238E27FC236}">
                <a16:creationId xmlns:a16="http://schemas.microsoft.com/office/drawing/2014/main" id="{F2908AB9-4BEF-1988-8F28-CFA91EE6DA86}"/>
              </a:ext>
            </a:extLst>
          </p:cNvPr>
          <p:cNvGrpSpPr/>
          <p:nvPr userDrawn="1"/>
        </p:nvGrpSpPr>
        <p:grpSpPr>
          <a:xfrm>
            <a:off x="-297264" y="-309033"/>
            <a:ext cx="12786528" cy="7493349"/>
            <a:chOff x="-222948" y="-231775"/>
            <a:chExt cx="9589896" cy="5620012"/>
          </a:xfrm>
        </p:grpSpPr>
        <p:cxnSp>
          <p:nvCxnSpPr>
            <p:cNvPr id="5" name="Gerade Verbindung 46">
              <a:extLst>
                <a:ext uri="{FF2B5EF4-FFF2-40B4-BE49-F238E27FC236}">
                  <a16:creationId xmlns:a16="http://schemas.microsoft.com/office/drawing/2014/main" id="{257B674F-946F-B409-6CF4-513707AECE1A}"/>
                </a:ext>
              </a:extLst>
            </p:cNvPr>
            <p:cNvCxnSpPr/>
            <p:nvPr userDrawn="1"/>
          </p:nvCxnSpPr>
          <p:spPr>
            <a:xfrm rot="5400000">
              <a:off x="9299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 Verbindung 26">
              <a:extLst>
                <a:ext uri="{FF2B5EF4-FFF2-40B4-BE49-F238E27FC236}">
                  <a16:creationId xmlns:a16="http://schemas.microsoft.com/office/drawing/2014/main" id="{D73A2D3B-A4B4-4A20-4E58-530102E0D822}"/>
                </a:ext>
              </a:extLst>
            </p:cNvPr>
            <p:cNvCxnSpPr/>
            <p:nvPr userDrawn="1"/>
          </p:nvCxnSpPr>
          <p:spPr>
            <a:xfrm rot="5400000">
              <a:off x="-155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34">
              <a:extLst>
                <a:ext uri="{FF2B5EF4-FFF2-40B4-BE49-F238E27FC236}">
                  <a16:creationId xmlns:a16="http://schemas.microsoft.com/office/drawing/2014/main" id="{574D1AEB-F35D-9C0F-D626-8FAF128758EC}"/>
                </a:ext>
              </a:extLst>
            </p:cNvPr>
            <p:cNvCxnSpPr/>
            <p:nvPr userDrawn="1"/>
          </p:nvCxnSpPr>
          <p:spPr>
            <a:xfrm>
              <a:off x="484632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35">
              <a:extLst>
                <a:ext uri="{FF2B5EF4-FFF2-40B4-BE49-F238E27FC236}">
                  <a16:creationId xmlns:a16="http://schemas.microsoft.com/office/drawing/2014/main" id="{FB21DD11-A8BB-8E1D-9DEA-1E0A12C7DA19}"/>
                </a:ext>
              </a:extLst>
            </p:cNvPr>
            <p:cNvCxnSpPr>
              <a:cxnSpLocks/>
            </p:cNvCxnSpPr>
            <p:nvPr userDrawn="1"/>
          </p:nvCxnSpPr>
          <p:spPr>
            <a:xfrm>
              <a:off x="8869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33">
              <a:extLst>
                <a:ext uri="{FF2B5EF4-FFF2-40B4-BE49-F238E27FC236}">
                  <a16:creationId xmlns:a16="http://schemas.microsoft.com/office/drawing/2014/main" id="{1B70E2D1-91B0-AC0E-246F-D82B09ACFA6C}"/>
                </a:ext>
              </a:extLst>
            </p:cNvPr>
            <p:cNvCxnSpPr/>
            <p:nvPr userDrawn="1"/>
          </p:nvCxnSpPr>
          <p:spPr>
            <a:xfrm>
              <a:off x="8229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33">
              <a:extLst>
                <a:ext uri="{FF2B5EF4-FFF2-40B4-BE49-F238E27FC236}">
                  <a16:creationId xmlns:a16="http://schemas.microsoft.com/office/drawing/2014/main" id="{41E0154F-19BA-3195-3A3C-68923B0A4979}"/>
                </a:ext>
              </a:extLst>
            </p:cNvPr>
            <p:cNvCxnSpPr>
              <a:cxnSpLocks/>
            </p:cNvCxnSpPr>
            <p:nvPr userDrawn="1"/>
          </p:nvCxnSpPr>
          <p:spPr>
            <a:xfrm>
              <a:off x="54864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33">
              <a:extLst>
                <a:ext uri="{FF2B5EF4-FFF2-40B4-BE49-F238E27FC236}">
                  <a16:creationId xmlns:a16="http://schemas.microsoft.com/office/drawing/2014/main" id="{FED8D4BE-8193-12A9-BC8A-B5E8634B6FB4}"/>
                </a:ext>
              </a:extLst>
            </p:cNvPr>
            <p:cNvCxnSpPr/>
            <p:nvPr userDrawn="1"/>
          </p:nvCxnSpPr>
          <p:spPr>
            <a:xfrm>
              <a:off x="36118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33">
              <a:extLst>
                <a:ext uri="{FF2B5EF4-FFF2-40B4-BE49-F238E27FC236}">
                  <a16:creationId xmlns:a16="http://schemas.microsoft.com/office/drawing/2014/main" id="{6347AE2A-A4DC-F843-9D16-F5456891D56D}"/>
                </a:ext>
              </a:extLst>
            </p:cNvPr>
            <p:cNvCxnSpPr/>
            <p:nvPr userDrawn="1"/>
          </p:nvCxnSpPr>
          <p:spPr>
            <a:xfrm>
              <a:off x="33375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33">
              <a:extLst>
                <a:ext uri="{FF2B5EF4-FFF2-40B4-BE49-F238E27FC236}">
                  <a16:creationId xmlns:a16="http://schemas.microsoft.com/office/drawing/2014/main" id="{003790D3-1DB1-F112-32F2-0E51C3C38141}"/>
                </a:ext>
              </a:extLst>
            </p:cNvPr>
            <p:cNvCxnSpPr/>
            <p:nvPr userDrawn="1"/>
          </p:nvCxnSpPr>
          <p:spPr>
            <a:xfrm>
              <a:off x="2240280" y="-208906"/>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33">
              <a:extLst>
                <a:ext uri="{FF2B5EF4-FFF2-40B4-BE49-F238E27FC236}">
                  <a16:creationId xmlns:a16="http://schemas.microsoft.com/office/drawing/2014/main" id="{2240423F-563C-3BED-1C7D-D13BE774A0CC}"/>
                </a:ext>
              </a:extLst>
            </p:cNvPr>
            <p:cNvCxnSpPr/>
            <p:nvPr userDrawn="1"/>
          </p:nvCxnSpPr>
          <p:spPr>
            <a:xfrm>
              <a:off x="1965960" y="-21208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176864D1-A051-092C-AE57-7322DE439CEC}"/>
                </a:ext>
              </a:extLst>
            </p:cNvPr>
            <p:cNvCxnSpPr/>
            <p:nvPr userDrawn="1"/>
          </p:nvCxnSpPr>
          <p:spPr>
            <a:xfrm>
              <a:off x="49834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33">
              <a:extLst>
                <a:ext uri="{FF2B5EF4-FFF2-40B4-BE49-F238E27FC236}">
                  <a16:creationId xmlns:a16="http://schemas.microsoft.com/office/drawing/2014/main" id="{1C5A1ACC-A021-D8EB-7772-CC18F248DB18}"/>
                </a:ext>
              </a:extLst>
            </p:cNvPr>
            <p:cNvCxnSpPr/>
            <p:nvPr userDrawn="1"/>
          </p:nvCxnSpPr>
          <p:spPr>
            <a:xfrm>
              <a:off x="47091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33">
              <a:extLst>
                <a:ext uri="{FF2B5EF4-FFF2-40B4-BE49-F238E27FC236}">
                  <a16:creationId xmlns:a16="http://schemas.microsoft.com/office/drawing/2014/main" id="{FF36C756-E3A8-76C2-37D7-45C33032DF66}"/>
                </a:ext>
              </a:extLst>
            </p:cNvPr>
            <p:cNvCxnSpPr/>
            <p:nvPr userDrawn="1"/>
          </p:nvCxnSpPr>
          <p:spPr>
            <a:xfrm>
              <a:off x="63550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33">
              <a:extLst>
                <a:ext uri="{FF2B5EF4-FFF2-40B4-BE49-F238E27FC236}">
                  <a16:creationId xmlns:a16="http://schemas.microsoft.com/office/drawing/2014/main" id="{26F1D292-7721-F53A-FDE0-79AEA9FA06D3}"/>
                </a:ext>
              </a:extLst>
            </p:cNvPr>
            <p:cNvCxnSpPr/>
            <p:nvPr userDrawn="1"/>
          </p:nvCxnSpPr>
          <p:spPr>
            <a:xfrm>
              <a:off x="60807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5">
              <a:extLst>
                <a:ext uri="{FF2B5EF4-FFF2-40B4-BE49-F238E27FC236}">
                  <a16:creationId xmlns:a16="http://schemas.microsoft.com/office/drawing/2014/main" id="{A73F030B-4DD4-ADF7-5B45-3DA9F2CC852A}"/>
                </a:ext>
              </a:extLst>
            </p:cNvPr>
            <p:cNvCxnSpPr/>
            <p:nvPr userDrawn="1"/>
          </p:nvCxnSpPr>
          <p:spPr>
            <a:xfrm>
              <a:off x="74523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5">
              <a:extLst>
                <a:ext uri="{FF2B5EF4-FFF2-40B4-BE49-F238E27FC236}">
                  <a16:creationId xmlns:a16="http://schemas.microsoft.com/office/drawing/2014/main" id="{EA01CE98-59EE-8F47-0CDA-F1B3F0C02316}"/>
                </a:ext>
              </a:extLst>
            </p:cNvPr>
            <p:cNvCxnSpPr>
              <a:cxnSpLocks/>
            </p:cNvCxnSpPr>
            <p:nvPr userDrawn="1"/>
          </p:nvCxnSpPr>
          <p:spPr>
            <a:xfrm>
              <a:off x="7726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4">
              <a:extLst>
                <a:ext uri="{FF2B5EF4-FFF2-40B4-BE49-F238E27FC236}">
                  <a16:creationId xmlns:a16="http://schemas.microsoft.com/office/drawing/2014/main" id="{4BCEFF3F-036B-83E4-F940-AA984A3D324F}"/>
                </a:ext>
              </a:extLst>
            </p:cNvPr>
            <p:cNvCxnSpPr/>
            <p:nvPr userDrawn="1"/>
          </p:nvCxnSpPr>
          <p:spPr>
            <a:xfrm>
              <a:off x="484632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35">
              <a:extLst>
                <a:ext uri="{FF2B5EF4-FFF2-40B4-BE49-F238E27FC236}">
                  <a16:creationId xmlns:a16="http://schemas.microsoft.com/office/drawing/2014/main" id="{8B1BD494-5727-21FF-17E3-953B5E256CD6}"/>
                </a:ext>
              </a:extLst>
            </p:cNvPr>
            <p:cNvCxnSpPr>
              <a:cxnSpLocks/>
            </p:cNvCxnSpPr>
            <p:nvPr userDrawn="1"/>
          </p:nvCxnSpPr>
          <p:spPr>
            <a:xfrm>
              <a:off x="8869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3">
              <a:extLst>
                <a:ext uri="{FF2B5EF4-FFF2-40B4-BE49-F238E27FC236}">
                  <a16:creationId xmlns:a16="http://schemas.microsoft.com/office/drawing/2014/main" id="{C3BE6FA7-6818-7825-F589-850629C83736}"/>
                </a:ext>
              </a:extLst>
            </p:cNvPr>
            <p:cNvCxnSpPr/>
            <p:nvPr userDrawn="1"/>
          </p:nvCxnSpPr>
          <p:spPr>
            <a:xfrm>
              <a:off x="8229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3">
              <a:extLst>
                <a:ext uri="{FF2B5EF4-FFF2-40B4-BE49-F238E27FC236}">
                  <a16:creationId xmlns:a16="http://schemas.microsoft.com/office/drawing/2014/main" id="{4FBD0712-F605-A133-09D8-64854914128C}"/>
                </a:ext>
              </a:extLst>
            </p:cNvPr>
            <p:cNvCxnSpPr>
              <a:cxnSpLocks/>
            </p:cNvCxnSpPr>
            <p:nvPr userDrawn="1"/>
          </p:nvCxnSpPr>
          <p:spPr>
            <a:xfrm>
              <a:off x="54864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3">
              <a:extLst>
                <a:ext uri="{FF2B5EF4-FFF2-40B4-BE49-F238E27FC236}">
                  <a16:creationId xmlns:a16="http://schemas.microsoft.com/office/drawing/2014/main" id="{34B8BF79-0FC4-913E-AAA3-A5BD9D223A54}"/>
                </a:ext>
              </a:extLst>
            </p:cNvPr>
            <p:cNvCxnSpPr/>
            <p:nvPr userDrawn="1"/>
          </p:nvCxnSpPr>
          <p:spPr>
            <a:xfrm>
              <a:off x="36118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3">
              <a:extLst>
                <a:ext uri="{FF2B5EF4-FFF2-40B4-BE49-F238E27FC236}">
                  <a16:creationId xmlns:a16="http://schemas.microsoft.com/office/drawing/2014/main" id="{8EB1FF38-DC8F-8355-EB9B-DA488906FFF4}"/>
                </a:ext>
              </a:extLst>
            </p:cNvPr>
            <p:cNvCxnSpPr/>
            <p:nvPr userDrawn="1"/>
          </p:nvCxnSpPr>
          <p:spPr>
            <a:xfrm>
              <a:off x="33375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3">
              <a:extLst>
                <a:ext uri="{FF2B5EF4-FFF2-40B4-BE49-F238E27FC236}">
                  <a16:creationId xmlns:a16="http://schemas.microsoft.com/office/drawing/2014/main" id="{1315E42D-B50D-BBC9-C2EB-33ED0D359EFC}"/>
                </a:ext>
              </a:extLst>
            </p:cNvPr>
            <p:cNvCxnSpPr/>
            <p:nvPr userDrawn="1"/>
          </p:nvCxnSpPr>
          <p:spPr>
            <a:xfrm>
              <a:off x="2240280" y="5253237"/>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3">
              <a:extLst>
                <a:ext uri="{FF2B5EF4-FFF2-40B4-BE49-F238E27FC236}">
                  <a16:creationId xmlns:a16="http://schemas.microsoft.com/office/drawing/2014/main" id="{A5754622-93EC-5BFC-C4F6-565D80753A7E}"/>
                </a:ext>
              </a:extLst>
            </p:cNvPr>
            <p:cNvCxnSpPr/>
            <p:nvPr userDrawn="1"/>
          </p:nvCxnSpPr>
          <p:spPr>
            <a:xfrm>
              <a:off x="1965960" y="525006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3">
              <a:extLst>
                <a:ext uri="{FF2B5EF4-FFF2-40B4-BE49-F238E27FC236}">
                  <a16:creationId xmlns:a16="http://schemas.microsoft.com/office/drawing/2014/main" id="{5A87636E-9AE3-D5A9-B1E3-53D2529362B1}"/>
                </a:ext>
              </a:extLst>
            </p:cNvPr>
            <p:cNvCxnSpPr/>
            <p:nvPr userDrawn="1"/>
          </p:nvCxnSpPr>
          <p:spPr>
            <a:xfrm>
              <a:off x="49834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3">
              <a:extLst>
                <a:ext uri="{FF2B5EF4-FFF2-40B4-BE49-F238E27FC236}">
                  <a16:creationId xmlns:a16="http://schemas.microsoft.com/office/drawing/2014/main" id="{25B0A8E0-CB19-55D7-F085-478EDA741009}"/>
                </a:ext>
              </a:extLst>
            </p:cNvPr>
            <p:cNvCxnSpPr/>
            <p:nvPr userDrawn="1"/>
          </p:nvCxnSpPr>
          <p:spPr>
            <a:xfrm>
              <a:off x="47091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3">
              <a:extLst>
                <a:ext uri="{FF2B5EF4-FFF2-40B4-BE49-F238E27FC236}">
                  <a16:creationId xmlns:a16="http://schemas.microsoft.com/office/drawing/2014/main" id="{A0059661-FCFA-17D0-6DE1-7CE890D9C7A7}"/>
                </a:ext>
              </a:extLst>
            </p:cNvPr>
            <p:cNvCxnSpPr/>
            <p:nvPr userDrawn="1"/>
          </p:nvCxnSpPr>
          <p:spPr>
            <a:xfrm>
              <a:off x="63550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3">
              <a:extLst>
                <a:ext uri="{FF2B5EF4-FFF2-40B4-BE49-F238E27FC236}">
                  <a16:creationId xmlns:a16="http://schemas.microsoft.com/office/drawing/2014/main" id="{AC120C0E-BEC6-71BF-F62A-E04C5A96FC24}"/>
                </a:ext>
              </a:extLst>
            </p:cNvPr>
            <p:cNvCxnSpPr/>
            <p:nvPr userDrawn="1"/>
          </p:nvCxnSpPr>
          <p:spPr>
            <a:xfrm>
              <a:off x="60807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5">
              <a:extLst>
                <a:ext uri="{FF2B5EF4-FFF2-40B4-BE49-F238E27FC236}">
                  <a16:creationId xmlns:a16="http://schemas.microsoft.com/office/drawing/2014/main" id="{247E4F60-2678-6663-57BC-D9C825B7146B}"/>
                </a:ext>
              </a:extLst>
            </p:cNvPr>
            <p:cNvCxnSpPr/>
            <p:nvPr userDrawn="1"/>
          </p:nvCxnSpPr>
          <p:spPr>
            <a:xfrm>
              <a:off x="74523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5">
              <a:extLst>
                <a:ext uri="{FF2B5EF4-FFF2-40B4-BE49-F238E27FC236}">
                  <a16:creationId xmlns:a16="http://schemas.microsoft.com/office/drawing/2014/main" id="{51226534-FA0F-3443-B234-69DC25DE066F}"/>
                </a:ext>
              </a:extLst>
            </p:cNvPr>
            <p:cNvCxnSpPr>
              <a:cxnSpLocks/>
            </p:cNvCxnSpPr>
            <p:nvPr userDrawn="1"/>
          </p:nvCxnSpPr>
          <p:spPr>
            <a:xfrm>
              <a:off x="7726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26">
              <a:extLst>
                <a:ext uri="{FF2B5EF4-FFF2-40B4-BE49-F238E27FC236}">
                  <a16:creationId xmlns:a16="http://schemas.microsoft.com/office/drawing/2014/main" id="{0974122B-09B9-C898-C54D-E47CDE2A6B7A}"/>
                </a:ext>
              </a:extLst>
            </p:cNvPr>
            <p:cNvCxnSpPr/>
            <p:nvPr userDrawn="1"/>
          </p:nvCxnSpPr>
          <p:spPr>
            <a:xfrm rot="5400000">
              <a:off x="-155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26">
              <a:extLst>
                <a:ext uri="{FF2B5EF4-FFF2-40B4-BE49-F238E27FC236}">
                  <a16:creationId xmlns:a16="http://schemas.microsoft.com/office/drawing/2014/main" id="{914428CB-84B8-DB0B-FF79-B7B937648850}"/>
                </a:ext>
              </a:extLst>
            </p:cNvPr>
            <p:cNvCxnSpPr/>
            <p:nvPr userDrawn="1"/>
          </p:nvCxnSpPr>
          <p:spPr>
            <a:xfrm rot="5400000">
              <a:off x="-155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26">
              <a:extLst>
                <a:ext uri="{FF2B5EF4-FFF2-40B4-BE49-F238E27FC236}">
                  <a16:creationId xmlns:a16="http://schemas.microsoft.com/office/drawing/2014/main" id="{99D8062B-6281-0473-DB63-54347A087EBD}"/>
                </a:ext>
              </a:extLst>
            </p:cNvPr>
            <p:cNvCxnSpPr/>
            <p:nvPr userDrawn="1"/>
          </p:nvCxnSpPr>
          <p:spPr>
            <a:xfrm rot="5400000">
              <a:off x="-155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26">
              <a:extLst>
                <a:ext uri="{FF2B5EF4-FFF2-40B4-BE49-F238E27FC236}">
                  <a16:creationId xmlns:a16="http://schemas.microsoft.com/office/drawing/2014/main" id="{6EEBE816-5C3C-8061-9117-4A8BFBEED70A}"/>
                </a:ext>
              </a:extLst>
            </p:cNvPr>
            <p:cNvCxnSpPr/>
            <p:nvPr userDrawn="1"/>
          </p:nvCxnSpPr>
          <p:spPr>
            <a:xfrm rot="5400000">
              <a:off x="-155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26">
              <a:extLst>
                <a:ext uri="{FF2B5EF4-FFF2-40B4-BE49-F238E27FC236}">
                  <a16:creationId xmlns:a16="http://schemas.microsoft.com/office/drawing/2014/main" id="{B5AB9E9F-3AA4-511B-AAE5-CACBE861A6A9}"/>
                </a:ext>
              </a:extLst>
            </p:cNvPr>
            <p:cNvCxnSpPr/>
            <p:nvPr userDrawn="1"/>
          </p:nvCxnSpPr>
          <p:spPr>
            <a:xfrm rot="5400000">
              <a:off x="-155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26">
              <a:extLst>
                <a:ext uri="{FF2B5EF4-FFF2-40B4-BE49-F238E27FC236}">
                  <a16:creationId xmlns:a16="http://schemas.microsoft.com/office/drawing/2014/main" id="{49196556-9C69-0FE9-FF37-EC9D9B332931}"/>
                </a:ext>
              </a:extLst>
            </p:cNvPr>
            <p:cNvCxnSpPr/>
            <p:nvPr userDrawn="1"/>
          </p:nvCxnSpPr>
          <p:spPr>
            <a:xfrm rot="5400000">
              <a:off x="-155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26">
              <a:extLst>
                <a:ext uri="{FF2B5EF4-FFF2-40B4-BE49-F238E27FC236}">
                  <a16:creationId xmlns:a16="http://schemas.microsoft.com/office/drawing/2014/main" id="{E8A3507C-B366-DC3E-0068-39317C916EDF}"/>
                </a:ext>
              </a:extLst>
            </p:cNvPr>
            <p:cNvCxnSpPr/>
            <p:nvPr userDrawn="1"/>
          </p:nvCxnSpPr>
          <p:spPr>
            <a:xfrm rot="5400000">
              <a:off x="-155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26">
              <a:extLst>
                <a:ext uri="{FF2B5EF4-FFF2-40B4-BE49-F238E27FC236}">
                  <a16:creationId xmlns:a16="http://schemas.microsoft.com/office/drawing/2014/main" id="{25C5BEB5-96D0-232E-1183-2ED9C1ECF329}"/>
                </a:ext>
              </a:extLst>
            </p:cNvPr>
            <p:cNvCxnSpPr>
              <a:cxnSpLocks/>
            </p:cNvCxnSpPr>
            <p:nvPr userDrawn="1"/>
          </p:nvCxnSpPr>
          <p:spPr>
            <a:xfrm rot="5400000">
              <a:off x="-155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6">
              <a:extLst>
                <a:ext uri="{FF2B5EF4-FFF2-40B4-BE49-F238E27FC236}">
                  <a16:creationId xmlns:a16="http://schemas.microsoft.com/office/drawing/2014/main" id="{A6CB19BB-5122-3F9E-CD8F-DBFC19E1E9A1}"/>
                </a:ext>
              </a:extLst>
            </p:cNvPr>
            <p:cNvCxnSpPr/>
            <p:nvPr userDrawn="1"/>
          </p:nvCxnSpPr>
          <p:spPr>
            <a:xfrm rot="5400000">
              <a:off x="-155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6">
              <a:extLst>
                <a:ext uri="{FF2B5EF4-FFF2-40B4-BE49-F238E27FC236}">
                  <a16:creationId xmlns:a16="http://schemas.microsoft.com/office/drawing/2014/main" id="{8214A563-7155-0EE4-331B-F3823B0593B8}"/>
                </a:ext>
              </a:extLst>
            </p:cNvPr>
            <p:cNvCxnSpPr/>
            <p:nvPr userDrawn="1"/>
          </p:nvCxnSpPr>
          <p:spPr>
            <a:xfrm rot="5400000">
              <a:off x="-155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6">
              <a:extLst>
                <a:ext uri="{FF2B5EF4-FFF2-40B4-BE49-F238E27FC236}">
                  <a16:creationId xmlns:a16="http://schemas.microsoft.com/office/drawing/2014/main" id="{7D553C3F-54E4-E754-8AB9-24EAB60E5A17}"/>
                </a:ext>
              </a:extLst>
            </p:cNvPr>
            <p:cNvCxnSpPr/>
            <p:nvPr userDrawn="1"/>
          </p:nvCxnSpPr>
          <p:spPr>
            <a:xfrm rot="5400000">
              <a:off x="-155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26">
              <a:extLst>
                <a:ext uri="{FF2B5EF4-FFF2-40B4-BE49-F238E27FC236}">
                  <a16:creationId xmlns:a16="http://schemas.microsoft.com/office/drawing/2014/main" id="{72F5C408-F17B-2E9C-1625-B4D4FBF1D15B}"/>
                </a:ext>
              </a:extLst>
            </p:cNvPr>
            <p:cNvCxnSpPr/>
            <p:nvPr userDrawn="1"/>
          </p:nvCxnSpPr>
          <p:spPr>
            <a:xfrm rot="5400000">
              <a:off x="9299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26">
              <a:extLst>
                <a:ext uri="{FF2B5EF4-FFF2-40B4-BE49-F238E27FC236}">
                  <a16:creationId xmlns:a16="http://schemas.microsoft.com/office/drawing/2014/main" id="{8ED86A15-BB2F-97FF-9E49-9CC39714FB1D}"/>
                </a:ext>
              </a:extLst>
            </p:cNvPr>
            <p:cNvCxnSpPr/>
            <p:nvPr userDrawn="1"/>
          </p:nvCxnSpPr>
          <p:spPr>
            <a:xfrm rot="5400000">
              <a:off x="9299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26">
              <a:extLst>
                <a:ext uri="{FF2B5EF4-FFF2-40B4-BE49-F238E27FC236}">
                  <a16:creationId xmlns:a16="http://schemas.microsoft.com/office/drawing/2014/main" id="{D1983961-2829-A4E5-6865-77F05D33514D}"/>
                </a:ext>
              </a:extLst>
            </p:cNvPr>
            <p:cNvCxnSpPr/>
            <p:nvPr userDrawn="1"/>
          </p:nvCxnSpPr>
          <p:spPr>
            <a:xfrm rot="5400000">
              <a:off x="9299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26">
              <a:extLst>
                <a:ext uri="{FF2B5EF4-FFF2-40B4-BE49-F238E27FC236}">
                  <a16:creationId xmlns:a16="http://schemas.microsoft.com/office/drawing/2014/main" id="{0313FBC1-E6BF-AB83-64FC-F04CE5B6B749}"/>
                </a:ext>
              </a:extLst>
            </p:cNvPr>
            <p:cNvCxnSpPr/>
            <p:nvPr userDrawn="1"/>
          </p:nvCxnSpPr>
          <p:spPr>
            <a:xfrm rot="5400000">
              <a:off x="9299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26">
              <a:extLst>
                <a:ext uri="{FF2B5EF4-FFF2-40B4-BE49-F238E27FC236}">
                  <a16:creationId xmlns:a16="http://schemas.microsoft.com/office/drawing/2014/main" id="{55499623-B7DC-D039-9E60-2AC84A7BD666}"/>
                </a:ext>
              </a:extLst>
            </p:cNvPr>
            <p:cNvCxnSpPr/>
            <p:nvPr userDrawn="1"/>
          </p:nvCxnSpPr>
          <p:spPr>
            <a:xfrm rot="5400000">
              <a:off x="9299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26">
              <a:extLst>
                <a:ext uri="{FF2B5EF4-FFF2-40B4-BE49-F238E27FC236}">
                  <a16:creationId xmlns:a16="http://schemas.microsoft.com/office/drawing/2014/main" id="{68EFD60C-CCE7-EEF5-F39D-59BD0ACB2749}"/>
                </a:ext>
              </a:extLst>
            </p:cNvPr>
            <p:cNvCxnSpPr/>
            <p:nvPr userDrawn="1"/>
          </p:nvCxnSpPr>
          <p:spPr>
            <a:xfrm rot="5400000">
              <a:off x="9299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26">
              <a:extLst>
                <a:ext uri="{FF2B5EF4-FFF2-40B4-BE49-F238E27FC236}">
                  <a16:creationId xmlns:a16="http://schemas.microsoft.com/office/drawing/2014/main" id="{7DD0DA5C-6613-FF48-2515-406AE816A79E}"/>
                </a:ext>
              </a:extLst>
            </p:cNvPr>
            <p:cNvCxnSpPr/>
            <p:nvPr userDrawn="1"/>
          </p:nvCxnSpPr>
          <p:spPr>
            <a:xfrm rot="5400000">
              <a:off x="9299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26">
              <a:extLst>
                <a:ext uri="{FF2B5EF4-FFF2-40B4-BE49-F238E27FC236}">
                  <a16:creationId xmlns:a16="http://schemas.microsoft.com/office/drawing/2014/main" id="{66F4084E-509A-36C0-05F3-9F58E18507F9}"/>
                </a:ext>
              </a:extLst>
            </p:cNvPr>
            <p:cNvCxnSpPr>
              <a:cxnSpLocks/>
            </p:cNvCxnSpPr>
            <p:nvPr userDrawn="1"/>
          </p:nvCxnSpPr>
          <p:spPr>
            <a:xfrm rot="5400000">
              <a:off x="9299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26">
              <a:extLst>
                <a:ext uri="{FF2B5EF4-FFF2-40B4-BE49-F238E27FC236}">
                  <a16:creationId xmlns:a16="http://schemas.microsoft.com/office/drawing/2014/main" id="{149AAB7C-18B0-0E01-C8D2-9CDCB3327D28}"/>
                </a:ext>
              </a:extLst>
            </p:cNvPr>
            <p:cNvCxnSpPr/>
            <p:nvPr userDrawn="1"/>
          </p:nvCxnSpPr>
          <p:spPr>
            <a:xfrm rot="5400000">
              <a:off x="9299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26">
              <a:extLst>
                <a:ext uri="{FF2B5EF4-FFF2-40B4-BE49-F238E27FC236}">
                  <a16:creationId xmlns:a16="http://schemas.microsoft.com/office/drawing/2014/main" id="{ADAF2D08-9614-F2EF-A7DD-1106AE9A4112}"/>
                </a:ext>
              </a:extLst>
            </p:cNvPr>
            <p:cNvCxnSpPr/>
            <p:nvPr userDrawn="1"/>
          </p:nvCxnSpPr>
          <p:spPr>
            <a:xfrm rot="5400000">
              <a:off x="9299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26">
              <a:extLst>
                <a:ext uri="{FF2B5EF4-FFF2-40B4-BE49-F238E27FC236}">
                  <a16:creationId xmlns:a16="http://schemas.microsoft.com/office/drawing/2014/main" id="{59EECDA8-6AC2-CFF1-F875-3DCD37A47035}"/>
                </a:ext>
              </a:extLst>
            </p:cNvPr>
            <p:cNvCxnSpPr/>
            <p:nvPr userDrawn="1"/>
          </p:nvCxnSpPr>
          <p:spPr>
            <a:xfrm rot="5400000">
              <a:off x="9299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33">
              <a:extLst>
                <a:ext uri="{FF2B5EF4-FFF2-40B4-BE49-F238E27FC236}">
                  <a16:creationId xmlns:a16="http://schemas.microsoft.com/office/drawing/2014/main" id="{94040EFC-A60D-965E-F9CE-E465F05A3E42}"/>
                </a:ext>
              </a:extLst>
            </p:cNvPr>
            <p:cNvCxnSpPr>
              <a:cxnSpLocks/>
            </p:cNvCxnSpPr>
            <p:nvPr userDrawn="1"/>
          </p:nvCxnSpPr>
          <p:spPr>
            <a:xfrm>
              <a:off x="27432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33">
              <a:extLst>
                <a:ext uri="{FF2B5EF4-FFF2-40B4-BE49-F238E27FC236}">
                  <a16:creationId xmlns:a16="http://schemas.microsoft.com/office/drawing/2014/main" id="{FE6BB049-6D77-DD40-A298-D40068563C29}"/>
                </a:ext>
              </a:extLst>
            </p:cNvPr>
            <p:cNvCxnSpPr>
              <a:cxnSpLocks/>
            </p:cNvCxnSpPr>
            <p:nvPr userDrawn="1"/>
          </p:nvCxnSpPr>
          <p:spPr>
            <a:xfrm>
              <a:off x="27432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9064DF2-08B3-1450-F497-E2D69913B1A4}"/>
              </a:ext>
            </a:extLst>
          </p:cNvPr>
          <p:cNvSpPr>
            <a:spLocks noGrp="1"/>
          </p:cNvSpPr>
          <p:nvPr>
            <p:ph type="title"/>
          </p:nvPr>
        </p:nvSpPr>
        <p:spPr>
          <a:xfrm>
            <a:off x="732368" y="746760"/>
            <a:ext cx="7375313" cy="5730240"/>
          </a:xfrm>
        </p:spPr>
        <p:txBody>
          <a:bodyPr bIns="91440" anchor="t" anchorCtr="0"/>
          <a:lstStyle>
            <a:lvl1pPr>
              <a:defRPr sz="3733"/>
            </a:lvl1pPr>
          </a:lstStyle>
          <a:p>
            <a:r>
              <a:rPr lang="en-US" dirty="0"/>
              <a:t>Click to edit Master title style</a:t>
            </a:r>
          </a:p>
        </p:txBody>
      </p:sp>
    </p:spTree>
    <p:custDataLst>
      <p:tags r:id="rId1"/>
    </p:custDataLst>
    <p:extLst>
      <p:ext uri="{BB962C8B-B14F-4D97-AF65-F5344CB8AC3E}">
        <p14:creationId xmlns:p14="http://schemas.microsoft.com/office/powerpoint/2010/main" val="362723031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pSp>
        <p:nvGrpSpPr>
          <p:cNvPr id="4" name="Grid">
            <a:extLst>
              <a:ext uri="{FF2B5EF4-FFF2-40B4-BE49-F238E27FC236}">
                <a16:creationId xmlns:a16="http://schemas.microsoft.com/office/drawing/2014/main" id="{AEAE7081-31F9-E478-A0F5-3E926C5127DB}"/>
              </a:ext>
            </a:extLst>
          </p:cNvPr>
          <p:cNvGrpSpPr/>
          <p:nvPr userDrawn="1"/>
        </p:nvGrpSpPr>
        <p:grpSpPr>
          <a:xfrm>
            <a:off x="-297264" y="-309033"/>
            <a:ext cx="12786528" cy="7493349"/>
            <a:chOff x="-222948" y="-231775"/>
            <a:chExt cx="9589896" cy="5620012"/>
          </a:xfrm>
        </p:grpSpPr>
        <p:cxnSp>
          <p:nvCxnSpPr>
            <p:cNvPr id="7" name="Gerade Verbindung 46">
              <a:extLst>
                <a:ext uri="{FF2B5EF4-FFF2-40B4-BE49-F238E27FC236}">
                  <a16:creationId xmlns:a16="http://schemas.microsoft.com/office/drawing/2014/main" id="{B5DBDFC4-5C0A-A8F4-5C7D-90B644B94AB7}"/>
                </a:ext>
              </a:extLst>
            </p:cNvPr>
            <p:cNvCxnSpPr/>
            <p:nvPr userDrawn="1"/>
          </p:nvCxnSpPr>
          <p:spPr>
            <a:xfrm rot="5400000">
              <a:off x="9299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26">
              <a:extLst>
                <a:ext uri="{FF2B5EF4-FFF2-40B4-BE49-F238E27FC236}">
                  <a16:creationId xmlns:a16="http://schemas.microsoft.com/office/drawing/2014/main" id="{15465169-49F0-6EF1-3B95-8A742B17F395}"/>
                </a:ext>
              </a:extLst>
            </p:cNvPr>
            <p:cNvCxnSpPr/>
            <p:nvPr userDrawn="1"/>
          </p:nvCxnSpPr>
          <p:spPr>
            <a:xfrm rot="5400000">
              <a:off x="-155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34">
              <a:extLst>
                <a:ext uri="{FF2B5EF4-FFF2-40B4-BE49-F238E27FC236}">
                  <a16:creationId xmlns:a16="http://schemas.microsoft.com/office/drawing/2014/main" id="{B36F71E5-2F3F-9D7C-D208-FAB64DB41FD9}"/>
                </a:ext>
              </a:extLst>
            </p:cNvPr>
            <p:cNvCxnSpPr/>
            <p:nvPr userDrawn="1"/>
          </p:nvCxnSpPr>
          <p:spPr>
            <a:xfrm>
              <a:off x="484632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35">
              <a:extLst>
                <a:ext uri="{FF2B5EF4-FFF2-40B4-BE49-F238E27FC236}">
                  <a16:creationId xmlns:a16="http://schemas.microsoft.com/office/drawing/2014/main" id="{C8F4E5A1-7277-6B1A-7183-ED9E26042FFB}"/>
                </a:ext>
              </a:extLst>
            </p:cNvPr>
            <p:cNvCxnSpPr>
              <a:cxnSpLocks/>
            </p:cNvCxnSpPr>
            <p:nvPr userDrawn="1"/>
          </p:nvCxnSpPr>
          <p:spPr>
            <a:xfrm>
              <a:off x="8869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33">
              <a:extLst>
                <a:ext uri="{FF2B5EF4-FFF2-40B4-BE49-F238E27FC236}">
                  <a16:creationId xmlns:a16="http://schemas.microsoft.com/office/drawing/2014/main" id="{F9539462-D064-6F76-EF6E-1A5CD38E496C}"/>
                </a:ext>
              </a:extLst>
            </p:cNvPr>
            <p:cNvCxnSpPr/>
            <p:nvPr userDrawn="1"/>
          </p:nvCxnSpPr>
          <p:spPr>
            <a:xfrm>
              <a:off x="8229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33">
              <a:extLst>
                <a:ext uri="{FF2B5EF4-FFF2-40B4-BE49-F238E27FC236}">
                  <a16:creationId xmlns:a16="http://schemas.microsoft.com/office/drawing/2014/main" id="{ABB414A5-6DED-6C84-D07C-6E91E8798580}"/>
                </a:ext>
              </a:extLst>
            </p:cNvPr>
            <p:cNvCxnSpPr>
              <a:cxnSpLocks/>
            </p:cNvCxnSpPr>
            <p:nvPr userDrawn="1"/>
          </p:nvCxnSpPr>
          <p:spPr>
            <a:xfrm>
              <a:off x="54864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33">
              <a:extLst>
                <a:ext uri="{FF2B5EF4-FFF2-40B4-BE49-F238E27FC236}">
                  <a16:creationId xmlns:a16="http://schemas.microsoft.com/office/drawing/2014/main" id="{04E3083E-3292-6511-1111-1E374CFC5E9C}"/>
                </a:ext>
              </a:extLst>
            </p:cNvPr>
            <p:cNvCxnSpPr/>
            <p:nvPr userDrawn="1"/>
          </p:nvCxnSpPr>
          <p:spPr>
            <a:xfrm>
              <a:off x="36118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33">
              <a:extLst>
                <a:ext uri="{FF2B5EF4-FFF2-40B4-BE49-F238E27FC236}">
                  <a16:creationId xmlns:a16="http://schemas.microsoft.com/office/drawing/2014/main" id="{9B35FDC8-8945-A3F1-93E5-17E8E4860EF4}"/>
                </a:ext>
              </a:extLst>
            </p:cNvPr>
            <p:cNvCxnSpPr/>
            <p:nvPr userDrawn="1"/>
          </p:nvCxnSpPr>
          <p:spPr>
            <a:xfrm>
              <a:off x="33375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088ABCF8-ECB5-A324-C59C-4BB129AFD04B}"/>
                </a:ext>
              </a:extLst>
            </p:cNvPr>
            <p:cNvCxnSpPr/>
            <p:nvPr userDrawn="1"/>
          </p:nvCxnSpPr>
          <p:spPr>
            <a:xfrm>
              <a:off x="2240280" y="-208906"/>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33">
              <a:extLst>
                <a:ext uri="{FF2B5EF4-FFF2-40B4-BE49-F238E27FC236}">
                  <a16:creationId xmlns:a16="http://schemas.microsoft.com/office/drawing/2014/main" id="{560E81E5-3F57-64C6-AAED-FC23CED29610}"/>
                </a:ext>
              </a:extLst>
            </p:cNvPr>
            <p:cNvCxnSpPr/>
            <p:nvPr userDrawn="1"/>
          </p:nvCxnSpPr>
          <p:spPr>
            <a:xfrm>
              <a:off x="1965960" y="-21208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33">
              <a:extLst>
                <a:ext uri="{FF2B5EF4-FFF2-40B4-BE49-F238E27FC236}">
                  <a16:creationId xmlns:a16="http://schemas.microsoft.com/office/drawing/2014/main" id="{B5194E90-E948-16D3-B528-12015EA7A96C}"/>
                </a:ext>
              </a:extLst>
            </p:cNvPr>
            <p:cNvCxnSpPr/>
            <p:nvPr userDrawn="1"/>
          </p:nvCxnSpPr>
          <p:spPr>
            <a:xfrm>
              <a:off x="49834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33">
              <a:extLst>
                <a:ext uri="{FF2B5EF4-FFF2-40B4-BE49-F238E27FC236}">
                  <a16:creationId xmlns:a16="http://schemas.microsoft.com/office/drawing/2014/main" id="{676259F3-E7CF-7AEA-D6AC-74A2F3D08FDF}"/>
                </a:ext>
              </a:extLst>
            </p:cNvPr>
            <p:cNvCxnSpPr/>
            <p:nvPr userDrawn="1"/>
          </p:nvCxnSpPr>
          <p:spPr>
            <a:xfrm>
              <a:off x="47091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3">
              <a:extLst>
                <a:ext uri="{FF2B5EF4-FFF2-40B4-BE49-F238E27FC236}">
                  <a16:creationId xmlns:a16="http://schemas.microsoft.com/office/drawing/2014/main" id="{0AAC1669-8389-435A-9DA7-CF63A766AEC9}"/>
                </a:ext>
              </a:extLst>
            </p:cNvPr>
            <p:cNvCxnSpPr/>
            <p:nvPr userDrawn="1"/>
          </p:nvCxnSpPr>
          <p:spPr>
            <a:xfrm>
              <a:off x="63550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3">
              <a:extLst>
                <a:ext uri="{FF2B5EF4-FFF2-40B4-BE49-F238E27FC236}">
                  <a16:creationId xmlns:a16="http://schemas.microsoft.com/office/drawing/2014/main" id="{B3FDB275-B131-8435-221B-0F52E8462D2B}"/>
                </a:ext>
              </a:extLst>
            </p:cNvPr>
            <p:cNvCxnSpPr/>
            <p:nvPr userDrawn="1"/>
          </p:nvCxnSpPr>
          <p:spPr>
            <a:xfrm>
              <a:off x="60807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5">
              <a:extLst>
                <a:ext uri="{FF2B5EF4-FFF2-40B4-BE49-F238E27FC236}">
                  <a16:creationId xmlns:a16="http://schemas.microsoft.com/office/drawing/2014/main" id="{5BE64196-27C7-0CFE-97EB-026F779C88D1}"/>
                </a:ext>
              </a:extLst>
            </p:cNvPr>
            <p:cNvCxnSpPr/>
            <p:nvPr userDrawn="1"/>
          </p:nvCxnSpPr>
          <p:spPr>
            <a:xfrm>
              <a:off x="74523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35">
              <a:extLst>
                <a:ext uri="{FF2B5EF4-FFF2-40B4-BE49-F238E27FC236}">
                  <a16:creationId xmlns:a16="http://schemas.microsoft.com/office/drawing/2014/main" id="{C7BCD85F-C91A-57DD-12E7-36D6C30F58C0}"/>
                </a:ext>
              </a:extLst>
            </p:cNvPr>
            <p:cNvCxnSpPr>
              <a:cxnSpLocks/>
            </p:cNvCxnSpPr>
            <p:nvPr userDrawn="1"/>
          </p:nvCxnSpPr>
          <p:spPr>
            <a:xfrm>
              <a:off x="7726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4">
              <a:extLst>
                <a:ext uri="{FF2B5EF4-FFF2-40B4-BE49-F238E27FC236}">
                  <a16:creationId xmlns:a16="http://schemas.microsoft.com/office/drawing/2014/main" id="{9B8E53CD-B091-0E1E-A4A4-43D4A6DB1551}"/>
                </a:ext>
              </a:extLst>
            </p:cNvPr>
            <p:cNvCxnSpPr/>
            <p:nvPr userDrawn="1"/>
          </p:nvCxnSpPr>
          <p:spPr>
            <a:xfrm>
              <a:off x="484632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5">
              <a:extLst>
                <a:ext uri="{FF2B5EF4-FFF2-40B4-BE49-F238E27FC236}">
                  <a16:creationId xmlns:a16="http://schemas.microsoft.com/office/drawing/2014/main" id="{DF113E9E-EF4F-9B53-265F-935239DF94F7}"/>
                </a:ext>
              </a:extLst>
            </p:cNvPr>
            <p:cNvCxnSpPr>
              <a:cxnSpLocks/>
            </p:cNvCxnSpPr>
            <p:nvPr userDrawn="1"/>
          </p:nvCxnSpPr>
          <p:spPr>
            <a:xfrm>
              <a:off x="8869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3">
              <a:extLst>
                <a:ext uri="{FF2B5EF4-FFF2-40B4-BE49-F238E27FC236}">
                  <a16:creationId xmlns:a16="http://schemas.microsoft.com/office/drawing/2014/main" id="{B25A346E-133F-130B-94B9-5AF3F2B6A79B}"/>
                </a:ext>
              </a:extLst>
            </p:cNvPr>
            <p:cNvCxnSpPr/>
            <p:nvPr userDrawn="1"/>
          </p:nvCxnSpPr>
          <p:spPr>
            <a:xfrm>
              <a:off x="8229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3">
              <a:extLst>
                <a:ext uri="{FF2B5EF4-FFF2-40B4-BE49-F238E27FC236}">
                  <a16:creationId xmlns:a16="http://schemas.microsoft.com/office/drawing/2014/main" id="{8F7734D1-1273-B122-E92F-FF04E0C6846E}"/>
                </a:ext>
              </a:extLst>
            </p:cNvPr>
            <p:cNvCxnSpPr>
              <a:cxnSpLocks/>
            </p:cNvCxnSpPr>
            <p:nvPr userDrawn="1"/>
          </p:nvCxnSpPr>
          <p:spPr>
            <a:xfrm>
              <a:off x="54864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3">
              <a:extLst>
                <a:ext uri="{FF2B5EF4-FFF2-40B4-BE49-F238E27FC236}">
                  <a16:creationId xmlns:a16="http://schemas.microsoft.com/office/drawing/2014/main" id="{1ABEF25B-730D-4E74-576E-B80F97AB6D54}"/>
                </a:ext>
              </a:extLst>
            </p:cNvPr>
            <p:cNvCxnSpPr/>
            <p:nvPr userDrawn="1"/>
          </p:nvCxnSpPr>
          <p:spPr>
            <a:xfrm>
              <a:off x="36118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3">
              <a:extLst>
                <a:ext uri="{FF2B5EF4-FFF2-40B4-BE49-F238E27FC236}">
                  <a16:creationId xmlns:a16="http://schemas.microsoft.com/office/drawing/2014/main" id="{F5A4D4E8-E590-3A72-DD51-AEDE3AFC0D20}"/>
                </a:ext>
              </a:extLst>
            </p:cNvPr>
            <p:cNvCxnSpPr/>
            <p:nvPr userDrawn="1"/>
          </p:nvCxnSpPr>
          <p:spPr>
            <a:xfrm>
              <a:off x="33375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3">
              <a:extLst>
                <a:ext uri="{FF2B5EF4-FFF2-40B4-BE49-F238E27FC236}">
                  <a16:creationId xmlns:a16="http://schemas.microsoft.com/office/drawing/2014/main" id="{C5565124-A5F2-EA15-02B3-1F1EA3EF351B}"/>
                </a:ext>
              </a:extLst>
            </p:cNvPr>
            <p:cNvCxnSpPr/>
            <p:nvPr userDrawn="1"/>
          </p:nvCxnSpPr>
          <p:spPr>
            <a:xfrm>
              <a:off x="2240280" y="5253237"/>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3">
              <a:extLst>
                <a:ext uri="{FF2B5EF4-FFF2-40B4-BE49-F238E27FC236}">
                  <a16:creationId xmlns:a16="http://schemas.microsoft.com/office/drawing/2014/main" id="{C1854434-2557-4298-E9AE-957C611A2977}"/>
                </a:ext>
              </a:extLst>
            </p:cNvPr>
            <p:cNvCxnSpPr/>
            <p:nvPr userDrawn="1"/>
          </p:nvCxnSpPr>
          <p:spPr>
            <a:xfrm>
              <a:off x="1965960" y="525006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3">
              <a:extLst>
                <a:ext uri="{FF2B5EF4-FFF2-40B4-BE49-F238E27FC236}">
                  <a16:creationId xmlns:a16="http://schemas.microsoft.com/office/drawing/2014/main" id="{21B91DF4-118B-6CF9-990B-31516598CE08}"/>
                </a:ext>
              </a:extLst>
            </p:cNvPr>
            <p:cNvCxnSpPr/>
            <p:nvPr userDrawn="1"/>
          </p:nvCxnSpPr>
          <p:spPr>
            <a:xfrm>
              <a:off x="49834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3">
              <a:extLst>
                <a:ext uri="{FF2B5EF4-FFF2-40B4-BE49-F238E27FC236}">
                  <a16:creationId xmlns:a16="http://schemas.microsoft.com/office/drawing/2014/main" id="{C1A16BA4-67A2-30A3-D2D2-387C51402A41}"/>
                </a:ext>
              </a:extLst>
            </p:cNvPr>
            <p:cNvCxnSpPr/>
            <p:nvPr userDrawn="1"/>
          </p:nvCxnSpPr>
          <p:spPr>
            <a:xfrm>
              <a:off x="47091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3">
              <a:extLst>
                <a:ext uri="{FF2B5EF4-FFF2-40B4-BE49-F238E27FC236}">
                  <a16:creationId xmlns:a16="http://schemas.microsoft.com/office/drawing/2014/main" id="{6D3717D7-176F-D3E4-7FBF-87110664CBC5}"/>
                </a:ext>
              </a:extLst>
            </p:cNvPr>
            <p:cNvCxnSpPr/>
            <p:nvPr userDrawn="1"/>
          </p:nvCxnSpPr>
          <p:spPr>
            <a:xfrm>
              <a:off x="63550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a:extLst>
                <a:ext uri="{FF2B5EF4-FFF2-40B4-BE49-F238E27FC236}">
                  <a16:creationId xmlns:a16="http://schemas.microsoft.com/office/drawing/2014/main" id="{8F8C1FB5-7F13-9BC1-764E-488109C4A8DD}"/>
                </a:ext>
              </a:extLst>
            </p:cNvPr>
            <p:cNvCxnSpPr/>
            <p:nvPr userDrawn="1"/>
          </p:nvCxnSpPr>
          <p:spPr>
            <a:xfrm>
              <a:off x="60807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5">
              <a:extLst>
                <a:ext uri="{FF2B5EF4-FFF2-40B4-BE49-F238E27FC236}">
                  <a16:creationId xmlns:a16="http://schemas.microsoft.com/office/drawing/2014/main" id="{5A04C9AB-388C-EA93-C378-773A2A7C2319}"/>
                </a:ext>
              </a:extLst>
            </p:cNvPr>
            <p:cNvCxnSpPr/>
            <p:nvPr userDrawn="1"/>
          </p:nvCxnSpPr>
          <p:spPr>
            <a:xfrm>
              <a:off x="74523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a:extLst>
                <a:ext uri="{FF2B5EF4-FFF2-40B4-BE49-F238E27FC236}">
                  <a16:creationId xmlns:a16="http://schemas.microsoft.com/office/drawing/2014/main" id="{C440ABD2-2FA4-949A-829D-C616E193052D}"/>
                </a:ext>
              </a:extLst>
            </p:cNvPr>
            <p:cNvCxnSpPr>
              <a:cxnSpLocks/>
            </p:cNvCxnSpPr>
            <p:nvPr userDrawn="1"/>
          </p:nvCxnSpPr>
          <p:spPr>
            <a:xfrm>
              <a:off x="7726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26">
              <a:extLst>
                <a:ext uri="{FF2B5EF4-FFF2-40B4-BE49-F238E27FC236}">
                  <a16:creationId xmlns:a16="http://schemas.microsoft.com/office/drawing/2014/main" id="{D1582A77-85B1-BA68-3699-8865499BDC47}"/>
                </a:ext>
              </a:extLst>
            </p:cNvPr>
            <p:cNvCxnSpPr/>
            <p:nvPr userDrawn="1"/>
          </p:nvCxnSpPr>
          <p:spPr>
            <a:xfrm rot="5400000">
              <a:off x="-155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26">
              <a:extLst>
                <a:ext uri="{FF2B5EF4-FFF2-40B4-BE49-F238E27FC236}">
                  <a16:creationId xmlns:a16="http://schemas.microsoft.com/office/drawing/2014/main" id="{7892A5AB-4531-A42E-0DE6-52EAE5DE7BFF}"/>
                </a:ext>
              </a:extLst>
            </p:cNvPr>
            <p:cNvCxnSpPr/>
            <p:nvPr userDrawn="1"/>
          </p:nvCxnSpPr>
          <p:spPr>
            <a:xfrm rot="5400000">
              <a:off x="-155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26">
              <a:extLst>
                <a:ext uri="{FF2B5EF4-FFF2-40B4-BE49-F238E27FC236}">
                  <a16:creationId xmlns:a16="http://schemas.microsoft.com/office/drawing/2014/main" id="{957A73F4-0DE5-B667-D445-205296C29B34}"/>
                </a:ext>
              </a:extLst>
            </p:cNvPr>
            <p:cNvCxnSpPr/>
            <p:nvPr userDrawn="1"/>
          </p:nvCxnSpPr>
          <p:spPr>
            <a:xfrm rot="5400000">
              <a:off x="-155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26">
              <a:extLst>
                <a:ext uri="{FF2B5EF4-FFF2-40B4-BE49-F238E27FC236}">
                  <a16:creationId xmlns:a16="http://schemas.microsoft.com/office/drawing/2014/main" id="{5262A72A-4D07-FC0F-47AF-C06185F06156}"/>
                </a:ext>
              </a:extLst>
            </p:cNvPr>
            <p:cNvCxnSpPr/>
            <p:nvPr userDrawn="1"/>
          </p:nvCxnSpPr>
          <p:spPr>
            <a:xfrm rot="5400000">
              <a:off x="-155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26">
              <a:extLst>
                <a:ext uri="{FF2B5EF4-FFF2-40B4-BE49-F238E27FC236}">
                  <a16:creationId xmlns:a16="http://schemas.microsoft.com/office/drawing/2014/main" id="{ED903504-D34F-E4BB-4896-C61D330122E9}"/>
                </a:ext>
              </a:extLst>
            </p:cNvPr>
            <p:cNvCxnSpPr/>
            <p:nvPr userDrawn="1"/>
          </p:nvCxnSpPr>
          <p:spPr>
            <a:xfrm rot="5400000">
              <a:off x="-155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26">
              <a:extLst>
                <a:ext uri="{FF2B5EF4-FFF2-40B4-BE49-F238E27FC236}">
                  <a16:creationId xmlns:a16="http://schemas.microsoft.com/office/drawing/2014/main" id="{F1052FE6-DCE9-B4D2-84A2-2F17D7D0A824}"/>
                </a:ext>
              </a:extLst>
            </p:cNvPr>
            <p:cNvCxnSpPr/>
            <p:nvPr userDrawn="1"/>
          </p:nvCxnSpPr>
          <p:spPr>
            <a:xfrm rot="5400000">
              <a:off x="-155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6">
              <a:extLst>
                <a:ext uri="{FF2B5EF4-FFF2-40B4-BE49-F238E27FC236}">
                  <a16:creationId xmlns:a16="http://schemas.microsoft.com/office/drawing/2014/main" id="{2B9A20B2-95BB-B6DE-1EB3-B205015A4E5A}"/>
                </a:ext>
              </a:extLst>
            </p:cNvPr>
            <p:cNvCxnSpPr/>
            <p:nvPr userDrawn="1"/>
          </p:nvCxnSpPr>
          <p:spPr>
            <a:xfrm rot="5400000">
              <a:off x="-155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6">
              <a:extLst>
                <a:ext uri="{FF2B5EF4-FFF2-40B4-BE49-F238E27FC236}">
                  <a16:creationId xmlns:a16="http://schemas.microsoft.com/office/drawing/2014/main" id="{78BD8005-F12F-8B3A-3936-322573B61CDB}"/>
                </a:ext>
              </a:extLst>
            </p:cNvPr>
            <p:cNvCxnSpPr>
              <a:cxnSpLocks/>
            </p:cNvCxnSpPr>
            <p:nvPr userDrawn="1"/>
          </p:nvCxnSpPr>
          <p:spPr>
            <a:xfrm rot="5400000">
              <a:off x="-155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6">
              <a:extLst>
                <a:ext uri="{FF2B5EF4-FFF2-40B4-BE49-F238E27FC236}">
                  <a16:creationId xmlns:a16="http://schemas.microsoft.com/office/drawing/2014/main" id="{6FBDC29E-50F9-AEE5-6D5A-ACC76485B4BB}"/>
                </a:ext>
              </a:extLst>
            </p:cNvPr>
            <p:cNvCxnSpPr/>
            <p:nvPr userDrawn="1"/>
          </p:nvCxnSpPr>
          <p:spPr>
            <a:xfrm rot="5400000">
              <a:off x="-155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26">
              <a:extLst>
                <a:ext uri="{FF2B5EF4-FFF2-40B4-BE49-F238E27FC236}">
                  <a16:creationId xmlns:a16="http://schemas.microsoft.com/office/drawing/2014/main" id="{4D8AEE5B-53AD-27CA-1E26-7B0B4D01ED13}"/>
                </a:ext>
              </a:extLst>
            </p:cNvPr>
            <p:cNvCxnSpPr/>
            <p:nvPr userDrawn="1"/>
          </p:nvCxnSpPr>
          <p:spPr>
            <a:xfrm rot="5400000">
              <a:off x="-155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26">
              <a:extLst>
                <a:ext uri="{FF2B5EF4-FFF2-40B4-BE49-F238E27FC236}">
                  <a16:creationId xmlns:a16="http://schemas.microsoft.com/office/drawing/2014/main" id="{36346D14-019F-8BFC-11AF-96B408E60C43}"/>
                </a:ext>
              </a:extLst>
            </p:cNvPr>
            <p:cNvCxnSpPr/>
            <p:nvPr userDrawn="1"/>
          </p:nvCxnSpPr>
          <p:spPr>
            <a:xfrm rot="5400000">
              <a:off x="-155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26">
              <a:extLst>
                <a:ext uri="{FF2B5EF4-FFF2-40B4-BE49-F238E27FC236}">
                  <a16:creationId xmlns:a16="http://schemas.microsoft.com/office/drawing/2014/main" id="{FBF605B6-9D69-3575-05EA-0AA9835637D9}"/>
                </a:ext>
              </a:extLst>
            </p:cNvPr>
            <p:cNvCxnSpPr/>
            <p:nvPr userDrawn="1"/>
          </p:nvCxnSpPr>
          <p:spPr>
            <a:xfrm rot="5400000">
              <a:off x="9299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26">
              <a:extLst>
                <a:ext uri="{FF2B5EF4-FFF2-40B4-BE49-F238E27FC236}">
                  <a16:creationId xmlns:a16="http://schemas.microsoft.com/office/drawing/2014/main" id="{D29DA869-0690-08D2-264F-F2C34D58880B}"/>
                </a:ext>
              </a:extLst>
            </p:cNvPr>
            <p:cNvCxnSpPr/>
            <p:nvPr userDrawn="1"/>
          </p:nvCxnSpPr>
          <p:spPr>
            <a:xfrm rot="5400000">
              <a:off x="9299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26">
              <a:extLst>
                <a:ext uri="{FF2B5EF4-FFF2-40B4-BE49-F238E27FC236}">
                  <a16:creationId xmlns:a16="http://schemas.microsoft.com/office/drawing/2014/main" id="{B468BEFB-2069-F3BA-1982-C4F4AD1E3B88}"/>
                </a:ext>
              </a:extLst>
            </p:cNvPr>
            <p:cNvCxnSpPr/>
            <p:nvPr userDrawn="1"/>
          </p:nvCxnSpPr>
          <p:spPr>
            <a:xfrm rot="5400000">
              <a:off x="9299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26">
              <a:extLst>
                <a:ext uri="{FF2B5EF4-FFF2-40B4-BE49-F238E27FC236}">
                  <a16:creationId xmlns:a16="http://schemas.microsoft.com/office/drawing/2014/main" id="{BC88D47D-3505-E0F1-12A1-9809F3C34437}"/>
                </a:ext>
              </a:extLst>
            </p:cNvPr>
            <p:cNvCxnSpPr/>
            <p:nvPr userDrawn="1"/>
          </p:nvCxnSpPr>
          <p:spPr>
            <a:xfrm rot="5400000">
              <a:off x="9299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26">
              <a:extLst>
                <a:ext uri="{FF2B5EF4-FFF2-40B4-BE49-F238E27FC236}">
                  <a16:creationId xmlns:a16="http://schemas.microsoft.com/office/drawing/2014/main" id="{8CB3E242-1371-D7B0-78E6-635D76283AD5}"/>
                </a:ext>
              </a:extLst>
            </p:cNvPr>
            <p:cNvCxnSpPr/>
            <p:nvPr userDrawn="1"/>
          </p:nvCxnSpPr>
          <p:spPr>
            <a:xfrm rot="5400000">
              <a:off x="9299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26">
              <a:extLst>
                <a:ext uri="{FF2B5EF4-FFF2-40B4-BE49-F238E27FC236}">
                  <a16:creationId xmlns:a16="http://schemas.microsoft.com/office/drawing/2014/main" id="{AABC821D-633D-886A-2045-E369915C6748}"/>
                </a:ext>
              </a:extLst>
            </p:cNvPr>
            <p:cNvCxnSpPr/>
            <p:nvPr userDrawn="1"/>
          </p:nvCxnSpPr>
          <p:spPr>
            <a:xfrm rot="5400000">
              <a:off x="9299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26">
              <a:extLst>
                <a:ext uri="{FF2B5EF4-FFF2-40B4-BE49-F238E27FC236}">
                  <a16:creationId xmlns:a16="http://schemas.microsoft.com/office/drawing/2014/main" id="{3147BEFC-8871-04B4-4FDA-F4BB96317BF8}"/>
                </a:ext>
              </a:extLst>
            </p:cNvPr>
            <p:cNvCxnSpPr/>
            <p:nvPr userDrawn="1"/>
          </p:nvCxnSpPr>
          <p:spPr>
            <a:xfrm rot="5400000">
              <a:off x="9299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26">
              <a:extLst>
                <a:ext uri="{FF2B5EF4-FFF2-40B4-BE49-F238E27FC236}">
                  <a16:creationId xmlns:a16="http://schemas.microsoft.com/office/drawing/2014/main" id="{C5BEEE2B-1253-C395-CF9C-4F79FE1696E3}"/>
                </a:ext>
              </a:extLst>
            </p:cNvPr>
            <p:cNvCxnSpPr>
              <a:cxnSpLocks/>
            </p:cNvCxnSpPr>
            <p:nvPr userDrawn="1"/>
          </p:nvCxnSpPr>
          <p:spPr>
            <a:xfrm rot="5400000">
              <a:off x="9299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26">
              <a:extLst>
                <a:ext uri="{FF2B5EF4-FFF2-40B4-BE49-F238E27FC236}">
                  <a16:creationId xmlns:a16="http://schemas.microsoft.com/office/drawing/2014/main" id="{2A62B8F4-2CBF-B8A9-92E9-EE6F56E9DB4B}"/>
                </a:ext>
              </a:extLst>
            </p:cNvPr>
            <p:cNvCxnSpPr/>
            <p:nvPr userDrawn="1"/>
          </p:nvCxnSpPr>
          <p:spPr>
            <a:xfrm rot="5400000">
              <a:off x="9299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26">
              <a:extLst>
                <a:ext uri="{FF2B5EF4-FFF2-40B4-BE49-F238E27FC236}">
                  <a16:creationId xmlns:a16="http://schemas.microsoft.com/office/drawing/2014/main" id="{DD08549E-7BE1-9BB6-EEFB-2FA7BDDB22FE}"/>
                </a:ext>
              </a:extLst>
            </p:cNvPr>
            <p:cNvCxnSpPr/>
            <p:nvPr userDrawn="1"/>
          </p:nvCxnSpPr>
          <p:spPr>
            <a:xfrm rot="5400000">
              <a:off x="9299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26">
              <a:extLst>
                <a:ext uri="{FF2B5EF4-FFF2-40B4-BE49-F238E27FC236}">
                  <a16:creationId xmlns:a16="http://schemas.microsoft.com/office/drawing/2014/main" id="{E0E6B108-C476-E781-B981-14248DF08B44}"/>
                </a:ext>
              </a:extLst>
            </p:cNvPr>
            <p:cNvCxnSpPr/>
            <p:nvPr userDrawn="1"/>
          </p:nvCxnSpPr>
          <p:spPr>
            <a:xfrm rot="5400000">
              <a:off x="9299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33">
              <a:extLst>
                <a:ext uri="{FF2B5EF4-FFF2-40B4-BE49-F238E27FC236}">
                  <a16:creationId xmlns:a16="http://schemas.microsoft.com/office/drawing/2014/main" id="{5075BC1C-E682-441F-FC4E-FAEDE9570D52}"/>
                </a:ext>
              </a:extLst>
            </p:cNvPr>
            <p:cNvCxnSpPr>
              <a:cxnSpLocks/>
            </p:cNvCxnSpPr>
            <p:nvPr userDrawn="1"/>
          </p:nvCxnSpPr>
          <p:spPr>
            <a:xfrm>
              <a:off x="27432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33">
              <a:extLst>
                <a:ext uri="{FF2B5EF4-FFF2-40B4-BE49-F238E27FC236}">
                  <a16:creationId xmlns:a16="http://schemas.microsoft.com/office/drawing/2014/main" id="{3E92243E-831B-442A-0C6F-4400B3DE0440}"/>
                </a:ext>
              </a:extLst>
            </p:cNvPr>
            <p:cNvCxnSpPr>
              <a:cxnSpLocks/>
            </p:cNvCxnSpPr>
            <p:nvPr userDrawn="1"/>
          </p:nvCxnSpPr>
          <p:spPr>
            <a:xfrm>
              <a:off x="27432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Spotlight Grad">
            <a:extLst>
              <a:ext uri="{FF2B5EF4-FFF2-40B4-BE49-F238E27FC236}">
                <a16:creationId xmlns:a16="http://schemas.microsoft.com/office/drawing/2014/main" id="{B4229A30-2111-CC92-8363-E6D619F3A7D2}"/>
              </a:ext>
            </a:extLst>
          </p:cNvPr>
          <p:cNvSpPr/>
          <p:nvPr userDrawn="1"/>
        </p:nvSpPr>
        <p:spPr>
          <a:xfrm>
            <a:off x="365760" y="381000"/>
            <a:ext cx="7680960" cy="4876800"/>
          </a:xfrm>
          <a:prstGeom prst="rect">
            <a:avLst/>
          </a:prstGeom>
          <a:gradFill>
            <a:gsLst>
              <a:gs pos="0">
                <a:schemeClr val="accent3"/>
              </a:gs>
              <a:gs pos="45000">
                <a:schemeClr val="accent3">
                  <a:alpha val="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351">
              <a:solidFill>
                <a:schemeClr val="tx1"/>
              </a:solidFill>
              <a:latin typeface="MdFago" charset="0"/>
              <a:ea typeface="MdFago" charset="0"/>
              <a:cs typeface="MdFago" charset="0"/>
            </a:endParaRPr>
          </a:p>
        </p:txBody>
      </p:sp>
    </p:spTree>
    <p:custDataLst>
      <p:tags r:id="rId1"/>
    </p:custDataLst>
    <p:extLst>
      <p:ext uri="{BB962C8B-B14F-4D97-AF65-F5344CB8AC3E}">
        <p14:creationId xmlns:p14="http://schemas.microsoft.com/office/powerpoint/2010/main" val="145573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variation">
    <p:bg>
      <p:bgPr>
        <a:solidFill>
          <a:schemeClr val="tx1"/>
        </a:solidFill>
        <a:effectLst/>
      </p:bgPr>
    </p:bg>
    <p:spTree>
      <p:nvGrpSpPr>
        <p:cNvPr id="1" name=""/>
        <p:cNvGrpSpPr/>
        <p:nvPr/>
      </p:nvGrpSpPr>
      <p:grpSpPr>
        <a:xfrm>
          <a:off x="0" y="0"/>
          <a:ext cx="0" cy="0"/>
          <a:chOff x="0" y="0"/>
          <a:chExt cx="0" cy="0"/>
        </a:xfrm>
      </p:grpSpPr>
      <p:grpSp>
        <p:nvGrpSpPr>
          <p:cNvPr id="5" name="Graphic 4">
            <a:extLst>
              <a:ext uri="{FF2B5EF4-FFF2-40B4-BE49-F238E27FC236}">
                <a16:creationId xmlns:a16="http://schemas.microsoft.com/office/drawing/2014/main" id="{05AA5585-5590-4DF7-83B4-4D4515FD9E42}"/>
              </a:ext>
            </a:extLst>
          </p:cNvPr>
          <p:cNvGrpSpPr/>
          <p:nvPr userDrawn="1"/>
        </p:nvGrpSpPr>
        <p:grpSpPr>
          <a:xfrm>
            <a:off x="-1269388" y="-785378"/>
            <a:ext cx="13565229" cy="8671108"/>
            <a:chOff x="928687" y="242887"/>
            <a:chExt cx="7286625" cy="4657725"/>
          </a:xfrm>
          <a:solidFill>
            <a:schemeClr val="bg1"/>
          </a:solidFill>
        </p:grpSpPr>
        <p:sp>
          <p:nvSpPr>
            <p:cNvPr id="6" name="Freeform: Shape 5">
              <a:extLst>
                <a:ext uri="{FF2B5EF4-FFF2-40B4-BE49-F238E27FC236}">
                  <a16:creationId xmlns:a16="http://schemas.microsoft.com/office/drawing/2014/main" id="{DA294650-34D9-4B6B-9802-2A6366EDB8B2}"/>
                </a:ext>
              </a:extLst>
            </p:cNvPr>
            <p:cNvSpPr/>
            <p:nvPr/>
          </p:nvSpPr>
          <p:spPr>
            <a:xfrm>
              <a:off x="928687" y="1505520"/>
              <a:ext cx="1367218" cy="1956625"/>
            </a:xfrm>
            <a:custGeom>
              <a:avLst/>
              <a:gdLst>
                <a:gd name="connsiteX0" fmla="*/ 1367218 w 1367218"/>
                <a:gd name="connsiteY0" fmla="*/ 327946 h 1956625"/>
                <a:gd name="connsiteX1" fmla="*/ 897731 w 1367218"/>
                <a:gd name="connsiteY1" fmla="*/ 453771 h 1956625"/>
                <a:gd name="connsiteX2" fmla="*/ 1275779 w 1367218"/>
                <a:gd name="connsiteY2" fmla="*/ 1864805 h 1956625"/>
                <a:gd name="connsiteX3" fmla="*/ 932974 w 1367218"/>
                <a:gd name="connsiteY3" fmla="*/ 1956626 h 1956625"/>
                <a:gd name="connsiteX4" fmla="*/ 554927 w 1367218"/>
                <a:gd name="connsiteY4" fmla="*/ 545592 h 1956625"/>
                <a:gd name="connsiteX5" fmla="*/ 87821 w 1367218"/>
                <a:gd name="connsiteY5" fmla="*/ 670751 h 1956625"/>
                <a:gd name="connsiteX6" fmla="*/ 0 w 1367218"/>
                <a:gd name="connsiteY6" fmla="*/ 342805 h 1956625"/>
                <a:gd name="connsiteX7" fmla="*/ 1279303 w 1367218"/>
                <a:gd name="connsiteY7" fmla="*/ 0 h 1956625"/>
                <a:gd name="connsiteX8" fmla="*/ 1367218 w 1367218"/>
                <a:gd name="connsiteY8" fmla="*/ 327946 h 195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218" h="1956625">
                  <a:moveTo>
                    <a:pt x="1367218" y="327946"/>
                  </a:moveTo>
                  <a:lnTo>
                    <a:pt x="897731" y="453771"/>
                  </a:lnTo>
                  <a:lnTo>
                    <a:pt x="1275779" y="1864805"/>
                  </a:lnTo>
                  <a:lnTo>
                    <a:pt x="932974" y="1956626"/>
                  </a:lnTo>
                  <a:lnTo>
                    <a:pt x="554927" y="545592"/>
                  </a:lnTo>
                  <a:lnTo>
                    <a:pt x="87821" y="670751"/>
                  </a:lnTo>
                  <a:lnTo>
                    <a:pt x="0" y="342805"/>
                  </a:lnTo>
                  <a:lnTo>
                    <a:pt x="1279303" y="0"/>
                  </a:lnTo>
                  <a:lnTo>
                    <a:pt x="1367218" y="327946"/>
                  </a:lnTo>
                  <a:close/>
                </a:path>
              </a:pathLst>
            </a:custGeom>
            <a:grpFill/>
            <a:ln w="9525" cap="flat">
              <a:noFill/>
              <a:prstDash val="solid"/>
              <a:miter/>
            </a:ln>
          </p:spPr>
          <p:txBody>
            <a:bodyPr rtlCol="0" anchor="ctr"/>
            <a:lstStyle/>
            <a:p>
              <a:endParaRPr lang="en-US" sz="2400"/>
            </a:p>
          </p:txBody>
        </p:sp>
        <p:sp>
          <p:nvSpPr>
            <p:cNvPr id="7" name="Freeform: Shape 6">
              <a:extLst>
                <a:ext uri="{FF2B5EF4-FFF2-40B4-BE49-F238E27FC236}">
                  <a16:creationId xmlns:a16="http://schemas.microsoft.com/office/drawing/2014/main" id="{BB235E4C-3CCD-4110-A744-316CFC2077F9}"/>
                </a:ext>
              </a:extLst>
            </p:cNvPr>
            <p:cNvSpPr/>
            <p:nvPr/>
          </p:nvSpPr>
          <p:spPr>
            <a:xfrm>
              <a:off x="2334672" y="1385791"/>
              <a:ext cx="1626012" cy="1824799"/>
            </a:xfrm>
            <a:custGeom>
              <a:avLst/>
              <a:gdLst>
                <a:gd name="connsiteX0" fmla="*/ 1421702 w 1626012"/>
                <a:gd name="connsiteY0" fmla="*/ 751237 h 1824799"/>
                <a:gd name="connsiteX1" fmla="*/ 1626013 w 1626012"/>
                <a:gd name="connsiteY1" fmla="*/ 1513904 h 1824799"/>
                <a:gd name="connsiteX2" fmla="*/ 1305592 w 1626012"/>
                <a:gd name="connsiteY2" fmla="*/ 1599724 h 1824799"/>
                <a:gd name="connsiteX3" fmla="*/ 1111853 w 1626012"/>
                <a:gd name="connsiteY3" fmla="*/ 876872 h 1824799"/>
                <a:gd name="connsiteX4" fmla="*/ 797338 w 1626012"/>
                <a:gd name="connsiteY4" fmla="*/ 686943 h 1824799"/>
                <a:gd name="connsiteX5" fmla="*/ 606647 w 1626012"/>
                <a:gd name="connsiteY5" fmla="*/ 1068229 h 1824799"/>
                <a:gd name="connsiteX6" fmla="*/ 786384 w 1626012"/>
                <a:gd name="connsiteY6" fmla="*/ 1738979 h 1824799"/>
                <a:gd name="connsiteX7" fmla="*/ 465963 w 1626012"/>
                <a:gd name="connsiteY7" fmla="*/ 1824800 h 1824799"/>
                <a:gd name="connsiteX8" fmla="*/ 0 w 1626012"/>
                <a:gd name="connsiteY8" fmla="*/ 85820 h 1824799"/>
                <a:gd name="connsiteX9" fmla="*/ 320421 w 1626012"/>
                <a:gd name="connsiteY9" fmla="*/ 0 h 1824799"/>
                <a:gd name="connsiteX10" fmla="*/ 490823 w 1626012"/>
                <a:gd name="connsiteY10" fmla="*/ 635984 h 1824799"/>
                <a:gd name="connsiteX11" fmla="*/ 814388 w 1626012"/>
                <a:gd name="connsiteY11" fmla="*/ 362903 h 1824799"/>
                <a:gd name="connsiteX12" fmla="*/ 1421702 w 1626012"/>
                <a:gd name="connsiteY12" fmla="*/ 751237 h 182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6012" h="1824799">
                  <a:moveTo>
                    <a:pt x="1421702" y="751237"/>
                  </a:moveTo>
                  <a:lnTo>
                    <a:pt x="1626013" y="1513904"/>
                  </a:lnTo>
                  <a:lnTo>
                    <a:pt x="1305592" y="1599724"/>
                  </a:lnTo>
                  <a:lnTo>
                    <a:pt x="1111853" y="876872"/>
                  </a:lnTo>
                  <a:cubicBezTo>
                    <a:pt x="1066610" y="707993"/>
                    <a:pt x="941451" y="648272"/>
                    <a:pt x="797338" y="686943"/>
                  </a:cubicBezTo>
                  <a:cubicBezTo>
                    <a:pt x="640842" y="728853"/>
                    <a:pt x="548735" y="852107"/>
                    <a:pt x="606647" y="1068229"/>
                  </a:cubicBezTo>
                  <a:lnTo>
                    <a:pt x="786384" y="1738979"/>
                  </a:lnTo>
                  <a:lnTo>
                    <a:pt x="465963" y="1824800"/>
                  </a:lnTo>
                  <a:lnTo>
                    <a:pt x="0" y="85820"/>
                  </a:lnTo>
                  <a:lnTo>
                    <a:pt x="320421" y="0"/>
                  </a:lnTo>
                  <a:lnTo>
                    <a:pt x="490823" y="635984"/>
                  </a:lnTo>
                  <a:cubicBezTo>
                    <a:pt x="535400" y="504253"/>
                    <a:pt x="647986" y="407480"/>
                    <a:pt x="814388" y="362903"/>
                  </a:cubicBezTo>
                  <a:cubicBezTo>
                    <a:pt x="1077754" y="292227"/>
                    <a:pt x="1333214" y="420815"/>
                    <a:pt x="1421702" y="751237"/>
                  </a:cubicBezTo>
                  <a:close/>
                </a:path>
              </a:pathLst>
            </a:custGeom>
            <a:grpFill/>
            <a:ln w="9525" cap="flat">
              <a:noFill/>
              <a:prstDash val="solid"/>
              <a:miter/>
            </a:ln>
          </p:spPr>
          <p:txBody>
            <a:bodyPr rtlCol="0" anchor="ctr"/>
            <a:lstStyle/>
            <a:p>
              <a:endParaRPr lang="en-US" sz="2400"/>
            </a:p>
          </p:txBody>
        </p:sp>
        <p:sp>
          <p:nvSpPr>
            <p:cNvPr id="11" name="Freeform: Shape 10">
              <a:extLst>
                <a:ext uri="{FF2B5EF4-FFF2-40B4-BE49-F238E27FC236}">
                  <a16:creationId xmlns:a16="http://schemas.microsoft.com/office/drawing/2014/main" id="{F7A0AD72-8BAF-4F85-A1F1-88DC8FA05140}"/>
                </a:ext>
              </a:extLst>
            </p:cNvPr>
            <p:cNvSpPr/>
            <p:nvPr/>
          </p:nvSpPr>
          <p:spPr>
            <a:xfrm>
              <a:off x="3927605" y="1258918"/>
              <a:ext cx="1521075" cy="1491229"/>
            </a:xfrm>
            <a:custGeom>
              <a:avLst/>
              <a:gdLst>
                <a:gd name="connsiteX0" fmla="*/ 1188272 w 1521075"/>
                <a:gd name="connsiteY0" fmla="*/ 0 h 1491229"/>
                <a:gd name="connsiteX1" fmla="*/ 1521075 w 1521075"/>
                <a:gd name="connsiteY1" fmla="*/ 1242060 h 1491229"/>
                <a:gd name="connsiteX2" fmla="*/ 1200654 w 1521075"/>
                <a:gd name="connsiteY2" fmla="*/ 1327976 h 1491229"/>
                <a:gd name="connsiteX3" fmla="*/ 1161411 w 1521075"/>
                <a:gd name="connsiteY3" fmla="*/ 1181386 h 1491229"/>
                <a:gd name="connsiteX4" fmla="*/ 805081 w 1521075"/>
                <a:gd name="connsiteY4" fmla="*/ 1471232 h 1491229"/>
                <a:gd name="connsiteX5" fmla="*/ 25745 w 1521075"/>
                <a:gd name="connsiteY5" fmla="*/ 977170 h 1491229"/>
                <a:gd name="connsiteX6" fmla="*/ 453704 w 1521075"/>
                <a:gd name="connsiteY6" fmla="*/ 159639 h 1491229"/>
                <a:gd name="connsiteX7" fmla="*/ 907189 w 1521075"/>
                <a:gd name="connsiteY7" fmla="*/ 232505 h 1491229"/>
                <a:gd name="connsiteX8" fmla="*/ 867946 w 1521075"/>
                <a:gd name="connsiteY8" fmla="*/ 85916 h 1491229"/>
                <a:gd name="connsiteX9" fmla="*/ 1188272 w 1521075"/>
                <a:gd name="connsiteY9" fmla="*/ 0 h 1491229"/>
                <a:gd name="connsiteX10" fmla="*/ 1034252 w 1521075"/>
                <a:gd name="connsiteY10" fmla="*/ 706850 h 1491229"/>
                <a:gd name="connsiteX11" fmla="*/ 595055 w 1521075"/>
                <a:gd name="connsiteY11" fmla="*/ 449104 h 1491229"/>
                <a:gd name="connsiteX12" fmla="*/ 346071 w 1521075"/>
                <a:gd name="connsiteY12" fmla="*/ 891254 h 1491229"/>
                <a:gd name="connsiteX13" fmla="*/ 782697 w 1521075"/>
                <a:gd name="connsiteY13" fmla="*/ 1149668 h 1491229"/>
                <a:gd name="connsiteX14" fmla="*/ 1034252 w 1521075"/>
                <a:gd name="connsiteY14" fmla="*/ 706850 h 149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1075" h="1491229">
                  <a:moveTo>
                    <a:pt x="1188272" y="0"/>
                  </a:moveTo>
                  <a:lnTo>
                    <a:pt x="1521075" y="1242060"/>
                  </a:lnTo>
                  <a:lnTo>
                    <a:pt x="1200654" y="1327976"/>
                  </a:lnTo>
                  <a:lnTo>
                    <a:pt x="1161411" y="1181386"/>
                  </a:lnTo>
                  <a:cubicBezTo>
                    <a:pt x="1101880" y="1317117"/>
                    <a:pt x="986437" y="1422654"/>
                    <a:pt x="805081" y="1471232"/>
                  </a:cubicBezTo>
                  <a:cubicBezTo>
                    <a:pt x="474659" y="1559719"/>
                    <a:pt x="124901" y="1347311"/>
                    <a:pt x="25745" y="977170"/>
                  </a:cubicBezTo>
                  <a:cubicBezTo>
                    <a:pt x="-73410" y="607028"/>
                    <a:pt x="123281" y="248126"/>
                    <a:pt x="453704" y="159639"/>
                  </a:cubicBezTo>
                  <a:cubicBezTo>
                    <a:pt x="635060" y="111062"/>
                    <a:pt x="787841" y="144685"/>
                    <a:pt x="907189" y="232505"/>
                  </a:cubicBezTo>
                  <a:lnTo>
                    <a:pt x="867946" y="85916"/>
                  </a:lnTo>
                  <a:lnTo>
                    <a:pt x="1188272" y="0"/>
                  </a:lnTo>
                  <a:close/>
                  <a:moveTo>
                    <a:pt x="1034252" y="706850"/>
                  </a:moveTo>
                  <a:cubicBezTo>
                    <a:pt x="978341" y="498158"/>
                    <a:pt x="793841" y="395859"/>
                    <a:pt x="595055" y="449104"/>
                  </a:cubicBezTo>
                  <a:cubicBezTo>
                    <a:pt x="398840" y="501682"/>
                    <a:pt x="290159" y="682562"/>
                    <a:pt x="346071" y="891254"/>
                  </a:cubicBezTo>
                  <a:cubicBezTo>
                    <a:pt x="401983" y="1099947"/>
                    <a:pt x="586482" y="1202246"/>
                    <a:pt x="782697" y="1149668"/>
                  </a:cubicBezTo>
                  <a:cubicBezTo>
                    <a:pt x="981484" y="1096423"/>
                    <a:pt x="1090164" y="915543"/>
                    <a:pt x="1034252" y="706850"/>
                  </a:cubicBezTo>
                  <a:close/>
                </a:path>
              </a:pathLst>
            </a:custGeom>
            <a:grpFill/>
            <a:ln w="9525" cap="flat">
              <a:noFill/>
              <a:prstDash val="solid"/>
              <a:miter/>
            </a:ln>
          </p:spPr>
          <p:txBody>
            <a:bodyPr rtlCol="0" anchor="ctr"/>
            <a:lstStyle/>
            <a:p>
              <a:endParaRPr lang="en-US" sz="2400"/>
            </a:p>
          </p:txBody>
        </p:sp>
        <p:sp>
          <p:nvSpPr>
            <p:cNvPr id="12" name="Freeform: Shape 11">
              <a:extLst>
                <a:ext uri="{FF2B5EF4-FFF2-40B4-BE49-F238E27FC236}">
                  <a16:creationId xmlns:a16="http://schemas.microsoft.com/office/drawing/2014/main" id="{6C061A2F-11D6-41CB-B3F6-B722A9FEB6A2}"/>
                </a:ext>
              </a:extLst>
            </p:cNvPr>
            <p:cNvSpPr/>
            <p:nvPr/>
          </p:nvSpPr>
          <p:spPr>
            <a:xfrm>
              <a:off x="5349429" y="957811"/>
              <a:ext cx="1492853" cy="1480683"/>
            </a:xfrm>
            <a:custGeom>
              <a:avLst/>
              <a:gdLst>
                <a:gd name="connsiteX0" fmla="*/ 1288542 w 1492853"/>
                <a:gd name="connsiteY0" fmla="*/ 407121 h 1480683"/>
                <a:gd name="connsiteX1" fmla="*/ 1492853 w 1492853"/>
                <a:gd name="connsiteY1" fmla="*/ 1169787 h 1480683"/>
                <a:gd name="connsiteX2" fmla="*/ 1172433 w 1492853"/>
                <a:gd name="connsiteY2" fmla="*/ 1255608 h 1480683"/>
                <a:gd name="connsiteX3" fmla="*/ 978694 w 1492853"/>
                <a:gd name="connsiteY3" fmla="*/ 532755 h 1480683"/>
                <a:gd name="connsiteX4" fmla="*/ 664178 w 1492853"/>
                <a:gd name="connsiteY4" fmla="*/ 342827 h 1480683"/>
                <a:gd name="connsiteX5" fmla="*/ 473488 w 1492853"/>
                <a:gd name="connsiteY5" fmla="*/ 724113 h 1480683"/>
                <a:gd name="connsiteX6" fmla="*/ 653225 w 1492853"/>
                <a:gd name="connsiteY6" fmla="*/ 1394863 h 1480683"/>
                <a:gd name="connsiteX7" fmla="*/ 332804 w 1492853"/>
                <a:gd name="connsiteY7" fmla="*/ 1480683 h 1480683"/>
                <a:gd name="connsiteX8" fmla="*/ 0 w 1492853"/>
                <a:gd name="connsiteY8" fmla="*/ 238623 h 1480683"/>
                <a:gd name="connsiteX9" fmla="*/ 320421 w 1492853"/>
                <a:gd name="connsiteY9" fmla="*/ 152803 h 1480683"/>
                <a:gd name="connsiteX10" fmla="*/ 357664 w 1492853"/>
                <a:gd name="connsiteY10" fmla="*/ 291868 h 1480683"/>
                <a:gd name="connsiteX11" fmla="*/ 681228 w 1492853"/>
                <a:gd name="connsiteY11" fmla="*/ 18786 h 1480683"/>
                <a:gd name="connsiteX12" fmla="*/ 1288542 w 1492853"/>
                <a:gd name="connsiteY12" fmla="*/ 407121 h 148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2853" h="1480683">
                  <a:moveTo>
                    <a:pt x="1288542" y="407121"/>
                  </a:moveTo>
                  <a:lnTo>
                    <a:pt x="1492853" y="1169787"/>
                  </a:lnTo>
                  <a:lnTo>
                    <a:pt x="1172433" y="1255608"/>
                  </a:lnTo>
                  <a:lnTo>
                    <a:pt x="978694" y="532755"/>
                  </a:lnTo>
                  <a:cubicBezTo>
                    <a:pt x="933450" y="363877"/>
                    <a:pt x="808291" y="304155"/>
                    <a:pt x="664178" y="342827"/>
                  </a:cubicBezTo>
                  <a:cubicBezTo>
                    <a:pt x="507682" y="384737"/>
                    <a:pt x="415576" y="507990"/>
                    <a:pt x="473488" y="724113"/>
                  </a:cubicBezTo>
                  <a:lnTo>
                    <a:pt x="653225" y="1394863"/>
                  </a:lnTo>
                  <a:lnTo>
                    <a:pt x="332804" y="1480683"/>
                  </a:lnTo>
                  <a:lnTo>
                    <a:pt x="0" y="238623"/>
                  </a:lnTo>
                  <a:lnTo>
                    <a:pt x="320421" y="152803"/>
                  </a:lnTo>
                  <a:lnTo>
                    <a:pt x="357664" y="291868"/>
                  </a:lnTo>
                  <a:cubicBezTo>
                    <a:pt x="402241" y="160137"/>
                    <a:pt x="514826" y="63363"/>
                    <a:pt x="681228" y="18786"/>
                  </a:cubicBezTo>
                  <a:cubicBezTo>
                    <a:pt x="944499" y="-51889"/>
                    <a:pt x="1199959" y="76698"/>
                    <a:pt x="1288542" y="407121"/>
                  </a:cubicBezTo>
                  <a:close/>
                </a:path>
              </a:pathLst>
            </a:custGeom>
            <a:grpFill/>
            <a:ln w="9525" cap="flat">
              <a:noFill/>
              <a:prstDash val="solid"/>
              <a:miter/>
            </a:ln>
          </p:spPr>
          <p:txBody>
            <a:bodyPr rtlCol="0" anchor="ctr"/>
            <a:lstStyle/>
            <a:p>
              <a:endParaRPr lang="en-US" sz="2400"/>
            </a:p>
          </p:txBody>
        </p:sp>
        <p:sp>
          <p:nvSpPr>
            <p:cNvPr id="13" name="Freeform: Shape 12">
              <a:extLst>
                <a:ext uri="{FF2B5EF4-FFF2-40B4-BE49-F238E27FC236}">
                  <a16:creationId xmlns:a16="http://schemas.microsoft.com/office/drawing/2014/main" id="{0AFE20DE-672A-4AE0-B504-7EFFD6EF1923}"/>
                </a:ext>
              </a:extLst>
            </p:cNvPr>
            <p:cNvSpPr/>
            <p:nvPr/>
          </p:nvSpPr>
          <p:spPr>
            <a:xfrm>
              <a:off x="6599872" y="242887"/>
              <a:ext cx="1611058" cy="1824704"/>
            </a:xfrm>
            <a:custGeom>
              <a:avLst/>
              <a:gdLst>
                <a:gd name="connsiteX0" fmla="*/ 1238536 w 1611058"/>
                <a:gd name="connsiteY0" fmla="*/ 1617726 h 1824704"/>
                <a:gd name="connsiteX1" fmla="*/ 635317 w 1611058"/>
                <a:gd name="connsiteY1" fmla="*/ 1175004 h 1824704"/>
                <a:gd name="connsiteX2" fmla="*/ 786384 w 1611058"/>
                <a:gd name="connsiteY2" fmla="*/ 1738884 h 1824704"/>
                <a:gd name="connsiteX3" fmla="*/ 465963 w 1611058"/>
                <a:gd name="connsiteY3" fmla="*/ 1824704 h 1824704"/>
                <a:gd name="connsiteX4" fmla="*/ 0 w 1611058"/>
                <a:gd name="connsiteY4" fmla="*/ 85820 h 1824704"/>
                <a:gd name="connsiteX5" fmla="*/ 320421 w 1611058"/>
                <a:gd name="connsiteY5" fmla="*/ 0 h 1824704"/>
                <a:gd name="connsiteX6" fmla="*/ 599980 w 1611058"/>
                <a:gd name="connsiteY6" fmla="*/ 1043369 h 1824704"/>
                <a:gd name="connsiteX7" fmla="*/ 880777 w 1611058"/>
                <a:gd name="connsiteY7" fmla="*/ 382334 h 1824704"/>
                <a:gd name="connsiteX8" fmla="*/ 1263301 w 1611058"/>
                <a:gd name="connsiteY8" fmla="*/ 279845 h 1824704"/>
                <a:gd name="connsiteX9" fmla="*/ 928402 w 1611058"/>
                <a:gd name="connsiteY9" fmla="*/ 1027176 h 1824704"/>
                <a:gd name="connsiteX10" fmla="*/ 1611058 w 1611058"/>
                <a:gd name="connsiteY10" fmla="*/ 1517904 h 1824704"/>
                <a:gd name="connsiteX11" fmla="*/ 1238536 w 1611058"/>
                <a:gd name="connsiteY11" fmla="*/ 1617726 h 182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1058" h="1824704">
                  <a:moveTo>
                    <a:pt x="1238536" y="1617726"/>
                  </a:moveTo>
                  <a:lnTo>
                    <a:pt x="635317" y="1175004"/>
                  </a:lnTo>
                  <a:lnTo>
                    <a:pt x="786384" y="1738884"/>
                  </a:lnTo>
                  <a:lnTo>
                    <a:pt x="465963" y="1824704"/>
                  </a:lnTo>
                  <a:lnTo>
                    <a:pt x="0" y="85820"/>
                  </a:lnTo>
                  <a:lnTo>
                    <a:pt x="320421" y="0"/>
                  </a:lnTo>
                  <a:lnTo>
                    <a:pt x="599980" y="1043369"/>
                  </a:lnTo>
                  <a:lnTo>
                    <a:pt x="880777" y="382334"/>
                  </a:lnTo>
                  <a:lnTo>
                    <a:pt x="1263301" y="279845"/>
                  </a:lnTo>
                  <a:lnTo>
                    <a:pt x="928402" y="1027176"/>
                  </a:lnTo>
                  <a:lnTo>
                    <a:pt x="1611058" y="1517904"/>
                  </a:lnTo>
                  <a:lnTo>
                    <a:pt x="1238536" y="1617726"/>
                  </a:lnTo>
                  <a:close/>
                </a:path>
              </a:pathLst>
            </a:custGeom>
            <a:grpFill/>
            <a:ln w="9525" cap="flat">
              <a:noFill/>
              <a:prstDash val="solid"/>
              <a:miter/>
            </a:ln>
          </p:spPr>
          <p:txBody>
            <a:bodyPr rtlCol="0" anchor="ctr"/>
            <a:lstStyle/>
            <a:p>
              <a:endParaRPr lang="en-US" sz="2400"/>
            </a:p>
          </p:txBody>
        </p:sp>
        <p:sp>
          <p:nvSpPr>
            <p:cNvPr id="14" name="Freeform: Shape 13">
              <a:extLst>
                <a:ext uri="{FF2B5EF4-FFF2-40B4-BE49-F238E27FC236}">
                  <a16:creationId xmlns:a16="http://schemas.microsoft.com/office/drawing/2014/main" id="{2913EB4D-3D77-4270-B518-88EBA748CD07}"/>
                </a:ext>
              </a:extLst>
            </p:cNvPr>
            <p:cNvSpPr/>
            <p:nvPr/>
          </p:nvSpPr>
          <p:spPr>
            <a:xfrm>
              <a:off x="3734180" y="2860737"/>
              <a:ext cx="1291780" cy="2035778"/>
            </a:xfrm>
            <a:custGeom>
              <a:avLst/>
              <a:gdLst>
                <a:gd name="connsiteX0" fmla="*/ 1291781 w 1291780"/>
                <a:gd name="connsiteY0" fmla="*/ 0 h 2035778"/>
                <a:gd name="connsiteX1" fmla="*/ 1172528 w 1291780"/>
                <a:gd name="connsiteY1" fmla="*/ 1363218 h 2035778"/>
                <a:gd name="connsiteX2" fmla="*/ 649796 w 1291780"/>
                <a:gd name="connsiteY2" fmla="*/ 2035778 h 2035778"/>
                <a:gd name="connsiteX3" fmla="*/ 569881 w 1291780"/>
                <a:gd name="connsiteY3" fmla="*/ 1737646 h 2035778"/>
                <a:gd name="connsiteX4" fmla="*/ 831437 w 1291780"/>
                <a:gd name="connsiteY4" fmla="*/ 1411986 h 2035778"/>
                <a:gd name="connsiteX5" fmla="*/ 0 w 1291780"/>
                <a:gd name="connsiteY5" fmla="*/ 346138 h 2035778"/>
                <a:gd name="connsiteX6" fmla="*/ 350234 w 1291780"/>
                <a:gd name="connsiteY6" fmla="*/ 252317 h 2035778"/>
                <a:gd name="connsiteX7" fmla="*/ 896779 w 1291780"/>
                <a:gd name="connsiteY7" fmla="*/ 1000411 h 2035778"/>
                <a:gd name="connsiteX8" fmla="*/ 948880 w 1291780"/>
                <a:gd name="connsiteY8" fmla="*/ 91821 h 2035778"/>
                <a:gd name="connsiteX9" fmla="*/ 1291781 w 1291780"/>
                <a:gd name="connsiteY9" fmla="*/ 0 h 203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1780" h="2035778">
                  <a:moveTo>
                    <a:pt x="1291781" y="0"/>
                  </a:moveTo>
                  <a:lnTo>
                    <a:pt x="1172528" y="1363218"/>
                  </a:lnTo>
                  <a:cubicBezTo>
                    <a:pt x="1139190" y="1755553"/>
                    <a:pt x="970026" y="1968627"/>
                    <a:pt x="649796" y="2035778"/>
                  </a:cubicBezTo>
                  <a:lnTo>
                    <a:pt x="569881" y="1737646"/>
                  </a:lnTo>
                  <a:cubicBezTo>
                    <a:pt x="746950" y="1692878"/>
                    <a:pt x="816388" y="1594390"/>
                    <a:pt x="831437" y="1411986"/>
                  </a:cubicBezTo>
                  <a:lnTo>
                    <a:pt x="0" y="346138"/>
                  </a:lnTo>
                  <a:lnTo>
                    <a:pt x="350234" y="252317"/>
                  </a:lnTo>
                  <a:lnTo>
                    <a:pt x="896779" y="1000411"/>
                  </a:lnTo>
                  <a:lnTo>
                    <a:pt x="948880" y="91821"/>
                  </a:lnTo>
                  <a:lnTo>
                    <a:pt x="1291781" y="0"/>
                  </a:lnTo>
                  <a:close/>
                </a:path>
              </a:pathLst>
            </a:custGeom>
            <a:grpFill/>
            <a:ln w="9525" cap="flat">
              <a:noFill/>
              <a:prstDash val="solid"/>
              <a:miter/>
            </a:ln>
          </p:spPr>
          <p:txBody>
            <a:bodyPr rtlCol="0" anchor="ctr"/>
            <a:lstStyle/>
            <a:p>
              <a:endParaRPr lang="en-US" sz="2400"/>
            </a:p>
          </p:txBody>
        </p:sp>
        <p:sp>
          <p:nvSpPr>
            <p:cNvPr id="15" name="Freeform: Shape 14">
              <a:extLst>
                <a:ext uri="{FF2B5EF4-FFF2-40B4-BE49-F238E27FC236}">
                  <a16:creationId xmlns:a16="http://schemas.microsoft.com/office/drawing/2014/main" id="{226FFBEB-0F60-4026-9EB1-7A08121A7EC6}"/>
                </a:ext>
              </a:extLst>
            </p:cNvPr>
            <p:cNvSpPr/>
            <p:nvPr/>
          </p:nvSpPr>
          <p:spPr>
            <a:xfrm>
              <a:off x="5205381" y="2616074"/>
              <a:ext cx="1362337" cy="1359895"/>
            </a:xfrm>
            <a:custGeom>
              <a:avLst/>
              <a:gdLst>
                <a:gd name="connsiteX0" fmla="*/ 24224 w 1362337"/>
                <a:gd name="connsiteY0" fmla="*/ 855692 h 1359895"/>
                <a:gd name="connsiteX1" fmla="*/ 504284 w 1362337"/>
                <a:gd name="connsiteY1" fmla="*/ 24160 h 1359895"/>
                <a:gd name="connsiteX2" fmla="*/ 1338293 w 1362337"/>
                <a:gd name="connsiteY2" fmla="*/ 503553 h 1359895"/>
                <a:gd name="connsiteX3" fmla="*/ 855757 w 1362337"/>
                <a:gd name="connsiteY3" fmla="*/ 1335752 h 1359895"/>
                <a:gd name="connsiteX4" fmla="*/ 24224 w 1362337"/>
                <a:gd name="connsiteY4" fmla="*/ 855692 h 1359895"/>
                <a:gd name="connsiteX5" fmla="*/ 1017872 w 1362337"/>
                <a:gd name="connsiteY5" fmla="*/ 589468 h 1359895"/>
                <a:gd name="connsiteX6" fmla="*/ 588199 w 1362337"/>
                <a:gd name="connsiteY6" fmla="*/ 337151 h 1359895"/>
                <a:gd name="connsiteX7" fmla="*/ 344645 w 1362337"/>
                <a:gd name="connsiteY7" fmla="*/ 769872 h 1359895"/>
                <a:gd name="connsiteX8" fmla="*/ 771842 w 1362337"/>
                <a:gd name="connsiteY8" fmla="*/ 1022856 h 1359895"/>
                <a:gd name="connsiteX9" fmla="*/ 1017872 w 1362337"/>
                <a:gd name="connsiteY9" fmla="*/ 589468 h 135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2337" h="1359895">
                  <a:moveTo>
                    <a:pt x="24224" y="855692"/>
                  </a:moveTo>
                  <a:cubicBezTo>
                    <a:pt x="-74931" y="485551"/>
                    <a:pt x="139191" y="121981"/>
                    <a:pt x="504284" y="24160"/>
                  </a:cubicBezTo>
                  <a:cubicBezTo>
                    <a:pt x="869473" y="-73662"/>
                    <a:pt x="1239138" y="133411"/>
                    <a:pt x="1338293" y="503553"/>
                  </a:cubicBezTo>
                  <a:cubicBezTo>
                    <a:pt x="1437448" y="873694"/>
                    <a:pt x="1220850" y="1237930"/>
                    <a:pt x="855757" y="1335752"/>
                  </a:cubicBezTo>
                  <a:cubicBezTo>
                    <a:pt x="490568" y="1433669"/>
                    <a:pt x="123379" y="1225834"/>
                    <a:pt x="24224" y="855692"/>
                  </a:cubicBezTo>
                  <a:close/>
                  <a:moveTo>
                    <a:pt x="1017872" y="589468"/>
                  </a:moveTo>
                  <a:cubicBezTo>
                    <a:pt x="963961" y="388300"/>
                    <a:pt x="779462" y="285907"/>
                    <a:pt x="588199" y="337151"/>
                  </a:cubicBezTo>
                  <a:cubicBezTo>
                    <a:pt x="399414" y="387729"/>
                    <a:pt x="290733" y="568609"/>
                    <a:pt x="344645" y="769872"/>
                  </a:cubicBezTo>
                  <a:cubicBezTo>
                    <a:pt x="398557" y="971040"/>
                    <a:pt x="583056" y="1073434"/>
                    <a:pt x="771842" y="1022856"/>
                  </a:cubicBezTo>
                  <a:cubicBezTo>
                    <a:pt x="963199" y="971611"/>
                    <a:pt x="1071784" y="790732"/>
                    <a:pt x="1017872" y="589468"/>
                  </a:cubicBezTo>
                  <a:close/>
                </a:path>
              </a:pathLst>
            </a:custGeom>
            <a:grpFill/>
            <a:ln w="9525" cap="flat">
              <a:noFill/>
              <a:prstDash val="solid"/>
              <a:miter/>
            </a:ln>
          </p:spPr>
          <p:txBody>
            <a:bodyPr rtlCol="0" anchor="ctr"/>
            <a:lstStyle/>
            <a:p>
              <a:endParaRPr lang="en-US" sz="2400"/>
            </a:p>
          </p:txBody>
        </p:sp>
        <p:sp>
          <p:nvSpPr>
            <p:cNvPr id="16" name="Freeform: Shape 15">
              <a:extLst>
                <a:ext uri="{FF2B5EF4-FFF2-40B4-BE49-F238E27FC236}">
                  <a16:creationId xmlns:a16="http://schemas.microsoft.com/office/drawing/2014/main" id="{7430C7BD-660E-4A4F-9C02-E23F4F169DBF}"/>
                </a:ext>
              </a:extLst>
            </p:cNvPr>
            <p:cNvSpPr/>
            <p:nvPr/>
          </p:nvSpPr>
          <p:spPr>
            <a:xfrm>
              <a:off x="6583488" y="2132551"/>
              <a:ext cx="1492853" cy="1480641"/>
            </a:xfrm>
            <a:custGeom>
              <a:avLst/>
              <a:gdLst>
                <a:gd name="connsiteX0" fmla="*/ 1160050 w 1492853"/>
                <a:gd name="connsiteY0" fmla="*/ 0 h 1480641"/>
                <a:gd name="connsiteX1" fmla="*/ 1492853 w 1492853"/>
                <a:gd name="connsiteY1" fmla="*/ 1242060 h 1480641"/>
                <a:gd name="connsiteX2" fmla="*/ 1172433 w 1492853"/>
                <a:gd name="connsiteY2" fmla="*/ 1327976 h 1480641"/>
                <a:gd name="connsiteX3" fmla="*/ 1135189 w 1492853"/>
                <a:gd name="connsiteY3" fmla="*/ 1188815 h 1480641"/>
                <a:gd name="connsiteX4" fmla="*/ 811625 w 1492853"/>
                <a:gd name="connsiteY4" fmla="*/ 1461897 h 1480641"/>
                <a:gd name="connsiteX5" fmla="*/ 204311 w 1492853"/>
                <a:gd name="connsiteY5" fmla="*/ 1073468 h 1480641"/>
                <a:gd name="connsiteX6" fmla="*/ 0 w 1492853"/>
                <a:gd name="connsiteY6" fmla="*/ 310801 h 1480641"/>
                <a:gd name="connsiteX7" fmla="*/ 320421 w 1492853"/>
                <a:gd name="connsiteY7" fmla="*/ 224980 h 1480641"/>
                <a:gd name="connsiteX8" fmla="*/ 514159 w 1492853"/>
                <a:gd name="connsiteY8" fmla="*/ 947833 h 1480641"/>
                <a:gd name="connsiteX9" fmla="*/ 828675 w 1492853"/>
                <a:gd name="connsiteY9" fmla="*/ 1137761 h 1480641"/>
                <a:gd name="connsiteX10" fmla="*/ 1019366 w 1492853"/>
                <a:gd name="connsiteY10" fmla="*/ 756476 h 1480641"/>
                <a:gd name="connsiteX11" fmla="*/ 839629 w 1492853"/>
                <a:gd name="connsiteY11" fmla="*/ 85725 h 1480641"/>
                <a:gd name="connsiteX12" fmla="*/ 1160050 w 1492853"/>
                <a:gd name="connsiteY12" fmla="*/ 0 h 148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2853" h="1480641">
                  <a:moveTo>
                    <a:pt x="1160050" y="0"/>
                  </a:moveTo>
                  <a:lnTo>
                    <a:pt x="1492853" y="1242060"/>
                  </a:lnTo>
                  <a:lnTo>
                    <a:pt x="1172433" y="1327976"/>
                  </a:lnTo>
                  <a:lnTo>
                    <a:pt x="1135189" y="1188815"/>
                  </a:lnTo>
                  <a:cubicBezTo>
                    <a:pt x="1090613" y="1320546"/>
                    <a:pt x="978122" y="1417320"/>
                    <a:pt x="811625" y="1461897"/>
                  </a:cubicBezTo>
                  <a:cubicBezTo>
                    <a:pt x="548354" y="1532477"/>
                    <a:pt x="292894" y="1403890"/>
                    <a:pt x="204311" y="1073468"/>
                  </a:cubicBezTo>
                  <a:lnTo>
                    <a:pt x="0" y="310801"/>
                  </a:lnTo>
                  <a:lnTo>
                    <a:pt x="320421" y="224980"/>
                  </a:lnTo>
                  <a:lnTo>
                    <a:pt x="514159" y="947833"/>
                  </a:lnTo>
                  <a:cubicBezTo>
                    <a:pt x="559403" y="1116711"/>
                    <a:pt x="684562" y="1176433"/>
                    <a:pt x="828675" y="1137761"/>
                  </a:cubicBezTo>
                  <a:cubicBezTo>
                    <a:pt x="985171" y="1095851"/>
                    <a:pt x="1077278" y="972598"/>
                    <a:pt x="1019366" y="756476"/>
                  </a:cubicBezTo>
                  <a:lnTo>
                    <a:pt x="839629" y="85725"/>
                  </a:lnTo>
                  <a:lnTo>
                    <a:pt x="1160050" y="0"/>
                  </a:lnTo>
                  <a:close/>
                </a:path>
              </a:pathLst>
            </a:custGeom>
            <a:grpFill/>
            <a:ln w="9525" cap="flat">
              <a:noFill/>
              <a:prstDash val="solid"/>
              <a:miter/>
            </a:ln>
          </p:spPr>
          <p:txBody>
            <a:bodyPr rtlCol="0" anchor="ctr"/>
            <a:lstStyle/>
            <a:p>
              <a:endParaRPr lang="en-US" sz="2400"/>
            </a:p>
          </p:txBody>
        </p:sp>
      </p:grpSp>
      <p:sp>
        <p:nvSpPr>
          <p:cNvPr id="17" name="Freihandform 5">
            <a:extLst>
              <a:ext uri="{FF2B5EF4-FFF2-40B4-BE49-F238E27FC236}">
                <a16:creationId xmlns:a16="http://schemas.microsoft.com/office/drawing/2014/main" id="{C1AD5077-01EA-4FFB-9C7C-3D1063BFBA07}"/>
              </a:ext>
            </a:extLst>
          </p:cNvPr>
          <p:cNvSpPr/>
          <p:nvPr userDrawn="1"/>
        </p:nvSpPr>
        <p:spPr>
          <a:xfrm rot="4500000">
            <a:off x="-383005" y="3"/>
            <a:ext cx="8937519" cy="6858000"/>
          </a:xfrm>
          <a:custGeom>
            <a:avLst/>
            <a:gdLst>
              <a:gd name="connsiteX0" fmla="*/ 0 w 6703139"/>
              <a:gd name="connsiteY0" fmla="*/ 5143500 h 5143500"/>
              <a:gd name="connsiteX1" fmla="*/ 1378197 w 6703139"/>
              <a:gd name="connsiteY1" fmla="*/ 0 h 5143500"/>
              <a:gd name="connsiteX2" fmla="*/ 6703139 w 6703139"/>
              <a:gd name="connsiteY2" fmla="*/ 0 h 5143500"/>
              <a:gd name="connsiteX3" fmla="*/ 5324943 w 6703139"/>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6703139" h="5143500">
                <a:moveTo>
                  <a:pt x="0" y="5143500"/>
                </a:moveTo>
                <a:lnTo>
                  <a:pt x="1378197" y="0"/>
                </a:lnTo>
                <a:lnTo>
                  <a:pt x="6703139" y="0"/>
                </a:lnTo>
                <a:lnTo>
                  <a:pt x="5324943" y="5143500"/>
                </a:lnTo>
                <a:close/>
              </a:path>
            </a:pathLst>
          </a:custGeom>
          <a:gradFill flip="none" rotWithShape="1">
            <a:gsLst>
              <a:gs pos="0">
                <a:schemeClr val="accent3">
                  <a:alpha val="67000"/>
                </a:schemeClr>
              </a:gs>
              <a:gs pos="40000">
                <a:schemeClr val="accent3">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351" err="1">
              <a:solidFill>
                <a:schemeClr val="tx1"/>
              </a:solidFill>
              <a:latin typeface="MdFago" charset="0"/>
              <a:ea typeface="MdFago" charset="0"/>
              <a:cs typeface="MdFago" charset="0"/>
            </a:endParaRPr>
          </a:p>
        </p:txBody>
      </p:sp>
    </p:spTree>
    <p:custDataLst>
      <p:tags r:id="rId1"/>
    </p:custDataLst>
    <p:extLst>
      <p:ext uri="{BB962C8B-B14F-4D97-AF65-F5344CB8AC3E}">
        <p14:creationId xmlns:p14="http://schemas.microsoft.com/office/powerpoint/2010/main" val="59278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
    <p:bg>
      <p:bgPr>
        <a:solidFill>
          <a:schemeClr val="tx2">
            <a:lumMod val="5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2EFEDA9-B661-CDFE-BD4B-C7C0BCE75B30}"/>
              </a:ext>
            </a:extLst>
          </p:cNvPr>
          <p:cNvSpPr>
            <a:spLocks noGrp="1"/>
          </p:cNvSpPr>
          <p:nvPr>
            <p:ph type="ctrTitle"/>
          </p:nvPr>
        </p:nvSpPr>
        <p:spPr>
          <a:xfrm>
            <a:off x="366185" y="1478280"/>
            <a:ext cx="11459633" cy="1950720"/>
          </a:xfrm>
          <a:prstGeom prst="rect">
            <a:avLst/>
          </a:prstGeom>
        </p:spPr>
        <p:txBody>
          <a:bodyPr anchor="b" anchorCtr="0"/>
          <a:lstStyle>
            <a:lvl1pPr algn="ctr">
              <a:lnSpc>
                <a:spcPct val="90000"/>
              </a:lnSpc>
              <a:defRPr sz="4800">
                <a:solidFill>
                  <a:schemeClr val="tx2">
                    <a:lumMod val="60000"/>
                    <a:lumOff val="40000"/>
                  </a:schemeClr>
                </a:solidFill>
              </a:defRPr>
            </a:lvl1pPr>
          </a:lstStyle>
          <a:p>
            <a:r>
              <a:rPr lang="en-US" noProof="0" dirty="0"/>
              <a:t>Click to edit Master title style</a:t>
            </a:r>
          </a:p>
        </p:txBody>
      </p:sp>
      <p:sp>
        <p:nvSpPr>
          <p:cNvPr id="5" name="Subtitle 2">
            <a:extLst>
              <a:ext uri="{FF2B5EF4-FFF2-40B4-BE49-F238E27FC236}">
                <a16:creationId xmlns:a16="http://schemas.microsoft.com/office/drawing/2014/main" id="{7AF8C835-8556-E020-94C6-54650623B871}"/>
              </a:ext>
            </a:extLst>
          </p:cNvPr>
          <p:cNvSpPr>
            <a:spLocks noGrp="1"/>
          </p:cNvSpPr>
          <p:nvPr>
            <p:ph type="subTitle" idx="1"/>
          </p:nvPr>
        </p:nvSpPr>
        <p:spPr>
          <a:xfrm>
            <a:off x="366186" y="3611880"/>
            <a:ext cx="11459633" cy="975360"/>
          </a:xfrm>
          <a:prstGeom prst="rect">
            <a:avLst/>
          </a:prstGeom>
        </p:spPr>
        <p:txBody>
          <a:bodyPr anchor="t" anchorCtr="0"/>
          <a:lstStyle>
            <a:lvl1pPr marL="0" indent="0" algn="ctr">
              <a:buNone/>
              <a:defRPr sz="2667" b="0">
                <a:solidFill>
                  <a:schemeClr val="tx2">
                    <a:lumMod val="60000"/>
                    <a:lumOff val="4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dirty="0"/>
              <a:t>Click to edit Master subtitle style</a:t>
            </a:r>
          </a:p>
        </p:txBody>
      </p:sp>
    </p:spTree>
    <p:custDataLst>
      <p:tags r:id="rId1"/>
    </p:custDataLst>
    <p:extLst>
      <p:ext uri="{BB962C8B-B14F-4D97-AF65-F5344CB8AC3E}">
        <p14:creationId xmlns:p14="http://schemas.microsoft.com/office/powerpoint/2010/main" val="338655974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in Tru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3967" y="1386418"/>
            <a:ext cx="5505451" cy="2123545"/>
          </a:xfrm>
        </p:spPr>
        <p:txBody>
          <a:bodyPr anchor="t" anchorCtr="0"/>
          <a:lstStyle>
            <a:lvl1pPr algn="l">
              <a:defRPr sz="4800">
                <a:solidFill>
                  <a:schemeClr val="bg1"/>
                </a:solidFill>
              </a:defRPr>
            </a:lvl1pPr>
          </a:lstStyle>
          <a:p>
            <a:r>
              <a:rPr lang="en-US" noProof="0"/>
              <a:t>Click to edit Master title style</a:t>
            </a:r>
          </a:p>
        </p:txBody>
      </p:sp>
      <p:sp>
        <p:nvSpPr>
          <p:cNvPr id="3" name="Subtitle 2"/>
          <p:cNvSpPr>
            <a:spLocks noGrp="1"/>
          </p:cNvSpPr>
          <p:nvPr>
            <p:ph type="subTitle" idx="1" hasCustomPrompt="1"/>
          </p:nvPr>
        </p:nvSpPr>
        <p:spPr>
          <a:xfrm>
            <a:off x="833968" y="3600451"/>
            <a:ext cx="5505451" cy="1657348"/>
          </a:xfrm>
        </p:spPr>
        <p:txBody>
          <a:bodyPr anchor="t" anchorCtr="0"/>
          <a:lstStyle>
            <a:lvl1pPr marL="0" indent="0" algn="l">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        </a:t>
            </a:r>
          </a:p>
        </p:txBody>
      </p:sp>
      <p:pic>
        <p:nvPicPr>
          <p:cNvPr id="14" name="Graphic 13">
            <a:extLst>
              <a:ext uri="{FF2B5EF4-FFF2-40B4-BE49-F238E27FC236}">
                <a16:creationId xmlns:a16="http://schemas.microsoft.com/office/drawing/2014/main" id="{CB25D1A9-5D82-9E4A-3323-DC43367C2BF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8958" y="403167"/>
            <a:ext cx="1521127" cy="216000"/>
          </a:xfrm>
          <a:prstGeom prst="rect">
            <a:avLst/>
          </a:prstGeom>
        </p:spPr>
      </p:pic>
    </p:spTree>
    <p:extLst>
      <p:ext uri="{BB962C8B-B14F-4D97-AF65-F5344CB8AC3E}">
        <p14:creationId xmlns:p14="http://schemas.microsoft.com/office/powerpoint/2010/main" val="3634343489"/>
      </p:ext>
    </p:extLst>
  </p:cSld>
  <p:clrMapOvr>
    <a:masterClrMapping/>
  </p:clrMapOvr>
  <p:extLst>
    <p:ext uri="{DCECCB84-F9BA-43D5-87BE-67443E8EF086}">
      <p15:sldGuideLst xmlns:p15="http://schemas.microsoft.com/office/powerpoint/2012/main">
        <p15:guide id="8" orient="horz" pos="556">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with dark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B5185DC-75AA-89C5-12FA-7663D1244071}"/>
              </a:ext>
            </a:extLst>
          </p:cNvPr>
          <p:cNvSpPr>
            <a:spLocks noGrp="1"/>
          </p:cNvSpPr>
          <p:nvPr>
            <p:ph type="pic" sz="quarter" idx="10"/>
          </p:nvPr>
        </p:nvSpPr>
        <p:spPr>
          <a:xfrm>
            <a:off x="0" y="0"/>
            <a:ext cx="12192000" cy="6858000"/>
          </a:xfrm>
        </p:spPr>
        <p:txBody>
          <a:bodyPr anchor="ctr" anchorCtr="1"/>
          <a:lstStyle>
            <a:lvl1pPr algn="ctr">
              <a:defRPr/>
            </a:lvl1pPr>
          </a:lstStyle>
          <a:p>
            <a:r>
              <a:rPr lang="en-US"/>
              <a:t>Click icon to add picture</a:t>
            </a:r>
          </a:p>
        </p:txBody>
      </p:sp>
      <p:sp>
        <p:nvSpPr>
          <p:cNvPr id="2" name="Title 1"/>
          <p:cNvSpPr>
            <a:spLocks noGrp="1"/>
          </p:cNvSpPr>
          <p:nvPr>
            <p:ph type="ctrTitle"/>
          </p:nvPr>
        </p:nvSpPr>
        <p:spPr>
          <a:xfrm>
            <a:off x="836084" y="2207685"/>
            <a:ext cx="5505451" cy="2076449"/>
          </a:xfrm>
        </p:spPr>
        <p:txBody>
          <a:bodyPr anchor="t" anchorCtr="0"/>
          <a:lstStyle>
            <a:lvl1pPr algn="l">
              <a:defRPr sz="4800">
                <a:solidFill>
                  <a:schemeClr val="bg1"/>
                </a:solidFill>
              </a:defRPr>
            </a:lvl1pPr>
          </a:lstStyle>
          <a:p>
            <a:r>
              <a:rPr lang="en-US" noProof="0"/>
              <a:t>Click to edit Master title style</a:t>
            </a:r>
          </a:p>
        </p:txBody>
      </p:sp>
      <p:sp>
        <p:nvSpPr>
          <p:cNvPr id="3" name="Subtitle 2"/>
          <p:cNvSpPr>
            <a:spLocks noGrp="1"/>
          </p:cNvSpPr>
          <p:nvPr>
            <p:ph type="subTitle" idx="1" hasCustomPrompt="1"/>
          </p:nvPr>
        </p:nvSpPr>
        <p:spPr>
          <a:xfrm>
            <a:off x="836084" y="4284134"/>
            <a:ext cx="5505451" cy="1636183"/>
          </a:xfrm>
        </p:spPr>
        <p:txBody>
          <a:bodyPr anchor="t" anchorCtr="0"/>
          <a:lstStyle>
            <a:lvl1pPr marL="0" indent="0" algn="l">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        </a:t>
            </a:r>
          </a:p>
        </p:txBody>
      </p:sp>
    </p:spTree>
    <p:extLst>
      <p:ext uri="{BB962C8B-B14F-4D97-AF65-F5344CB8AC3E}">
        <p14:creationId xmlns:p14="http://schemas.microsoft.com/office/powerpoint/2010/main" val="101737447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B5185DC-75AA-89C5-12FA-7663D1244071}"/>
              </a:ext>
            </a:extLst>
          </p:cNvPr>
          <p:cNvSpPr>
            <a:spLocks noGrp="1"/>
          </p:cNvSpPr>
          <p:nvPr>
            <p:ph type="pic" sz="quarter" idx="10"/>
          </p:nvPr>
        </p:nvSpPr>
        <p:spPr>
          <a:xfrm>
            <a:off x="0" y="0"/>
            <a:ext cx="12192000" cy="6858000"/>
          </a:xfrm>
        </p:spPr>
        <p:txBody>
          <a:bodyPr anchor="ctr" anchorCtr="1"/>
          <a:lstStyle>
            <a:lvl1pPr algn="ctr">
              <a:defRPr/>
            </a:lvl1pPr>
          </a:lstStyle>
          <a:p>
            <a:r>
              <a:rPr lang="en-US"/>
              <a:t>Click icon to add picture</a:t>
            </a:r>
          </a:p>
        </p:txBody>
      </p:sp>
      <p:sp>
        <p:nvSpPr>
          <p:cNvPr id="6" name="Text Placeholder 5">
            <a:extLst>
              <a:ext uri="{FF2B5EF4-FFF2-40B4-BE49-F238E27FC236}">
                <a16:creationId xmlns:a16="http://schemas.microsoft.com/office/drawing/2014/main" id="{35FA0A69-F626-71D1-D44C-F45E3406B30E}"/>
              </a:ext>
            </a:extLst>
          </p:cNvPr>
          <p:cNvSpPr>
            <a:spLocks noGrp="1"/>
          </p:cNvSpPr>
          <p:nvPr>
            <p:ph type="body" sz="quarter" idx="11" hasCustomPrompt="1"/>
          </p:nvPr>
        </p:nvSpPr>
        <p:spPr>
          <a:xfrm>
            <a:off x="556800" y="1180800"/>
            <a:ext cx="5760000" cy="4560000"/>
          </a:xfrm>
          <a:gradFill>
            <a:gsLst>
              <a:gs pos="0">
                <a:schemeClr val="accent3"/>
              </a:gs>
              <a:gs pos="45000">
                <a:schemeClr val="accent2">
                  <a:alpha val="0"/>
                </a:schemeClr>
              </a:gs>
            </a:gsLst>
            <a:lin ang="2700000" scaled="0"/>
          </a:gradFill>
        </p:spPr>
        <p:txBody>
          <a:bodyPr/>
          <a:lstStyle>
            <a:lvl1pPr>
              <a:defRPr sz="133"/>
            </a:lvl1pPr>
          </a:lstStyle>
          <a:p>
            <a:pPr lvl="0"/>
            <a:r>
              <a:rPr lang="en-US"/>
              <a:t> </a:t>
            </a:r>
          </a:p>
        </p:txBody>
      </p:sp>
      <p:sp>
        <p:nvSpPr>
          <p:cNvPr id="2" name="Title 1"/>
          <p:cNvSpPr>
            <a:spLocks noGrp="1"/>
          </p:cNvSpPr>
          <p:nvPr>
            <p:ph type="ctrTitle"/>
          </p:nvPr>
        </p:nvSpPr>
        <p:spPr>
          <a:xfrm>
            <a:off x="833967" y="1384301"/>
            <a:ext cx="5505451" cy="2125663"/>
          </a:xfrm>
        </p:spPr>
        <p:txBody>
          <a:bodyPr anchor="t" anchorCtr="0"/>
          <a:lstStyle>
            <a:lvl1pPr algn="l">
              <a:defRPr sz="4800">
                <a:solidFill>
                  <a:schemeClr val="tx1"/>
                </a:solidFill>
              </a:defRPr>
            </a:lvl1pPr>
          </a:lstStyle>
          <a:p>
            <a:r>
              <a:rPr lang="en-US" noProof="0"/>
              <a:t>Click to edit Master title style</a:t>
            </a:r>
          </a:p>
        </p:txBody>
      </p:sp>
      <p:sp>
        <p:nvSpPr>
          <p:cNvPr id="3" name="Subtitle 2"/>
          <p:cNvSpPr>
            <a:spLocks noGrp="1"/>
          </p:cNvSpPr>
          <p:nvPr>
            <p:ph type="subTitle" idx="1" hasCustomPrompt="1"/>
          </p:nvPr>
        </p:nvSpPr>
        <p:spPr>
          <a:xfrm>
            <a:off x="833968" y="3600451"/>
            <a:ext cx="5505451" cy="1657348"/>
          </a:xfrm>
        </p:spPr>
        <p:txBody>
          <a:bodyPr anchor="t" anchorCtr="0"/>
          <a:lstStyle>
            <a:lvl1pPr marL="0" indent="0" algn="l">
              <a:buNone/>
              <a:defRPr sz="16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        </a:t>
            </a:r>
          </a:p>
        </p:txBody>
      </p:sp>
    </p:spTree>
    <p:extLst>
      <p:ext uri="{BB962C8B-B14F-4D97-AF65-F5344CB8AC3E}">
        <p14:creationId xmlns:p14="http://schemas.microsoft.com/office/powerpoint/2010/main" val="328543122"/>
      </p:ext>
    </p:extLst>
  </p:cSld>
  <p:clrMapOvr>
    <a:masterClrMapping/>
  </p:clrMapOvr>
  <p:extLst>
    <p:ext uri="{DCECCB84-F9BA-43D5-87BE-67443E8EF086}">
      <p15:sldGuideLst xmlns:p15="http://schemas.microsoft.com/office/powerpoint/2012/main">
        <p15:guide id="5" orient="horz" pos="654">
          <p15:clr>
            <a:srgbClr val="A4A3A4"/>
          </p15:clr>
        </p15:guide>
        <p15:guide id="7" orient="horz" pos="556">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6083" y="385232"/>
            <a:ext cx="4379384" cy="960000"/>
          </a:xfrm>
        </p:spPr>
        <p:txBody>
          <a:bodyPr/>
          <a:lstStyle>
            <a:lvl1pPr>
              <a:defRPr/>
            </a:lvl1pPr>
          </a:lstStyle>
          <a:p>
            <a:r>
              <a:rPr lang="en-US" noProof="0"/>
              <a:t>Agenda</a:t>
            </a:r>
          </a:p>
        </p:txBody>
      </p:sp>
      <p:sp>
        <p:nvSpPr>
          <p:cNvPr id="3" name="Content Placeholder 2"/>
          <p:cNvSpPr>
            <a:spLocks noGrp="1"/>
          </p:cNvSpPr>
          <p:nvPr>
            <p:ph idx="1"/>
          </p:nvPr>
        </p:nvSpPr>
        <p:spPr>
          <a:xfrm>
            <a:off x="836083" y="1524000"/>
            <a:ext cx="4379384" cy="4851400"/>
          </a:xfrm>
        </p:spPr>
        <p:txBody>
          <a:bodyPr/>
          <a:lstStyle>
            <a:lvl1pPr marL="355591" indent="-355591">
              <a:buFont typeface="+mj-lt"/>
              <a:buAutoNum type="arabicPeriod"/>
              <a:defRPr/>
            </a:lvl1pPr>
          </a:lstStyle>
          <a:p>
            <a:pPr lvl="0"/>
            <a:r>
              <a:rPr lang="en-US" noProof="0"/>
              <a:t>Click to edit Master text styles</a:t>
            </a:r>
          </a:p>
        </p:txBody>
      </p:sp>
      <p:sp>
        <p:nvSpPr>
          <p:cNvPr id="4" name="Date Placeholder 3"/>
          <p:cNvSpPr>
            <a:spLocks noGrp="1"/>
          </p:cNvSpPr>
          <p:nvPr>
            <p:ph type="dt" sz="half" idx="10"/>
          </p:nvPr>
        </p:nvSpPr>
        <p:spPr/>
        <p:txBody>
          <a:bodyPr/>
          <a:lstStyle/>
          <a:p>
            <a:fld id="{D642BF73-E2DE-C440-B323-DD258A179353}" type="datetime1">
              <a:rPr lang="en-US" noProof="0" smtClean="0"/>
              <a:t>11/15/2025</a:t>
            </a:fld>
            <a:endParaRPr lang="en-US" noProof="0"/>
          </a:p>
        </p:txBody>
      </p:sp>
      <p:sp>
        <p:nvSpPr>
          <p:cNvPr id="5" name="Footer Placeholder 4"/>
          <p:cNvSpPr>
            <a:spLocks noGrp="1"/>
          </p:cNvSpPr>
          <p:nvPr>
            <p:ph type="ftr" sz="quarter" idx="11"/>
          </p:nvPr>
        </p:nvSpPr>
        <p:spPr>
          <a:xfrm rot="-5400000">
            <a:off x="-850724" y="4327489"/>
            <a:ext cx="2330445" cy="144000"/>
          </a:xfrm>
        </p:spPr>
        <p:txBody>
          <a:bodyPr/>
          <a:lstStyle/>
          <a:p>
            <a:r>
              <a:rPr lang="en-US" noProof="0"/>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Picture Placeholder 4">
            <a:extLst>
              <a:ext uri="{FF2B5EF4-FFF2-40B4-BE49-F238E27FC236}">
                <a16:creationId xmlns:a16="http://schemas.microsoft.com/office/drawing/2014/main" id="{79AA7A31-11C3-4325-4863-51210229A696}"/>
              </a:ext>
            </a:extLst>
          </p:cNvPr>
          <p:cNvSpPr>
            <a:spLocks noGrp="1"/>
          </p:cNvSpPr>
          <p:nvPr>
            <p:ph type="pic" sz="quarter" idx="13"/>
          </p:nvPr>
        </p:nvSpPr>
        <p:spPr>
          <a:xfrm>
            <a:off x="5568952" y="0"/>
            <a:ext cx="6623049" cy="6858000"/>
          </a:xfrm>
        </p:spPr>
        <p:txBody>
          <a:bodyPr anchor="ctr" anchorCtr="1"/>
          <a:lstStyle>
            <a:lvl1pPr algn="ctr">
              <a:defRPr/>
            </a:lvl1pPr>
          </a:lstStyle>
          <a:p>
            <a:r>
              <a:rPr lang="en-US" noProof="0"/>
              <a:t>Click icon to add picture</a:t>
            </a:r>
          </a:p>
        </p:txBody>
      </p:sp>
    </p:spTree>
    <p:extLst>
      <p:ext uri="{BB962C8B-B14F-4D97-AF65-F5344CB8AC3E}">
        <p14:creationId xmlns:p14="http://schemas.microsoft.com/office/powerpoint/2010/main" val="413148617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grpSp>
        <p:nvGrpSpPr>
          <p:cNvPr id="7" name="Grid">
            <a:extLst>
              <a:ext uri="{FF2B5EF4-FFF2-40B4-BE49-F238E27FC236}">
                <a16:creationId xmlns:a16="http://schemas.microsoft.com/office/drawing/2014/main" id="{35219CD8-DC18-8163-A771-479BB2FFFC4C}"/>
              </a:ext>
            </a:extLst>
          </p:cNvPr>
          <p:cNvGrpSpPr/>
          <p:nvPr userDrawn="1"/>
        </p:nvGrpSpPr>
        <p:grpSpPr>
          <a:xfrm>
            <a:off x="-297264" y="-309033"/>
            <a:ext cx="12786528" cy="7493349"/>
            <a:chOff x="-222948" y="-231775"/>
            <a:chExt cx="9589896" cy="5620012"/>
          </a:xfrm>
        </p:grpSpPr>
        <p:cxnSp>
          <p:nvCxnSpPr>
            <p:cNvPr id="16" name="Gerade Verbindung 46">
              <a:extLst>
                <a:ext uri="{FF2B5EF4-FFF2-40B4-BE49-F238E27FC236}">
                  <a16:creationId xmlns:a16="http://schemas.microsoft.com/office/drawing/2014/main" id="{94D63696-B8A3-7AFF-D6BD-81CDBB6B9E86}"/>
                </a:ext>
              </a:extLst>
            </p:cNvPr>
            <p:cNvCxnSpPr/>
            <p:nvPr userDrawn="1"/>
          </p:nvCxnSpPr>
          <p:spPr>
            <a:xfrm rot="5400000">
              <a:off x="9299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26">
              <a:extLst>
                <a:ext uri="{FF2B5EF4-FFF2-40B4-BE49-F238E27FC236}">
                  <a16:creationId xmlns:a16="http://schemas.microsoft.com/office/drawing/2014/main" id="{61381B36-841F-6961-B364-1CCCD3DD2D9F}"/>
                </a:ext>
              </a:extLst>
            </p:cNvPr>
            <p:cNvCxnSpPr/>
            <p:nvPr userDrawn="1"/>
          </p:nvCxnSpPr>
          <p:spPr>
            <a:xfrm rot="5400000">
              <a:off x="-155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34">
              <a:extLst>
                <a:ext uri="{FF2B5EF4-FFF2-40B4-BE49-F238E27FC236}">
                  <a16:creationId xmlns:a16="http://schemas.microsoft.com/office/drawing/2014/main" id="{59E6A306-5F0D-DEB5-0495-D6ADC41B18FF}"/>
                </a:ext>
              </a:extLst>
            </p:cNvPr>
            <p:cNvCxnSpPr/>
            <p:nvPr userDrawn="1"/>
          </p:nvCxnSpPr>
          <p:spPr>
            <a:xfrm>
              <a:off x="484632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5">
              <a:extLst>
                <a:ext uri="{FF2B5EF4-FFF2-40B4-BE49-F238E27FC236}">
                  <a16:creationId xmlns:a16="http://schemas.microsoft.com/office/drawing/2014/main" id="{C85DA300-B6BA-3394-E47D-E954A4042E66}"/>
                </a:ext>
              </a:extLst>
            </p:cNvPr>
            <p:cNvCxnSpPr>
              <a:cxnSpLocks/>
            </p:cNvCxnSpPr>
            <p:nvPr userDrawn="1"/>
          </p:nvCxnSpPr>
          <p:spPr>
            <a:xfrm>
              <a:off x="8869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3">
              <a:extLst>
                <a:ext uri="{FF2B5EF4-FFF2-40B4-BE49-F238E27FC236}">
                  <a16:creationId xmlns:a16="http://schemas.microsoft.com/office/drawing/2014/main" id="{F794D1DD-FCCF-1B35-46DD-450D5FD63D67}"/>
                </a:ext>
              </a:extLst>
            </p:cNvPr>
            <p:cNvCxnSpPr/>
            <p:nvPr userDrawn="1"/>
          </p:nvCxnSpPr>
          <p:spPr>
            <a:xfrm>
              <a:off x="8229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3">
              <a:extLst>
                <a:ext uri="{FF2B5EF4-FFF2-40B4-BE49-F238E27FC236}">
                  <a16:creationId xmlns:a16="http://schemas.microsoft.com/office/drawing/2014/main" id="{3DC2B7E2-F927-9BD9-8DE7-30483CD33589}"/>
                </a:ext>
              </a:extLst>
            </p:cNvPr>
            <p:cNvCxnSpPr>
              <a:cxnSpLocks/>
            </p:cNvCxnSpPr>
            <p:nvPr userDrawn="1"/>
          </p:nvCxnSpPr>
          <p:spPr>
            <a:xfrm>
              <a:off x="54864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33">
              <a:extLst>
                <a:ext uri="{FF2B5EF4-FFF2-40B4-BE49-F238E27FC236}">
                  <a16:creationId xmlns:a16="http://schemas.microsoft.com/office/drawing/2014/main" id="{1A960F6B-275C-6308-F029-B47A290F61E1}"/>
                </a:ext>
              </a:extLst>
            </p:cNvPr>
            <p:cNvCxnSpPr/>
            <p:nvPr userDrawn="1"/>
          </p:nvCxnSpPr>
          <p:spPr>
            <a:xfrm>
              <a:off x="36118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3">
              <a:extLst>
                <a:ext uri="{FF2B5EF4-FFF2-40B4-BE49-F238E27FC236}">
                  <a16:creationId xmlns:a16="http://schemas.microsoft.com/office/drawing/2014/main" id="{6C34F7F2-B68C-C38F-DA80-1D25E1273499}"/>
                </a:ext>
              </a:extLst>
            </p:cNvPr>
            <p:cNvCxnSpPr/>
            <p:nvPr userDrawn="1"/>
          </p:nvCxnSpPr>
          <p:spPr>
            <a:xfrm>
              <a:off x="33375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3">
              <a:extLst>
                <a:ext uri="{FF2B5EF4-FFF2-40B4-BE49-F238E27FC236}">
                  <a16:creationId xmlns:a16="http://schemas.microsoft.com/office/drawing/2014/main" id="{A146D02C-3986-BB01-3A59-D93DA863A240}"/>
                </a:ext>
              </a:extLst>
            </p:cNvPr>
            <p:cNvCxnSpPr/>
            <p:nvPr userDrawn="1"/>
          </p:nvCxnSpPr>
          <p:spPr>
            <a:xfrm>
              <a:off x="2240280" y="-208906"/>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3">
              <a:extLst>
                <a:ext uri="{FF2B5EF4-FFF2-40B4-BE49-F238E27FC236}">
                  <a16:creationId xmlns:a16="http://schemas.microsoft.com/office/drawing/2014/main" id="{24AE74B0-F455-D935-899A-E8CA7E162B2A}"/>
                </a:ext>
              </a:extLst>
            </p:cNvPr>
            <p:cNvCxnSpPr/>
            <p:nvPr userDrawn="1"/>
          </p:nvCxnSpPr>
          <p:spPr>
            <a:xfrm>
              <a:off x="1965960" y="-21208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3">
              <a:extLst>
                <a:ext uri="{FF2B5EF4-FFF2-40B4-BE49-F238E27FC236}">
                  <a16:creationId xmlns:a16="http://schemas.microsoft.com/office/drawing/2014/main" id="{320B1CAD-880C-B26A-AF55-D26F42339A6C}"/>
                </a:ext>
              </a:extLst>
            </p:cNvPr>
            <p:cNvCxnSpPr/>
            <p:nvPr userDrawn="1"/>
          </p:nvCxnSpPr>
          <p:spPr>
            <a:xfrm>
              <a:off x="49834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3">
              <a:extLst>
                <a:ext uri="{FF2B5EF4-FFF2-40B4-BE49-F238E27FC236}">
                  <a16:creationId xmlns:a16="http://schemas.microsoft.com/office/drawing/2014/main" id="{74D9945C-8315-D102-30EA-9450ADB01A76}"/>
                </a:ext>
              </a:extLst>
            </p:cNvPr>
            <p:cNvCxnSpPr/>
            <p:nvPr userDrawn="1"/>
          </p:nvCxnSpPr>
          <p:spPr>
            <a:xfrm>
              <a:off x="47091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3">
              <a:extLst>
                <a:ext uri="{FF2B5EF4-FFF2-40B4-BE49-F238E27FC236}">
                  <a16:creationId xmlns:a16="http://schemas.microsoft.com/office/drawing/2014/main" id="{DB414058-23FF-F29D-C4FF-78C82E968F2F}"/>
                </a:ext>
              </a:extLst>
            </p:cNvPr>
            <p:cNvCxnSpPr/>
            <p:nvPr userDrawn="1"/>
          </p:nvCxnSpPr>
          <p:spPr>
            <a:xfrm>
              <a:off x="63550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3">
              <a:extLst>
                <a:ext uri="{FF2B5EF4-FFF2-40B4-BE49-F238E27FC236}">
                  <a16:creationId xmlns:a16="http://schemas.microsoft.com/office/drawing/2014/main" id="{4B6A7A4D-3383-788E-522B-46A545781099}"/>
                </a:ext>
              </a:extLst>
            </p:cNvPr>
            <p:cNvCxnSpPr/>
            <p:nvPr userDrawn="1"/>
          </p:nvCxnSpPr>
          <p:spPr>
            <a:xfrm>
              <a:off x="60807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5">
              <a:extLst>
                <a:ext uri="{FF2B5EF4-FFF2-40B4-BE49-F238E27FC236}">
                  <a16:creationId xmlns:a16="http://schemas.microsoft.com/office/drawing/2014/main" id="{A2D12F9E-200A-7D96-7BE9-6C20D0F0123B}"/>
                </a:ext>
              </a:extLst>
            </p:cNvPr>
            <p:cNvCxnSpPr/>
            <p:nvPr userDrawn="1"/>
          </p:nvCxnSpPr>
          <p:spPr>
            <a:xfrm>
              <a:off x="74523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5">
              <a:extLst>
                <a:ext uri="{FF2B5EF4-FFF2-40B4-BE49-F238E27FC236}">
                  <a16:creationId xmlns:a16="http://schemas.microsoft.com/office/drawing/2014/main" id="{B3AB23CC-F43C-7EB6-1500-52DE112CC33C}"/>
                </a:ext>
              </a:extLst>
            </p:cNvPr>
            <p:cNvCxnSpPr>
              <a:cxnSpLocks/>
            </p:cNvCxnSpPr>
            <p:nvPr userDrawn="1"/>
          </p:nvCxnSpPr>
          <p:spPr>
            <a:xfrm>
              <a:off x="7726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4">
              <a:extLst>
                <a:ext uri="{FF2B5EF4-FFF2-40B4-BE49-F238E27FC236}">
                  <a16:creationId xmlns:a16="http://schemas.microsoft.com/office/drawing/2014/main" id="{4591310E-21B1-DFD2-2E3E-A82FDF71E309}"/>
                </a:ext>
              </a:extLst>
            </p:cNvPr>
            <p:cNvCxnSpPr/>
            <p:nvPr userDrawn="1"/>
          </p:nvCxnSpPr>
          <p:spPr>
            <a:xfrm>
              <a:off x="484632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5">
              <a:extLst>
                <a:ext uri="{FF2B5EF4-FFF2-40B4-BE49-F238E27FC236}">
                  <a16:creationId xmlns:a16="http://schemas.microsoft.com/office/drawing/2014/main" id="{A6E0B5F4-A001-715F-8582-0492453E4598}"/>
                </a:ext>
              </a:extLst>
            </p:cNvPr>
            <p:cNvCxnSpPr>
              <a:cxnSpLocks/>
            </p:cNvCxnSpPr>
            <p:nvPr userDrawn="1"/>
          </p:nvCxnSpPr>
          <p:spPr>
            <a:xfrm>
              <a:off x="8869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a:extLst>
                <a:ext uri="{FF2B5EF4-FFF2-40B4-BE49-F238E27FC236}">
                  <a16:creationId xmlns:a16="http://schemas.microsoft.com/office/drawing/2014/main" id="{C12967B5-E902-FC86-7654-97AA11949EE0}"/>
                </a:ext>
              </a:extLst>
            </p:cNvPr>
            <p:cNvCxnSpPr/>
            <p:nvPr userDrawn="1"/>
          </p:nvCxnSpPr>
          <p:spPr>
            <a:xfrm>
              <a:off x="8229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3">
              <a:extLst>
                <a:ext uri="{FF2B5EF4-FFF2-40B4-BE49-F238E27FC236}">
                  <a16:creationId xmlns:a16="http://schemas.microsoft.com/office/drawing/2014/main" id="{9EF49EE1-D73C-413A-D077-301612389628}"/>
                </a:ext>
              </a:extLst>
            </p:cNvPr>
            <p:cNvCxnSpPr>
              <a:cxnSpLocks/>
            </p:cNvCxnSpPr>
            <p:nvPr userDrawn="1"/>
          </p:nvCxnSpPr>
          <p:spPr>
            <a:xfrm>
              <a:off x="54864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3">
              <a:extLst>
                <a:ext uri="{FF2B5EF4-FFF2-40B4-BE49-F238E27FC236}">
                  <a16:creationId xmlns:a16="http://schemas.microsoft.com/office/drawing/2014/main" id="{06837133-7AC8-0FB5-B8A6-6E416DFB4130}"/>
                </a:ext>
              </a:extLst>
            </p:cNvPr>
            <p:cNvCxnSpPr/>
            <p:nvPr userDrawn="1"/>
          </p:nvCxnSpPr>
          <p:spPr>
            <a:xfrm>
              <a:off x="36118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3">
              <a:extLst>
                <a:ext uri="{FF2B5EF4-FFF2-40B4-BE49-F238E27FC236}">
                  <a16:creationId xmlns:a16="http://schemas.microsoft.com/office/drawing/2014/main" id="{1180401E-F5AD-961E-B5E8-FF7B30617976}"/>
                </a:ext>
              </a:extLst>
            </p:cNvPr>
            <p:cNvCxnSpPr/>
            <p:nvPr userDrawn="1"/>
          </p:nvCxnSpPr>
          <p:spPr>
            <a:xfrm>
              <a:off x="33375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3">
              <a:extLst>
                <a:ext uri="{FF2B5EF4-FFF2-40B4-BE49-F238E27FC236}">
                  <a16:creationId xmlns:a16="http://schemas.microsoft.com/office/drawing/2014/main" id="{497FCD67-FCCE-7C55-01C2-A3A35910242A}"/>
                </a:ext>
              </a:extLst>
            </p:cNvPr>
            <p:cNvCxnSpPr/>
            <p:nvPr userDrawn="1"/>
          </p:nvCxnSpPr>
          <p:spPr>
            <a:xfrm>
              <a:off x="2240280" y="5253237"/>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3">
              <a:extLst>
                <a:ext uri="{FF2B5EF4-FFF2-40B4-BE49-F238E27FC236}">
                  <a16:creationId xmlns:a16="http://schemas.microsoft.com/office/drawing/2014/main" id="{641419C2-E7C8-9C3E-DDAF-0FC843CAD0B2}"/>
                </a:ext>
              </a:extLst>
            </p:cNvPr>
            <p:cNvCxnSpPr/>
            <p:nvPr userDrawn="1"/>
          </p:nvCxnSpPr>
          <p:spPr>
            <a:xfrm>
              <a:off x="1965960" y="525006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3">
              <a:extLst>
                <a:ext uri="{FF2B5EF4-FFF2-40B4-BE49-F238E27FC236}">
                  <a16:creationId xmlns:a16="http://schemas.microsoft.com/office/drawing/2014/main" id="{81BB86D4-9D17-7800-2AB0-7CA850C7F9A8}"/>
                </a:ext>
              </a:extLst>
            </p:cNvPr>
            <p:cNvCxnSpPr/>
            <p:nvPr userDrawn="1"/>
          </p:nvCxnSpPr>
          <p:spPr>
            <a:xfrm>
              <a:off x="49834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33">
              <a:extLst>
                <a:ext uri="{FF2B5EF4-FFF2-40B4-BE49-F238E27FC236}">
                  <a16:creationId xmlns:a16="http://schemas.microsoft.com/office/drawing/2014/main" id="{DCE1B964-2A17-F8F9-37E3-1AEAA37A7746}"/>
                </a:ext>
              </a:extLst>
            </p:cNvPr>
            <p:cNvCxnSpPr/>
            <p:nvPr userDrawn="1"/>
          </p:nvCxnSpPr>
          <p:spPr>
            <a:xfrm>
              <a:off x="47091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33">
              <a:extLst>
                <a:ext uri="{FF2B5EF4-FFF2-40B4-BE49-F238E27FC236}">
                  <a16:creationId xmlns:a16="http://schemas.microsoft.com/office/drawing/2014/main" id="{F73B121B-2BF2-1172-85D6-B4FC3D4E68D9}"/>
                </a:ext>
              </a:extLst>
            </p:cNvPr>
            <p:cNvCxnSpPr/>
            <p:nvPr userDrawn="1"/>
          </p:nvCxnSpPr>
          <p:spPr>
            <a:xfrm>
              <a:off x="63550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33">
              <a:extLst>
                <a:ext uri="{FF2B5EF4-FFF2-40B4-BE49-F238E27FC236}">
                  <a16:creationId xmlns:a16="http://schemas.microsoft.com/office/drawing/2014/main" id="{BF872D7C-F340-59E1-2D66-01BAD8F01EFD}"/>
                </a:ext>
              </a:extLst>
            </p:cNvPr>
            <p:cNvCxnSpPr/>
            <p:nvPr userDrawn="1"/>
          </p:nvCxnSpPr>
          <p:spPr>
            <a:xfrm>
              <a:off x="60807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35">
              <a:extLst>
                <a:ext uri="{FF2B5EF4-FFF2-40B4-BE49-F238E27FC236}">
                  <a16:creationId xmlns:a16="http://schemas.microsoft.com/office/drawing/2014/main" id="{4BC18EA9-5AAE-0D59-4940-540E794C320F}"/>
                </a:ext>
              </a:extLst>
            </p:cNvPr>
            <p:cNvCxnSpPr/>
            <p:nvPr userDrawn="1"/>
          </p:nvCxnSpPr>
          <p:spPr>
            <a:xfrm>
              <a:off x="74523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35">
              <a:extLst>
                <a:ext uri="{FF2B5EF4-FFF2-40B4-BE49-F238E27FC236}">
                  <a16:creationId xmlns:a16="http://schemas.microsoft.com/office/drawing/2014/main" id="{11B1C740-4256-7493-79BE-D87401EAC0C3}"/>
                </a:ext>
              </a:extLst>
            </p:cNvPr>
            <p:cNvCxnSpPr>
              <a:cxnSpLocks/>
            </p:cNvCxnSpPr>
            <p:nvPr userDrawn="1"/>
          </p:nvCxnSpPr>
          <p:spPr>
            <a:xfrm>
              <a:off x="7726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26">
              <a:extLst>
                <a:ext uri="{FF2B5EF4-FFF2-40B4-BE49-F238E27FC236}">
                  <a16:creationId xmlns:a16="http://schemas.microsoft.com/office/drawing/2014/main" id="{64551A78-5308-B21B-7DF9-45145E35967F}"/>
                </a:ext>
              </a:extLst>
            </p:cNvPr>
            <p:cNvCxnSpPr/>
            <p:nvPr userDrawn="1"/>
          </p:nvCxnSpPr>
          <p:spPr>
            <a:xfrm rot="5400000">
              <a:off x="-155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26">
              <a:extLst>
                <a:ext uri="{FF2B5EF4-FFF2-40B4-BE49-F238E27FC236}">
                  <a16:creationId xmlns:a16="http://schemas.microsoft.com/office/drawing/2014/main" id="{892677E3-780C-8DE5-7566-0D7E24984864}"/>
                </a:ext>
              </a:extLst>
            </p:cNvPr>
            <p:cNvCxnSpPr/>
            <p:nvPr userDrawn="1"/>
          </p:nvCxnSpPr>
          <p:spPr>
            <a:xfrm rot="5400000">
              <a:off x="-155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26">
              <a:extLst>
                <a:ext uri="{FF2B5EF4-FFF2-40B4-BE49-F238E27FC236}">
                  <a16:creationId xmlns:a16="http://schemas.microsoft.com/office/drawing/2014/main" id="{5484E4A0-1807-2D8F-7BE5-880F5B9DF80C}"/>
                </a:ext>
              </a:extLst>
            </p:cNvPr>
            <p:cNvCxnSpPr/>
            <p:nvPr userDrawn="1"/>
          </p:nvCxnSpPr>
          <p:spPr>
            <a:xfrm rot="5400000">
              <a:off x="-155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26">
              <a:extLst>
                <a:ext uri="{FF2B5EF4-FFF2-40B4-BE49-F238E27FC236}">
                  <a16:creationId xmlns:a16="http://schemas.microsoft.com/office/drawing/2014/main" id="{139059A3-A6FF-4722-5C1F-8B8A88E9D7F1}"/>
                </a:ext>
              </a:extLst>
            </p:cNvPr>
            <p:cNvCxnSpPr/>
            <p:nvPr userDrawn="1"/>
          </p:nvCxnSpPr>
          <p:spPr>
            <a:xfrm rot="5400000">
              <a:off x="-155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26">
              <a:extLst>
                <a:ext uri="{FF2B5EF4-FFF2-40B4-BE49-F238E27FC236}">
                  <a16:creationId xmlns:a16="http://schemas.microsoft.com/office/drawing/2014/main" id="{3DAD09A0-88C0-DA23-0330-9117FA730BBC}"/>
                </a:ext>
              </a:extLst>
            </p:cNvPr>
            <p:cNvCxnSpPr/>
            <p:nvPr userDrawn="1"/>
          </p:nvCxnSpPr>
          <p:spPr>
            <a:xfrm rot="5400000">
              <a:off x="-155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26">
              <a:extLst>
                <a:ext uri="{FF2B5EF4-FFF2-40B4-BE49-F238E27FC236}">
                  <a16:creationId xmlns:a16="http://schemas.microsoft.com/office/drawing/2014/main" id="{14A1914C-8360-6387-3C2B-9F03DF632E97}"/>
                </a:ext>
              </a:extLst>
            </p:cNvPr>
            <p:cNvCxnSpPr/>
            <p:nvPr userDrawn="1"/>
          </p:nvCxnSpPr>
          <p:spPr>
            <a:xfrm rot="5400000">
              <a:off x="-155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26">
              <a:extLst>
                <a:ext uri="{FF2B5EF4-FFF2-40B4-BE49-F238E27FC236}">
                  <a16:creationId xmlns:a16="http://schemas.microsoft.com/office/drawing/2014/main" id="{47753EC4-72C6-B9BC-57D1-6D06B86A6D20}"/>
                </a:ext>
              </a:extLst>
            </p:cNvPr>
            <p:cNvCxnSpPr/>
            <p:nvPr userDrawn="1"/>
          </p:nvCxnSpPr>
          <p:spPr>
            <a:xfrm rot="5400000">
              <a:off x="-155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26">
              <a:extLst>
                <a:ext uri="{FF2B5EF4-FFF2-40B4-BE49-F238E27FC236}">
                  <a16:creationId xmlns:a16="http://schemas.microsoft.com/office/drawing/2014/main" id="{34E86E12-3939-808B-331B-C78D895F339C}"/>
                </a:ext>
              </a:extLst>
            </p:cNvPr>
            <p:cNvCxnSpPr>
              <a:cxnSpLocks/>
            </p:cNvCxnSpPr>
            <p:nvPr userDrawn="1"/>
          </p:nvCxnSpPr>
          <p:spPr>
            <a:xfrm rot="5400000">
              <a:off x="-155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26">
              <a:extLst>
                <a:ext uri="{FF2B5EF4-FFF2-40B4-BE49-F238E27FC236}">
                  <a16:creationId xmlns:a16="http://schemas.microsoft.com/office/drawing/2014/main" id="{9F352A8F-E6C1-C0F8-8E21-FEAF24174A37}"/>
                </a:ext>
              </a:extLst>
            </p:cNvPr>
            <p:cNvCxnSpPr/>
            <p:nvPr userDrawn="1"/>
          </p:nvCxnSpPr>
          <p:spPr>
            <a:xfrm rot="5400000">
              <a:off x="-155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26">
              <a:extLst>
                <a:ext uri="{FF2B5EF4-FFF2-40B4-BE49-F238E27FC236}">
                  <a16:creationId xmlns:a16="http://schemas.microsoft.com/office/drawing/2014/main" id="{FCC81BCF-0F87-AB28-975A-FFD025DFC92E}"/>
                </a:ext>
              </a:extLst>
            </p:cNvPr>
            <p:cNvCxnSpPr/>
            <p:nvPr userDrawn="1"/>
          </p:nvCxnSpPr>
          <p:spPr>
            <a:xfrm rot="5400000">
              <a:off x="-155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26">
              <a:extLst>
                <a:ext uri="{FF2B5EF4-FFF2-40B4-BE49-F238E27FC236}">
                  <a16:creationId xmlns:a16="http://schemas.microsoft.com/office/drawing/2014/main" id="{8B80D04A-9955-4681-E226-E846D11D8A85}"/>
                </a:ext>
              </a:extLst>
            </p:cNvPr>
            <p:cNvCxnSpPr/>
            <p:nvPr userDrawn="1"/>
          </p:nvCxnSpPr>
          <p:spPr>
            <a:xfrm rot="5400000">
              <a:off x="-155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26">
              <a:extLst>
                <a:ext uri="{FF2B5EF4-FFF2-40B4-BE49-F238E27FC236}">
                  <a16:creationId xmlns:a16="http://schemas.microsoft.com/office/drawing/2014/main" id="{79242F1E-09E6-7C5C-B712-8F97BCDC951A}"/>
                </a:ext>
              </a:extLst>
            </p:cNvPr>
            <p:cNvCxnSpPr/>
            <p:nvPr userDrawn="1"/>
          </p:nvCxnSpPr>
          <p:spPr>
            <a:xfrm rot="5400000">
              <a:off x="9299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26">
              <a:extLst>
                <a:ext uri="{FF2B5EF4-FFF2-40B4-BE49-F238E27FC236}">
                  <a16:creationId xmlns:a16="http://schemas.microsoft.com/office/drawing/2014/main" id="{590C0798-6B4E-351B-F95A-2625EE4E70AB}"/>
                </a:ext>
              </a:extLst>
            </p:cNvPr>
            <p:cNvCxnSpPr/>
            <p:nvPr userDrawn="1"/>
          </p:nvCxnSpPr>
          <p:spPr>
            <a:xfrm rot="5400000">
              <a:off x="9299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26">
              <a:extLst>
                <a:ext uri="{FF2B5EF4-FFF2-40B4-BE49-F238E27FC236}">
                  <a16:creationId xmlns:a16="http://schemas.microsoft.com/office/drawing/2014/main" id="{187916C5-ED33-0527-C065-720708FA0B47}"/>
                </a:ext>
              </a:extLst>
            </p:cNvPr>
            <p:cNvCxnSpPr/>
            <p:nvPr userDrawn="1"/>
          </p:nvCxnSpPr>
          <p:spPr>
            <a:xfrm rot="5400000">
              <a:off x="9299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26">
              <a:extLst>
                <a:ext uri="{FF2B5EF4-FFF2-40B4-BE49-F238E27FC236}">
                  <a16:creationId xmlns:a16="http://schemas.microsoft.com/office/drawing/2014/main" id="{43FF41F3-C31D-B36C-1A77-CFFFB43A6639}"/>
                </a:ext>
              </a:extLst>
            </p:cNvPr>
            <p:cNvCxnSpPr/>
            <p:nvPr userDrawn="1"/>
          </p:nvCxnSpPr>
          <p:spPr>
            <a:xfrm rot="5400000">
              <a:off x="9299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26">
              <a:extLst>
                <a:ext uri="{FF2B5EF4-FFF2-40B4-BE49-F238E27FC236}">
                  <a16:creationId xmlns:a16="http://schemas.microsoft.com/office/drawing/2014/main" id="{D20ED604-1817-A58B-A81F-3E93873381C4}"/>
                </a:ext>
              </a:extLst>
            </p:cNvPr>
            <p:cNvCxnSpPr/>
            <p:nvPr userDrawn="1"/>
          </p:nvCxnSpPr>
          <p:spPr>
            <a:xfrm rot="5400000">
              <a:off x="9299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26">
              <a:extLst>
                <a:ext uri="{FF2B5EF4-FFF2-40B4-BE49-F238E27FC236}">
                  <a16:creationId xmlns:a16="http://schemas.microsoft.com/office/drawing/2014/main" id="{3F068F2A-897A-FEFD-8ADC-D6DE46EDC765}"/>
                </a:ext>
              </a:extLst>
            </p:cNvPr>
            <p:cNvCxnSpPr/>
            <p:nvPr userDrawn="1"/>
          </p:nvCxnSpPr>
          <p:spPr>
            <a:xfrm rot="5400000">
              <a:off x="9299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26">
              <a:extLst>
                <a:ext uri="{FF2B5EF4-FFF2-40B4-BE49-F238E27FC236}">
                  <a16:creationId xmlns:a16="http://schemas.microsoft.com/office/drawing/2014/main" id="{AE647D20-5690-C082-7AF9-CC09C6942A15}"/>
                </a:ext>
              </a:extLst>
            </p:cNvPr>
            <p:cNvCxnSpPr/>
            <p:nvPr userDrawn="1"/>
          </p:nvCxnSpPr>
          <p:spPr>
            <a:xfrm rot="5400000">
              <a:off x="9299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26">
              <a:extLst>
                <a:ext uri="{FF2B5EF4-FFF2-40B4-BE49-F238E27FC236}">
                  <a16:creationId xmlns:a16="http://schemas.microsoft.com/office/drawing/2014/main" id="{7B04C619-ED50-9074-8C01-33ABEF1C8FD9}"/>
                </a:ext>
              </a:extLst>
            </p:cNvPr>
            <p:cNvCxnSpPr>
              <a:cxnSpLocks/>
            </p:cNvCxnSpPr>
            <p:nvPr userDrawn="1"/>
          </p:nvCxnSpPr>
          <p:spPr>
            <a:xfrm rot="5400000">
              <a:off x="9299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26">
              <a:extLst>
                <a:ext uri="{FF2B5EF4-FFF2-40B4-BE49-F238E27FC236}">
                  <a16:creationId xmlns:a16="http://schemas.microsoft.com/office/drawing/2014/main" id="{AAA97544-88B8-FF37-7C3E-4A6416E4D1A7}"/>
                </a:ext>
              </a:extLst>
            </p:cNvPr>
            <p:cNvCxnSpPr/>
            <p:nvPr userDrawn="1"/>
          </p:nvCxnSpPr>
          <p:spPr>
            <a:xfrm rot="5400000">
              <a:off x="9299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26">
              <a:extLst>
                <a:ext uri="{FF2B5EF4-FFF2-40B4-BE49-F238E27FC236}">
                  <a16:creationId xmlns:a16="http://schemas.microsoft.com/office/drawing/2014/main" id="{76EA7488-17B4-FBB5-6EAE-AA088A629B2E}"/>
                </a:ext>
              </a:extLst>
            </p:cNvPr>
            <p:cNvCxnSpPr/>
            <p:nvPr userDrawn="1"/>
          </p:nvCxnSpPr>
          <p:spPr>
            <a:xfrm rot="5400000">
              <a:off x="9299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26">
              <a:extLst>
                <a:ext uri="{FF2B5EF4-FFF2-40B4-BE49-F238E27FC236}">
                  <a16:creationId xmlns:a16="http://schemas.microsoft.com/office/drawing/2014/main" id="{329F1EA3-CD37-A358-A265-560E75BDA35D}"/>
                </a:ext>
              </a:extLst>
            </p:cNvPr>
            <p:cNvCxnSpPr/>
            <p:nvPr userDrawn="1"/>
          </p:nvCxnSpPr>
          <p:spPr>
            <a:xfrm rot="5400000">
              <a:off x="9299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33">
              <a:extLst>
                <a:ext uri="{FF2B5EF4-FFF2-40B4-BE49-F238E27FC236}">
                  <a16:creationId xmlns:a16="http://schemas.microsoft.com/office/drawing/2014/main" id="{4BC1BF34-4179-BC5F-EBCF-640367C060B0}"/>
                </a:ext>
              </a:extLst>
            </p:cNvPr>
            <p:cNvCxnSpPr>
              <a:cxnSpLocks/>
            </p:cNvCxnSpPr>
            <p:nvPr userDrawn="1"/>
          </p:nvCxnSpPr>
          <p:spPr>
            <a:xfrm>
              <a:off x="27432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33">
              <a:extLst>
                <a:ext uri="{FF2B5EF4-FFF2-40B4-BE49-F238E27FC236}">
                  <a16:creationId xmlns:a16="http://schemas.microsoft.com/office/drawing/2014/main" id="{D50DF43D-8EE5-8F04-5EB4-15E0DCDA16D1}"/>
                </a:ext>
              </a:extLst>
            </p:cNvPr>
            <p:cNvCxnSpPr>
              <a:cxnSpLocks/>
            </p:cNvCxnSpPr>
            <p:nvPr userDrawn="1"/>
          </p:nvCxnSpPr>
          <p:spPr>
            <a:xfrm>
              <a:off x="27432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Spotlight Grad">
            <a:extLst>
              <a:ext uri="{FF2B5EF4-FFF2-40B4-BE49-F238E27FC236}">
                <a16:creationId xmlns:a16="http://schemas.microsoft.com/office/drawing/2014/main" id="{0A65CF29-76FC-71FD-5611-C9DE3141C1CF}"/>
              </a:ext>
            </a:extLst>
          </p:cNvPr>
          <p:cNvSpPr/>
          <p:nvPr userDrawn="1"/>
        </p:nvSpPr>
        <p:spPr>
          <a:xfrm>
            <a:off x="365760" y="1173480"/>
            <a:ext cx="7680960" cy="4876800"/>
          </a:xfrm>
          <a:prstGeom prst="rect">
            <a:avLst/>
          </a:prstGeom>
          <a:gradFill>
            <a:gsLst>
              <a:gs pos="0">
                <a:schemeClr val="accent3"/>
              </a:gs>
              <a:gs pos="45000">
                <a:schemeClr val="accent3">
                  <a:alpha val="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351">
              <a:solidFill>
                <a:schemeClr val="tx1"/>
              </a:solidFill>
              <a:latin typeface="MdFago" charset="0"/>
              <a:ea typeface="MdFago" charset="0"/>
              <a:cs typeface="MdFago" charset="0"/>
            </a:endParaRPr>
          </a:p>
        </p:txBody>
      </p:sp>
      <p:sp>
        <p:nvSpPr>
          <p:cNvPr id="3" name="Title 1">
            <a:extLst>
              <a:ext uri="{FF2B5EF4-FFF2-40B4-BE49-F238E27FC236}">
                <a16:creationId xmlns:a16="http://schemas.microsoft.com/office/drawing/2014/main" id="{C2EFEDA9-B661-CDFE-BD4B-C7C0BCE75B30}"/>
              </a:ext>
            </a:extLst>
          </p:cNvPr>
          <p:cNvSpPr>
            <a:spLocks noGrp="1"/>
          </p:cNvSpPr>
          <p:nvPr>
            <p:ph type="ctrTitle"/>
          </p:nvPr>
        </p:nvSpPr>
        <p:spPr>
          <a:xfrm>
            <a:off x="731519" y="1539240"/>
            <a:ext cx="7315200" cy="1706880"/>
          </a:xfrm>
          <a:prstGeom prst="rect">
            <a:avLst/>
          </a:prstGeom>
        </p:spPr>
        <p:txBody>
          <a:bodyPr anchor="t" anchorCtr="0"/>
          <a:lstStyle>
            <a:lvl1pPr algn="l">
              <a:lnSpc>
                <a:spcPct val="90000"/>
              </a:lnSpc>
              <a:defRPr sz="4267">
                <a:solidFill>
                  <a:schemeClr val="bg1"/>
                </a:solidFill>
              </a:defRPr>
            </a:lvl1pPr>
          </a:lstStyle>
          <a:p>
            <a:r>
              <a:rPr lang="en-US" noProof="0" dirty="0"/>
              <a:t>Click to edit Master title style</a:t>
            </a:r>
          </a:p>
        </p:txBody>
      </p:sp>
      <p:sp>
        <p:nvSpPr>
          <p:cNvPr id="5" name="Subtitle 2">
            <a:extLst>
              <a:ext uri="{FF2B5EF4-FFF2-40B4-BE49-F238E27FC236}">
                <a16:creationId xmlns:a16="http://schemas.microsoft.com/office/drawing/2014/main" id="{7AF8C835-8556-E020-94C6-54650623B871}"/>
              </a:ext>
            </a:extLst>
          </p:cNvPr>
          <p:cNvSpPr>
            <a:spLocks noGrp="1"/>
          </p:cNvSpPr>
          <p:nvPr>
            <p:ph type="subTitle" idx="1"/>
          </p:nvPr>
        </p:nvSpPr>
        <p:spPr>
          <a:xfrm>
            <a:off x="731520" y="3611880"/>
            <a:ext cx="7315200" cy="670560"/>
          </a:xfrm>
          <a:prstGeom prst="rect">
            <a:avLst/>
          </a:prstGeom>
        </p:spPr>
        <p:txBody>
          <a:bodyPr anchor="t" anchorCtr="0"/>
          <a:lstStyle>
            <a:lvl1pPr marL="0" indent="0" algn="l">
              <a:buNone/>
              <a:defRPr sz="2133"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dirty="0"/>
              <a:t>Click to edit Master subtitle style</a:t>
            </a:r>
          </a:p>
        </p:txBody>
      </p:sp>
      <p:pic>
        <p:nvPicPr>
          <p:cNvPr id="2" name="Graphic 1">
            <a:extLst>
              <a:ext uri="{FF2B5EF4-FFF2-40B4-BE49-F238E27FC236}">
                <a16:creationId xmlns:a16="http://schemas.microsoft.com/office/drawing/2014/main" id="{C422695C-3DE9-6C70-2A5A-51B1A15DBB9B}"/>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1389" y="6292841"/>
            <a:ext cx="1521127" cy="216000"/>
          </a:xfrm>
          <a:prstGeom prst="rect">
            <a:avLst/>
          </a:prstGeom>
        </p:spPr>
      </p:pic>
    </p:spTree>
    <p:custDataLst>
      <p:tags r:id="rId1"/>
    </p:custDataLst>
    <p:extLst>
      <p:ext uri="{BB962C8B-B14F-4D97-AF65-F5344CB8AC3E}">
        <p14:creationId xmlns:p14="http://schemas.microsoft.com/office/powerpoint/2010/main" val="313672503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One-column text slide 14pt">
    <p:spTree>
      <p:nvGrpSpPr>
        <p:cNvPr id="1" name=""/>
        <p:cNvGrpSpPr/>
        <p:nvPr/>
      </p:nvGrpSpPr>
      <p:grpSpPr>
        <a:xfrm>
          <a:off x="0" y="0"/>
          <a:ext cx="0" cy="0"/>
          <a:chOff x="0" y="0"/>
          <a:chExt cx="0" cy="0"/>
        </a:xfrm>
      </p:grpSpPr>
      <p:sp>
        <p:nvSpPr>
          <p:cNvPr id="2" name="Title 1"/>
          <p:cNvSpPr>
            <a:spLocks noGrp="1"/>
          </p:cNvSpPr>
          <p:nvPr>
            <p:ph type="title"/>
          </p:nvPr>
        </p:nvSpPr>
        <p:spPr>
          <a:xfrm>
            <a:off x="836083" y="385234"/>
            <a:ext cx="11000316" cy="960967"/>
          </a:xfrm>
        </p:spPr>
        <p:txBody>
          <a:bodyPr/>
          <a:lstStyle/>
          <a:p>
            <a:r>
              <a:rPr lang="en-US" noProof="0"/>
              <a:t>Click to edit Master title style</a:t>
            </a:r>
          </a:p>
        </p:txBody>
      </p:sp>
      <p:sp>
        <p:nvSpPr>
          <p:cNvPr id="3" name="Content Placeholder 2"/>
          <p:cNvSpPr>
            <a:spLocks noGrp="1"/>
          </p:cNvSpPr>
          <p:nvPr>
            <p:ph idx="1"/>
          </p:nvPr>
        </p:nvSpPr>
        <p:spPr>
          <a:xfrm>
            <a:off x="836083" y="2197100"/>
            <a:ext cx="11011832" cy="416305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D75B550F-C561-934E-B50F-1E3C8AF8454D}" type="datetime1">
              <a:rPr lang="en-US" smtClean="0"/>
              <a:t>11/15/2025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Tree>
    <p:extLst>
      <p:ext uri="{BB962C8B-B14F-4D97-AF65-F5344CB8AC3E}">
        <p14:creationId xmlns:p14="http://schemas.microsoft.com/office/powerpoint/2010/main" val="487073194"/>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column text slide 14pt with single line headline + subline">
    <p:spTree>
      <p:nvGrpSpPr>
        <p:cNvPr id="1" name=""/>
        <p:cNvGrpSpPr/>
        <p:nvPr/>
      </p:nvGrpSpPr>
      <p:grpSpPr>
        <a:xfrm>
          <a:off x="0" y="0"/>
          <a:ext cx="0" cy="0"/>
          <a:chOff x="0" y="0"/>
          <a:chExt cx="0" cy="0"/>
        </a:xfrm>
      </p:grpSpPr>
      <p:sp>
        <p:nvSpPr>
          <p:cNvPr id="2" name="Title 1"/>
          <p:cNvSpPr>
            <a:spLocks noGrp="1"/>
          </p:cNvSpPr>
          <p:nvPr>
            <p:ph type="title"/>
          </p:nvPr>
        </p:nvSpPr>
        <p:spPr>
          <a:xfrm>
            <a:off x="836083" y="385234"/>
            <a:ext cx="11000316" cy="518585"/>
          </a:xfrm>
        </p:spPr>
        <p:txBody>
          <a:bodyPr/>
          <a:lstStyle/>
          <a:p>
            <a:r>
              <a:rPr lang="en-US" noProof="0"/>
              <a:t>Click to edit Master title style</a:t>
            </a:r>
          </a:p>
        </p:txBody>
      </p:sp>
      <p:sp>
        <p:nvSpPr>
          <p:cNvPr id="3" name="Content Placeholder 2"/>
          <p:cNvSpPr>
            <a:spLocks noGrp="1"/>
          </p:cNvSpPr>
          <p:nvPr>
            <p:ph idx="1"/>
          </p:nvPr>
        </p:nvSpPr>
        <p:spPr>
          <a:xfrm>
            <a:off x="836083" y="2197101"/>
            <a:ext cx="11000317" cy="41783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8BB9C808-7F0F-184D-850C-998E2BF68554}" type="datetime1">
              <a:rPr lang="en-US" smtClean="0"/>
              <a:t>11/15/2025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11" name="Text Placeholder 10">
            <a:extLst>
              <a:ext uri="{FF2B5EF4-FFF2-40B4-BE49-F238E27FC236}">
                <a16:creationId xmlns:a16="http://schemas.microsoft.com/office/drawing/2014/main" id="{8AC3CF24-F014-F172-5FCB-760A2DB96856}"/>
              </a:ext>
            </a:extLst>
          </p:cNvPr>
          <p:cNvSpPr>
            <a:spLocks noGrp="1"/>
          </p:cNvSpPr>
          <p:nvPr>
            <p:ph type="body" sz="quarter" idx="13"/>
          </p:nvPr>
        </p:nvSpPr>
        <p:spPr>
          <a:xfrm>
            <a:off x="836083" y="940478"/>
            <a:ext cx="11000316" cy="326065"/>
          </a:xfrm>
        </p:spPr>
        <p:txBody>
          <a:bodyPr/>
          <a:lstStyle>
            <a:lvl1pPr>
              <a:defRPr b="1">
                <a:solidFill>
                  <a:schemeClr val="tx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390879731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column text slide 14pt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836083" y="385234"/>
            <a:ext cx="11000316" cy="960967"/>
          </a:xfrm>
        </p:spPr>
        <p:txBody>
          <a:bodyPr/>
          <a:lstStyle/>
          <a:p>
            <a:r>
              <a:rPr lang="en-US" noProof="0"/>
              <a:t>Click to edit Master title style</a:t>
            </a:r>
          </a:p>
        </p:txBody>
      </p:sp>
      <p:sp>
        <p:nvSpPr>
          <p:cNvPr id="3" name="Content Placeholder 2"/>
          <p:cNvSpPr>
            <a:spLocks noGrp="1"/>
          </p:cNvSpPr>
          <p:nvPr>
            <p:ph idx="1"/>
          </p:nvPr>
        </p:nvSpPr>
        <p:spPr>
          <a:xfrm>
            <a:off x="836083" y="2197101"/>
            <a:ext cx="11000317" cy="41783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45613EA8-8834-B047-B344-C02DD53CDA9F}" type="datetime1">
              <a:rPr lang="en-US" smtClean="0"/>
              <a:t>11/15/2025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11" name="Text Placeholder 10">
            <a:extLst>
              <a:ext uri="{FF2B5EF4-FFF2-40B4-BE49-F238E27FC236}">
                <a16:creationId xmlns:a16="http://schemas.microsoft.com/office/drawing/2014/main" id="{8AC3CF24-F014-F172-5FCB-760A2DB96856}"/>
              </a:ext>
            </a:extLst>
          </p:cNvPr>
          <p:cNvSpPr>
            <a:spLocks noGrp="1"/>
          </p:cNvSpPr>
          <p:nvPr>
            <p:ph type="body" sz="quarter" idx="13"/>
          </p:nvPr>
        </p:nvSpPr>
        <p:spPr>
          <a:xfrm>
            <a:off x="836083" y="1528235"/>
            <a:ext cx="11000316" cy="518584"/>
          </a:xfrm>
        </p:spPr>
        <p:txBody>
          <a:bodyPr/>
          <a:lstStyle>
            <a:lvl1pPr>
              <a:defRPr b="1">
                <a:solidFill>
                  <a:schemeClr val="tx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3119372342"/>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column text slide 11pt">
    <p:spTree>
      <p:nvGrpSpPr>
        <p:cNvPr id="1" name=""/>
        <p:cNvGrpSpPr/>
        <p:nvPr/>
      </p:nvGrpSpPr>
      <p:grpSpPr>
        <a:xfrm>
          <a:off x="0" y="0"/>
          <a:ext cx="0" cy="0"/>
          <a:chOff x="0" y="0"/>
          <a:chExt cx="0" cy="0"/>
        </a:xfrm>
      </p:grpSpPr>
      <p:sp>
        <p:nvSpPr>
          <p:cNvPr id="2" name="Title 1"/>
          <p:cNvSpPr>
            <a:spLocks noGrp="1"/>
          </p:cNvSpPr>
          <p:nvPr>
            <p:ph type="title"/>
          </p:nvPr>
        </p:nvSpPr>
        <p:spPr>
          <a:xfrm>
            <a:off x="836083" y="385234"/>
            <a:ext cx="11000316" cy="960967"/>
          </a:xfrm>
        </p:spPr>
        <p:txBody>
          <a:bodyPr/>
          <a:lstStyle/>
          <a:p>
            <a:r>
              <a:rPr lang="en-US" noProof="0"/>
              <a:t>Click to edit Master title style</a:t>
            </a:r>
          </a:p>
        </p:txBody>
      </p:sp>
      <p:sp>
        <p:nvSpPr>
          <p:cNvPr id="3" name="Content Placeholder 2"/>
          <p:cNvSpPr>
            <a:spLocks noGrp="1"/>
          </p:cNvSpPr>
          <p:nvPr>
            <p:ph idx="1"/>
          </p:nvPr>
        </p:nvSpPr>
        <p:spPr>
          <a:xfrm>
            <a:off x="836083" y="2198401"/>
            <a:ext cx="11000316" cy="4177000"/>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482AD9AA-1E73-B740-BD2C-98C8557B1274}" type="datetime1">
              <a:rPr lang="en-US" smtClean="0"/>
              <a:t>11/15/2025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Tree>
    <p:extLst>
      <p:ext uri="{BB962C8B-B14F-4D97-AF65-F5344CB8AC3E}">
        <p14:creationId xmlns:p14="http://schemas.microsoft.com/office/powerpoint/2010/main" val="41412366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columns text slide ">
    <p:spTree>
      <p:nvGrpSpPr>
        <p:cNvPr id="1" name=""/>
        <p:cNvGrpSpPr/>
        <p:nvPr/>
      </p:nvGrpSpPr>
      <p:grpSpPr>
        <a:xfrm>
          <a:off x="0" y="0"/>
          <a:ext cx="0" cy="0"/>
          <a:chOff x="0" y="0"/>
          <a:chExt cx="0" cy="0"/>
        </a:xfrm>
      </p:grpSpPr>
      <p:sp>
        <p:nvSpPr>
          <p:cNvPr id="2" name="Title 1"/>
          <p:cNvSpPr>
            <a:spLocks noGrp="1"/>
          </p:cNvSpPr>
          <p:nvPr>
            <p:ph type="title"/>
          </p:nvPr>
        </p:nvSpPr>
        <p:spPr>
          <a:xfrm>
            <a:off x="836083" y="385234"/>
            <a:ext cx="11000316" cy="960967"/>
          </a:xfrm>
        </p:spPr>
        <p:txBody>
          <a:bodyPr/>
          <a:lstStyle/>
          <a:p>
            <a:r>
              <a:rPr lang="en-US" noProof="0"/>
              <a:t>Click to edit Master title style</a:t>
            </a:r>
          </a:p>
        </p:txBody>
      </p:sp>
      <p:sp>
        <p:nvSpPr>
          <p:cNvPr id="3" name="Content Placeholder 2"/>
          <p:cNvSpPr>
            <a:spLocks noGrp="1"/>
          </p:cNvSpPr>
          <p:nvPr>
            <p:ph idx="1"/>
          </p:nvPr>
        </p:nvSpPr>
        <p:spPr>
          <a:xfrm>
            <a:off x="836081" y="2865970"/>
            <a:ext cx="3422400" cy="3264509"/>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B0505D2B-3E2F-7E45-85FA-18C42162E43F}" type="datetime1">
              <a:rPr lang="en-US" smtClean="0"/>
              <a:t>11/15/2025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a:xfrm rot="-5400000">
            <a:off x="194499" y="6190393"/>
            <a:ext cx="240000" cy="144000"/>
          </a:xfrm>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Content Placeholder 2">
            <a:extLst>
              <a:ext uri="{FF2B5EF4-FFF2-40B4-BE49-F238E27FC236}">
                <a16:creationId xmlns:a16="http://schemas.microsoft.com/office/drawing/2014/main" id="{76BA3CB5-4E0B-038A-EC8B-EF65795FDB6A}"/>
              </a:ext>
            </a:extLst>
          </p:cNvPr>
          <p:cNvSpPr>
            <a:spLocks noGrp="1"/>
          </p:cNvSpPr>
          <p:nvPr>
            <p:ph idx="13"/>
          </p:nvPr>
        </p:nvSpPr>
        <p:spPr>
          <a:xfrm>
            <a:off x="4622802" y="2865969"/>
            <a:ext cx="3420533" cy="3267604"/>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2">
            <a:extLst>
              <a:ext uri="{FF2B5EF4-FFF2-40B4-BE49-F238E27FC236}">
                <a16:creationId xmlns:a16="http://schemas.microsoft.com/office/drawing/2014/main" id="{D39ECE93-E124-14D6-E1B3-D291AC837964}"/>
              </a:ext>
            </a:extLst>
          </p:cNvPr>
          <p:cNvSpPr>
            <a:spLocks noGrp="1"/>
          </p:cNvSpPr>
          <p:nvPr>
            <p:ph idx="14"/>
          </p:nvPr>
        </p:nvSpPr>
        <p:spPr>
          <a:xfrm>
            <a:off x="8413751" y="2865969"/>
            <a:ext cx="3420535" cy="3267604"/>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Content Placeholder 2">
            <a:extLst>
              <a:ext uri="{FF2B5EF4-FFF2-40B4-BE49-F238E27FC236}">
                <a16:creationId xmlns:a16="http://schemas.microsoft.com/office/drawing/2014/main" id="{F8A03253-F23B-759D-52D6-D0D372380F82}"/>
              </a:ext>
            </a:extLst>
          </p:cNvPr>
          <p:cNvSpPr>
            <a:spLocks noGrp="1"/>
          </p:cNvSpPr>
          <p:nvPr>
            <p:ph idx="15"/>
          </p:nvPr>
        </p:nvSpPr>
        <p:spPr>
          <a:xfrm>
            <a:off x="836083" y="2197100"/>
            <a:ext cx="3422400" cy="476645"/>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11" name="Content Placeholder 2">
            <a:extLst>
              <a:ext uri="{FF2B5EF4-FFF2-40B4-BE49-F238E27FC236}">
                <a16:creationId xmlns:a16="http://schemas.microsoft.com/office/drawing/2014/main" id="{E7EFCB67-D080-4319-E997-74C0A99A291D}"/>
              </a:ext>
            </a:extLst>
          </p:cNvPr>
          <p:cNvSpPr>
            <a:spLocks noGrp="1"/>
          </p:cNvSpPr>
          <p:nvPr>
            <p:ph idx="16"/>
          </p:nvPr>
        </p:nvSpPr>
        <p:spPr>
          <a:xfrm>
            <a:off x="4622802" y="2197100"/>
            <a:ext cx="3420533" cy="476645"/>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12" name="Content Placeholder 2">
            <a:extLst>
              <a:ext uri="{FF2B5EF4-FFF2-40B4-BE49-F238E27FC236}">
                <a16:creationId xmlns:a16="http://schemas.microsoft.com/office/drawing/2014/main" id="{4BBAD459-7E18-A13F-67D6-D1EA73D281BB}"/>
              </a:ext>
            </a:extLst>
          </p:cNvPr>
          <p:cNvSpPr>
            <a:spLocks noGrp="1"/>
          </p:cNvSpPr>
          <p:nvPr>
            <p:ph idx="17"/>
          </p:nvPr>
        </p:nvSpPr>
        <p:spPr>
          <a:xfrm>
            <a:off x="8413751" y="2197100"/>
            <a:ext cx="3420535" cy="476645"/>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9E7AC5FE-6C84-8EE7-245C-A99B8F429EC7}"/>
              </a:ext>
            </a:extLst>
          </p:cNvPr>
          <p:cNvSpPr>
            <a:spLocks noGrp="1"/>
          </p:cNvSpPr>
          <p:nvPr>
            <p:ph type="body" sz="quarter" idx="18" hasCustomPrompt="1"/>
          </p:nvPr>
        </p:nvSpPr>
        <p:spPr>
          <a:xfrm>
            <a:off x="836084" y="6238393"/>
            <a:ext cx="7200000" cy="144000"/>
          </a:xfrm>
        </p:spPr>
        <p:txBody>
          <a:bodyPr anchor="b" anchorCtr="0"/>
          <a:lstStyle>
            <a:lvl1pPr>
              <a:defRPr sz="933"/>
            </a:lvl1pPr>
            <a:lvl2pPr>
              <a:defRPr sz="933"/>
            </a:lvl2pPr>
            <a:lvl3pPr>
              <a:defRPr sz="933"/>
            </a:lvl3pPr>
            <a:lvl4pPr>
              <a:defRPr sz="933"/>
            </a:lvl4pPr>
            <a:lvl5pPr>
              <a:defRPr sz="933"/>
            </a:lvl5pPr>
          </a:lstStyle>
          <a:p>
            <a:pPr lvl="0"/>
            <a:r>
              <a:rPr lang="en-US"/>
              <a:t>Footnote, source</a:t>
            </a:r>
          </a:p>
        </p:txBody>
      </p:sp>
    </p:spTree>
    <p:extLst>
      <p:ext uri="{BB962C8B-B14F-4D97-AF65-F5344CB8AC3E}">
        <p14:creationId xmlns:p14="http://schemas.microsoft.com/office/powerpoint/2010/main" val="332562629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columns text slide ">
    <p:spTree>
      <p:nvGrpSpPr>
        <p:cNvPr id="1" name=""/>
        <p:cNvGrpSpPr/>
        <p:nvPr/>
      </p:nvGrpSpPr>
      <p:grpSpPr>
        <a:xfrm>
          <a:off x="0" y="0"/>
          <a:ext cx="0" cy="0"/>
          <a:chOff x="0" y="0"/>
          <a:chExt cx="0" cy="0"/>
        </a:xfrm>
      </p:grpSpPr>
      <p:sp>
        <p:nvSpPr>
          <p:cNvPr id="2" name="Title 1"/>
          <p:cNvSpPr>
            <a:spLocks noGrp="1"/>
          </p:cNvSpPr>
          <p:nvPr>
            <p:ph type="title"/>
          </p:nvPr>
        </p:nvSpPr>
        <p:spPr>
          <a:xfrm>
            <a:off x="836083" y="385234"/>
            <a:ext cx="11000317" cy="960967"/>
          </a:xfrm>
        </p:spPr>
        <p:txBody>
          <a:bodyPr/>
          <a:lstStyle/>
          <a:p>
            <a:r>
              <a:rPr lang="en-US" noProof="0"/>
              <a:t>Click to edit Master title style</a:t>
            </a:r>
          </a:p>
        </p:txBody>
      </p:sp>
      <p:sp>
        <p:nvSpPr>
          <p:cNvPr id="4" name="Date Placeholder 3"/>
          <p:cNvSpPr>
            <a:spLocks noGrp="1"/>
          </p:cNvSpPr>
          <p:nvPr>
            <p:ph type="dt" sz="half" idx="10"/>
          </p:nvPr>
        </p:nvSpPr>
        <p:spPr/>
        <p:txBody>
          <a:bodyPr/>
          <a:lstStyle/>
          <a:p>
            <a:fld id="{3034E88E-3AEB-FD4E-AAC0-1D662C36ACEC}" type="datetime1">
              <a:rPr lang="en-US" smtClean="0"/>
              <a:t>11/15/2025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Content Placeholder 2">
            <a:extLst>
              <a:ext uri="{FF2B5EF4-FFF2-40B4-BE49-F238E27FC236}">
                <a16:creationId xmlns:a16="http://schemas.microsoft.com/office/drawing/2014/main" id="{76BA3CB5-4E0B-038A-EC8B-EF65795FDB6A}"/>
              </a:ext>
            </a:extLst>
          </p:cNvPr>
          <p:cNvSpPr>
            <a:spLocks noGrp="1"/>
          </p:cNvSpPr>
          <p:nvPr>
            <p:ph idx="13"/>
          </p:nvPr>
        </p:nvSpPr>
        <p:spPr>
          <a:xfrm>
            <a:off x="3668184" y="3908385"/>
            <a:ext cx="2481600" cy="2173865"/>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2">
            <a:extLst>
              <a:ext uri="{FF2B5EF4-FFF2-40B4-BE49-F238E27FC236}">
                <a16:creationId xmlns:a16="http://schemas.microsoft.com/office/drawing/2014/main" id="{D39ECE93-E124-14D6-E1B3-D291AC837964}"/>
              </a:ext>
            </a:extLst>
          </p:cNvPr>
          <p:cNvSpPr>
            <a:spLocks noGrp="1"/>
          </p:cNvSpPr>
          <p:nvPr>
            <p:ph idx="14"/>
          </p:nvPr>
        </p:nvSpPr>
        <p:spPr>
          <a:xfrm>
            <a:off x="6505384" y="3908385"/>
            <a:ext cx="2481600" cy="2173865"/>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E7EFCB67-D080-4319-E997-74C0A99A291D}"/>
              </a:ext>
            </a:extLst>
          </p:cNvPr>
          <p:cNvSpPr>
            <a:spLocks noGrp="1"/>
          </p:cNvSpPr>
          <p:nvPr>
            <p:ph idx="16"/>
          </p:nvPr>
        </p:nvSpPr>
        <p:spPr>
          <a:xfrm>
            <a:off x="3675784" y="3236384"/>
            <a:ext cx="2481600"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12" name="Content Placeholder 2">
            <a:extLst>
              <a:ext uri="{FF2B5EF4-FFF2-40B4-BE49-F238E27FC236}">
                <a16:creationId xmlns:a16="http://schemas.microsoft.com/office/drawing/2014/main" id="{4BBAD459-7E18-A13F-67D6-D1EA73D281BB}"/>
              </a:ext>
            </a:extLst>
          </p:cNvPr>
          <p:cNvSpPr>
            <a:spLocks noGrp="1"/>
          </p:cNvSpPr>
          <p:nvPr>
            <p:ph idx="17"/>
          </p:nvPr>
        </p:nvSpPr>
        <p:spPr>
          <a:xfrm>
            <a:off x="6512984" y="3236384"/>
            <a:ext cx="2481600"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13" name="Content Placeholder 2">
            <a:extLst>
              <a:ext uri="{FF2B5EF4-FFF2-40B4-BE49-F238E27FC236}">
                <a16:creationId xmlns:a16="http://schemas.microsoft.com/office/drawing/2014/main" id="{CFBFBF18-6808-851F-1BC2-01E745F2279C}"/>
              </a:ext>
            </a:extLst>
          </p:cNvPr>
          <p:cNvSpPr>
            <a:spLocks noGrp="1"/>
          </p:cNvSpPr>
          <p:nvPr>
            <p:ph idx="18"/>
          </p:nvPr>
        </p:nvSpPr>
        <p:spPr>
          <a:xfrm>
            <a:off x="9359900" y="3908385"/>
            <a:ext cx="2481600" cy="2173865"/>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2">
            <a:extLst>
              <a:ext uri="{FF2B5EF4-FFF2-40B4-BE49-F238E27FC236}">
                <a16:creationId xmlns:a16="http://schemas.microsoft.com/office/drawing/2014/main" id="{41742471-75A6-81BA-964E-75328658740A}"/>
              </a:ext>
            </a:extLst>
          </p:cNvPr>
          <p:cNvSpPr>
            <a:spLocks noGrp="1"/>
          </p:cNvSpPr>
          <p:nvPr>
            <p:ph idx="19"/>
          </p:nvPr>
        </p:nvSpPr>
        <p:spPr>
          <a:xfrm>
            <a:off x="9367500" y="3236384"/>
            <a:ext cx="2481600"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3" name="Content Placeholder 2"/>
          <p:cNvSpPr>
            <a:spLocks noGrp="1"/>
          </p:cNvSpPr>
          <p:nvPr>
            <p:ph idx="1"/>
          </p:nvPr>
        </p:nvSpPr>
        <p:spPr>
          <a:xfrm>
            <a:off x="836083" y="3908385"/>
            <a:ext cx="2481600" cy="2173865"/>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Content Placeholder 2">
            <a:extLst>
              <a:ext uri="{FF2B5EF4-FFF2-40B4-BE49-F238E27FC236}">
                <a16:creationId xmlns:a16="http://schemas.microsoft.com/office/drawing/2014/main" id="{F8A03253-F23B-759D-52D6-D0D372380F82}"/>
              </a:ext>
            </a:extLst>
          </p:cNvPr>
          <p:cNvSpPr>
            <a:spLocks noGrp="1"/>
          </p:cNvSpPr>
          <p:nvPr>
            <p:ph idx="15"/>
          </p:nvPr>
        </p:nvSpPr>
        <p:spPr>
          <a:xfrm>
            <a:off x="836083" y="3236384"/>
            <a:ext cx="2481600"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21" name="Text Placeholder 13">
            <a:extLst>
              <a:ext uri="{FF2B5EF4-FFF2-40B4-BE49-F238E27FC236}">
                <a16:creationId xmlns:a16="http://schemas.microsoft.com/office/drawing/2014/main" id="{51D83BD2-06DF-BD03-4C48-F1F338F79F06}"/>
              </a:ext>
            </a:extLst>
          </p:cNvPr>
          <p:cNvSpPr>
            <a:spLocks noGrp="1"/>
          </p:cNvSpPr>
          <p:nvPr>
            <p:ph type="body" sz="quarter" idx="20" hasCustomPrompt="1"/>
          </p:nvPr>
        </p:nvSpPr>
        <p:spPr>
          <a:xfrm>
            <a:off x="836084" y="6238393"/>
            <a:ext cx="7200000" cy="144000"/>
          </a:xfrm>
        </p:spPr>
        <p:txBody>
          <a:bodyPr anchor="b" anchorCtr="0"/>
          <a:lstStyle>
            <a:lvl1pPr>
              <a:defRPr sz="933"/>
            </a:lvl1pPr>
            <a:lvl2pPr>
              <a:defRPr sz="933"/>
            </a:lvl2pPr>
            <a:lvl3pPr>
              <a:defRPr sz="933"/>
            </a:lvl3pPr>
            <a:lvl4pPr>
              <a:defRPr sz="933"/>
            </a:lvl4pPr>
            <a:lvl5pPr>
              <a:defRPr sz="933"/>
            </a:lvl5pPr>
          </a:lstStyle>
          <a:p>
            <a:pPr lvl="0"/>
            <a:r>
              <a:rPr lang="en-US"/>
              <a:t>Footnote, source</a:t>
            </a:r>
          </a:p>
        </p:txBody>
      </p:sp>
    </p:spTree>
    <p:extLst>
      <p:ext uri="{BB962C8B-B14F-4D97-AF65-F5344CB8AC3E}">
        <p14:creationId xmlns:p14="http://schemas.microsoft.com/office/powerpoint/2010/main" val="1792879772"/>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columns text slide with subheading">
    <p:spTree>
      <p:nvGrpSpPr>
        <p:cNvPr id="1" name=""/>
        <p:cNvGrpSpPr/>
        <p:nvPr/>
      </p:nvGrpSpPr>
      <p:grpSpPr>
        <a:xfrm>
          <a:off x="0" y="0"/>
          <a:ext cx="0" cy="0"/>
          <a:chOff x="0" y="0"/>
          <a:chExt cx="0" cy="0"/>
        </a:xfrm>
      </p:grpSpPr>
      <p:sp>
        <p:nvSpPr>
          <p:cNvPr id="2" name="Title 1"/>
          <p:cNvSpPr>
            <a:spLocks noGrp="1"/>
          </p:cNvSpPr>
          <p:nvPr>
            <p:ph type="title"/>
          </p:nvPr>
        </p:nvSpPr>
        <p:spPr>
          <a:xfrm>
            <a:off x="836083" y="385234"/>
            <a:ext cx="11000317" cy="960967"/>
          </a:xfrm>
        </p:spPr>
        <p:txBody>
          <a:bodyPr/>
          <a:lstStyle/>
          <a:p>
            <a:r>
              <a:rPr lang="en-US" noProof="0"/>
              <a:t>Click to edit Master title style</a:t>
            </a:r>
          </a:p>
        </p:txBody>
      </p:sp>
      <p:sp>
        <p:nvSpPr>
          <p:cNvPr id="4" name="Date Placeholder 3"/>
          <p:cNvSpPr>
            <a:spLocks noGrp="1"/>
          </p:cNvSpPr>
          <p:nvPr>
            <p:ph type="dt" sz="half" idx="10"/>
          </p:nvPr>
        </p:nvSpPr>
        <p:spPr/>
        <p:txBody>
          <a:bodyPr/>
          <a:lstStyle/>
          <a:p>
            <a:fld id="{D1F04850-15A5-444A-B960-14A6357FE7B5}" type="datetime1">
              <a:rPr lang="en-US" smtClean="0"/>
              <a:t>11/15/2025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Content Placeholder 2">
            <a:extLst>
              <a:ext uri="{FF2B5EF4-FFF2-40B4-BE49-F238E27FC236}">
                <a16:creationId xmlns:a16="http://schemas.microsoft.com/office/drawing/2014/main" id="{76BA3CB5-4E0B-038A-EC8B-EF65795FDB6A}"/>
              </a:ext>
            </a:extLst>
          </p:cNvPr>
          <p:cNvSpPr>
            <a:spLocks noGrp="1"/>
          </p:cNvSpPr>
          <p:nvPr>
            <p:ph idx="13"/>
          </p:nvPr>
        </p:nvSpPr>
        <p:spPr>
          <a:xfrm>
            <a:off x="3682998" y="4580386"/>
            <a:ext cx="2466785" cy="1553189"/>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2">
            <a:extLst>
              <a:ext uri="{FF2B5EF4-FFF2-40B4-BE49-F238E27FC236}">
                <a16:creationId xmlns:a16="http://schemas.microsoft.com/office/drawing/2014/main" id="{D39ECE93-E124-14D6-E1B3-D291AC837964}"/>
              </a:ext>
            </a:extLst>
          </p:cNvPr>
          <p:cNvSpPr>
            <a:spLocks noGrp="1"/>
          </p:cNvSpPr>
          <p:nvPr>
            <p:ph idx="14"/>
          </p:nvPr>
        </p:nvSpPr>
        <p:spPr>
          <a:xfrm>
            <a:off x="6520198" y="4580386"/>
            <a:ext cx="2466785" cy="1553189"/>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E7EFCB67-D080-4319-E997-74C0A99A291D}"/>
              </a:ext>
            </a:extLst>
          </p:cNvPr>
          <p:cNvSpPr>
            <a:spLocks noGrp="1"/>
          </p:cNvSpPr>
          <p:nvPr>
            <p:ph idx="16"/>
          </p:nvPr>
        </p:nvSpPr>
        <p:spPr>
          <a:xfrm>
            <a:off x="3675784" y="3908384"/>
            <a:ext cx="2481600"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12" name="Content Placeholder 2">
            <a:extLst>
              <a:ext uri="{FF2B5EF4-FFF2-40B4-BE49-F238E27FC236}">
                <a16:creationId xmlns:a16="http://schemas.microsoft.com/office/drawing/2014/main" id="{4BBAD459-7E18-A13F-67D6-D1EA73D281BB}"/>
              </a:ext>
            </a:extLst>
          </p:cNvPr>
          <p:cNvSpPr>
            <a:spLocks noGrp="1"/>
          </p:cNvSpPr>
          <p:nvPr>
            <p:ph idx="17"/>
          </p:nvPr>
        </p:nvSpPr>
        <p:spPr>
          <a:xfrm>
            <a:off x="6527798" y="3908384"/>
            <a:ext cx="2466785"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13" name="Content Placeholder 2">
            <a:extLst>
              <a:ext uri="{FF2B5EF4-FFF2-40B4-BE49-F238E27FC236}">
                <a16:creationId xmlns:a16="http://schemas.microsoft.com/office/drawing/2014/main" id="{CFBFBF18-6808-851F-1BC2-01E745F2279C}"/>
              </a:ext>
            </a:extLst>
          </p:cNvPr>
          <p:cNvSpPr>
            <a:spLocks noGrp="1"/>
          </p:cNvSpPr>
          <p:nvPr>
            <p:ph idx="18"/>
          </p:nvPr>
        </p:nvSpPr>
        <p:spPr>
          <a:xfrm>
            <a:off x="9359900" y="4580386"/>
            <a:ext cx="2481600" cy="1553189"/>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2">
            <a:extLst>
              <a:ext uri="{FF2B5EF4-FFF2-40B4-BE49-F238E27FC236}">
                <a16:creationId xmlns:a16="http://schemas.microsoft.com/office/drawing/2014/main" id="{41742471-75A6-81BA-964E-75328658740A}"/>
              </a:ext>
            </a:extLst>
          </p:cNvPr>
          <p:cNvSpPr>
            <a:spLocks noGrp="1"/>
          </p:cNvSpPr>
          <p:nvPr>
            <p:ph idx="19"/>
          </p:nvPr>
        </p:nvSpPr>
        <p:spPr>
          <a:xfrm>
            <a:off x="9367500" y="3908384"/>
            <a:ext cx="2481600"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3" name="Content Placeholder 2"/>
          <p:cNvSpPr>
            <a:spLocks noGrp="1"/>
          </p:cNvSpPr>
          <p:nvPr>
            <p:ph idx="1"/>
          </p:nvPr>
        </p:nvSpPr>
        <p:spPr>
          <a:xfrm>
            <a:off x="836083" y="4580386"/>
            <a:ext cx="2481600" cy="1553189"/>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Content Placeholder 2">
            <a:extLst>
              <a:ext uri="{FF2B5EF4-FFF2-40B4-BE49-F238E27FC236}">
                <a16:creationId xmlns:a16="http://schemas.microsoft.com/office/drawing/2014/main" id="{F8A03253-F23B-759D-52D6-D0D372380F82}"/>
              </a:ext>
            </a:extLst>
          </p:cNvPr>
          <p:cNvSpPr>
            <a:spLocks noGrp="1"/>
          </p:cNvSpPr>
          <p:nvPr>
            <p:ph idx="15"/>
          </p:nvPr>
        </p:nvSpPr>
        <p:spPr>
          <a:xfrm>
            <a:off x="836083" y="3908384"/>
            <a:ext cx="2481600"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21" name="Text Placeholder 13">
            <a:extLst>
              <a:ext uri="{FF2B5EF4-FFF2-40B4-BE49-F238E27FC236}">
                <a16:creationId xmlns:a16="http://schemas.microsoft.com/office/drawing/2014/main" id="{51D83BD2-06DF-BD03-4C48-F1F338F79F06}"/>
              </a:ext>
            </a:extLst>
          </p:cNvPr>
          <p:cNvSpPr>
            <a:spLocks noGrp="1"/>
          </p:cNvSpPr>
          <p:nvPr>
            <p:ph type="body" sz="quarter" idx="20" hasCustomPrompt="1"/>
          </p:nvPr>
        </p:nvSpPr>
        <p:spPr>
          <a:xfrm>
            <a:off x="836084" y="6238393"/>
            <a:ext cx="7200000" cy="144000"/>
          </a:xfrm>
        </p:spPr>
        <p:txBody>
          <a:bodyPr anchor="b" anchorCtr="0"/>
          <a:lstStyle>
            <a:lvl1pPr>
              <a:defRPr sz="933"/>
            </a:lvl1pPr>
            <a:lvl2pPr>
              <a:defRPr sz="933"/>
            </a:lvl2pPr>
            <a:lvl3pPr>
              <a:defRPr sz="933"/>
            </a:lvl3pPr>
            <a:lvl4pPr>
              <a:defRPr sz="933"/>
            </a:lvl4pPr>
            <a:lvl5pPr>
              <a:defRPr sz="933"/>
            </a:lvl5pPr>
          </a:lstStyle>
          <a:p>
            <a:pPr lvl="0"/>
            <a:r>
              <a:rPr lang="en-US" noProof="0"/>
              <a:t>Footnote, source</a:t>
            </a:r>
          </a:p>
        </p:txBody>
      </p:sp>
      <p:sp>
        <p:nvSpPr>
          <p:cNvPr id="20" name="Text Placeholder 19">
            <a:extLst>
              <a:ext uri="{FF2B5EF4-FFF2-40B4-BE49-F238E27FC236}">
                <a16:creationId xmlns:a16="http://schemas.microsoft.com/office/drawing/2014/main" id="{89A406FA-DD1B-8C88-FC6B-F08C1B2F5562}"/>
              </a:ext>
            </a:extLst>
          </p:cNvPr>
          <p:cNvSpPr>
            <a:spLocks noGrp="1"/>
          </p:cNvSpPr>
          <p:nvPr>
            <p:ph type="body" sz="quarter" idx="21"/>
          </p:nvPr>
        </p:nvSpPr>
        <p:spPr>
          <a:xfrm>
            <a:off x="836084" y="2201334"/>
            <a:ext cx="8151283" cy="575733"/>
          </a:xfrm>
        </p:spPr>
        <p:txBody>
          <a:bodyPr/>
          <a:lstStyle>
            <a:lvl1pPr>
              <a:defRPr b="1">
                <a:solidFill>
                  <a:schemeClr val="tx1"/>
                </a:solidFill>
                <a:latin typeface="+mj-lt"/>
              </a:defRPr>
            </a:lvl1pPr>
          </a:lstStyle>
          <a:p>
            <a:pPr lvl="0"/>
            <a:r>
              <a:rPr lang="en-US" noProof="0"/>
              <a:t>Click to edit Master text styles</a:t>
            </a:r>
          </a:p>
        </p:txBody>
      </p:sp>
      <p:cxnSp>
        <p:nvCxnSpPr>
          <p:cNvPr id="16" name="Gerade Verbindung 26">
            <a:extLst>
              <a:ext uri="{FF2B5EF4-FFF2-40B4-BE49-F238E27FC236}">
                <a16:creationId xmlns:a16="http://schemas.microsoft.com/office/drawing/2014/main" id="{53CD9D1C-E7AF-AA5C-1258-C1363AD6A7BB}"/>
              </a:ext>
            </a:extLst>
          </p:cNvPr>
          <p:cNvCxnSpPr/>
          <p:nvPr userDrawn="1"/>
        </p:nvCxnSpPr>
        <p:spPr>
          <a:xfrm rot="5400000">
            <a:off x="-207264" y="1262852"/>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122146"/>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column text slide with 1/2 picture">
    <p:spTree>
      <p:nvGrpSpPr>
        <p:cNvPr id="1" name=""/>
        <p:cNvGrpSpPr/>
        <p:nvPr/>
      </p:nvGrpSpPr>
      <p:grpSpPr>
        <a:xfrm>
          <a:off x="0" y="0"/>
          <a:ext cx="0" cy="0"/>
          <a:chOff x="0" y="0"/>
          <a:chExt cx="0" cy="0"/>
        </a:xfrm>
      </p:grpSpPr>
      <p:sp>
        <p:nvSpPr>
          <p:cNvPr id="2" name="Title 1"/>
          <p:cNvSpPr>
            <a:spLocks noGrp="1"/>
          </p:cNvSpPr>
          <p:nvPr>
            <p:ph type="title"/>
          </p:nvPr>
        </p:nvSpPr>
        <p:spPr>
          <a:xfrm>
            <a:off x="836084" y="385233"/>
            <a:ext cx="5308599" cy="1797672"/>
          </a:xfrm>
        </p:spPr>
        <p:txBody>
          <a:bodyPr/>
          <a:lstStyle/>
          <a:p>
            <a:r>
              <a:rPr lang="en-US" noProof="0"/>
              <a:t>Click to edit Master title style</a:t>
            </a:r>
          </a:p>
        </p:txBody>
      </p:sp>
      <p:sp>
        <p:nvSpPr>
          <p:cNvPr id="3" name="Content Placeholder 2"/>
          <p:cNvSpPr>
            <a:spLocks noGrp="1"/>
          </p:cNvSpPr>
          <p:nvPr>
            <p:ph idx="1"/>
          </p:nvPr>
        </p:nvSpPr>
        <p:spPr>
          <a:xfrm>
            <a:off x="836084" y="3236384"/>
            <a:ext cx="5308600" cy="3139016"/>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32B9CE00-3D78-0C40-9980-EA7FDDC81042}" type="datetime1">
              <a:rPr lang="en-US" smtClean="0"/>
              <a:t>11/15/2025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13" name="Picture Placeholder 4">
            <a:extLst>
              <a:ext uri="{FF2B5EF4-FFF2-40B4-BE49-F238E27FC236}">
                <a16:creationId xmlns:a16="http://schemas.microsoft.com/office/drawing/2014/main" id="{6E3038A7-E4E3-A6BE-E276-EE81A9874972}"/>
              </a:ext>
            </a:extLst>
          </p:cNvPr>
          <p:cNvSpPr>
            <a:spLocks noGrp="1"/>
          </p:cNvSpPr>
          <p:nvPr>
            <p:ph type="pic" sz="quarter" idx="13"/>
          </p:nvPr>
        </p:nvSpPr>
        <p:spPr>
          <a:xfrm>
            <a:off x="6519334" y="0"/>
            <a:ext cx="5672665" cy="6858000"/>
          </a:xfrm>
        </p:spPr>
        <p:txBody>
          <a:bodyPr anchor="ctr" anchorCtr="1"/>
          <a:lstStyle>
            <a:lvl1pPr algn="ctr">
              <a:defRPr/>
            </a:lvl1pPr>
          </a:lstStyle>
          <a:p>
            <a:r>
              <a:rPr lang="en-US" noProof="0"/>
              <a:t>Click icon to add picture</a:t>
            </a:r>
          </a:p>
        </p:txBody>
      </p:sp>
      <p:sp>
        <p:nvSpPr>
          <p:cNvPr id="9" name="Text Placeholder 19">
            <a:extLst>
              <a:ext uri="{FF2B5EF4-FFF2-40B4-BE49-F238E27FC236}">
                <a16:creationId xmlns:a16="http://schemas.microsoft.com/office/drawing/2014/main" id="{B7F8FDF1-EDBC-8581-4283-24CC9CC9E2DB}"/>
              </a:ext>
            </a:extLst>
          </p:cNvPr>
          <p:cNvSpPr>
            <a:spLocks noGrp="1"/>
          </p:cNvSpPr>
          <p:nvPr>
            <p:ph type="body" sz="quarter" idx="21"/>
          </p:nvPr>
        </p:nvSpPr>
        <p:spPr>
          <a:xfrm>
            <a:off x="836084" y="2201334"/>
            <a:ext cx="5308599" cy="575733"/>
          </a:xfrm>
        </p:spPr>
        <p:txBody>
          <a:bodyPr/>
          <a:lstStyle>
            <a:lvl1pPr>
              <a:defRPr b="1">
                <a:solidFill>
                  <a:schemeClr val="tx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3651139680"/>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ne-column text slide with 1/2 picture right">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8609B1B6-A69D-36C7-9316-A879AD27633D}"/>
              </a:ext>
            </a:extLst>
          </p:cNvPr>
          <p:cNvSpPr>
            <a:spLocks noGrp="1"/>
          </p:cNvSpPr>
          <p:nvPr>
            <p:ph type="pic" sz="quarter" idx="22"/>
          </p:nvPr>
        </p:nvSpPr>
        <p:spPr>
          <a:xfrm>
            <a:off x="558800" y="0"/>
            <a:ext cx="5592233" cy="6858000"/>
          </a:xfrm>
        </p:spPr>
        <p:txBody>
          <a:bodyPr anchor="ctr" anchorCtr="1"/>
          <a:lstStyle>
            <a:lvl1pPr algn="ctr">
              <a:defRPr/>
            </a:lvl1pPr>
          </a:lstStyle>
          <a:p>
            <a:r>
              <a:rPr lang="en-US" noProof="0"/>
              <a:t>Click icon to add picture</a:t>
            </a:r>
          </a:p>
        </p:txBody>
      </p:sp>
      <p:sp>
        <p:nvSpPr>
          <p:cNvPr id="2" name="Title 1"/>
          <p:cNvSpPr>
            <a:spLocks noGrp="1"/>
          </p:cNvSpPr>
          <p:nvPr>
            <p:ph type="title"/>
          </p:nvPr>
        </p:nvSpPr>
        <p:spPr>
          <a:xfrm>
            <a:off x="6519334" y="385233"/>
            <a:ext cx="5314951" cy="1797672"/>
          </a:xfrm>
        </p:spPr>
        <p:txBody>
          <a:bodyPr/>
          <a:lstStyle/>
          <a:p>
            <a:r>
              <a:rPr lang="en-US" noProof="0"/>
              <a:t>Click to edit Master title style</a:t>
            </a:r>
          </a:p>
        </p:txBody>
      </p:sp>
      <p:sp>
        <p:nvSpPr>
          <p:cNvPr id="3" name="Content Placeholder 2"/>
          <p:cNvSpPr>
            <a:spLocks noGrp="1"/>
          </p:cNvSpPr>
          <p:nvPr>
            <p:ph idx="1"/>
          </p:nvPr>
        </p:nvSpPr>
        <p:spPr>
          <a:xfrm>
            <a:off x="6519333" y="3236384"/>
            <a:ext cx="5314951" cy="3139016"/>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110A60B6-38FF-1549-AD25-BDE29E670551}" type="datetime1">
              <a:rPr lang="en-US" smtClean="0"/>
              <a:t>11/15/2025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9" name="Text Placeholder 19">
            <a:extLst>
              <a:ext uri="{FF2B5EF4-FFF2-40B4-BE49-F238E27FC236}">
                <a16:creationId xmlns:a16="http://schemas.microsoft.com/office/drawing/2014/main" id="{B7F8FDF1-EDBC-8581-4283-24CC9CC9E2DB}"/>
              </a:ext>
            </a:extLst>
          </p:cNvPr>
          <p:cNvSpPr>
            <a:spLocks noGrp="1"/>
          </p:cNvSpPr>
          <p:nvPr>
            <p:ph type="body" sz="quarter" idx="21"/>
          </p:nvPr>
        </p:nvSpPr>
        <p:spPr>
          <a:xfrm>
            <a:off x="6519334" y="2201334"/>
            <a:ext cx="5314949" cy="575733"/>
          </a:xfrm>
        </p:spPr>
        <p:txBody>
          <a:bodyPr/>
          <a:lstStyle>
            <a:lvl1pPr>
              <a:defRPr b="1">
                <a:solidFill>
                  <a:schemeClr val="tx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1245268030"/>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e-column text slide with picture &lt;1/2">
    <p:spTree>
      <p:nvGrpSpPr>
        <p:cNvPr id="1" name=""/>
        <p:cNvGrpSpPr/>
        <p:nvPr/>
      </p:nvGrpSpPr>
      <p:grpSpPr>
        <a:xfrm>
          <a:off x="0" y="0"/>
          <a:ext cx="0" cy="0"/>
          <a:chOff x="0" y="0"/>
          <a:chExt cx="0" cy="0"/>
        </a:xfrm>
      </p:grpSpPr>
      <p:sp>
        <p:nvSpPr>
          <p:cNvPr id="2" name="Title 1"/>
          <p:cNvSpPr>
            <a:spLocks noGrp="1"/>
          </p:cNvSpPr>
          <p:nvPr>
            <p:ph type="title"/>
          </p:nvPr>
        </p:nvSpPr>
        <p:spPr>
          <a:xfrm>
            <a:off x="835200" y="385232"/>
            <a:ext cx="4363333" cy="1536000"/>
          </a:xfrm>
        </p:spPr>
        <p:txBody>
          <a:bodyPr/>
          <a:lstStyle/>
          <a:p>
            <a:r>
              <a:rPr lang="en-US" noProof="0"/>
              <a:t>Click to edit Master title style</a:t>
            </a:r>
          </a:p>
        </p:txBody>
      </p:sp>
      <p:sp>
        <p:nvSpPr>
          <p:cNvPr id="3" name="Content Placeholder 2"/>
          <p:cNvSpPr>
            <a:spLocks noGrp="1"/>
          </p:cNvSpPr>
          <p:nvPr>
            <p:ph idx="1"/>
          </p:nvPr>
        </p:nvSpPr>
        <p:spPr>
          <a:xfrm>
            <a:off x="835200" y="2209800"/>
            <a:ext cx="4363333" cy="4165600"/>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4F68F98E-521E-594E-8136-A030565736F1}" type="datetime1">
              <a:rPr lang="en-US" smtClean="0"/>
              <a:t>11/15/2025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13" name="Picture Placeholder 4">
            <a:extLst>
              <a:ext uri="{FF2B5EF4-FFF2-40B4-BE49-F238E27FC236}">
                <a16:creationId xmlns:a16="http://schemas.microsoft.com/office/drawing/2014/main" id="{6E3038A7-E4E3-A6BE-E276-EE81A9874972}"/>
              </a:ext>
            </a:extLst>
          </p:cNvPr>
          <p:cNvSpPr>
            <a:spLocks noGrp="1"/>
          </p:cNvSpPr>
          <p:nvPr>
            <p:ph type="pic" sz="quarter" idx="13"/>
          </p:nvPr>
        </p:nvSpPr>
        <p:spPr>
          <a:xfrm>
            <a:off x="5568951" y="0"/>
            <a:ext cx="6623048" cy="6858000"/>
          </a:xfrm>
        </p:spPr>
        <p:txBody>
          <a:bodyPr anchor="ctr" anchorCtr="1"/>
          <a:lstStyle>
            <a:lvl1pPr algn="ctr">
              <a:defRPr/>
            </a:lvl1pPr>
          </a:lstStyle>
          <a:p>
            <a:r>
              <a:rPr lang="en-US" noProof="0"/>
              <a:t>Click icon to add picture</a:t>
            </a:r>
          </a:p>
        </p:txBody>
      </p:sp>
    </p:spTree>
    <p:extLst>
      <p:ext uri="{BB962C8B-B14F-4D97-AF65-F5344CB8AC3E}">
        <p14:creationId xmlns:p14="http://schemas.microsoft.com/office/powerpoint/2010/main" val="329521835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grpSp>
        <p:nvGrpSpPr>
          <p:cNvPr id="6" name="Grid">
            <a:extLst>
              <a:ext uri="{FF2B5EF4-FFF2-40B4-BE49-F238E27FC236}">
                <a16:creationId xmlns:a16="http://schemas.microsoft.com/office/drawing/2014/main" id="{F9CB5515-3A6C-1951-DEA9-4C444D71620D}"/>
              </a:ext>
            </a:extLst>
          </p:cNvPr>
          <p:cNvGrpSpPr/>
          <p:nvPr userDrawn="1"/>
        </p:nvGrpSpPr>
        <p:grpSpPr>
          <a:xfrm>
            <a:off x="-297264" y="-309033"/>
            <a:ext cx="12786528" cy="7493349"/>
            <a:chOff x="-222948" y="-231775"/>
            <a:chExt cx="9589896" cy="5620012"/>
          </a:xfrm>
        </p:grpSpPr>
        <p:cxnSp>
          <p:nvCxnSpPr>
            <p:cNvPr id="7" name="Gerade Verbindung 46">
              <a:extLst>
                <a:ext uri="{FF2B5EF4-FFF2-40B4-BE49-F238E27FC236}">
                  <a16:creationId xmlns:a16="http://schemas.microsoft.com/office/drawing/2014/main" id="{A2D431BA-4129-E921-9C67-ACC37BB6A9DA}"/>
                </a:ext>
              </a:extLst>
            </p:cNvPr>
            <p:cNvCxnSpPr/>
            <p:nvPr userDrawn="1"/>
          </p:nvCxnSpPr>
          <p:spPr>
            <a:xfrm rot="5400000">
              <a:off x="9299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26">
              <a:extLst>
                <a:ext uri="{FF2B5EF4-FFF2-40B4-BE49-F238E27FC236}">
                  <a16:creationId xmlns:a16="http://schemas.microsoft.com/office/drawing/2014/main" id="{7F1E5E5A-DB97-D27C-3525-2701C43786F5}"/>
                </a:ext>
              </a:extLst>
            </p:cNvPr>
            <p:cNvCxnSpPr/>
            <p:nvPr userDrawn="1"/>
          </p:nvCxnSpPr>
          <p:spPr>
            <a:xfrm rot="5400000">
              <a:off x="-155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34">
              <a:extLst>
                <a:ext uri="{FF2B5EF4-FFF2-40B4-BE49-F238E27FC236}">
                  <a16:creationId xmlns:a16="http://schemas.microsoft.com/office/drawing/2014/main" id="{64298E99-9383-D95D-54EE-DE725EEA79FA}"/>
                </a:ext>
              </a:extLst>
            </p:cNvPr>
            <p:cNvCxnSpPr/>
            <p:nvPr userDrawn="1"/>
          </p:nvCxnSpPr>
          <p:spPr>
            <a:xfrm>
              <a:off x="484632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35">
              <a:extLst>
                <a:ext uri="{FF2B5EF4-FFF2-40B4-BE49-F238E27FC236}">
                  <a16:creationId xmlns:a16="http://schemas.microsoft.com/office/drawing/2014/main" id="{3F24E5BD-4A32-3D5B-DEAF-BEC91A6B3FEB}"/>
                </a:ext>
              </a:extLst>
            </p:cNvPr>
            <p:cNvCxnSpPr>
              <a:cxnSpLocks/>
            </p:cNvCxnSpPr>
            <p:nvPr userDrawn="1"/>
          </p:nvCxnSpPr>
          <p:spPr>
            <a:xfrm>
              <a:off x="8869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33">
              <a:extLst>
                <a:ext uri="{FF2B5EF4-FFF2-40B4-BE49-F238E27FC236}">
                  <a16:creationId xmlns:a16="http://schemas.microsoft.com/office/drawing/2014/main" id="{AD8EFDE3-2D2F-C457-80A9-DFD88595BCD6}"/>
                </a:ext>
              </a:extLst>
            </p:cNvPr>
            <p:cNvCxnSpPr/>
            <p:nvPr userDrawn="1"/>
          </p:nvCxnSpPr>
          <p:spPr>
            <a:xfrm>
              <a:off x="8229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9F7EDCDD-84A6-011A-38CF-F67F4CF35E07}"/>
                </a:ext>
              </a:extLst>
            </p:cNvPr>
            <p:cNvCxnSpPr>
              <a:cxnSpLocks/>
            </p:cNvCxnSpPr>
            <p:nvPr userDrawn="1"/>
          </p:nvCxnSpPr>
          <p:spPr>
            <a:xfrm>
              <a:off x="54864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3">
              <a:extLst>
                <a:ext uri="{FF2B5EF4-FFF2-40B4-BE49-F238E27FC236}">
                  <a16:creationId xmlns:a16="http://schemas.microsoft.com/office/drawing/2014/main" id="{C8572692-9427-C824-F35B-0EA2CC87CC4F}"/>
                </a:ext>
              </a:extLst>
            </p:cNvPr>
            <p:cNvCxnSpPr/>
            <p:nvPr userDrawn="1"/>
          </p:nvCxnSpPr>
          <p:spPr>
            <a:xfrm>
              <a:off x="36118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3">
              <a:extLst>
                <a:ext uri="{FF2B5EF4-FFF2-40B4-BE49-F238E27FC236}">
                  <a16:creationId xmlns:a16="http://schemas.microsoft.com/office/drawing/2014/main" id="{BCA3720C-4882-9D53-E3D1-71F89F0771B7}"/>
                </a:ext>
              </a:extLst>
            </p:cNvPr>
            <p:cNvCxnSpPr/>
            <p:nvPr userDrawn="1"/>
          </p:nvCxnSpPr>
          <p:spPr>
            <a:xfrm>
              <a:off x="33375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3">
              <a:extLst>
                <a:ext uri="{FF2B5EF4-FFF2-40B4-BE49-F238E27FC236}">
                  <a16:creationId xmlns:a16="http://schemas.microsoft.com/office/drawing/2014/main" id="{EA444451-65B7-9A45-1666-95670A8208DC}"/>
                </a:ext>
              </a:extLst>
            </p:cNvPr>
            <p:cNvCxnSpPr/>
            <p:nvPr userDrawn="1"/>
          </p:nvCxnSpPr>
          <p:spPr>
            <a:xfrm>
              <a:off x="2240280" y="-208906"/>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33">
              <a:extLst>
                <a:ext uri="{FF2B5EF4-FFF2-40B4-BE49-F238E27FC236}">
                  <a16:creationId xmlns:a16="http://schemas.microsoft.com/office/drawing/2014/main" id="{43EA5202-8AA9-8972-8B4A-C91D61F7A899}"/>
                </a:ext>
              </a:extLst>
            </p:cNvPr>
            <p:cNvCxnSpPr/>
            <p:nvPr userDrawn="1"/>
          </p:nvCxnSpPr>
          <p:spPr>
            <a:xfrm>
              <a:off x="1965960" y="-21208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3">
              <a:extLst>
                <a:ext uri="{FF2B5EF4-FFF2-40B4-BE49-F238E27FC236}">
                  <a16:creationId xmlns:a16="http://schemas.microsoft.com/office/drawing/2014/main" id="{ADB91BCD-015D-93CD-218C-B57725586730}"/>
                </a:ext>
              </a:extLst>
            </p:cNvPr>
            <p:cNvCxnSpPr/>
            <p:nvPr userDrawn="1"/>
          </p:nvCxnSpPr>
          <p:spPr>
            <a:xfrm>
              <a:off x="49834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3">
              <a:extLst>
                <a:ext uri="{FF2B5EF4-FFF2-40B4-BE49-F238E27FC236}">
                  <a16:creationId xmlns:a16="http://schemas.microsoft.com/office/drawing/2014/main" id="{0773E898-B682-8C98-C3E7-5399C37EE748}"/>
                </a:ext>
              </a:extLst>
            </p:cNvPr>
            <p:cNvCxnSpPr/>
            <p:nvPr userDrawn="1"/>
          </p:nvCxnSpPr>
          <p:spPr>
            <a:xfrm>
              <a:off x="47091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3">
              <a:extLst>
                <a:ext uri="{FF2B5EF4-FFF2-40B4-BE49-F238E27FC236}">
                  <a16:creationId xmlns:a16="http://schemas.microsoft.com/office/drawing/2014/main" id="{CDEE2713-B0CA-93ED-73E1-E9F07AD3ED97}"/>
                </a:ext>
              </a:extLst>
            </p:cNvPr>
            <p:cNvCxnSpPr/>
            <p:nvPr userDrawn="1"/>
          </p:nvCxnSpPr>
          <p:spPr>
            <a:xfrm>
              <a:off x="63550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3">
              <a:extLst>
                <a:ext uri="{FF2B5EF4-FFF2-40B4-BE49-F238E27FC236}">
                  <a16:creationId xmlns:a16="http://schemas.microsoft.com/office/drawing/2014/main" id="{F703AA8E-9811-5143-2B60-A9BC7FFB7577}"/>
                </a:ext>
              </a:extLst>
            </p:cNvPr>
            <p:cNvCxnSpPr/>
            <p:nvPr userDrawn="1"/>
          </p:nvCxnSpPr>
          <p:spPr>
            <a:xfrm>
              <a:off x="60807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5">
              <a:extLst>
                <a:ext uri="{FF2B5EF4-FFF2-40B4-BE49-F238E27FC236}">
                  <a16:creationId xmlns:a16="http://schemas.microsoft.com/office/drawing/2014/main" id="{48DBDE7B-CA2B-075C-0822-494648453C47}"/>
                </a:ext>
              </a:extLst>
            </p:cNvPr>
            <p:cNvCxnSpPr/>
            <p:nvPr userDrawn="1"/>
          </p:nvCxnSpPr>
          <p:spPr>
            <a:xfrm>
              <a:off x="74523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5">
              <a:extLst>
                <a:ext uri="{FF2B5EF4-FFF2-40B4-BE49-F238E27FC236}">
                  <a16:creationId xmlns:a16="http://schemas.microsoft.com/office/drawing/2014/main" id="{67335806-1179-6A9F-38EB-C1259DB95658}"/>
                </a:ext>
              </a:extLst>
            </p:cNvPr>
            <p:cNvCxnSpPr>
              <a:cxnSpLocks/>
            </p:cNvCxnSpPr>
            <p:nvPr userDrawn="1"/>
          </p:nvCxnSpPr>
          <p:spPr>
            <a:xfrm>
              <a:off x="7726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4">
              <a:extLst>
                <a:ext uri="{FF2B5EF4-FFF2-40B4-BE49-F238E27FC236}">
                  <a16:creationId xmlns:a16="http://schemas.microsoft.com/office/drawing/2014/main" id="{E85E9C8B-7D55-3249-CB89-9B4DB22445AD}"/>
                </a:ext>
              </a:extLst>
            </p:cNvPr>
            <p:cNvCxnSpPr/>
            <p:nvPr userDrawn="1"/>
          </p:nvCxnSpPr>
          <p:spPr>
            <a:xfrm>
              <a:off x="484632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5">
              <a:extLst>
                <a:ext uri="{FF2B5EF4-FFF2-40B4-BE49-F238E27FC236}">
                  <a16:creationId xmlns:a16="http://schemas.microsoft.com/office/drawing/2014/main" id="{604B94D8-BF83-1AE8-29E6-8572251C5CF7}"/>
                </a:ext>
              </a:extLst>
            </p:cNvPr>
            <p:cNvCxnSpPr>
              <a:cxnSpLocks/>
            </p:cNvCxnSpPr>
            <p:nvPr userDrawn="1"/>
          </p:nvCxnSpPr>
          <p:spPr>
            <a:xfrm>
              <a:off x="8869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3">
              <a:extLst>
                <a:ext uri="{FF2B5EF4-FFF2-40B4-BE49-F238E27FC236}">
                  <a16:creationId xmlns:a16="http://schemas.microsoft.com/office/drawing/2014/main" id="{94961F72-904C-002E-6122-18759878EA1B}"/>
                </a:ext>
              </a:extLst>
            </p:cNvPr>
            <p:cNvCxnSpPr/>
            <p:nvPr userDrawn="1"/>
          </p:nvCxnSpPr>
          <p:spPr>
            <a:xfrm>
              <a:off x="8229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3">
              <a:extLst>
                <a:ext uri="{FF2B5EF4-FFF2-40B4-BE49-F238E27FC236}">
                  <a16:creationId xmlns:a16="http://schemas.microsoft.com/office/drawing/2014/main" id="{2BCF9A41-154B-8EBD-5220-3BEEF7F63C39}"/>
                </a:ext>
              </a:extLst>
            </p:cNvPr>
            <p:cNvCxnSpPr>
              <a:cxnSpLocks/>
            </p:cNvCxnSpPr>
            <p:nvPr userDrawn="1"/>
          </p:nvCxnSpPr>
          <p:spPr>
            <a:xfrm>
              <a:off x="54864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3">
              <a:extLst>
                <a:ext uri="{FF2B5EF4-FFF2-40B4-BE49-F238E27FC236}">
                  <a16:creationId xmlns:a16="http://schemas.microsoft.com/office/drawing/2014/main" id="{AB770DDA-F95A-7DED-DCD3-6FEBBA1BF1A0}"/>
                </a:ext>
              </a:extLst>
            </p:cNvPr>
            <p:cNvCxnSpPr/>
            <p:nvPr userDrawn="1"/>
          </p:nvCxnSpPr>
          <p:spPr>
            <a:xfrm>
              <a:off x="36118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a:extLst>
                <a:ext uri="{FF2B5EF4-FFF2-40B4-BE49-F238E27FC236}">
                  <a16:creationId xmlns:a16="http://schemas.microsoft.com/office/drawing/2014/main" id="{FDF4B1D8-7178-2A27-6FAB-8169BA788AA0}"/>
                </a:ext>
              </a:extLst>
            </p:cNvPr>
            <p:cNvCxnSpPr/>
            <p:nvPr userDrawn="1"/>
          </p:nvCxnSpPr>
          <p:spPr>
            <a:xfrm>
              <a:off x="33375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3">
              <a:extLst>
                <a:ext uri="{FF2B5EF4-FFF2-40B4-BE49-F238E27FC236}">
                  <a16:creationId xmlns:a16="http://schemas.microsoft.com/office/drawing/2014/main" id="{DFCC5B12-B225-EC09-289B-1C499874D072}"/>
                </a:ext>
              </a:extLst>
            </p:cNvPr>
            <p:cNvCxnSpPr/>
            <p:nvPr userDrawn="1"/>
          </p:nvCxnSpPr>
          <p:spPr>
            <a:xfrm>
              <a:off x="2240280" y="5253237"/>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3">
              <a:extLst>
                <a:ext uri="{FF2B5EF4-FFF2-40B4-BE49-F238E27FC236}">
                  <a16:creationId xmlns:a16="http://schemas.microsoft.com/office/drawing/2014/main" id="{64ED9BEE-4CD8-24E7-71A8-67A7C5AB2EB6}"/>
                </a:ext>
              </a:extLst>
            </p:cNvPr>
            <p:cNvCxnSpPr/>
            <p:nvPr userDrawn="1"/>
          </p:nvCxnSpPr>
          <p:spPr>
            <a:xfrm>
              <a:off x="1965960" y="525006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3">
              <a:extLst>
                <a:ext uri="{FF2B5EF4-FFF2-40B4-BE49-F238E27FC236}">
                  <a16:creationId xmlns:a16="http://schemas.microsoft.com/office/drawing/2014/main" id="{86CC12B8-8E5B-D2B3-D929-5D72C7C3EC49}"/>
                </a:ext>
              </a:extLst>
            </p:cNvPr>
            <p:cNvCxnSpPr/>
            <p:nvPr userDrawn="1"/>
          </p:nvCxnSpPr>
          <p:spPr>
            <a:xfrm>
              <a:off x="49834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3">
              <a:extLst>
                <a:ext uri="{FF2B5EF4-FFF2-40B4-BE49-F238E27FC236}">
                  <a16:creationId xmlns:a16="http://schemas.microsoft.com/office/drawing/2014/main" id="{A9613E57-7235-CC73-2EEE-CDF748869720}"/>
                </a:ext>
              </a:extLst>
            </p:cNvPr>
            <p:cNvCxnSpPr/>
            <p:nvPr userDrawn="1"/>
          </p:nvCxnSpPr>
          <p:spPr>
            <a:xfrm>
              <a:off x="47091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3">
              <a:extLst>
                <a:ext uri="{FF2B5EF4-FFF2-40B4-BE49-F238E27FC236}">
                  <a16:creationId xmlns:a16="http://schemas.microsoft.com/office/drawing/2014/main" id="{4914F19F-D9D8-750F-72AF-7E67F4FB014F}"/>
                </a:ext>
              </a:extLst>
            </p:cNvPr>
            <p:cNvCxnSpPr/>
            <p:nvPr userDrawn="1"/>
          </p:nvCxnSpPr>
          <p:spPr>
            <a:xfrm>
              <a:off x="63550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3">
              <a:extLst>
                <a:ext uri="{FF2B5EF4-FFF2-40B4-BE49-F238E27FC236}">
                  <a16:creationId xmlns:a16="http://schemas.microsoft.com/office/drawing/2014/main" id="{13ABA4AC-EC8E-6A79-EBBE-90DE8D5D4961}"/>
                </a:ext>
              </a:extLst>
            </p:cNvPr>
            <p:cNvCxnSpPr/>
            <p:nvPr userDrawn="1"/>
          </p:nvCxnSpPr>
          <p:spPr>
            <a:xfrm>
              <a:off x="60807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35">
              <a:extLst>
                <a:ext uri="{FF2B5EF4-FFF2-40B4-BE49-F238E27FC236}">
                  <a16:creationId xmlns:a16="http://schemas.microsoft.com/office/drawing/2014/main" id="{654BA7F1-0775-AFAB-C11E-31D55DC78F97}"/>
                </a:ext>
              </a:extLst>
            </p:cNvPr>
            <p:cNvCxnSpPr/>
            <p:nvPr userDrawn="1"/>
          </p:nvCxnSpPr>
          <p:spPr>
            <a:xfrm>
              <a:off x="74523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35">
              <a:extLst>
                <a:ext uri="{FF2B5EF4-FFF2-40B4-BE49-F238E27FC236}">
                  <a16:creationId xmlns:a16="http://schemas.microsoft.com/office/drawing/2014/main" id="{2CC2FBA7-05FE-B163-B796-CA9BFED35F91}"/>
                </a:ext>
              </a:extLst>
            </p:cNvPr>
            <p:cNvCxnSpPr>
              <a:cxnSpLocks/>
            </p:cNvCxnSpPr>
            <p:nvPr userDrawn="1"/>
          </p:nvCxnSpPr>
          <p:spPr>
            <a:xfrm>
              <a:off x="7726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6">
              <a:extLst>
                <a:ext uri="{FF2B5EF4-FFF2-40B4-BE49-F238E27FC236}">
                  <a16:creationId xmlns:a16="http://schemas.microsoft.com/office/drawing/2014/main" id="{084E5FB7-3814-358D-409D-8BD2CBFFCDD4}"/>
                </a:ext>
              </a:extLst>
            </p:cNvPr>
            <p:cNvCxnSpPr/>
            <p:nvPr userDrawn="1"/>
          </p:nvCxnSpPr>
          <p:spPr>
            <a:xfrm rot="5400000">
              <a:off x="-155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6">
              <a:extLst>
                <a:ext uri="{FF2B5EF4-FFF2-40B4-BE49-F238E27FC236}">
                  <a16:creationId xmlns:a16="http://schemas.microsoft.com/office/drawing/2014/main" id="{B324D65E-B0E7-FAEF-42AF-5C5D196EFB45}"/>
                </a:ext>
              </a:extLst>
            </p:cNvPr>
            <p:cNvCxnSpPr/>
            <p:nvPr userDrawn="1"/>
          </p:nvCxnSpPr>
          <p:spPr>
            <a:xfrm rot="5400000">
              <a:off x="-155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6">
              <a:extLst>
                <a:ext uri="{FF2B5EF4-FFF2-40B4-BE49-F238E27FC236}">
                  <a16:creationId xmlns:a16="http://schemas.microsoft.com/office/drawing/2014/main" id="{A358C813-7F4E-287D-AE17-33103DCF0543}"/>
                </a:ext>
              </a:extLst>
            </p:cNvPr>
            <p:cNvCxnSpPr/>
            <p:nvPr userDrawn="1"/>
          </p:nvCxnSpPr>
          <p:spPr>
            <a:xfrm rot="5400000">
              <a:off x="-155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26">
              <a:extLst>
                <a:ext uri="{FF2B5EF4-FFF2-40B4-BE49-F238E27FC236}">
                  <a16:creationId xmlns:a16="http://schemas.microsoft.com/office/drawing/2014/main" id="{94B91C78-5981-B3C5-11E8-148E0F0BFF66}"/>
                </a:ext>
              </a:extLst>
            </p:cNvPr>
            <p:cNvCxnSpPr/>
            <p:nvPr userDrawn="1"/>
          </p:nvCxnSpPr>
          <p:spPr>
            <a:xfrm rot="5400000">
              <a:off x="-155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26">
              <a:extLst>
                <a:ext uri="{FF2B5EF4-FFF2-40B4-BE49-F238E27FC236}">
                  <a16:creationId xmlns:a16="http://schemas.microsoft.com/office/drawing/2014/main" id="{4ED77B94-2ACE-CF11-F1DE-E4E11BD7FBD0}"/>
                </a:ext>
              </a:extLst>
            </p:cNvPr>
            <p:cNvCxnSpPr/>
            <p:nvPr userDrawn="1"/>
          </p:nvCxnSpPr>
          <p:spPr>
            <a:xfrm rot="5400000">
              <a:off x="-155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26">
              <a:extLst>
                <a:ext uri="{FF2B5EF4-FFF2-40B4-BE49-F238E27FC236}">
                  <a16:creationId xmlns:a16="http://schemas.microsoft.com/office/drawing/2014/main" id="{39F371D1-15CE-37C4-06E7-6E92525E9953}"/>
                </a:ext>
              </a:extLst>
            </p:cNvPr>
            <p:cNvCxnSpPr/>
            <p:nvPr userDrawn="1"/>
          </p:nvCxnSpPr>
          <p:spPr>
            <a:xfrm rot="5400000">
              <a:off x="-155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26">
              <a:extLst>
                <a:ext uri="{FF2B5EF4-FFF2-40B4-BE49-F238E27FC236}">
                  <a16:creationId xmlns:a16="http://schemas.microsoft.com/office/drawing/2014/main" id="{961A08AF-CEB0-0678-EE6A-E0576B8F7E0E}"/>
                </a:ext>
              </a:extLst>
            </p:cNvPr>
            <p:cNvCxnSpPr/>
            <p:nvPr userDrawn="1"/>
          </p:nvCxnSpPr>
          <p:spPr>
            <a:xfrm rot="5400000">
              <a:off x="-155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26">
              <a:extLst>
                <a:ext uri="{FF2B5EF4-FFF2-40B4-BE49-F238E27FC236}">
                  <a16:creationId xmlns:a16="http://schemas.microsoft.com/office/drawing/2014/main" id="{265FA2AF-9789-A5BB-B1B3-A88CAF815809}"/>
                </a:ext>
              </a:extLst>
            </p:cNvPr>
            <p:cNvCxnSpPr>
              <a:cxnSpLocks/>
            </p:cNvCxnSpPr>
            <p:nvPr userDrawn="1"/>
          </p:nvCxnSpPr>
          <p:spPr>
            <a:xfrm rot="5400000">
              <a:off x="-155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26">
              <a:extLst>
                <a:ext uri="{FF2B5EF4-FFF2-40B4-BE49-F238E27FC236}">
                  <a16:creationId xmlns:a16="http://schemas.microsoft.com/office/drawing/2014/main" id="{218BAF09-927E-4618-8C14-0EB5918047D6}"/>
                </a:ext>
              </a:extLst>
            </p:cNvPr>
            <p:cNvCxnSpPr/>
            <p:nvPr userDrawn="1"/>
          </p:nvCxnSpPr>
          <p:spPr>
            <a:xfrm rot="5400000">
              <a:off x="-155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26">
              <a:extLst>
                <a:ext uri="{FF2B5EF4-FFF2-40B4-BE49-F238E27FC236}">
                  <a16:creationId xmlns:a16="http://schemas.microsoft.com/office/drawing/2014/main" id="{2241F0BA-043A-A625-7AF6-BDE1A6D1F8E3}"/>
                </a:ext>
              </a:extLst>
            </p:cNvPr>
            <p:cNvCxnSpPr/>
            <p:nvPr userDrawn="1"/>
          </p:nvCxnSpPr>
          <p:spPr>
            <a:xfrm rot="5400000">
              <a:off x="-155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26">
              <a:extLst>
                <a:ext uri="{FF2B5EF4-FFF2-40B4-BE49-F238E27FC236}">
                  <a16:creationId xmlns:a16="http://schemas.microsoft.com/office/drawing/2014/main" id="{0975BD0A-12A6-5417-A0D0-60424C95554C}"/>
                </a:ext>
              </a:extLst>
            </p:cNvPr>
            <p:cNvCxnSpPr/>
            <p:nvPr userDrawn="1"/>
          </p:nvCxnSpPr>
          <p:spPr>
            <a:xfrm rot="5400000">
              <a:off x="-155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26">
              <a:extLst>
                <a:ext uri="{FF2B5EF4-FFF2-40B4-BE49-F238E27FC236}">
                  <a16:creationId xmlns:a16="http://schemas.microsoft.com/office/drawing/2014/main" id="{5A233341-4D0E-32CB-91DE-10EBE09549C8}"/>
                </a:ext>
              </a:extLst>
            </p:cNvPr>
            <p:cNvCxnSpPr/>
            <p:nvPr userDrawn="1"/>
          </p:nvCxnSpPr>
          <p:spPr>
            <a:xfrm rot="5400000">
              <a:off x="9299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26">
              <a:extLst>
                <a:ext uri="{FF2B5EF4-FFF2-40B4-BE49-F238E27FC236}">
                  <a16:creationId xmlns:a16="http://schemas.microsoft.com/office/drawing/2014/main" id="{25E6700F-F617-ED44-365E-82A7478D8895}"/>
                </a:ext>
              </a:extLst>
            </p:cNvPr>
            <p:cNvCxnSpPr/>
            <p:nvPr userDrawn="1"/>
          </p:nvCxnSpPr>
          <p:spPr>
            <a:xfrm rot="5400000">
              <a:off x="9299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26">
              <a:extLst>
                <a:ext uri="{FF2B5EF4-FFF2-40B4-BE49-F238E27FC236}">
                  <a16:creationId xmlns:a16="http://schemas.microsoft.com/office/drawing/2014/main" id="{A2F1EAB5-2473-E3DD-A173-524CFA9BDE50}"/>
                </a:ext>
              </a:extLst>
            </p:cNvPr>
            <p:cNvCxnSpPr/>
            <p:nvPr userDrawn="1"/>
          </p:nvCxnSpPr>
          <p:spPr>
            <a:xfrm rot="5400000">
              <a:off x="9299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26">
              <a:extLst>
                <a:ext uri="{FF2B5EF4-FFF2-40B4-BE49-F238E27FC236}">
                  <a16:creationId xmlns:a16="http://schemas.microsoft.com/office/drawing/2014/main" id="{E152F668-BFA1-4073-278C-95B3F52848FB}"/>
                </a:ext>
              </a:extLst>
            </p:cNvPr>
            <p:cNvCxnSpPr/>
            <p:nvPr userDrawn="1"/>
          </p:nvCxnSpPr>
          <p:spPr>
            <a:xfrm rot="5400000">
              <a:off x="9299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26">
              <a:extLst>
                <a:ext uri="{FF2B5EF4-FFF2-40B4-BE49-F238E27FC236}">
                  <a16:creationId xmlns:a16="http://schemas.microsoft.com/office/drawing/2014/main" id="{FAC65DF7-FF07-A3E5-CBFC-7A2FA0A03751}"/>
                </a:ext>
              </a:extLst>
            </p:cNvPr>
            <p:cNvCxnSpPr/>
            <p:nvPr userDrawn="1"/>
          </p:nvCxnSpPr>
          <p:spPr>
            <a:xfrm rot="5400000">
              <a:off x="9299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26">
              <a:extLst>
                <a:ext uri="{FF2B5EF4-FFF2-40B4-BE49-F238E27FC236}">
                  <a16:creationId xmlns:a16="http://schemas.microsoft.com/office/drawing/2014/main" id="{CE279596-E75E-3FAC-8608-CBDD12E17192}"/>
                </a:ext>
              </a:extLst>
            </p:cNvPr>
            <p:cNvCxnSpPr/>
            <p:nvPr userDrawn="1"/>
          </p:nvCxnSpPr>
          <p:spPr>
            <a:xfrm rot="5400000">
              <a:off x="9299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26">
              <a:extLst>
                <a:ext uri="{FF2B5EF4-FFF2-40B4-BE49-F238E27FC236}">
                  <a16:creationId xmlns:a16="http://schemas.microsoft.com/office/drawing/2014/main" id="{274401E6-41F0-C909-AE8E-6D2A0091DF6B}"/>
                </a:ext>
              </a:extLst>
            </p:cNvPr>
            <p:cNvCxnSpPr/>
            <p:nvPr userDrawn="1"/>
          </p:nvCxnSpPr>
          <p:spPr>
            <a:xfrm rot="5400000">
              <a:off x="9299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26">
              <a:extLst>
                <a:ext uri="{FF2B5EF4-FFF2-40B4-BE49-F238E27FC236}">
                  <a16:creationId xmlns:a16="http://schemas.microsoft.com/office/drawing/2014/main" id="{8EE914AB-5D7D-1144-34A8-1EB6F654FEB3}"/>
                </a:ext>
              </a:extLst>
            </p:cNvPr>
            <p:cNvCxnSpPr>
              <a:cxnSpLocks/>
            </p:cNvCxnSpPr>
            <p:nvPr userDrawn="1"/>
          </p:nvCxnSpPr>
          <p:spPr>
            <a:xfrm rot="5400000">
              <a:off x="9299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26">
              <a:extLst>
                <a:ext uri="{FF2B5EF4-FFF2-40B4-BE49-F238E27FC236}">
                  <a16:creationId xmlns:a16="http://schemas.microsoft.com/office/drawing/2014/main" id="{D32A43EB-9DCE-9C50-C2DF-47603531519D}"/>
                </a:ext>
              </a:extLst>
            </p:cNvPr>
            <p:cNvCxnSpPr/>
            <p:nvPr userDrawn="1"/>
          </p:nvCxnSpPr>
          <p:spPr>
            <a:xfrm rot="5400000">
              <a:off x="9299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26">
              <a:extLst>
                <a:ext uri="{FF2B5EF4-FFF2-40B4-BE49-F238E27FC236}">
                  <a16:creationId xmlns:a16="http://schemas.microsoft.com/office/drawing/2014/main" id="{856445B4-7291-DF3B-71A3-2E1CA3F1F3D6}"/>
                </a:ext>
              </a:extLst>
            </p:cNvPr>
            <p:cNvCxnSpPr/>
            <p:nvPr userDrawn="1"/>
          </p:nvCxnSpPr>
          <p:spPr>
            <a:xfrm rot="5400000">
              <a:off x="9299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26">
              <a:extLst>
                <a:ext uri="{FF2B5EF4-FFF2-40B4-BE49-F238E27FC236}">
                  <a16:creationId xmlns:a16="http://schemas.microsoft.com/office/drawing/2014/main" id="{9CE0D47D-7EAA-F585-F1DC-F113BCC6EF71}"/>
                </a:ext>
              </a:extLst>
            </p:cNvPr>
            <p:cNvCxnSpPr/>
            <p:nvPr userDrawn="1"/>
          </p:nvCxnSpPr>
          <p:spPr>
            <a:xfrm rot="5400000">
              <a:off x="9299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33">
              <a:extLst>
                <a:ext uri="{FF2B5EF4-FFF2-40B4-BE49-F238E27FC236}">
                  <a16:creationId xmlns:a16="http://schemas.microsoft.com/office/drawing/2014/main" id="{ED643940-724D-D405-E930-BDE1DD87F74D}"/>
                </a:ext>
              </a:extLst>
            </p:cNvPr>
            <p:cNvCxnSpPr>
              <a:cxnSpLocks/>
            </p:cNvCxnSpPr>
            <p:nvPr userDrawn="1"/>
          </p:nvCxnSpPr>
          <p:spPr>
            <a:xfrm>
              <a:off x="27432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33">
              <a:extLst>
                <a:ext uri="{FF2B5EF4-FFF2-40B4-BE49-F238E27FC236}">
                  <a16:creationId xmlns:a16="http://schemas.microsoft.com/office/drawing/2014/main" id="{794E54E4-2C94-C918-3821-84851331E4CC}"/>
                </a:ext>
              </a:extLst>
            </p:cNvPr>
            <p:cNvCxnSpPr>
              <a:cxnSpLocks/>
            </p:cNvCxnSpPr>
            <p:nvPr userDrawn="1"/>
          </p:nvCxnSpPr>
          <p:spPr>
            <a:xfrm>
              <a:off x="27432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Spotlight Grad">
            <a:extLst>
              <a:ext uri="{FF2B5EF4-FFF2-40B4-BE49-F238E27FC236}">
                <a16:creationId xmlns:a16="http://schemas.microsoft.com/office/drawing/2014/main" id="{D7DE2538-2525-F9F4-CF9E-C662DC2EA64A}"/>
              </a:ext>
            </a:extLst>
          </p:cNvPr>
          <p:cNvSpPr/>
          <p:nvPr userDrawn="1"/>
        </p:nvSpPr>
        <p:spPr>
          <a:xfrm>
            <a:off x="365760" y="1173480"/>
            <a:ext cx="7680960" cy="4876800"/>
          </a:xfrm>
          <a:prstGeom prst="rect">
            <a:avLst/>
          </a:prstGeom>
          <a:gradFill>
            <a:gsLst>
              <a:gs pos="0">
                <a:schemeClr val="accent3"/>
              </a:gs>
              <a:gs pos="45000">
                <a:schemeClr val="accent3">
                  <a:alpha val="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351">
              <a:solidFill>
                <a:schemeClr val="tx1"/>
              </a:solidFill>
              <a:latin typeface="MdFago" charset="0"/>
              <a:ea typeface="MdFago" charset="0"/>
              <a:cs typeface="MdFago" charset="0"/>
            </a:endParaRPr>
          </a:p>
        </p:txBody>
      </p:sp>
      <p:sp>
        <p:nvSpPr>
          <p:cNvPr id="3" name="Title 1">
            <a:extLst>
              <a:ext uri="{FF2B5EF4-FFF2-40B4-BE49-F238E27FC236}">
                <a16:creationId xmlns:a16="http://schemas.microsoft.com/office/drawing/2014/main" id="{C2EFEDA9-B661-CDFE-BD4B-C7C0BCE75B30}"/>
              </a:ext>
            </a:extLst>
          </p:cNvPr>
          <p:cNvSpPr>
            <a:spLocks noGrp="1"/>
          </p:cNvSpPr>
          <p:nvPr>
            <p:ph type="ctrTitle"/>
          </p:nvPr>
        </p:nvSpPr>
        <p:spPr>
          <a:xfrm>
            <a:off x="731519" y="2459566"/>
            <a:ext cx="7315200" cy="629073"/>
          </a:xfrm>
          <a:prstGeom prst="rect">
            <a:avLst/>
          </a:prstGeom>
        </p:spPr>
        <p:txBody>
          <a:bodyPr anchor="ctr" anchorCtr="0"/>
          <a:lstStyle>
            <a:lvl1pPr algn="l">
              <a:lnSpc>
                <a:spcPct val="90000"/>
              </a:lnSpc>
              <a:defRPr sz="4800" b="1">
                <a:solidFill>
                  <a:schemeClr val="bg1"/>
                </a:solidFill>
              </a:defRPr>
            </a:lvl1pPr>
          </a:lstStyle>
          <a:p>
            <a:r>
              <a:rPr lang="en-US" noProof="0" dirty="0"/>
              <a:t>Click to edit</a:t>
            </a:r>
          </a:p>
        </p:txBody>
      </p:sp>
      <p:sp>
        <p:nvSpPr>
          <p:cNvPr id="5" name="Subtitle 2">
            <a:extLst>
              <a:ext uri="{FF2B5EF4-FFF2-40B4-BE49-F238E27FC236}">
                <a16:creationId xmlns:a16="http://schemas.microsoft.com/office/drawing/2014/main" id="{7AF8C835-8556-E020-94C6-54650623B871}"/>
              </a:ext>
            </a:extLst>
          </p:cNvPr>
          <p:cNvSpPr>
            <a:spLocks noGrp="1"/>
          </p:cNvSpPr>
          <p:nvPr>
            <p:ph type="subTitle" idx="1"/>
          </p:nvPr>
        </p:nvSpPr>
        <p:spPr>
          <a:xfrm>
            <a:off x="731520" y="3152987"/>
            <a:ext cx="7315200" cy="443653"/>
          </a:xfrm>
          <a:prstGeom prst="rect">
            <a:avLst/>
          </a:prstGeom>
        </p:spPr>
        <p:txBody>
          <a:bodyPr anchor="ctr" anchorCtr="0"/>
          <a:lstStyle>
            <a:lvl1pPr marL="0" indent="0" algn="l">
              <a:buNone/>
              <a:defRPr sz="2133"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dirty="0"/>
              <a:t>Click to edit Master subtitle style</a:t>
            </a:r>
          </a:p>
        </p:txBody>
      </p:sp>
      <p:pic>
        <p:nvPicPr>
          <p:cNvPr id="2" name="Graphic 1">
            <a:extLst>
              <a:ext uri="{FF2B5EF4-FFF2-40B4-BE49-F238E27FC236}">
                <a16:creationId xmlns:a16="http://schemas.microsoft.com/office/drawing/2014/main" id="{24757331-1E84-EF50-BB15-0AB72BF92016}"/>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1389" y="6292841"/>
            <a:ext cx="1521127" cy="216000"/>
          </a:xfrm>
          <a:prstGeom prst="rect">
            <a:avLst/>
          </a:prstGeom>
        </p:spPr>
      </p:pic>
    </p:spTree>
    <p:custDataLst>
      <p:tags r:id="rId1"/>
    </p:custDataLst>
    <p:extLst>
      <p:ext uri="{BB962C8B-B14F-4D97-AF65-F5344CB8AC3E}">
        <p14:creationId xmlns:p14="http://schemas.microsoft.com/office/powerpoint/2010/main" val="36345335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47"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anim calcmode="lin" valueType="num">
                      <p:cBhvr>
                        <p:cTn dur="1000" fill="hold"/>
                        <p:tgtEl>
                          <p:spTgt spid="5"/>
                        </p:tgtEl>
                        <p:attrNameLst>
                          <p:attrName>ppt_x</p:attrName>
                        </p:attrNameLst>
                      </p:cBhvr>
                      <p:tavLst>
                        <p:tav tm="0">
                          <p:val>
                            <p:strVal val="#ppt_x"/>
                          </p:val>
                        </p:tav>
                        <p:tav tm="100000">
                          <p:val>
                            <p:strVal val="#ppt_x"/>
                          </p:val>
                        </p:tav>
                      </p:tavLst>
                    </p:anim>
                    <p:anim calcmode="lin" valueType="num">
                      <p:cBhvr>
                        <p:cTn dur="10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column text slide with picture &lt;1/2 left">
    <p:spTree>
      <p:nvGrpSpPr>
        <p:cNvPr id="1" name=""/>
        <p:cNvGrpSpPr/>
        <p:nvPr/>
      </p:nvGrpSpPr>
      <p:grpSpPr>
        <a:xfrm>
          <a:off x="0" y="0"/>
          <a:ext cx="0" cy="0"/>
          <a:chOff x="0" y="0"/>
          <a:chExt cx="0" cy="0"/>
        </a:xfrm>
      </p:grpSpPr>
      <p:sp>
        <p:nvSpPr>
          <p:cNvPr id="2" name="Title 1"/>
          <p:cNvSpPr>
            <a:spLocks noGrp="1"/>
          </p:cNvSpPr>
          <p:nvPr>
            <p:ph type="title"/>
          </p:nvPr>
        </p:nvSpPr>
        <p:spPr>
          <a:xfrm>
            <a:off x="7470951" y="385232"/>
            <a:ext cx="4363333" cy="1536000"/>
          </a:xfrm>
        </p:spPr>
        <p:txBody>
          <a:bodyPr/>
          <a:lstStyle/>
          <a:p>
            <a:r>
              <a:rPr lang="en-US" noProof="0"/>
              <a:t>Click to edit Master title style</a:t>
            </a:r>
          </a:p>
        </p:txBody>
      </p:sp>
      <p:sp>
        <p:nvSpPr>
          <p:cNvPr id="3" name="Content Placeholder 2"/>
          <p:cNvSpPr>
            <a:spLocks noGrp="1"/>
          </p:cNvSpPr>
          <p:nvPr>
            <p:ph idx="1"/>
          </p:nvPr>
        </p:nvSpPr>
        <p:spPr>
          <a:xfrm>
            <a:off x="7470951" y="2209800"/>
            <a:ext cx="4363333" cy="4202139"/>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A639A16B-8A8C-FA48-8551-7AF90D6BA15C}" type="datetime1">
              <a:rPr lang="en-US" smtClean="0"/>
              <a:t>11/15/2025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13" name="Picture Placeholder 4">
            <a:extLst>
              <a:ext uri="{FF2B5EF4-FFF2-40B4-BE49-F238E27FC236}">
                <a16:creationId xmlns:a16="http://schemas.microsoft.com/office/drawing/2014/main" id="{6E3038A7-E4E3-A6BE-E276-EE81A9874972}"/>
              </a:ext>
            </a:extLst>
          </p:cNvPr>
          <p:cNvSpPr>
            <a:spLocks noGrp="1"/>
          </p:cNvSpPr>
          <p:nvPr>
            <p:ph type="pic" sz="quarter" idx="13"/>
          </p:nvPr>
        </p:nvSpPr>
        <p:spPr>
          <a:xfrm>
            <a:off x="558800" y="0"/>
            <a:ext cx="6544733" cy="6858000"/>
          </a:xfrm>
        </p:spPr>
        <p:txBody>
          <a:bodyPr anchor="ctr" anchorCtr="1"/>
          <a:lstStyle>
            <a:lvl1pPr algn="ctr">
              <a:defRPr/>
            </a:lvl1pPr>
          </a:lstStyle>
          <a:p>
            <a:r>
              <a:rPr lang="en-US" noProof="0"/>
              <a:t>Click icon to add picture</a:t>
            </a:r>
          </a:p>
        </p:txBody>
      </p:sp>
    </p:spTree>
    <p:extLst>
      <p:ext uri="{BB962C8B-B14F-4D97-AF65-F5344CB8AC3E}">
        <p14:creationId xmlns:p14="http://schemas.microsoft.com/office/powerpoint/2010/main" val="427922204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columns text slide with 1/3 picture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EAF8DA1-ACF9-5040-A32C-8B823685B030}" type="datetime1">
              <a:rPr lang="en-US" smtClean="0"/>
              <a:t>11/15/2025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13" name="Picture Placeholder 4">
            <a:extLst>
              <a:ext uri="{FF2B5EF4-FFF2-40B4-BE49-F238E27FC236}">
                <a16:creationId xmlns:a16="http://schemas.microsoft.com/office/drawing/2014/main" id="{6E3038A7-E4E3-A6BE-E276-EE81A9874972}"/>
              </a:ext>
            </a:extLst>
          </p:cNvPr>
          <p:cNvSpPr>
            <a:spLocks noGrp="1"/>
          </p:cNvSpPr>
          <p:nvPr>
            <p:ph type="pic" sz="quarter" idx="13"/>
          </p:nvPr>
        </p:nvSpPr>
        <p:spPr>
          <a:xfrm>
            <a:off x="558800" y="0"/>
            <a:ext cx="3693584" cy="6858000"/>
          </a:xfrm>
        </p:spPr>
        <p:txBody>
          <a:bodyPr anchor="ctr" anchorCtr="1"/>
          <a:lstStyle>
            <a:lvl1pPr algn="ctr">
              <a:defRPr/>
            </a:lvl1pPr>
          </a:lstStyle>
          <a:p>
            <a:r>
              <a:rPr lang="en-US" noProof="0"/>
              <a:t>Click icon to add picture</a:t>
            </a:r>
          </a:p>
        </p:txBody>
      </p:sp>
      <p:sp>
        <p:nvSpPr>
          <p:cNvPr id="7" name="Title 1">
            <a:extLst>
              <a:ext uri="{FF2B5EF4-FFF2-40B4-BE49-F238E27FC236}">
                <a16:creationId xmlns:a16="http://schemas.microsoft.com/office/drawing/2014/main" id="{587F1FA6-ADA0-370F-9771-83A6FE7A120A}"/>
              </a:ext>
            </a:extLst>
          </p:cNvPr>
          <p:cNvSpPr>
            <a:spLocks noGrp="1"/>
          </p:cNvSpPr>
          <p:nvPr>
            <p:ph type="title"/>
          </p:nvPr>
        </p:nvSpPr>
        <p:spPr>
          <a:xfrm>
            <a:off x="4620684" y="385232"/>
            <a:ext cx="7213600" cy="960000"/>
          </a:xfrm>
        </p:spPr>
        <p:txBody>
          <a:bodyPr/>
          <a:lstStyle/>
          <a:p>
            <a:r>
              <a:rPr lang="en-US" noProof="0"/>
              <a:t>Click to edit Master title style</a:t>
            </a:r>
          </a:p>
        </p:txBody>
      </p:sp>
      <p:sp>
        <p:nvSpPr>
          <p:cNvPr id="8" name="Content Placeholder 2">
            <a:extLst>
              <a:ext uri="{FF2B5EF4-FFF2-40B4-BE49-F238E27FC236}">
                <a16:creationId xmlns:a16="http://schemas.microsoft.com/office/drawing/2014/main" id="{96D1DF91-A198-7FC3-5404-0F59A461FFAA}"/>
              </a:ext>
            </a:extLst>
          </p:cNvPr>
          <p:cNvSpPr>
            <a:spLocks noGrp="1"/>
          </p:cNvSpPr>
          <p:nvPr>
            <p:ph idx="1"/>
          </p:nvPr>
        </p:nvSpPr>
        <p:spPr>
          <a:xfrm>
            <a:off x="4621567" y="3246968"/>
            <a:ext cx="3422400" cy="3128432"/>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Content Placeholder 2">
            <a:extLst>
              <a:ext uri="{FF2B5EF4-FFF2-40B4-BE49-F238E27FC236}">
                <a16:creationId xmlns:a16="http://schemas.microsoft.com/office/drawing/2014/main" id="{48157F5A-04EA-CAB3-7298-F9A05118ACDC}"/>
              </a:ext>
            </a:extLst>
          </p:cNvPr>
          <p:cNvSpPr>
            <a:spLocks noGrp="1"/>
          </p:cNvSpPr>
          <p:nvPr>
            <p:ph idx="14"/>
          </p:nvPr>
        </p:nvSpPr>
        <p:spPr>
          <a:xfrm>
            <a:off x="8408286" y="3246968"/>
            <a:ext cx="3420533" cy="3128432"/>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6EFA793F-42AB-E441-B787-767405F1860D}"/>
              </a:ext>
            </a:extLst>
          </p:cNvPr>
          <p:cNvSpPr>
            <a:spLocks noGrp="1"/>
          </p:cNvSpPr>
          <p:nvPr>
            <p:ph idx="15"/>
          </p:nvPr>
        </p:nvSpPr>
        <p:spPr>
          <a:xfrm>
            <a:off x="4621565" y="2574112"/>
            <a:ext cx="3422400"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12" name="Content Placeholder 2">
            <a:extLst>
              <a:ext uri="{FF2B5EF4-FFF2-40B4-BE49-F238E27FC236}">
                <a16:creationId xmlns:a16="http://schemas.microsoft.com/office/drawing/2014/main" id="{78EE1B24-57C1-3D96-B16F-E18D568C6B9A}"/>
              </a:ext>
            </a:extLst>
          </p:cNvPr>
          <p:cNvSpPr>
            <a:spLocks noGrp="1"/>
          </p:cNvSpPr>
          <p:nvPr>
            <p:ph idx="16"/>
          </p:nvPr>
        </p:nvSpPr>
        <p:spPr>
          <a:xfrm>
            <a:off x="8408286" y="2574112"/>
            <a:ext cx="3420533"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cxnSp>
        <p:nvCxnSpPr>
          <p:cNvPr id="2" name="Gerade Verbindung 26">
            <a:extLst>
              <a:ext uri="{FF2B5EF4-FFF2-40B4-BE49-F238E27FC236}">
                <a16:creationId xmlns:a16="http://schemas.microsoft.com/office/drawing/2014/main" id="{40C3CE4E-C317-8CBF-3FB6-926BC6E4D7F9}"/>
              </a:ext>
            </a:extLst>
          </p:cNvPr>
          <p:cNvCxnSpPr>
            <a:cxnSpLocks/>
          </p:cNvCxnSpPr>
          <p:nvPr userDrawn="1"/>
        </p:nvCxnSpPr>
        <p:spPr>
          <a:xfrm flipH="1">
            <a:off x="-297264" y="2561167"/>
            <a:ext cx="180000" cy="0"/>
          </a:xfrm>
          <a:prstGeom prst="line">
            <a:avLst/>
          </a:prstGeom>
          <a:ln>
            <a:solidFill>
              <a:srgbClr val="E22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14256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columns text slide with small picture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9BF84F7-1809-454D-A920-4BDFF92B6461}" type="datetime1">
              <a:rPr lang="en-US" noProof="0" smtClean="0"/>
              <a:t>11/15/2025</a:t>
            </a:fld>
            <a:endParaRPr lang="en-US" noProof="0"/>
          </a:p>
        </p:txBody>
      </p:sp>
      <p:sp>
        <p:nvSpPr>
          <p:cNvPr id="5" name="Footer Placeholder 4"/>
          <p:cNvSpPr>
            <a:spLocks noGrp="1"/>
          </p:cNvSpPr>
          <p:nvPr>
            <p:ph type="ftr" sz="quarter" idx="11"/>
          </p:nvPr>
        </p:nvSpPr>
        <p:spPr/>
        <p:txBody>
          <a:bodyPr/>
          <a:lstStyle/>
          <a:p>
            <a:r>
              <a:rPr lang="en-US" noProof="0"/>
              <a:t>Confidential</a:t>
            </a:r>
          </a:p>
        </p:txBody>
      </p:sp>
      <p:sp>
        <p:nvSpPr>
          <p:cNvPr id="6" name="Slide Number Placeholder 5"/>
          <p:cNvSpPr>
            <a:spLocks noGrp="1"/>
          </p:cNvSpPr>
          <p:nvPr>
            <p:ph type="sldNum" sz="quarter" idx="12"/>
          </p:nvPr>
        </p:nvSpPr>
        <p:spPr/>
        <p:txBody>
          <a:bodyPr/>
          <a:lstStyle/>
          <a:p>
            <a:fld id="{7402B711-A71A-452E-950A-8AB93037233C}" type="slidenum">
              <a:rPr lang="en-US" noProof="0" smtClean="0"/>
              <a:t>‹#›</a:t>
            </a:fld>
            <a:endParaRPr lang="en-US" noProof="0"/>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13" name="Picture Placeholder 4">
            <a:extLst>
              <a:ext uri="{FF2B5EF4-FFF2-40B4-BE49-F238E27FC236}">
                <a16:creationId xmlns:a16="http://schemas.microsoft.com/office/drawing/2014/main" id="{6E3038A7-E4E3-A6BE-E276-EE81A9874972}"/>
              </a:ext>
            </a:extLst>
          </p:cNvPr>
          <p:cNvSpPr>
            <a:spLocks noGrp="1"/>
          </p:cNvSpPr>
          <p:nvPr>
            <p:ph type="pic" sz="quarter" idx="13"/>
          </p:nvPr>
        </p:nvSpPr>
        <p:spPr>
          <a:xfrm>
            <a:off x="558801" y="0"/>
            <a:ext cx="2747433" cy="6858000"/>
          </a:xfrm>
        </p:spPr>
        <p:txBody>
          <a:bodyPr anchor="ctr" anchorCtr="1"/>
          <a:lstStyle>
            <a:lvl1pPr algn="ctr">
              <a:defRPr/>
            </a:lvl1pPr>
          </a:lstStyle>
          <a:p>
            <a:r>
              <a:rPr lang="en-US" noProof="0"/>
              <a:t>Click icon to add picture</a:t>
            </a:r>
          </a:p>
        </p:txBody>
      </p:sp>
      <p:sp>
        <p:nvSpPr>
          <p:cNvPr id="7" name="Title 1">
            <a:extLst>
              <a:ext uri="{FF2B5EF4-FFF2-40B4-BE49-F238E27FC236}">
                <a16:creationId xmlns:a16="http://schemas.microsoft.com/office/drawing/2014/main" id="{587F1FA6-ADA0-370F-9771-83A6FE7A120A}"/>
              </a:ext>
            </a:extLst>
          </p:cNvPr>
          <p:cNvSpPr>
            <a:spLocks noGrp="1"/>
          </p:cNvSpPr>
          <p:nvPr>
            <p:ph type="title"/>
          </p:nvPr>
        </p:nvSpPr>
        <p:spPr>
          <a:xfrm>
            <a:off x="3670299" y="385232"/>
            <a:ext cx="8163985" cy="960000"/>
          </a:xfrm>
        </p:spPr>
        <p:txBody>
          <a:bodyPr/>
          <a:lstStyle/>
          <a:p>
            <a:r>
              <a:rPr lang="en-US" noProof="0"/>
              <a:t>Click to edit Master title style</a:t>
            </a:r>
          </a:p>
        </p:txBody>
      </p:sp>
      <p:sp>
        <p:nvSpPr>
          <p:cNvPr id="8" name="Content Placeholder 2">
            <a:extLst>
              <a:ext uri="{FF2B5EF4-FFF2-40B4-BE49-F238E27FC236}">
                <a16:creationId xmlns:a16="http://schemas.microsoft.com/office/drawing/2014/main" id="{96D1DF91-A198-7FC3-5404-0F59A461FFAA}"/>
              </a:ext>
            </a:extLst>
          </p:cNvPr>
          <p:cNvSpPr>
            <a:spLocks noGrp="1"/>
          </p:cNvSpPr>
          <p:nvPr>
            <p:ph idx="1"/>
          </p:nvPr>
        </p:nvSpPr>
        <p:spPr>
          <a:xfrm>
            <a:off x="3670300" y="3246969"/>
            <a:ext cx="3902400" cy="3135425"/>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Content Placeholder 2">
            <a:extLst>
              <a:ext uri="{FF2B5EF4-FFF2-40B4-BE49-F238E27FC236}">
                <a16:creationId xmlns:a16="http://schemas.microsoft.com/office/drawing/2014/main" id="{48157F5A-04EA-CAB3-7298-F9A05118ACDC}"/>
              </a:ext>
            </a:extLst>
          </p:cNvPr>
          <p:cNvSpPr>
            <a:spLocks noGrp="1"/>
          </p:cNvSpPr>
          <p:nvPr>
            <p:ph idx="14"/>
          </p:nvPr>
        </p:nvSpPr>
        <p:spPr>
          <a:xfrm>
            <a:off x="7931884" y="3246969"/>
            <a:ext cx="3902400" cy="3135425"/>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6EFA793F-42AB-E441-B787-767405F1860D}"/>
              </a:ext>
            </a:extLst>
          </p:cNvPr>
          <p:cNvSpPr>
            <a:spLocks noGrp="1"/>
          </p:cNvSpPr>
          <p:nvPr>
            <p:ph idx="15"/>
          </p:nvPr>
        </p:nvSpPr>
        <p:spPr>
          <a:xfrm>
            <a:off x="3670298" y="2209800"/>
            <a:ext cx="8163985" cy="940312"/>
          </a:xfrm>
        </p:spPr>
        <p:txBody>
          <a:bodyPr/>
          <a:lstStyle>
            <a:lvl1pPr>
              <a:defRPr sz="18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Tree>
    <p:extLst>
      <p:ext uri="{BB962C8B-B14F-4D97-AF65-F5344CB8AC3E}">
        <p14:creationId xmlns:p14="http://schemas.microsoft.com/office/powerpoint/2010/main" val="1372565711"/>
      </p:ext>
    </p:extLst>
  </p:cSld>
  <p:clrMapOvr>
    <a:masterClrMapping/>
  </p:clrMapOvr>
  <p:extLst>
    <p:ext uri="{DCECCB84-F9BA-43D5-87BE-67443E8EF086}">
      <p15:sldGuideLst xmlns:p15="http://schemas.microsoft.com/office/powerpoint/2012/main">
        <p15:guide id="15" pos="3742">
          <p15:clr>
            <a:srgbClr val="A4A3A4"/>
          </p15:clr>
        </p15:guide>
        <p15:guide id="16" pos="3581">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columns text slide with 1/3 picture">
    <p:spTree>
      <p:nvGrpSpPr>
        <p:cNvPr id="1" name=""/>
        <p:cNvGrpSpPr/>
        <p:nvPr/>
      </p:nvGrpSpPr>
      <p:grpSpPr>
        <a:xfrm>
          <a:off x="0" y="0"/>
          <a:ext cx="0" cy="0"/>
          <a:chOff x="0" y="0"/>
          <a:chExt cx="0" cy="0"/>
        </a:xfrm>
      </p:grpSpPr>
      <p:sp>
        <p:nvSpPr>
          <p:cNvPr id="2" name="Title 1"/>
          <p:cNvSpPr>
            <a:spLocks noGrp="1"/>
          </p:cNvSpPr>
          <p:nvPr>
            <p:ph type="title"/>
          </p:nvPr>
        </p:nvSpPr>
        <p:spPr>
          <a:xfrm>
            <a:off x="835200" y="385232"/>
            <a:ext cx="7213600" cy="960000"/>
          </a:xfrm>
        </p:spPr>
        <p:txBody>
          <a:bodyPr/>
          <a:lstStyle/>
          <a:p>
            <a:r>
              <a:rPr lang="en-US" noProof="0"/>
              <a:t>Click to edit Master title style</a:t>
            </a:r>
          </a:p>
        </p:txBody>
      </p:sp>
      <p:sp>
        <p:nvSpPr>
          <p:cNvPr id="3" name="Content Placeholder 2"/>
          <p:cNvSpPr>
            <a:spLocks noGrp="1"/>
          </p:cNvSpPr>
          <p:nvPr>
            <p:ph idx="1"/>
          </p:nvPr>
        </p:nvSpPr>
        <p:spPr>
          <a:xfrm>
            <a:off x="835200" y="3234267"/>
            <a:ext cx="3422400" cy="3132040"/>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71B4382D-6520-084B-B5DF-8F224A4E046D}" type="datetime1">
              <a:rPr lang="en-US" smtClean="0"/>
              <a:t>11/15/2025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Content Placeholder 2">
            <a:extLst>
              <a:ext uri="{FF2B5EF4-FFF2-40B4-BE49-F238E27FC236}">
                <a16:creationId xmlns:a16="http://schemas.microsoft.com/office/drawing/2014/main" id="{76BA3CB5-4E0B-038A-EC8B-EF65795FDB6A}"/>
              </a:ext>
            </a:extLst>
          </p:cNvPr>
          <p:cNvSpPr>
            <a:spLocks noGrp="1"/>
          </p:cNvSpPr>
          <p:nvPr>
            <p:ph idx="13"/>
          </p:nvPr>
        </p:nvSpPr>
        <p:spPr>
          <a:xfrm>
            <a:off x="4622802" y="3234267"/>
            <a:ext cx="3420533" cy="3132040"/>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Content Placeholder 2">
            <a:extLst>
              <a:ext uri="{FF2B5EF4-FFF2-40B4-BE49-F238E27FC236}">
                <a16:creationId xmlns:a16="http://schemas.microsoft.com/office/drawing/2014/main" id="{F8A03253-F23B-759D-52D6-D0D372380F82}"/>
              </a:ext>
            </a:extLst>
          </p:cNvPr>
          <p:cNvSpPr>
            <a:spLocks noGrp="1"/>
          </p:cNvSpPr>
          <p:nvPr>
            <p:ph idx="15"/>
          </p:nvPr>
        </p:nvSpPr>
        <p:spPr>
          <a:xfrm>
            <a:off x="835200" y="2574112"/>
            <a:ext cx="3422400"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11" name="Content Placeholder 2">
            <a:extLst>
              <a:ext uri="{FF2B5EF4-FFF2-40B4-BE49-F238E27FC236}">
                <a16:creationId xmlns:a16="http://schemas.microsoft.com/office/drawing/2014/main" id="{E7EFCB67-D080-4319-E997-74C0A99A291D}"/>
              </a:ext>
            </a:extLst>
          </p:cNvPr>
          <p:cNvSpPr>
            <a:spLocks noGrp="1"/>
          </p:cNvSpPr>
          <p:nvPr>
            <p:ph idx="16"/>
          </p:nvPr>
        </p:nvSpPr>
        <p:spPr>
          <a:xfrm>
            <a:off x="4622802" y="2574112"/>
            <a:ext cx="3420533"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13" name="Picture Placeholder 4">
            <a:extLst>
              <a:ext uri="{FF2B5EF4-FFF2-40B4-BE49-F238E27FC236}">
                <a16:creationId xmlns:a16="http://schemas.microsoft.com/office/drawing/2014/main" id="{49F737FA-3821-ED26-DBFD-6A1006BD35FE}"/>
              </a:ext>
            </a:extLst>
          </p:cNvPr>
          <p:cNvSpPr>
            <a:spLocks noGrp="1"/>
          </p:cNvSpPr>
          <p:nvPr>
            <p:ph type="pic" sz="quarter" idx="17"/>
          </p:nvPr>
        </p:nvSpPr>
        <p:spPr>
          <a:xfrm>
            <a:off x="8413753" y="0"/>
            <a:ext cx="3778247" cy="6858000"/>
          </a:xfrm>
        </p:spPr>
        <p:txBody>
          <a:bodyPr anchor="ctr" anchorCtr="1"/>
          <a:lstStyle>
            <a:lvl1pPr algn="ctr">
              <a:defRPr/>
            </a:lvl1pPr>
          </a:lstStyle>
          <a:p>
            <a:r>
              <a:rPr lang="en-US" noProof="0"/>
              <a:t>Click icon to add picture</a:t>
            </a:r>
          </a:p>
        </p:txBody>
      </p:sp>
    </p:spTree>
    <p:extLst>
      <p:ext uri="{BB962C8B-B14F-4D97-AF65-F5344CB8AC3E}">
        <p14:creationId xmlns:p14="http://schemas.microsoft.com/office/powerpoint/2010/main" val="3570600216"/>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columns text slide with big picture">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08A6B156-3CFB-B5EC-C3DC-551B85E4678B}"/>
              </a:ext>
            </a:extLst>
          </p:cNvPr>
          <p:cNvSpPr>
            <a:spLocks noGrp="1"/>
          </p:cNvSpPr>
          <p:nvPr>
            <p:ph type="pic" sz="quarter" idx="18"/>
          </p:nvPr>
        </p:nvSpPr>
        <p:spPr>
          <a:xfrm>
            <a:off x="1" y="1"/>
            <a:ext cx="12191999" cy="4288367"/>
          </a:xfrm>
        </p:spPr>
        <p:txBody>
          <a:bodyPr anchor="ctr" anchorCtr="1"/>
          <a:lstStyle>
            <a:lvl1pPr algn="ctr">
              <a:defRPr/>
            </a:lvl1pPr>
          </a:lstStyle>
          <a:p>
            <a:r>
              <a:rPr lang="en-US" noProof="0"/>
              <a:t>Click icon to add picture</a:t>
            </a:r>
          </a:p>
        </p:txBody>
      </p:sp>
      <p:sp>
        <p:nvSpPr>
          <p:cNvPr id="3" name="Content Placeholder 2"/>
          <p:cNvSpPr>
            <a:spLocks noGrp="1"/>
          </p:cNvSpPr>
          <p:nvPr>
            <p:ph idx="1"/>
          </p:nvPr>
        </p:nvSpPr>
        <p:spPr>
          <a:xfrm>
            <a:off x="836081" y="5174989"/>
            <a:ext cx="3422400" cy="1200412"/>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sp>
        <p:nvSpPr>
          <p:cNvPr id="7" name="Content Placeholder 2">
            <a:extLst>
              <a:ext uri="{FF2B5EF4-FFF2-40B4-BE49-F238E27FC236}">
                <a16:creationId xmlns:a16="http://schemas.microsoft.com/office/drawing/2014/main" id="{76BA3CB5-4E0B-038A-EC8B-EF65795FDB6A}"/>
              </a:ext>
            </a:extLst>
          </p:cNvPr>
          <p:cNvSpPr>
            <a:spLocks noGrp="1"/>
          </p:cNvSpPr>
          <p:nvPr>
            <p:ph idx="13"/>
          </p:nvPr>
        </p:nvSpPr>
        <p:spPr>
          <a:xfrm>
            <a:off x="4622802" y="5174989"/>
            <a:ext cx="3420533" cy="1200412"/>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p:txBody>
      </p:sp>
      <p:sp>
        <p:nvSpPr>
          <p:cNvPr id="8" name="Content Placeholder 2">
            <a:extLst>
              <a:ext uri="{FF2B5EF4-FFF2-40B4-BE49-F238E27FC236}">
                <a16:creationId xmlns:a16="http://schemas.microsoft.com/office/drawing/2014/main" id="{D39ECE93-E124-14D6-E1B3-D291AC837964}"/>
              </a:ext>
            </a:extLst>
          </p:cNvPr>
          <p:cNvSpPr>
            <a:spLocks noGrp="1"/>
          </p:cNvSpPr>
          <p:nvPr>
            <p:ph idx="14"/>
          </p:nvPr>
        </p:nvSpPr>
        <p:spPr>
          <a:xfrm>
            <a:off x="8413751" y="5174989"/>
            <a:ext cx="3420535" cy="1200412"/>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p:txBody>
      </p:sp>
      <p:sp>
        <p:nvSpPr>
          <p:cNvPr id="9" name="Content Placeholder 2">
            <a:extLst>
              <a:ext uri="{FF2B5EF4-FFF2-40B4-BE49-F238E27FC236}">
                <a16:creationId xmlns:a16="http://schemas.microsoft.com/office/drawing/2014/main" id="{F8A03253-F23B-759D-52D6-D0D372380F82}"/>
              </a:ext>
            </a:extLst>
          </p:cNvPr>
          <p:cNvSpPr>
            <a:spLocks noGrp="1"/>
          </p:cNvSpPr>
          <p:nvPr>
            <p:ph idx="15"/>
          </p:nvPr>
        </p:nvSpPr>
        <p:spPr>
          <a:xfrm>
            <a:off x="836081" y="4576234"/>
            <a:ext cx="3422400" cy="598756"/>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11" name="Content Placeholder 2">
            <a:extLst>
              <a:ext uri="{FF2B5EF4-FFF2-40B4-BE49-F238E27FC236}">
                <a16:creationId xmlns:a16="http://schemas.microsoft.com/office/drawing/2014/main" id="{E7EFCB67-D080-4319-E997-74C0A99A291D}"/>
              </a:ext>
            </a:extLst>
          </p:cNvPr>
          <p:cNvSpPr>
            <a:spLocks noGrp="1"/>
          </p:cNvSpPr>
          <p:nvPr>
            <p:ph idx="16"/>
          </p:nvPr>
        </p:nvSpPr>
        <p:spPr>
          <a:xfrm>
            <a:off x="4622802" y="4576233"/>
            <a:ext cx="3420533"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12" name="Content Placeholder 2">
            <a:extLst>
              <a:ext uri="{FF2B5EF4-FFF2-40B4-BE49-F238E27FC236}">
                <a16:creationId xmlns:a16="http://schemas.microsoft.com/office/drawing/2014/main" id="{4BBAD459-7E18-A13F-67D6-D1EA73D281BB}"/>
              </a:ext>
            </a:extLst>
          </p:cNvPr>
          <p:cNvSpPr>
            <a:spLocks noGrp="1"/>
          </p:cNvSpPr>
          <p:nvPr>
            <p:ph idx="17"/>
          </p:nvPr>
        </p:nvSpPr>
        <p:spPr>
          <a:xfrm>
            <a:off x="8413751" y="4576233"/>
            <a:ext cx="3420535"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2" name="Date Placeholder 1">
            <a:extLst>
              <a:ext uri="{FF2B5EF4-FFF2-40B4-BE49-F238E27FC236}">
                <a16:creationId xmlns:a16="http://schemas.microsoft.com/office/drawing/2014/main" id="{F908945C-B23E-6D60-F62C-5583C6BD82A9}"/>
              </a:ext>
            </a:extLst>
          </p:cNvPr>
          <p:cNvSpPr>
            <a:spLocks noGrp="1"/>
          </p:cNvSpPr>
          <p:nvPr>
            <p:ph type="dt" sz="half" idx="19"/>
          </p:nvPr>
        </p:nvSpPr>
        <p:spPr/>
        <p:txBody>
          <a:bodyPr/>
          <a:lstStyle/>
          <a:p>
            <a:fld id="{32BBAC6D-CB15-4C4D-BFCC-B3BEA8624F2F}" type="datetime1">
              <a:rPr lang="en-US" smtClean="0"/>
              <a:t>11/15/2025</a:t>
            </a:fld>
            <a:endParaRPr lang="en-US"/>
          </a:p>
        </p:txBody>
      </p:sp>
      <p:sp>
        <p:nvSpPr>
          <p:cNvPr id="15" name="Footer Placeholder 4">
            <a:extLst>
              <a:ext uri="{FF2B5EF4-FFF2-40B4-BE49-F238E27FC236}">
                <a16:creationId xmlns:a16="http://schemas.microsoft.com/office/drawing/2014/main" id="{0C5F13F3-79FC-182F-372C-23F34745839E}"/>
              </a:ext>
            </a:extLst>
          </p:cNvPr>
          <p:cNvSpPr>
            <a:spLocks noGrp="1"/>
          </p:cNvSpPr>
          <p:nvPr>
            <p:ph type="ftr" sz="quarter" idx="3"/>
          </p:nvPr>
        </p:nvSpPr>
        <p:spPr>
          <a:xfrm rot="-5400000">
            <a:off x="-323674" y="4854539"/>
            <a:ext cx="1276345" cy="144000"/>
          </a:xfrm>
          <a:prstGeom prst="rect">
            <a:avLst/>
          </a:prstGeom>
        </p:spPr>
        <p:txBody>
          <a:bodyPr vert="horz" lIns="0" tIns="0" rIns="0" bIns="0" rtlCol="0" anchor="t" anchorCtr="0">
            <a:noAutofit/>
          </a:bodyPr>
          <a:lstStyle>
            <a:lvl1pPr algn="l">
              <a:lnSpc>
                <a:spcPct val="100000"/>
              </a:lnSpc>
              <a:spcBef>
                <a:spcPts val="0"/>
              </a:spcBef>
              <a:defRPr sz="800" b="0">
                <a:solidFill>
                  <a:schemeClr val="tx1"/>
                </a:solidFill>
                <a:latin typeface="Arial" panose="020B0604020202020204" pitchFamily="34" charset="0"/>
                <a:cs typeface="Arial" panose="020B0604020202020204" pitchFamily="34" charset="0"/>
              </a:defRPr>
            </a:lvl1pPr>
          </a:lstStyle>
          <a:p>
            <a:r>
              <a:rPr lang="en-US"/>
              <a:t>Confidential</a:t>
            </a:r>
          </a:p>
        </p:txBody>
      </p:sp>
    </p:spTree>
    <p:extLst>
      <p:ext uri="{BB962C8B-B14F-4D97-AF65-F5344CB8AC3E}">
        <p14:creationId xmlns:p14="http://schemas.microsoft.com/office/powerpoint/2010/main" val="491531187"/>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columns text slide 14pt/11pt">
    <p:spTree>
      <p:nvGrpSpPr>
        <p:cNvPr id="1" name=""/>
        <p:cNvGrpSpPr/>
        <p:nvPr/>
      </p:nvGrpSpPr>
      <p:grpSpPr>
        <a:xfrm>
          <a:off x="0" y="0"/>
          <a:ext cx="0" cy="0"/>
          <a:chOff x="0" y="0"/>
          <a:chExt cx="0" cy="0"/>
        </a:xfrm>
      </p:grpSpPr>
      <p:sp>
        <p:nvSpPr>
          <p:cNvPr id="2" name="Title 1"/>
          <p:cNvSpPr>
            <a:spLocks noGrp="1"/>
          </p:cNvSpPr>
          <p:nvPr>
            <p:ph type="title"/>
          </p:nvPr>
        </p:nvSpPr>
        <p:spPr>
          <a:xfrm>
            <a:off x="836085" y="385232"/>
            <a:ext cx="11000316" cy="960000"/>
          </a:xfrm>
        </p:spPr>
        <p:txBody>
          <a:bodyPr/>
          <a:lstStyle/>
          <a:p>
            <a:r>
              <a:rPr lang="en-US" noProof="0"/>
              <a:t>Click to edit Master title style</a:t>
            </a:r>
          </a:p>
        </p:txBody>
      </p:sp>
      <p:sp>
        <p:nvSpPr>
          <p:cNvPr id="3" name="Content Placeholder 2"/>
          <p:cNvSpPr>
            <a:spLocks noGrp="1"/>
          </p:cNvSpPr>
          <p:nvPr>
            <p:ph idx="1"/>
          </p:nvPr>
        </p:nvSpPr>
        <p:spPr>
          <a:xfrm>
            <a:off x="836085" y="2216491"/>
            <a:ext cx="3416300" cy="4148628"/>
          </a:xfrm>
        </p:spPr>
        <p:txBody>
          <a:bodyPr/>
          <a:lstStyle>
            <a:lvl1pPr>
              <a:defRPr sz="1867">
                <a:solidFill>
                  <a:schemeClr val="tx1"/>
                </a:solidFill>
              </a:defRPr>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p:txBody>
      </p:sp>
      <p:sp>
        <p:nvSpPr>
          <p:cNvPr id="4" name="Date Placeholder 3"/>
          <p:cNvSpPr>
            <a:spLocks noGrp="1"/>
          </p:cNvSpPr>
          <p:nvPr>
            <p:ph type="dt" sz="half" idx="10"/>
          </p:nvPr>
        </p:nvSpPr>
        <p:spPr/>
        <p:txBody>
          <a:bodyPr/>
          <a:lstStyle/>
          <a:p>
            <a:fld id="{C4A53DF6-8260-454F-9C2E-7B67378ECFF4}" type="datetime1">
              <a:rPr lang="en-US" smtClean="0"/>
              <a:t>11/15/2025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Content Placeholder 2">
            <a:extLst>
              <a:ext uri="{FF2B5EF4-FFF2-40B4-BE49-F238E27FC236}">
                <a16:creationId xmlns:a16="http://schemas.microsoft.com/office/drawing/2014/main" id="{76BA3CB5-4E0B-038A-EC8B-EF65795FDB6A}"/>
              </a:ext>
            </a:extLst>
          </p:cNvPr>
          <p:cNvSpPr>
            <a:spLocks noGrp="1"/>
          </p:cNvSpPr>
          <p:nvPr>
            <p:ph idx="13"/>
          </p:nvPr>
        </p:nvSpPr>
        <p:spPr>
          <a:xfrm>
            <a:off x="4622801" y="2197101"/>
            <a:ext cx="7213599" cy="4185292"/>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86607228"/>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columns text slide with 1/3 text highligh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477778A-6302-0949-5FE4-F95753DA7409}"/>
              </a:ext>
            </a:extLst>
          </p:cNvPr>
          <p:cNvSpPr/>
          <p:nvPr userDrawn="1"/>
        </p:nvSpPr>
        <p:spPr>
          <a:xfrm>
            <a:off x="8411634" y="0"/>
            <a:ext cx="37803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6085" y="385233"/>
            <a:ext cx="7203015" cy="1396344"/>
          </a:xfrm>
        </p:spPr>
        <p:txBody>
          <a:bodyPr/>
          <a:lstStyle/>
          <a:p>
            <a:r>
              <a:rPr lang="en-US" noProof="0"/>
              <a:t>Click to edit Master title style</a:t>
            </a:r>
          </a:p>
        </p:txBody>
      </p:sp>
      <p:sp>
        <p:nvSpPr>
          <p:cNvPr id="3" name="Content Placeholder 2"/>
          <p:cNvSpPr>
            <a:spLocks noGrp="1"/>
          </p:cNvSpPr>
          <p:nvPr>
            <p:ph idx="1"/>
          </p:nvPr>
        </p:nvSpPr>
        <p:spPr>
          <a:xfrm>
            <a:off x="836083" y="3236384"/>
            <a:ext cx="3416300" cy="3139016"/>
          </a:xfrm>
        </p:spPr>
        <p:txBody>
          <a:bodyPr/>
          <a:lstStyle>
            <a:lvl1pPr>
              <a:defRPr sz="1467">
                <a:solidFill>
                  <a:schemeClr val="tx2"/>
                </a:solidFill>
              </a:defRPr>
            </a:lvl1pPr>
            <a:lvl2pPr marL="153596" indent="-153596">
              <a:defRPr sz="1467">
                <a:solidFill>
                  <a:schemeClr val="tx2"/>
                </a:solidFill>
              </a:defRPr>
            </a:lvl2pPr>
            <a:lvl3pPr marL="307192" indent="-153596">
              <a:defRPr sz="1467">
                <a:solidFill>
                  <a:schemeClr val="tx2"/>
                </a:solidFill>
              </a:defRPr>
            </a:lvl3pPr>
            <a:lvl4pPr marL="460788" indent="-153596">
              <a:defRPr sz="1467">
                <a:solidFill>
                  <a:schemeClr val="tx2"/>
                </a:solidFill>
              </a:defRPr>
            </a:lvl4pPr>
            <a:lvl5pPr marL="614385" indent="-153596">
              <a:defRPr sz="1467">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5D17E67E-BF82-424A-9803-54EFB912AF65}" type="datetime1">
              <a:rPr lang="en-US" smtClean="0"/>
              <a:t>11/15/2025</a:t>
            </a:fld>
            <a:endParaRPr lang="en-US"/>
          </a:p>
        </p:txBody>
      </p:sp>
      <p:sp>
        <p:nvSpPr>
          <p:cNvPr id="5" name="Footer Placeholder 4"/>
          <p:cNvSpPr>
            <a:spLocks noGrp="1"/>
          </p:cNvSpPr>
          <p:nvPr>
            <p:ph type="ftr" sz="quarter" idx="11"/>
          </p:nvPr>
        </p:nvSpPr>
        <p:spPr>
          <a:xfrm rot="-5400000">
            <a:off x="-850724" y="4327489"/>
            <a:ext cx="2330445" cy="144000"/>
          </a:xfrm>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24" name="Content Placeholder 2">
            <a:extLst>
              <a:ext uri="{FF2B5EF4-FFF2-40B4-BE49-F238E27FC236}">
                <a16:creationId xmlns:a16="http://schemas.microsoft.com/office/drawing/2014/main" id="{04953A92-4F1A-9C5D-0A0A-8E7E2F985E6A}"/>
              </a:ext>
            </a:extLst>
          </p:cNvPr>
          <p:cNvSpPr>
            <a:spLocks noGrp="1"/>
          </p:cNvSpPr>
          <p:nvPr>
            <p:ph idx="14"/>
          </p:nvPr>
        </p:nvSpPr>
        <p:spPr bwMode="white">
          <a:xfrm>
            <a:off x="8727017" y="2199217"/>
            <a:ext cx="3100915" cy="4176184"/>
          </a:xfrm>
        </p:spPr>
        <p:txBody>
          <a:bodyPr/>
          <a:lstStyle>
            <a:lvl1pPr>
              <a:defRPr sz="2400">
                <a:solidFill>
                  <a:schemeClr val="accent2"/>
                </a:solidFill>
              </a:defRPr>
            </a:lvl1pPr>
            <a:lvl2pPr marL="0" indent="0">
              <a:spcBef>
                <a:spcPts val="1600"/>
              </a:spcBef>
              <a:buNone/>
              <a:defRPr sz="2400">
                <a:solidFill>
                  <a:schemeClr val="tx2"/>
                </a:solidFill>
              </a:defRPr>
            </a:lvl2pPr>
            <a:lvl3pPr marL="307192" indent="-153596">
              <a:defRPr sz="1467"/>
            </a:lvl3pPr>
            <a:lvl4pPr marL="460788" indent="-153596">
              <a:defRPr sz="1467"/>
            </a:lvl4pPr>
            <a:lvl5pPr marL="614385" indent="-153596">
              <a:defRPr sz="1467"/>
            </a:lvl5pPr>
          </a:lstStyle>
          <a:p>
            <a:pPr lvl="0"/>
            <a:r>
              <a:rPr lang="en-US" noProof="0"/>
              <a:t>Click to edit Master text styles</a:t>
            </a:r>
          </a:p>
        </p:txBody>
      </p:sp>
      <p:sp>
        <p:nvSpPr>
          <p:cNvPr id="25" name="Content Placeholder 2">
            <a:extLst>
              <a:ext uri="{FF2B5EF4-FFF2-40B4-BE49-F238E27FC236}">
                <a16:creationId xmlns:a16="http://schemas.microsoft.com/office/drawing/2014/main" id="{E3231A5E-CB55-3DE0-6B31-34184F776871}"/>
              </a:ext>
            </a:extLst>
          </p:cNvPr>
          <p:cNvSpPr>
            <a:spLocks noGrp="1"/>
          </p:cNvSpPr>
          <p:nvPr>
            <p:ph idx="15"/>
          </p:nvPr>
        </p:nvSpPr>
        <p:spPr>
          <a:xfrm>
            <a:off x="835201" y="2199217"/>
            <a:ext cx="7212367" cy="797120"/>
          </a:xfrm>
        </p:spPr>
        <p:txBody>
          <a:bodyPr/>
          <a:lstStyle>
            <a:lvl1pPr>
              <a:defRPr sz="1467" b="1">
                <a:solidFill>
                  <a:schemeClr val="tx1"/>
                </a:solidFill>
                <a:latin typeface="+mn-lt"/>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7" name="Content Placeholder 2">
            <a:extLst>
              <a:ext uri="{FF2B5EF4-FFF2-40B4-BE49-F238E27FC236}">
                <a16:creationId xmlns:a16="http://schemas.microsoft.com/office/drawing/2014/main" id="{9047600B-8851-AE98-BB0C-E81BB2CCFC59}"/>
              </a:ext>
            </a:extLst>
          </p:cNvPr>
          <p:cNvSpPr>
            <a:spLocks noGrp="1"/>
          </p:cNvSpPr>
          <p:nvPr>
            <p:ph idx="16"/>
          </p:nvPr>
        </p:nvSpPr>
        <p:spPr>
          <a:xfrm>
            <a:off x="4618567" y="3236384"/>
            <a:ext cx="3429000" cy="3139016"/>
          </a:xfrm>
        </p:spPr>
        <p:txBody>
          <a:bodyPr/>
          <a:lstStyle>
            <a:lvl1pPr>
              <a:defRPr sz="1467">
                <a:solidFill>
                  <a:schemeClr val="tx2"/>
                </a:solidFill>
              </a:defRPr>
            </a:lvl1pPr>
            <a:lvl2pPr marL="153596" indent="-153596">
              <a:defRPr sz="1467">
                <a:solidFill>
                  <a:schemeClr val="tx2"/>
                </a:solidFill>
              </a:defRPr>
            </a:lvl2pPr>
            <a:lvl3pPr marL="307192" indent="-153596">
              <a:defRPr sz="1467">
                <a:solidFill>
                  <a:schemeClr val="tx2"/>
                </a:solidFill>
              </a:defRPr>
            </a:lvl3pPr>
            <a:lvl4pPr marL="460788" indent="-153596">
              <a:defRPr sz="1467">
                <a:solidFill>
                  <a:schemeClr val="tx2"/>
                </a:solidFill>
              </a:defRPr>
            </a:lvl4pPr>
            <a:lvl5pPr marL="614385" indent="-153596">
              <a:defRPr sz="1467">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15327872"/>
      </p:ext>
    </p:extLst>
  </p:cSld>
  <p:clrMapOvr>
    <a:masterClrMapping/>
  </p:clrMapOvr>
  <p:extLst>
    <p:ext uri="{DCECCB84-F9BA-43D5-87BE-67443E8EF086}">
      <p15:sldGuideLst xmlns:p15="http://schemas.microsoft.com/office/powerpoint/2012/main">
        <p15:guide id="14" pos="4123">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mpty slide 12 columns">
    <p:spTree>
      <p:nvGrpSpPr>
        <p:cNvPr id="1" name=""/>
        <p:cNvGrpSpPr/>
        <p:nvPr/>
      </p:nvGrpSpPr>
      <p:grpSpPr>
        <a:xfrm>
          <a:off x="0" y="0"/>
          <a:ext cx="0" cy="0"/>
          <a:chOff x="0" y="0"/>
          <a:chExt cx="0" cy="0"/>
        </a:xfrm>
      </p:grpSpPr>
      <p:sp>
        <p:nvSpPr>
          <p:cNvPr id="2" name="Title 1"/>
          <p:cNvSpPr>
            <a:spLocks noGrp="1"/>
          </p:cNvSpPr>
          <p:nvPr>
            <p:ph type="title"/>
          </p:nvPr>
        </p:nvSpPr>
        <p:spPr>
          <a:xfrm>
            <a:off x="836083" y="385234"/>
            <a:ext cx="11000316" cy="960967"/>
          </a:xfrm>
        </p:spPr>
        <p:txBody>
          <a:bodyPr/>
          <a:lstStyle/>
          <a:p>
            <a:r>
              <a:rPr lang="en-US" noProof="0"/>
              <a:t>Click to edit Master title style</a:t>
            </a:r>
          </a:p>
        </p:txBody>
      </p:sp>
      <p:sp>
        <p:nvSpPr>
          <p:cNvPr id="4" name="Date Placeholder 3"/>
          <p:cNvSpPr>
            <a:spLocks noGrp="1"/>
          </p:cNvSpPr>
          <p:nvPr>
            <p:ph type="dt" sz="half" idx="10"/>
          </p:nvPr>
        </p:nvSpPr>
        <p:spPr/>
        <p:txBody>
          <a:bodyPr/>
          <a:lstStyle/>
          <a:p>
            <a:fld id="{D75B550F-C561-934E-B50F-1E3C8AF8454D}" type="datetime1">
              <a:rPr lang="en-US" smtClean="0"/>
              <a:t>11/15/2025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Tree>
    <p:extLst>
      <p:ext uri="{BB962C8B-B14F-4D97-AF65-F5344CB8AC3E}">
        <p14:creationId xmlns:p14="http://schemas.microsoft.com/office/powerpoint/2010/main" val="410213284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pic>
        <p:nvPicPr>
          <p:cNvPr id="7" name="Picture 6" descr="A blurry image of a colorful background&#10;&#10;AI-generated content may be incorrect.">
            <a:extLst>
              <a:ext uri="{FF2B5EF4-FFF2-40B4-BE49-F238E27FC236}">
                <a16:creationId xmlns:a16="http://schemas.microsoft.com/office/drawing/2014/main" id="{D2B6A932-DEB3-44F2-95F4-CFDC42FEAB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6083" y="2450553"/>
            <a:ext cx="11000316" cy="906815"/>
          </a:xfrm>
        </p:spPr>
        <p:txBody>
          <a:bodyPr/>
          <a:lstStyle>
            <a:lvl1pPr>
              <a:defRPr sz="4267">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CF56DC64-EE53-A445-A159-51AACA98E314}" type="datetime1">
              <a:rPr lang="en-US" smtClean="0"/>
              <a:t>11/15/2025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rot="-5400000">
            <a:off x="-113235" y="827963"/>
            <a:ext cx="811267" cy="115200"/>
          </a:xfrm>
          <a:prstGeom prst="rect">
            <a:avLst/>
          </a:prstGeom>
        </p:spPr>
      </p:pic>
    </p:spTree>
    <p:extLst>
      <p:ext uri="{BB962C8B-B14F-4D97-AF65-F5344CB8AC3E}">
        <p14:creationId xmlns:p14="http://schemas.microsoft.com/office/powerpoint/2010/main" val="2444862003"/>
      </p:ext>
    </p:extLst>
  </p:cSld>
  <p:clrMapOvr>
    <a:masterClrMapping/>
  </p:clrMapOvr>
  <p:extLst>
    <p:ext uri="{DCECCB84-F9BA-43D5-87BE-67443E8EF086}">
      <p15:sldGuideLst xmlns:p15="http://schemas.microsoft.com/office/powerpoint/2012/main">
        <p15:guide id="7" orient="horz" pos="1157">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slide with picture right            ">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CD2E7F-4CEE-BBAD-AF97-2389B4F590F0}"/>
              </a:ext>
            </a:extLst>
          </p:cNvPr>
          <p:cNvSpPr/>
          <p:nvPr userDrawn="1"/>
        </p:nvSpPr>
        <p:spPr>
          <a:xfrm>
            <a:off x="8411634" y="0"/>
            <a:ext cx="37803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6084" y="2450552"/>
            <a:ext cx="7207251" cy="2192685"/>
          </a:xfrm>
        </p:spPr>
        <p:txBody>
          <a:bodyPr/>
          <a:lstStyle>
            <a:lvl1pPr>
              <a:defRPr sz="4267">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D8C4AB22-0FFC-F443-B0FC-661DCCF24A01}" type="datetime1">
              <a:rPr lang="en-US" smtClean="0"/>
              <a:t>11/15/2025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
        <p:nvSpPr>
          <p:cNvPr id="9" name="Picture Placeholder 4">
            <a:extLst>
              <a:ext uri="{FF2B5EF4-FFF2-40B4-BE49-F238E27FC236}">
                <a16:creationId xmlns:a16="http://schemas.microsoft.com/office/drawing/2014/main" id="{459D50D3-B26A-1071-9DCD-04E617CD92B3}"/>
              </a:ext>
            </a:extLst>
          </p:cNvPr>
          <p:cNvSpPr>
            <a:spLocks noGrp="1"/>
          </p:cNvSpPr>
          <p:nvPr>
            <p:ph type="pic" sz="quarter" idx="13"/>
          </p:nvPr>
        </p:nvSpPr>
        <p:spPr>
          <a:xfrm>
            <a:off x="8411634" y="0"/>
            <a:ext cx="3780367" cy="6858000"/>
          </a:xfrm>
        </p:spPr>
        <p:txBody>
          <a:bodyPr anchor="ctr" anchorCtr="1"/>
          <a:lstStyle>
            <a:lvl1pPr algn="ctr">
              <a:defRPr/>
            </a:lvl1pPr>
          </a:lstStyle>
          <a:p>
            <a:r>
              <a:rPr lang="en-US" noProof="0"/>
              <a:t>Click icon to add picture</a:t>
            </a:r>
          </a:p>
        </p:txBody>
      </p:sp>
    </p:spTree>
    <p:extLst>
      <p:ext uri="{BB962C8B-B14F-4D97-AF65-F5344CB8AC3E}">
        <p14:creationId xmlns:p14="http://schemas.microsoft.com/office/powerpoint/2010/main" val="2543565056"/>
      </p:ext>
    </p:extLst>
  </p:cSld>
  <p:clrMapOvr>
    <a:masterClrMapping/>
  </p:clrMapOvr>
  <p:extLst>
    <p:ext uri="{DCECCB84-F9BA-43D5-87BE-67443E8EF086}">
      <p15:sldGuideLst xmlns:p15="http://schemas.microsoft.com/office/powerpoint/2012/main">
        <p15:guide id="7" orient="horz" pos="1157">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grpSp>
        <p:nvGrpSpPr>
          <p:cNvPr id="6" name="Grid">
            <a:extLst>
              <a:ext uri="{FF2B5EF4-FFF2-40B4-BE49-F238E27FC236}">
                <a16:creationId xmlns:a16="http://schemas.microsoft.com/office/drawing/2014/main" id="{F9CB5515-3A6C-1951-DEA9-4C444D71620D}"/>
              </a:ext>
            </a:extLst>
          </p:cNvPr>
          <p:cNvGrpSpPr/>
          <p:nvPr userDrawn="1"/>
        </p:nvGrpSpPr>
        <p:grpSpPr>
          <a:xfrm>
            <a:off x="-297264" y="-309033"/>
            <a:ext cx="12786528" cy="7493349"/>
            <a:chOff x="-222948" y="-231775"/>
            <a:chExt cx="9589896" cy="5620012"/>
          </a:xfrm>
        </p:grpSpPr>
        <p:cxnSp>
          <p:nvCxnSpPr>
            <p:cNvPr id="7" name="Gerade Verbindung 46">
              <a:extLst>
                <a:ext uri="{FF2B5EF4-FFF2-40B4-BE49-F238E27FC236}">
                  <a16:creationId xmlns:a16="http://schemas.microsoft.com/office/drawing/2014/main" id="{A2D431BA-4129-E921-9C67-ACC37BB6A9DA}"/>
                </a:ext>
              </a:extLst>
            </p:cNvPr>
            <p:cNvCxnSpPr/>
            <p:nvPr userDrawn="1"/>
          </p:nvCxnSpPr>
          <p:spPr>
            <a:xfrm rot="5400000">
              <a:off x="9299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26">
              <a:extLst>
                <a:ext uri="{FF2B5EF4-FFF2-40B4-BE49-F238E27FC236}">
                  <a16:creationId xmlns:a16="http://schemas.microsoft.com/office/drawing/2014/main" id="{7F1E5E5A-DB97-D27C-3525-2701C43786F5}"/>
                </a:ext>
              </a:extLst>
            </p:cNvPr>
            <p:cNvCxnSpPr/>
            <p:nvPr userDrawn="1"/>
          </p:nvCxnSpPr>
          <p:spPr>
            <a:xfrm rot="5400000">
              <a:off x="-155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34">
              <a:extLst>
                <a:ext uri="{FF2B5EF4-FFF2-40B4-BE49-F238E27FC236}">
                  <a16:creationId xmlns:a16="http://schemas.microsoft.com/office/drawing/2014/main" id="{64298E99-9383-D95D-54EE-DE725EEA79FA}"/>
                </a:ext>
              </a:extLst>
            </p:cNvPr>
            <p:cNvCxnSpPr/>
            <p:nvPr userDrawn="1"/>
          </p:nvCxnSpPr>
          <p:spPr>
            <a:xfrm>
              <a:off x="484632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35">
              <a:extLst>
                <a:ext uri="{FF2B5EF4-FFF2-40B4-BE49-F238E27FC236}">
                  <a16:creationId xmlns:a16="http://schemas.microsoft.com/office/drawing/2014/main" id="{3F24E5BD-4A32-3D5B-DEAF-BEC91A6B3FEB}"/>
                </a:ext>
              </a:extLst>
            </p:cNvPr>
            <p:cNvCxnSpPr>
              <a:cxnSpLocks/>
            </p:cNvCxnSpPr>
            <p:nvPr userDrawn="1"/>
          </p:nvCxnSpPr>
          <p:spPr>
            <a:xfrm>
              <a:off x="8869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33">
              <a:extLst>
                <a:ext uri="{FF2B5EF4-FFF2-40B4-BE49-F238E27FC236}">
                  <a16:creationId xmlns:a16="http://schemas.microsoft.com/office/drawing/2014/main" id="{AD8EFDE3-2D2F-C457-80A9-DFD88595BCD6}"/>
                </a:ext>
              </a:extLst>
            </p:cNvPr>
            <p:cNvCxnSpPr/>
            <p:nvPr userDrawn="1"/>
          </p:nvCxnSpPr>
          <p:spPr>
            <a:xfrm>
              <a:off x="8229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9F7EDCDD-84A6-011A-38CF-F67F4CF35E07}"/>
                </a:ext>
              </a:extLst>
            </p:cNvPr>
            <p:cNvCxnSpPr>
              <a:cxnSpLocks/>
            </p:cNvCxnSpPr>
            <p:nvPr userDrawn="1"/>
          </p:nvCxnSpPr>
          <p:spPr>
            <a:xfrm>
              <a:off x="54864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3">
              <a:extLst>
                <a:ext uri="{FF2B5EF4-FFF2-40B4-BE49-F238E27FC236}">
                  <a16:creationId xmlns:a16="http://schemas.microsoft.com/office/drawing/2014/main" id="{C8572692-9427-C824-F35B-0EA2CC87CC4F}"/>
                </a:ext>
              </a:extLst>
            </p:cNvPr>
            <p:cNvCxnSpPr/>
            <p:nvPr userDrawn="1"/>
          </p:nvCxnSpPr>
          <p:spPr>
            <a:xfrm>
              <a:off x="36118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3">
              <a:extLst>
                <a:ext uri="{FF2B5EF4-FFF2-40B4-BE49-F238E27FC236}">
                  <a16:creationId xmlns:a16="http://schemas.microsoft.com/office/drawing/2014/main" id="{BCA3720C-4882-9D53-E3D1-71F89F0771B7}"/>
                </a:ext>
              </a:extLst>
            </p:cNvPr>
            <p:cNvCxnSpPr/>
            <p:nvPr userDrawn="1"/>
          </p:nvCxnSpPr>
          <p:spPr>
            <a:xfrm>
              <a:off x="33375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3">
              <a:extLst>
                <a:ext uri="{FF2B5EF4-FFF2-40B4-BE49-F238E27FC236}">
                  <a16:creationId xmlns:a16="http://schemas.microsoft.com/office/drawing/2014/main" id="{EA444451-65B7-9A45-1666-95670A8208DC}"/>
                </a:ext>
              </a:extLst>
            </p:cNvPr>
            <p:cNvCxnSpPr/>
            <p:nvPr userDrawn="1"/>
          </p:nvCxnSpPr>
          <p:spPr>
            <a:xfrm>
              <a:off x="2240280" y="-208906"/>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33">
              <a:extLst>
                <a:ext uri="{FF2B5EF4-FFF2-40B4-BE49-F238E27FC236}">
                  <a16:creationId xmlns:a16="http://schemas.microsoft.com/office/drawing/2014/main" id="{43EA5202-8AA9-8972-8B4A-C91D61F7A899}"/>
                </a:ext>
              </a:extLst>
            </p:cNvPr>
            <p:cNvCxnSpPr/>
            <p:nvPr userDrawn="1"/>
          </p:nvCxnSpPr>
          <p:spPr>
            <a:xfrm>
              <a:off x="1965960" y="-21208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3">
              <a:extLst>
                <a:ext uri="{FF2B5EF4-FFF2-40B4-BE49-F238E27FC236}">
                  <a16:creationId xmlns:a16="http://schemas.microsoft.com/office/drawing/2014/main" id="{ADB91BCD-015D-93CD-218C-B57725586730}"/>
                </a:ext>
              </a:extLst>
            </p:cNvPr>
            <p:cNvCxnSpPr/>
            <p:nvPr userDrawn="1"/>
          </p:nvCxnSpPr>
          <p:spPr>
            <a:xfrm>
              <a:off x="49834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3">
              <a:extLst>
                <a:ext uri="{FF2B5EF4-FFF2-40B4-BE49-F238E27FC236}">
                  <a16:creationId xmlns:a16="http://schemas.microsoft.com/office/drawing/2014/main" id="{0773E898-B682-8C98-C3E7-5399C37EE748}"/>
                </a:ext>
              </a:extLst>
            </p:cNvPr>
            <p:cNvCxnSpPr/>
            <p:nvPr userDrawn="1"/>
          </p:nvCxnSpPr>
          <p:spPr>
            <a:xfrm>
              <a:off x="47091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3">
              <a:extLst>
                <a:ext uri="{FF2B5EF4-FFF2-40B4-BE49-F238E27FC236}">
                  <a16:creationId xmlns:a16="http://schemas.microsoft.com/office/drawing/2014/main" id="{CDEE2713-B0CA-93ED-73E1-E9F07AD3ED97}"/>
                </a:ext>
              </a:extLst>
            </p:cNvPr>
            <p:cNvCxnSpPr/>
            <p:nvPr userDrawn="1"/>
          </p:nvCxnSpPr>
          <p:spPr>
            <a:xfrm>
              <a:off x="63550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3">
              <a:extLst>
                <a:ext uri="{FF2B5EF4-FFF2-40B4-BE49-F238E27FC236}">
                  <a16:creationId xmlns:a16="http://schemas.microsoft.com/office/drawing/2014/main" id="{F703AA8E-9811-5143-2B60-A9BC7FFB7577}"/>
                </a:ext>
              </a:extLst>
            </p:cNvPr>
            <p:cNvCxnSpPr/>
            <p:nvPr userDrawn="1"/>
          </p:nvCxnSpPr>
          <p:spPr>
            <a:xfrm>
              <a:off x="60807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5">
              <a:extLst>
                <a:ext uri="{FF2B5EF4-FFF2-40B4-BE49-F238E27FC236}">
                  <a16:creationId xmlns:a16="http://schemas.microsoft.com/office/drawing/2014/main" id="{48DBDE7B-CA2B-075C-0822-494648453C47}"/>
                </a:ext>
              </a:extLst>
            </p:cNvPr>
            <p:cNvCxnSpPr/>
            <p:nvPr userDrawn="1"/>
          </p:nvCxnSpPr>
          <p:spPr>
            <a:xfrm>
              <a:off x="74523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5">
              <a:extLst>
                <a:ext uri="{FF2B5EF4-FFF2-40B4-BE49-F238E27FC236}">
                  <a16:creationId xmlns:a16="http://schemas.microsoft.com/office/drawing/2014/main" id="{67335806-1179-6A9F-38EB-C1259DB95658}"/>
                </a:ext>
              </a:extLst>
            </p:cNvPr>
            <p:cNvCxnSpPr>
              <a:cxnSpLocks/>
            </p:cNvCxnSpPr>
            <p:nvPr userDrawn="1"/>
          </p:nvCxnSpPr>
          <p:spPr>
            <a:xfrm>
              <a:off x="7726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4">
              <a:extLst>
                <a:ext uri="{FF2B5EF4-FFF2-40B4-BE49-F238E27FC236}">
                  <a16:creationId xmlns:a16="http://schemas.microsoft.com/office/drawing/2014/main" id="{E85E9C8B-7D55-3249-CB89-9B4DB22445AD}"/>
                </a:ext>
              </a:extLst>
            </p:cNvPr>
            <p:cNvCxnSpPr/>
            <p:nvPr userDrawn="1"/>
          </p:nvCxnSpPr>
          <p:spPr>
            <a:xfrm>
              <a:off x="484632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5">
              <a:extLst>
                <a:ext uri="{FF2B5EF4-FFF2-40B4-BE49-F238E27FC236}">
                  <a16:creationId xmlns:a16="http://schemas.microsoft.com/office/drawing/2014/main" id="{604B94D8-BF83-1AE8-29E6-8572251C5CF7}"/>
                </a:ext>
              </a:extLst>
            </p:cNvPr>
            <p:cNvCxnSpPr>
              <a:cxnSpLocks/>
            </p:cNvCxnSpPr>
            <p:nvPr userDrawn="1"/>
          </p:nvCxnSpPr>
          <p:spPr>
            <a:xfrm>
              <a:off x="8869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3">
              <a:extLst>
                <a:ext uri="{FF2B5EF4-FFF2-40B4-BE49-F238E27FC236}">
                  <a16:creationId xmlns:a16="http://schemas.microsoft.com/office/drawing/2014/main" id="{94961F72-904C-002E-6122-18759878EA1B}"/>
                </a:ext>
              </a:extLst>
            </p:cNvPr>
            <p:cNvCxnSpPr/>
            <p:nvPr userDrawn="1"/>
          </p:nvCxnSpPr>
          <p:spPr>
            <a:xfrm>
              <a:off x="8229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3">
              <a:extLst>
                <a:ext uri="{FF2B5EF4-FFF2-40B4-BE49-F238E27FC236}">
                  <a16:creationId xmlns:a16="http://schemas.microsoft.com/office/drawing/2014/main" id="{2BCF9A41-154B-8EBD-5220-3BEEF7F63C39}"/>
                </a:ext>
              </a:extLst>
            </p:cNvPr>
            <p:cNvCxnSpPr>
              <a:cxnSpLocks/>
            </p:cNvCxnSpPr>
            <p:nvPr userDrawn="1"/>
          </p:nvCxnSpPr>
          <p:spPr>
            <a:xfrm>
              <a:off x="54864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3">
              <a:extLst>
                <a:ext uri="{FF2B5EF4-FFF2-40B4-BE49-F238E27FC236}">
                  <a16:creationId xmlns:a16="http://schemas.microsoft.com/office/drawing/2014/main" id="{AB770DDA-F95A-7DED-DCD3-6FEBBA1BF1A0}"/>
                </a:ext>
              </a:extLst>
            </p:cNvPr>
            <p:cNvCxnSpPr/>
            <p:nvPr userDrawn="1"/>
          </p:nvCxnSpPr>
          <p:spPr>
            <a:xfrm>
              <a:off x="36118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a:extLst>
                <a:ext uri="{FF2B5EF4-FFF2-40B4-BE49-F238E27FC236}">
                  <a16:creationId xmlns:a16="http://schemas.microsoft.com/office/drawing/2014/main" id="{FDF4B1D8-7178-2A27-6FAB-8169BA788AA0}"/>
                </a:ext>
              </a:extLst>
            </p:cNvPr>
            <p:cNvCxnSpPr/>
            <p:nvPr userDrawn="1"/>
          </p:nvCxnSpPr>
          <p:spPr>
            <a:xfrm>
              <a:off x="33375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3">
              <a:extLst>
                <a:ext uri="{FF2B5EF4-FFF2-40B4-BE49-F238E27FC236}">
                  <a16:creationId xmlns:a16="http://schemas.microsoft.com/office/drawing/2014/main" id="{DFCC5B12-B225-EC09-289B-1C499874D072}"/>
                </a:ext>
              </a:extLst>
            </p:cNvPr>
            <p:cNvCxnSpPr/>
            <p:nvPr userDrawn="1"/>
          </p:nvCxnSpPr>
          <p:spPr>
            <a:xfrm>
              <a:off x="2240280" y="5253237"/>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3">
              <a:extLst>
                <a:ext uri="{FF2B5EF4-FFF2-40B4-BE49-F238E27FC236}">
                  <a16:creationId xmlns:a16="http://schemas.microsoft.com/office/drawing/2014/main" id="{64ED9BEE-4CD8-24E7-71A8-67A7C5AB2EB6}"/>
                </a:ext>
              </a:extLst>
            </p:cNvPr>
            <p:cNvCxnSpPr/>
            <p:nvPr userDrawn="1"/>
          </p:nvCxnSpPr>
          <p:spPr>
            <a:xfrm>
              <a:off x="1965960" y="525006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3">
              <a:extLst>
                <a:ext uri="{FF2B5EF4-FFF2-40B4-BE49-F238E27FC236}">
                  <a16:creationId xmlns:a16="http://schemas.microsoft.com/office/drawing/2014/main" id="{86CC12B8-8E5B-D2B3-D929-5D72C7C3EC49}"/>
                </a:ext>
              </a:extLst>
            </p:cNvPr>
            <p:cNvCxnSpPr/>
            <p:nvPr userDrawn="1"/>
          </p:nvCxnSpPr>
          <p:spPr>
            <a:xfrm>
              <a:off x="49834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3">
              <a:extLst>
                <a:ext uri="{FF2B5EF4-FFF2-40B4-BE49-F238E27FC236}">
                  <a16:creationId xmlns:a16="http://schemas.microsoft.com/office/drawing/2014/main" id="{A9613E57-7235-CC73-2EEE-CDF748869720}"/>
                </a:ext>
              </a:extLst>
            </p:cNvPr>
            <p:cNvCxnSpPr/>
            <p:nvPr userDrawn="1"/>
          </p:nvCxnSpPr>
          <p:spPr>
            <a:xfrm>
              <a:off x="47091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3">
              <a:extLst>
                <a:ext uri="{FF2B5EF4-FFF2-40B4-BE49-F238E27FC236}">
                  <a16:creationId xmlns:a16="http://schemas.microsoft.com/office/drawing/2014/main" id="{4914F19F-D9D8-750F-72AF-7E67F4FB014F}"/>
                </a:ext>
              </a:extLst>
            </p:cNvPr>
            <p:cNvCxnSpPr/>
            <p:nvPr userDrawn="1"/>
          </p:nvCxnSpPr>
          <p:spPr>
            <a:xfrm>
              <a:off x="63550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3">
              <a:extLst>
                <a:ext uri="{FF2B5EF4-FFF2-40B4-BE49-F238E27FC236}">
                  <a16:creationId xmlns:a16="http://schemas.microsoft.com/office/drawing/2014/main" id="{13ABA4AC-EC8E-6A79-EBBE-90DE8D5D4961}"/>
                </a:ext>
              </a:extLst>
            </p:cNvPr>
            <p:cNvCxnSpPr/>
            <p:nvPr userDrawn="1"/>
          </p:nvCxnSpPr>
          <p:spPr>
            <a:xfrm>
              <a:off x="60807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35">
              <a:extLst>
                <a:ext uri="{FF2B5EF4-FFF2-40B4-BE49-F238E27FC236}">
                  <a16:creationId xmlns:a16="http://schemas.microsoft.com/office/drawing/2014/main" id="{654BA7F1-0775-AFAB-C11E-31D55DC78F97}"/>
                </a:ext>
              </a:extLst>
            </p:cNvPr>
            <p:cNvCxnSpPr/>
            <p:nvPr userDrawn="1"/>
          </p:nvCxnSpPr>
          <p:spPr>
            <a:xfrm>
              <a:off x="74523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35">
              <a:extLst>
                <a:ext uri="{FF2B5EF4-FFF2-40B4-BE49-F238E27FC236}">
                  <a16:creationId xmlns:a16="http://schemas.microsoft.com/office/drawing/2014/main" id="{2CC2FBA7-05FE-B163-B796-CA9BFED35F91}"/>
                </a:ext>
              </a:extLst>
            </p:cNvPr>
            <p:cNvCxnSpPr>
              <a:cxnSpLocks/>
            </p:cNvCxnSpPr>
            <p:nvPr userDrawn="1"/>
          </p:nvCxnSpPr>
          <p:spPr>
            <a:xfrm>
              <a:off x="7726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6">
              <a:extLst>
                <a:ext uri="{FF2B5EF4-FFF2-40B4-BE49-F238E27FC236}">
                  <a16:creationId xmlns:a16="http://schemas.microsoft.com/office/drawing/2014/main" id="{084E5FB7-3814-358D-409D-8BD2CBFFCDD4}"/>
                </a:ext>
              </a:extLst>
            </p:cNvPr>
            <p:cNvCxnSpPr/>
            <p:nvPr userDrawn="1"/>
          </p:nvCxnSpPr>
          <p:spPr>
            <a:xfrm rot="5400000">
              <a:off x="-155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6">
              <a:extLst>
                <a:ext uri="{FF2B5EF4-FFF2-40B4-BE49-F238E27FC236}">
                  <a16:creationId xmlns:a16="http://schemas.microsoft.com/office/drawing/2014/main" id="{B324D65E-B0E7-FAEF-42AF-5C5D196EFB45}"/>
                </a:ext>
              </a:extLst>
            </p:cNvPr>
            <p:cNvCxnSpPr/>
            <p:nvPr userDrawn="1"/>
          </p:nvCxnSpPr>
          <p:spPr>
            <a:xfrm rot="5400000">
              <a:off x="-155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6">
              <a:extLst>
                <a:ext uri="{FF2B5EF4-FFF2-40B4-BE49-F238E27FC236}">
                  <a16:creationId xmlns:a16="http://schemas.microsoft.com/office/drawing/2014/main" id="{A358C813-7F4E-287D-AE17-33103DCF0543}"/>
                </a:ext>
              </a:extLst>
            </p:cNvPr>
            <p:cNvCxnSpPr/>
            <p:nvPr userDrawn="1"/>
          </p:nvCxnSpPr>
          <p:spPr>
            <a:xfrm rot="5400000">
              <a:off x="-155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26">
              <a:extLst>
                <a:ext uri="{FF2B5EF4-FFF2-40B4-BE49-F238E27FC236}">
                  <a16:creationId xmlns:a16="http://schemas.microsoft.com/office/drawing/2014/main" id="{94B91C78-5981-B3C5-11E8-148E0F0BFF66}"/>
                </a:ext>
              </a:extLst>
            </p:cNvPr>
            <p:cNvCxnSpPr/>
            <p:nvPr userDrawn="1"/>
          </p:nvCxnSpPr>
          <p:spPr>
            <a:xfrm rot="5400000">
              <a:off x="-155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26">
              <a:extLst>
                <a:ext uri="{FF2B5EF4-FFF2-40B4-BE49-F238E27FC236}">
                  <a16:creationId xmlns:a16="http://schemas.microsoft.com/office/drawing/2014/main" id="{4ED77B94-2ACE-CF11-F1DE-E4E11BD7FBD0}"/>
                </a:ext>
              </a:extLst>
            </p:cNvPr>
            <p:cNvCxnSpPr/>
            <p:nvPr userDrawn="1"/>
          </p:nvCxnSpPr>
          <p:spPr>
            <a:xfrm rot="5400000">
              <a:off x="-155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26">
              <a:extLst>
                <a:ext uri="{FF2B5EF4-FFF2-40B4-BE49-F238E27FC236}">
                  <a16:creationId xmlns:a16="http://schemas.microsoft.com/office/drawing/2014/main" id="{39F371D1-15CE-37C4-06E7-6E92525E9953}"/>
                </a:ext>
              </a:extLst>
            </p:cNvPr>
            <p:cNvCxnSpPr/>
            <p:nvPr userDrawn="1"/>
          </p:nvCxnSpPr>
          <p:spPr>
            <a:xfrm rot="5400000">
              <a:off x="-155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26">
              <a:extLst>
                <a:ext uri="{FF2B5EF4-FFF2-40B4-BE49-F238E27FC236}">
                  <a16:creationId xmlns:a16="http://schemas.microsoft.com/office/drawing/2014/main" id="{961A08AF-CEB0-0678-EE6A-E0576B8F7E0E}"/>
                </a:ext>
              </a:extLst>
            </p:cNvPr>
            <p:cNvCxnSpPr/>
            <p:nvPr userDrawn="1"/>
          </p:nvCxnSpPr>
          <p:spPr>
            <a:xfrm rot="5400000">
              <a:off x="-155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26">
              <a:extLst>
                <a:ext uri="{FF2B5EF4-FFF2-40B4-BE49-F238E27FC236}">
                  <a16:creationId xmlns:a16="http://schemas.microsoft.com/office/drawing/2014/main" id="{265FA2AF-9789-A5BB-B1B3-A88CAF815809}"/>
                </a:ext>
              </a:extLst>
            </p:cNvPr>
            <p:cNvCxnSpPr>
              <a:cxnSpLocks/>
            </p:cNvCxnSpPr>
            <p:nvPr userDrawn="1"/>
          </p:nvCxnSpPr>
          <p:spPr>
            <a:xfrm rot="5400000">
              <a:off x="-155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26">
              <a:extLst>
                <a:ext uri="{FF2B5EF4-FFF2-40B4-BE49-F238E27FC236}">
                  <a16:creationId xmlns:a16="http://schemas.microsoft.com/office/drawing/2014/main" id="{218BAF09-927E-4618-8C14-0EB5918047D6}"/>
                </a:ext>
              </a:extLst>
            </p:cNvPr>
            <p:cNvCxnSpPr/>
            <p:nvPr userDrawn="1"/>
          </p:nvCxnSpPr>
          <p:spPr>
            <a:xfrm rot="5400000">
              <a:off x="-155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26">
              <a:extLst>
                <a:ext uri="{FF2B5EF4-FFF2-40B4-BE49-F238E27FC236}">
                  <a16:creationId xmlns:a16="http://schemas.microsoft.com/office/drawing/2014/main" id="{2241F0BA-043A-A625-7AF6-BDE1A6D1F8E3}"/>
                </a:ext>
              </a:extLst>
            </p:cNvPr>
            <p:cNvCxnSpPr/>
            <p:nvPr userDrawn="1"/>
          </p:nvCxnSpPr>
          <p:spPr>
            <a:xfrm rot="5400000">
              <a:off x="-155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26">
              <a:extLst>
                <a:ext uri="{FF2B5EF4-FFF2-40B4-BE49-F238E27FC236}">
                  <a16:creationId xmlns:a16="http://schemas.microsoft.com/office/drawing/2014/main" id="{0975BD0A-12A6-5417-A0D0-60424C95554C}"/>
                </a:ext>
              </a:extLst>
            </p:cNvPr>
            <p:cNvCxnSpPr/>
            <p:nvPr userDrawn="1"/>
          </p:nvCxnSpPr>
          <p:spPr>
            <a:xfrm rot="5400000">
              <a:off x="-155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26">
              <a:extLst>
                <a:ext uri="{FF2B5EF4-FFF2-40B4-BE49-F238E27FC236}">
                  <a16:creationId xmlns:a16="http://schemas.microsoft.com/office/drawing/2014/main" id="{5A233341-4D0E-32CB-91DE-10EBE09549C8}"/>
                </a:ext>
              </a:extLst>
            </p:cNvPr>
            <p:cNvCxnSpPr/>
            <p:nvPr userDrawn="1"/>
          </p:nvCxnSpPr>
          <p:spPr>
            <a:xfrm rot="5400000">
              <a:off x="9299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26">
              <a:extLst>
                <a:ext uri="{FF2B5EF4-FFF2-40B4-BE49-F238E27FC236}">
                  <a16:creationId xmlns:a16="http://schemas.microsoft.com/office/drawing/2014/main" id="{25E6700F-F617-ED44-365E-82A7478D8895}"/>
                </a:ext>
              </a:extLst>
            </p:cNvPr>
            <p:cNvCxnSpPr/>
            <p:nvPr userDrawn="1"/>
          </p:nvCxnSpPr>
          <p:spPr>
            <a:xfrm rot="5400000">
              <a:off x="9299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26">
              <a:extLst>
                <a:ext uri="{FF2B5EF4-FFF2-40B4-BE49-F238E27FC236}">
                  <a16:creationId xmlns:a16="http://schemas.microsoft.com/office/drawing/2014/main" id="{A2F1EAB5-2473-E3DD-A173-524CFA9BDE50}"/>
                </a:ext>
              </a:extLst>
            </p:cNvPr>
            <p:cNvCxnSpPr/>
            <p:nvPr userDrawn="1"/>
          </p:nvCxnSpPr>
          <p:spPr>
            <a:xfrm rot="5400000">
              <a:off x="9299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26">
              <a:extLst>
                <a:ext uri="{FF2B5EF4-FFF2-40B4-BE49-F238E27FC236}">
                  <a16:creationId xmlns:a16="http://schemas.microsoft.com/office/drawing/2014/main" id="{E152F668-BFA1-4073-278C-95B3F52848FB}"/>
                </a:ext>
              </a:extLst>
            </p:cNvPr>
            <p:cNvCxnSpPr/>
            <p:nvPr userDrawn="1"/>
          </p:nvCxnSpPr>
          <p:spPr>
            <a:xfrm rot="5400000">
              <a:off x="9299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26">
              <a:extLst>
                <a:ext uri="{FF2B5EF4-FFF2-40B4-BE49-F238E27FC236}">
                  <a16:creationId xmlns:a16="http://schemas.microsoft.com/office/drawing/2014/main" id="{FAC65DF7-FF07-A3E5-CBFC-7A2FA0A03751}"/>
                </a:ext>
              </a:extLst>
            </p:cNvPr>
            <p:cNvCxnSpPr/>
            <p:nvPr userDrawn="1"/>
          </p:nvCxnSpPr>
          <p:spPr>
            <a:xfrm rot="5400000">
              <a:off x="9299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26">
              <a:extLst>
                <a:ext uri="{FF2B5EF4-FFF2-40B4-BE49-F238E27FC236}">
                  <a16:creationId xmlns:a16="http://schemas.microsoft.com/office/drawing/2014/main" id="{CE279596-E75E-3FAC-8608-CBDD12E17192}"/>
                </a:ext>
              </a:extLst>
            </p:cNvPr>
            <p:cNvCxnSpPr/>
            <p:nvPr userDrawn="1"/>
          </p:nvCxnSpPr>
          <p:spPr>
            <a:xfrm rot="5400000">
              <a:off x="9299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26">
              <a:extLst>
                <a:ext uri="{FF2B5EF4-FFF2-40B4-BE49-F238E27FC236}">
                  <a16:creationId xmlns:a16="http://schemas.microsoft.com/office/drawing/2014/main" id="{274401E6-41F0-C909-AE8E-6D2A0091DF6B}"/>
                </a:ext>
              </a:extLst>
            </p:cNvPr>
            <p:cNvCxnSpPr/>
            <p:nvPr userDrawn="1"/>
          </p:nvCxnSpPr>
          <p:spPr>
            <a:xfrm rot="5400000">
              <a:off x="9299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26">
              <a:extLst>
                <a:ext uri="{FF2B5EF4-FFF2-40B4-BE49-F238E27FC236}">
                  <a16:creationId xmlns:a16="http://schemas.microsoft.com/office/drawing/2014/main" id="{8EE914AB-5D7D-1144-34A8-1EB6F654FEB3}"/>
                </a:ext>
              </a:extLst>
            </p:cNvPr>
            <p:cNvCxnSpPr>
              <a:cxnSpLocks/>
            </p:cNvCxnSpPr>
            <p:nvPr userDrawn="1"/>
          </p:nvCxnSpPr>
          <p:spPr>
            <a:xfrm rot="5400000">
              <a:off x="9299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26">
              <a:extLst>
                <a:ext uri="{FF2B5EF4-FFF2-40B4-BE49-F238E27FC236}">
                  <a16:creationId xmlns:a16="http://schemas.microsoft.com/office/drawing/2014/main" id="{D32A43EB-9DCE-9C50-C2DF-47603531519D}"/>
                </a:ext>
              </a:extLst>
            </p:cNvPr>
            <p:cNvCxnSpPr/>
            <p:nvPr userDrawn="1"/>
          </p:nvCxnSpPr>
          <p:spPr>
            <a:xfrm rot="5400000">
              <a:off x="9299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26">
              <a:extLst>
                <a:ext uri="{FF2B5EF4-FFF2-40B4-BE49-F238E27FC236}">
                  <a16:creationId xmlns:a16="http://schemas.microsoft.com/office/drawing/2014/main" id="{856445B4-7291-DF3B-71A3-2E1CA3F1F3D6}"/>
                </a:ext>
              </a:extLst>
            </p:cNvPr>
            <p:cNvCxnSpPr/>
            <p:nvPr userDrawn="1"/>
          </p:nvCxnSpPr>
          <p:spPr>
            <a:xfrm rot="5400000">
              <a:off x="9299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26">
              <a:extLst>
                <a:ext uri="{FF2B5EF4-FFF2-40B4-BE49-F238E27FC236}">
                  <a16:creationId xmlns:a16="http://schemas.microsoft.com/office/drawing/2014/main" id="{9CE0D47D-7EAA-F585-F1DC-F113BCC6EF71}"/>
                </a:ext>
              </a:extLst>
            </p:cNvPr>
            <p:cNvCxnSpPr/>
            <p:nvPr userDrawn="1"/>
          </p:nvCxnSpPr>
          <p:spPr>
            <a:xfrm rot="5400000">
              <a:off x="9299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33">
              <a:extLst>
                <a:ext uri="{FF2B5EF4-FFF2-40B4-BE49-F238E27FC236}">
                  <a16:creationId xmlns:a16="http://schemas.microsoft.com/office/drawing/2014/main" id="{ED643940-724D-D405-E930-BDE1DD87F74D}"/>
                </a:ext>
              </a:extLst>
            </p:cNvPr>
            <p:cNvCxnSpPr>
              <a:cxnSpLocks/>
            </p:cNvCxnSpPr>
            <p:nvPr userDrawn="1"/>
          </p:nvCxnSpPr>
          <p:spPr>
            <a:xfrm>
              <a:off x="27432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33">
              <a:extLst>
                <a:ext uri="{FF2B5EF4-FFF2-40B4-BE49-F238E27FC236}">
                  <a16:creationId xmlns:a16="http://schemas.microsoft.com/office/drawing/2014/main" id="{794E54E4-2C94-C918-3821-84851331E4CC}"/>
                </a:ext>
              </a:extLst>
            </p:cNvPr>
            <p:cNvCxnSpPr>
              <a:cxnSpLocks/>
            </p:cNvCxnSpPr>
            <p:nvPr userDrawn="1"/>
          </p:nvCxnSpPr>
          <p:spPr>
            <a:xfrm>
              <a:off x="27432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Spotlight Grad">
            <a:extLst>
              <a:ext uri="{FF2B5EF4-FFF2-40B4-BE49-F238E27FC236}">
                <a16:creationId xmlns:a16="http://schemas.microsoft.com/office/drawing/2014/main" id="{D7DE2538-2525-F9F4-CF9E-C662DC2EA64A}"/>
              </a:ext>
            </a:extLst>
          </p:cNvPr>
          <p:cNvSpPr/>
          <p:nvPr userDrawn="1"/>
        </p:nvSpPr>
        <p:spPr>
          <a:xfrm>
            <a:off x="365760" y="1173480"/>
            <a:ext cx="7680960" cy="4876800"/>
          </a:xfrm>
          <a:prstGeom prst="rect">
            <a:avLst/>
          </a:prstGeom>
          <a:gradFill>
            <a:gsLst>
              <a:gs pos="0">
                <a:schemeClr val="accent3"/>
              </a:gs>
              <a:gs pos="45000">
                <a:schemeClr val="accent3">
                  <a:alpha val="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351">
              <a:solidFill>
                <a:schemeClr val="tx1"/>
              </a:solidFill>
              <a:latin typeface="MdFago" charset="0"/>
              <a:ea typeface="MdFago" charset="0"/>
              <a:cs typeface="MdFago" charset="0"/>
            </a:endParaRPr>
          </a:p>
        </p:txBody>
      </p:sp>
      <p:sp>
        <p:nvSpPr>
          <p:cNvPr id="3" name="Title 1">
            <a:extLst>
              <a:ext uri="{FF2B5EF4-FFF2-40B4-BE49-F238E27FC236}">
                <a16:creationId xmlns:a16="http://schemas.microsoft.com/office/drawing/2014/main" id="{C2EFEDA9-B661-CDFE-BD4B-C7C0BCE75B30}"/>
              </a:ext>
            </a:extLst>
          </p:cNvPr>
          <p:cNvSpPr>
            <a:spLocks noGrp="1"/>
          </p:cNvSpPr>
          <p:nvPr>
            <p:ph type="ctrTitle"/>
          </p:nvPr>
        </p:nvSpPr>
        <p:spPr>
          <a:xfrm>
            <a:off x="731519" y="1893713"/>
            <a:ext cx="7315200" cy="583288"/>
          </a:xfrm>
          <a:prstGeom prst="rect">
            <a:avLst/>
          </a:prstGeom>
        </p:spPr>
        <p:txBody>
          <a:bodyPr anchor="ctr" anchorCtr="0"/>
          <a:lstStyle>
            <a:lvl1pPr algn="l">
              <a:lnSpc>
                <a:spcPct val="90000"/>
              </a:lnSpc>
              <a:defRPr sz="4800" b="1">
                <a:solidFill>
                  <a:schemeClr val="bg1"/>
                </a:solidFill>
              </a:defRPr>
            </a:lvl1pPr>
          </a:lstStyle>
          <a:p>
            <a:r>
              <a:rPr lang="en-US" noProof="0" dirty="0"/>
              <a:t>Click to edit</a:t>
            </a:r>
          </a:p>
        </p:txBody>
      </p:sp>
      <p:sp>
        <p:nvSpPr>
          <p:cNvPr id="5" name="Subtitle 2">
            <a:extLst>
              <a:ext uri="{FF2B5EF4-FFF2-40B4-BE49-F238E27FC236}">
                <a16:creationId xmlns:a16="http://schemas.microsoft.com/office/drawing/2014/main" id="{7AF8C835-8556-E020-94C6-54650623B871}"/>
              </a:ext>
            </a:extLst>
          </p:cNvPr>
          <p:cNvSpPr>
            <a:spLocks noGrp="1"/>
          </p:cNvSpPr>
          <p:nvPr>
            <p:ph type="subTitle" idx="1"/>
          </p:nvPr>
        </p:nvSpPr>
        <p:spPr>
          <a:xfrm>
            <a:off x="731520" y="2545224"/>
            <a:ext cx="7315200" cy="389761"/>
          </a:xfrm>
          <a:prstGeom prst="rect">
            <a:avLst/>
          </a:prstGeom>
        </p:spPr>
        <p:txBody>
          <a:bodyPr anchor="ctr" anchorCtr="0"/>
          <a:lstStyle>
            <a:lvl1pPr marL="0" indent="0" algn="l">
              <a:buNone/>
              <a:defRPr sz="2133"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dirty="0"/>
              <a:t>Click to edit Master subtitle style</a:t>
            </a:r>
          </a:p>
        </p:txBody>
      </p:sp>
      <p:pic>
        <p:nvPicPr>
          <p:cNvPr id="2" name="Graphic 1">
            <a:extLst>
              <a:ext uri="{FF2B5EF4-FFF2-40B4-BE49-F238E27FC236}">
                <a16:creationId xmlns:a16="http://schemas.microsoft.com/office/drawing/2014/main" id="{24757331-1E84-EF50-BB15-0AB72BF92016}"/>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1389" y="6292841"/>
            <a:ext cx="1521127" cy="216000"/>
          </a:xfrm>
          <a:prstGeom prst="rect">
            <a:avLst/>
          </a:prstGeom>
        </p:spPr>
      </p:pic>
      <p:sp>
        <p:nvSpPr>
          <p:cNvPr id="13" name="Content Placeholder 12">
            <a:extLst>
              <a:ext uri="{FF2B5EF4-FFF2-40B4-BE49-F238E27FC236}">
                <a16:creationId xmlns:a16="http://schemas.microsoft.com/office/drawing/2014/main" id="{9CA177B9-956A-DC6D-C7F4-C9E184C255B7}"/>
              </a:ext>
            </a:extLst>
          </p:cNvPr>
          <p:cNvSpPr>
            <a:spLocks noGrp="1"/>
          </p:cNvSpPr>
          <p:nvPr>
            <p:ph sz="quarter" idx="10"/>
          </p:nvPr>
        </p:nvSpPr>
        <p:spPr>
          <a:xfrm>
            <a:off x="728133" y="3683001"/>
            <a:ext cx="7340600" cy="624353"/>
          </a:xfrm>
        </p:spPr>
        <p:txBody>
          <a:bodyPr anchor="ctr" anchorCtr="0"/>
          <a:lstStyle>
            <a:lvl1pPr>
              <a:buNone/>
              <a:defRPr sz="4800" b="1"/>
            </a:lvl1pPr>
          </a:lstStyle>
          <a:p>
            <a:pPr lvl="0"/>
            <a:r>
              <a:rPr lang="en-US" dirty="0"/>
              <a:t>Click to edit</a:t>
            </a:r>
          </a:p>
        </p:txBody>
      </p:sp>
      <p:sp>
        <p:nvSpPr>
          <p:cNvPr id="16" name="Content Placeholder 15">
            <a:extLst>
              <a:ext uri="{FF2B5EF4-FFF2-40B4-BE49-F238E27FC236}">
                <a16:creationId xmlns:a16="http://schemas.microsoft.com/office/drawing/2014/main" id="{EF8C4883-A661-D2C6-F8F4-D9386D6E026C}"/>
              </a:ext>
            </a:extLst>
          </p:cNvPr>
          <p:cNvSpPr>
            <a:spLocks noGrp="1"/>
          </p:cNvSpPr>
          <p:nvPr>
            <p:ph sz="quarter" idx="11"/>
          </p:nvPr>
        </p:nvSpPr>
        <p:spPr>
          <a:xfrm>
            <a:off x="728134" y="4340225"/>
            <a:ext cx="7357533" cy="362039"/>
          </a:xfrm>
        </p:spPr>
        <p:txBody>
          <a:bodyPr anchor="ctr" anchorCtr="0"/>
          <a:lstStyle>
            <a:lvl1pPr>
              <a:buNone/>
              <a:defRPr sz="2133"/>
            </a:lvl1pPr>
          </a:lstStyle>
          <a:p>
            <a:pPr lvl="0"/>
            <a:r>
              <a:rPr lang="en-US" dirty="0"/>
              <a:t>Click to edit</a:t>
            </a:r>
          </a:p>
        </p:txBody>
      </p:sp>
    </p:spTree>
    <p:custDataLst>
      <p:tags r:id="rId1"/>
    </p:custDataLst>
    <p:extLst>
      <p:ext uri="{BB962C8B-B14F-4D97-AF65-F5344CB8AC3E}">
        <p14:creationId xmlns:p14="http://schemas.microsoft.com/office/powerpoint/2010/main" val="202332281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slide with dark pictur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F9843477-FF41-1244-D052-0664C83A7EC4}"/>
              </a:ext>
            </a:extLst>
          </p:cNvPr>
          <p:cNvSpPr>
            <a:spLocks noGrp="1"/>
          </p:cNvSpPr>
          <p:nvPr>
            <p:ph type="pic" sz="quarter" idx="13"/>
          </p:nvPr>
        </p:nvSpPr>
        <p:spPr>
          <a:xfrm>
            <a:off x="0" y="0"/>
            <a:ext cx="12192000" cy="6858000"/>
          </a:xfrm>
        </p:spPr>
        <p:txBody>
          <a:bodyPr anchor="ctr" anchorCtr="1"/>
          <a:lstStyle>
            <a:lvl1pPr algn="ctr">
              <a:defRPr/>
            </a:lvl1pPr>
          </a:lstStyle>
          <a:p>
            <a:r>
              <a:rPr lang="en-US" noProof="0"/>
              <a:t>Click icon to add picture</a:t>
            </a:r>
          </a:p>
        </p:txBody>
      </p:sp>
      <p:sp>
        <p:nvSpPr>
          <p:cNvPr id="2" name="Title 1"/>
          <p:cNvSpPr>
            <a:spLocks noGrp="1"/>
          </p:cNvSpPr>
          <p:nvPr>
            <p:ph type="title"/>
          </p:nvPr>
        </p:nvSpPr>
        <p:spPr>
          <a:xfrm>
            <a:off x="836083" y="2450553"/>
            <a:ext cx="11000316" cy="906815"/>
          </a:xfrm>
        </p:spPr>
        <p:txBody>
          <a:bodyPr/>
          <a:lstStyle>
            <a:lvl1pPr>
              <a:defRPr sz="4267">
                <a:solidFill>
                  <a:schemeClr val="bg1"/>
                </a:solidFill>
              </a:defRPr>
            </a:lvl1pPr>
          </a:lstStyle>
          <a:p>
            <a:r>
              <a:rPr lang="en-US" noProof="0"/>
              <a:t>Click to edit Master title style</a:t>
            </a:r>
          </a:p>
        </p:txBody>
      </p:sp>
      <p:pic>
        <p:nvPicPr>
          <p:cNvPr id="7" name="Graphic 6">
            <a:extLst>
              <a:ext uri="{FF2B5EF4-FFF2-40B4-BE49-F238E27FC236}">
                <a16:creationId xmlns:a16="http://schemas.microsoft.com/office/drawing/2014/main" id="{EFA1F824-6FC4-822D-0410-863E12D17EB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D6A7C20B-8615-8A4E-BF8A-BF4909C13EBD}" type="datetime1">
              <a:rPr lang="en-US" smtClean="0"/>
              <a:pPr/>
              <a:t>11/15/2025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spTree>
    <p:extLst>
      <p:ext uri="{BB962C8B-B14F-4D97-AF65-F5344CB8AC3E}">
        <p14:creationId xmlns:p14="http://schemas.microsoft.com/office/powerpoint/2010/main" val="4280639436"/>
      </p:ext>
    </p:extLst>
  </p:cSld>
  <p:clrMapOvr>
    <a:masterClrMapping/>
  </p:clrMapOvr>
  <p:extLst>
    <p:ext uri="{DCECCB84-F9BA-43D5-87BE-67443E8EF086}">
      <p15:sldGuideLst xmlns:p15="http://schemas.microsoft.com/office/powerpoint/2012/main">
        <p15:guide id="7" orient="horz" pos="1157">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slide with  bright pictur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F9843477-FF41-1244-D052-0664C83A7EC4}"/>
              </a:ext>
            </a:extLst>
          </p:cNvPr>
          <p:cNvSpPr>
            <a:spLocks noGrp="1"/>
          </p:cNvSpPr>
          <p:nvPr>
            <p:ph type="pic" sz="quarter" idx="13"/>
          </p:nvPr>
        </p:nvSpPr>
        <p:spPr>
          <a:xfrm>
            <a:off x="0" y="0"/>
            <a:ext cx="12192000" cy="6858000"/>
          </a:xfrm>
        </p:spPr>
        <p:txBody>
          <a:bodyPr anchor="ctr" anchorCtr="1"/>
          <a:lstStyle>
            <a:lvl1pPr algn="ctr">
              <a:defRPr/>
            </a:lvl1pPr>
          </a:lstStyle>
          <a:p>
            <a:r>
              <a:rPr lang="en-US"/>
              <a:t>Click icon to add picture</a:t>
            </a:r>
          </a:p>
        </p:txBody>
      </p:sp>
      <p:sp>
        <p:nvSpPr>
          <p:cNvPr id="2" name="Title 1"/>
          <p:cNvSpPr>
            <a:spLocks noGrp="1"/>
          </p:cNvSpPr>
          <p:nvPr>
            <p:ph type="title"/>
          </p:nvPr>
        </p:nvSpPr>
        <p:spPr>
          <a:xfrm>
            <a:off x="836083" y="2450553"/>
            <a:ext cx="11000316" cy="906815"/>
          </a:xfrm>
        </p:spPr>
        <p:txBody>
          <a:bodyPr/>
          <a:lstStyle>
            <a:lvl1pPr>
              <a:defRPr sz="4267">
                <a:solidFill>
                  <a:schemeClr val="tx1"/>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91F6C0AA-438E-7C4C-ACE7-76A91BAC4721}" type="datetime1">
              <a:rPr lang="en-US" smtClean="0"/>
              <a:t>11/15/2025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199"/>
          </a:xfrm>
          <a:prstGeom prst="rect">
            <a:avLst/>
          </a:prstGeom>
        </p:spPr>
      </p:pic>
    </p:spTree>
    <p:extLst>
      <p:ext uri="{BB962C8B-B14F-4D97-AF65-F5344CB8AC3E}">
        <p14:creationId xmlns:p14="http://schemas.microsoft.com/office/powerpoint/2010/main" val="3557016364"/>
      </p:ext>
    </p:extLst>
  </p:cSld>
  <p:clrMapOvr>
    <a:masterClrMapping/>
  </p:clrMapOvr>
  <p:extLst>
    <p:ext uri="{DCECCB84-F9BA-43D5-87BE-67443E8EF086}">
      <p15:sldGuideLst xmlns:p15="http://schemas.microsoft.com/office/powerpoint/2012/main">
        <p15:guide id="7" orient="horz" pos="1157">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8B390E-CDD0-E687-5509-EDBF66E1B3E7}"/>
              </a:ext>
            </a:extLst>
          </p:cNvPr>
          <p:cNvSpPr/>
          <p:nvPr userDrawn="1"/>
        </p:nvSpPr>
        <p:spPr>
          <a:xfrm>
            <a:off x="558800" y="480484"/>
            <a:ext cx="5759999" cy="4560000"/>
          </a:xfrm>
          <a:prstGeom prst="rect">
            <a:avLst/>
          </a:prstGeom>
          <a:gradFill>
            <a:gsLst>
              <a:gs pos="0">
                <a:schemeClr val="accent3"/>
              </a:gs>
              <a:gs pos="45000">
                <a:schemeClr val="accent2">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2" name="Title 1"/>
          <p:cNvSpPr>
            <a:spLocks noGrp="1"/>
          </p:cNvSpPr>
          <p:nvPr>
            <p:ph type="title" hasCustomPrompt="1"/>
          </p:nvPr>
        </p:nvSpPr>
        <p:spPr>
          <a:xfrm>
            <a:off x="836084" y="582085"/>
            <a:ext cx="205403" cy="409808"/>
          </a:xfrm>
        </p:spPr>
        <p:txBody>
          <a:bodyPr/>
          <a:lstStyle>
            <a:lvl1pPr>
              <a:defRPr sz="4267">
                <a:solidFill>
                  <a:schemeClr val="bg1"/>
                </a:solidFill>
              </a:defRPr>
            </a:lvl1pPr>
          </a:lstStyle>
          <a:p>
            <a:r>
              <a:rPr lang="en-US" noProof="0"/>
              <a:t>“</a:t>
            </a:r>
          </a:p>
        </p:txBody>
      </p:sp>
      <p:sp>
        <p:nvSpPr>
          <p:cNvPr id="4" name="Date Placeholder 3"/>
          <p:cNvSpPr>
            <a:spLocks noGrp="1"/>
          </p:cNvSpPr>
          <p:nvPr>
            <p:ph type="dt" sz="half" idx="10"/>
          </p:nvPr>
        </p:nvSpPr>
        <p:spPr/>
        <p:txBody>
          <a:bodyPr/>
          <a:lstStyle>
            <a:lvl1pPr>
              <a:defRPr>
                <a:solidFill>
                  <a:schemeClr val="bg1"/>
                </a:solidFill>
              </a:defRPr>
            </a:lvl1pPr>
          </a:lstStyle>
          <a:p>
            <a:fld id="{D7A9ED97-B6F5-2C48-98DD-11F2D877F5C3}" type="datetime1">
              <a:rPr lang="en-US" noProof="0" smtClean="0"/>
              <a:t>11/15/2025</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noProof="0"/>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noProof="0" smtClean="0"/>
              <a:pPr/>
              <a:t>‹#›</a:t>
            </a:fld>
            <a:endParaRPr lang="en-US" noProof="0"/>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
        <p:nvSpPr>
          <p:cNvPr id="7" name="Text Placeholder 13">
            <a:extLst>
              <a:ext uri="{FF2B5EF4-FFF2-40B4-BE49-F238E27FC236}">
                <a16:creationId xmlns:a16="http://schemas.microsoft.com/office/drawing/2014/main" id="{343DE40A-320D-E99D-937C-2543D79BD414}"/>
              </a:ext>
            </a:extLst>
          </p:cNvPr>
          <p:cNvSpPr>
            <a:spLocks noGrp="1"/>
          </p:cNvSpPr>
          <p:nvPr>
            <p:ph type="body" sz="quarter" idx="18" hasCustomPrompt="1"/>
          </p:nvPr>
        </p:nvSpPr>
        <p:spPr>
          <a:xfrm>
            <a:off x="1041487" y="5329768"/>
            <a:ext cx="5314949" cy="361949"/>
          </a:xfrm>
        </p:spPr>
        <p:txBody>
          <a:bodyPr anchor="t" anchorCtr="0"/>
          <a:lstStyle>
            <a:lvl1pPr>
              <a:defRPr sz="1867">
                <a:solidFill>
                  <a:schemeClr val="bg1"/>
                </a:solidFill>
              </a:defRPr>
            </a:lvl1pPr>
            <a:lvl2pPr>
              <a:defRPr sz="933"/>
            </a:lvl2pPr>
            <a:lvl3pPr>
              <a:defRPr sz="933"/>
            </a:lvl3pPr>
            <a:lvl4pPr>
              <a:defRPr sz="933"/>
            </a:lvl4pPr>
            <a:lvl5pPr>
              <a:defRPr sz="933"/>
            </a:lvl5pPr>
          </a:lstStyle>
          <a:p>
            <a:pPr lvl="0"/>
            <a:r>
              <a:rPr lang="en-US" noProof="0"/>
              <a:t>Name</a:t>
            </a:r>
          </a:p>
        </p:txBody>
      </p:sp>
      <p:sp>
        <p:nvSpPr>
          <p:cNvPr id="12" name="Text Placeholder 11">
            <a:extLst>
              <a:ext uri="{FF2B5EF4-FFF2-40B4-BE49-F238E27FC236}">
                <a16:creationId xmlns:a16="http://schemas.microsoft.com/office/drawing/2014/main" id="{A96A9635-F033-0A5F-F58E-11169787EFC9}"/>
              </a:ext>
            </a:extLst>
          </p:cNvPr>
          <p:cNvSpPr>
            <a:spLocks noGrp="1"/>
          </p:cNvSpPr>
          <p:nvPr>
            <p:ph type="body" sz="quarter" idx="19" hasCustomPrompt="1"/>
          </p:nvPr>
        </p:nvSpPr>
        <p:spPr>
          <a:xfrm>
            <a:off x="1041488" y="582083"/>
            <a:ext cx="8902613" cy="4747685"/>
          </a:xfrm>
        </p:spPr>
        <p:txBody>
          <a:bodyPr/>
          <a:lstStyle>
            <a:lvl1pPr>
              <a:defRPr sz="4267">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992967502"/>
      </p:ext>
    </p:extLst>
  </p:cSld>
  <p:clrMapOvr>
    <a:masterClrMapping/>
  </p:clrMapOvr>
  <p:extLst>
    <p:ext uri="{DCECCB84-F9BA-43D5-87BE-67443E8EF086}">
      <p15:sldGuideLst xmlns:p15="http://schemas.microsoft.com/office/powerpoint/2012/main">
        <p15:guide id="7" orient="horz" pos="275">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3" name="Picture 2" descr="A blurry image of a colorful background&#10;&#10;AI-generated content may be incorrect.">
            <a:extLst>
              <a:ext uri="{FF2B5EF4-FFF2-40B4-BE49-F238E27FC236}">
                <a16:creationId xmlns:a16="http://schemas.microsoft.com/office/drawing/2014/main" id="{8BCDE655-144F-BE09-4828-0D03D5C637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bwMode="gray">
          <a:xfrm>
            <a:off x="835200" y="3973732"/>
            <a:ext cx="2780477" cy="704533"/>
          </a:xfrm>
        </p:spPr>
        <p:txBody>
          <a:bodyPr/>
          <a:lstStyle>
            <a:lvl1pPr>
              <a:lnSpc>
                <a:spcPct val="100000"/>
              </a:lnSpc>
              <a:defRPr sz="4400">
                <a:solidFill>
                  <a:schemeClr val="bg1"/>
                </a:solidFill>
              </a:defRPr>
            </a:lvl1pPr>
          </a:lstStyle>
          <a:p>
            <a:r>
              <a:rPr lang="en-US" noProof="0"/>
              <a:t>Thank you</a:t>
            </a:r>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rot="-5400000">
            <a:off x="-113235" y="827963"/>
            <a:ext cx="811267" cy="115200"/>
          </a:xfrm>
          <a:prstGeom prst="rect">
            <a:avLst/>
          </a:prstGeom>
        </p:spPr>
      </p:pic>
    </p:spTree>
    <p:extLst>
      <p:ext uri="{BB962C8B-B14F-4D97-AF65-F5344CB8AC3E}">
        <p14:creationId xmlns:p14="http://schemas.microsoft.com/office/powerpoint/2010/main" val="2145366064"/>
      </p:ext>
    </p:extLst>
  </p:cSld>
  <p:clrMapOvr>
    <a:masterClrMapping/>
  </p:clrMapOvr>
  <p:extLst>
    <p:ext uri="{DCECCB84-F9BA-43D5-87BE-67443E8EF086}">
      <p15:sldGuideLst xmlns:p15="http://schemas.microsoft.com/office/powerpoint/2012/main">
        <p15:guide id="7" orient="horz" pos="2132">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DC046-1611-4BFA-B967-DDDC61A741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ECD64C-0E7D-47F0-9EBB-DD5271C752BF}"/>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450CF3-68DB-4F27-8622-07448AF54535}"/>
              </a:ext>
            </a:extLst>
          </p:cNvPr>
          <p:cNvSpPr>
            <a:spLocks noGrp="1"/>
          </p:cNvSpPr>
          <p:nvPr>
            <p:ph type="dt" sz="half" idx="10"/>
          </p:nvPr>
        </p:nvSpPr>
        <p:spPr/>
        <p:txBody>
          <a:bodyPr/>
          <a:lstStyle/>
          <a:p>
            <a:fld id="{804CEBA6-5B79-4969-9FE9-E8A219350A5B}" type="datetimeFigureOut">
              <a:rPr lang="en-US" smtClean="0"/>
              <a:t>11/15/2025</a:t>
            </a:fld>
            <a:endParaRPr lang="en-US"/>
          </a:p>
        </p:txBody>
      </p:sp>
      <p:sp>
        <p:nvSpPr>
          <p:cNvPr id="5" name="Footer Placeholder 4">
            <a:extLst>
              <a:ext uri="{FF2B5EF4-FFF2-40B4-BE49-F238E27FC236}">
                <a16:creationId xmlns:a16="http://schemas.microsoft.com/office/drawing/2014/main" id="{3D22DE3D-0A60-44FB-993C-FF0375517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2E69A0-C188-4605-B09C-8844EA1AF501}"/>
              </a:ext>
            </a:extLst>
          </p:cNvPr>
          <p:cNvSpPr>
            <a:spLocks noGrp="1"/>
          </p:cNvSpPr>
          <p:nvPr>
            <p:ph type="sldNum" sz="quarter" idx="12"/>
          </p:nvPr>
        </p:nvSpPr>
        <p:spPr/>
        <p:txBody>
          <a:bodyPr/>
          <a:lstStyle/>
          <a:p>
            <a:fld id="{8A3AAECF-6B28-4DB3-8B38-D3DAFE670B83}" type="slidenum">
              <a:rPr lang="en-US" smtClean="0"/>
              <a:t>‹#›</a:t>
            </a:fld>
            <a:endParaRPr lang="en-US"/>
          </a:p>
        </p:txBody>
      </p:sp>
    </p:spTree>
    <p:extLst>
      <p:ext uri="{BB962C8B-B14F-4D97-AF65-F5344CB8AC3E}">
        <p14:creationId xmlns:p14="http://schemas.microsoft.com/office/powerpoint/2010/main" val="15987844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2300C-9DB1-4A07-82CC-0697B35BB8C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DC66F72-4A9C-4F4A-93AF-C84F5210F4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1C2160-6225-07F8-9711-ECB9B77F0D5F}"/>
              </a:ext>
            </a:extLst>
          </p:cNvPr>
          <p:cNvSpPr>
            <a:spLocks noGrp="1"/>
          </p:cNvSpPr>
          <p:nvPr>
            <p:ph type="dt" sz="half" idx="10"/>
          </p:nvPr>
        </p:nvSpPr>
        <p:spPr/>
        <p:txBody>
          <a:bodyPr/>
          <a:lstStyle/>
          <a:p>
            <a:fld id="{804CEBA6-5B79-4969-9FE9-E8A219350A5B}" type="datetimeFigureOut">
              <a:rPr lang="en-US" smtClean="0"/>
              <a:t>11/15/2025</a:t>
            </a:fld>
            <a:endParaRPr lang="en-US"/>
          </a:p>
        </p:txBody>
      </p:sp>
      <p:sp>
        <p:nvSpPr>
          <p:cNvPr id="8" name="Footer Placeholder 7">
            <a:extLst>
              <a:ext uri="{FF2B5EF4-FFF2-40B4-BE49-F238E27FC236}">
                <a16:creationId xmlns:a16="http://schemas.microsoft.com/office/drawing/2014/main" id="{125E6B0E-DDF7-8234-CCA2-F2EFB204CC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902458-2D1C-DD71-84DD-6F9E91900E1D}"/>
              </a:ext>
            </a:extLst>
          </p:cNvPr>
          <p:cNvSpPr>
            <a:spLocks noGrp="1"/>
          </p:cNvSpPr>
          <p:nvPr>
            <p:ph type="sldNum" sz="quarter" idx="12"/>
          </p:nvPr>
        </p:nvSpPr>
        <p:spPr/>
        <p:txBody>
          <a:bodyPr/>
          <a:lstStyle/>
          <a:p>
            <a:fld id="{8A3AAECF-6B28-4DB3-8B38-D3DAFE670B83}" type="slidenum">
              <a:rPr lang="en-US" smtClean="0"/>
              <a:t>‹#›</a:t>
            </a:fld>
            <a:endParaRPr lang="en-US"/>
          </a:p>
        </p:txBody>
      </p:sp>
    </p:spTree>
    <p:extLst>
      <p:ext uri="{BB962C8B-B14F-4D97-AF65-F5344CB8AC3E}">
        <p14:creationId xmlns:p14="http://schemas.microsoft.com/office/powerpoint/2010/main" val="37128651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12F7-AD2B-48D5-93F1-8CD2E0C35FA8}"/>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5D21F7-D704-4CE9-BE1C-E074A034680C}"/>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0926D2-E7FF-48D9-A332-C1201F58C61B}"/>
              </a:ext>
            </a:extLst>
          </p:cNvPr>
          <p:cNvSpPr>
            <a:spLocks noGrp="1"/>
          </p:cNvSpPr>
          <p:nvPr>
            <p:ph type="dt" sz="half" idx="10"/>
          </p:nvPr>
        </p:nvSpPr>
        <p:spPr/>
        <p:txBody>
          <a:bodyPr/>
          <a:lstStyle/>
          <a:p>
            <a:fld id="{804CEBA6-5B79-4969-9FE9-E8A219350A5B}" type="datetimeFigureOut">
              <a:rPr lang="en-US" smtClean="0"/>
              <a:t>11/15/2025</a:t>
            </a:fld>
            <a:endParaRPr lang="en-US"/>
          </a:p>
        </p:txBody>
      </p:sp>
      <p:sp>
        <p:nvSpPr>
          <p:cNvPr id="5" name="Footer Placeholder 4">
            <a:extLst>
              <a:ext uri="{FF2B5EF4-FFF2-40B4-BE49-F238E27FC236}">
                <a16:creationId xmlns:a16="http://schemas.microsoft.com/office/drawing/2014/main" id="{1258A1C6-E84F-4B1E-86D3-358C35C22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B67C1-B2E7-497E-89E5-6EB85139BF84}"/>
              </a:ext>
            </a:extLst>
          </p:cNvPr>
          <p:cNvSpPr>
            <a:spLocks noGrp="1"/>
          </p:cNvSpPr>
          <p:nvPr>
            <p:ph type="sldNum" sz="quarter" idx="12"/>
          </p:nvPr>
        </p:nvSpPr>
        <p:spPr/>
        <p:txBody>
          <a:bodyPr/>
          <a:lstStyle/>
          <a:p>
            <a:fld id="{8A3AAECF-6B28-4DB3-8B38-D3DAFE670B83}" type="slidenum">
              <a:rPr lang="en-US" smtClean="0"/>
              <a:t>‹#›</a:t>
            </a:fld>
            <a:endParaRPr lang="en-US"/>
          </a:p>
        </p:txBody>
      </p:sp>
    </p:spTree>
    <p:extLst>
      <p:ext uri="{BB962C8B-B14F-4D97-AF65-F5344CB8AC3E}">
        <p14:creationId xmlns:p14="http://schemas.microsoft.com/office/powerpoint/2010/main" val="28485817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6E72A-BAF7-4C9E-A9B3-4F4561F040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AA2E74-D6A4-4794-B83A-A992EF024DA7}"/>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D1AA5F-CC30-4F5D-9EF9-1C370AF4B2FB}"/>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F7D790-DE2C-41CE-A99F-E0B666495FCC}"/>
              </a:ext>
            </a:extLst>
          </p:cNvPr>
          <p:cNvSpPr>
            <a:spLocks noGrp="1"/>
          </p:cNvSpPr>
          <p:nvPr>
            <p:ph type="dt" sz="half" idx="10"/>
          </p:nvPr>
        </p:nvSpPr>
        <p:spPr/>
        <p:txBody>
          <a:bodyPr/>
          <a:lstStyle/>
          <a:p>
            <a:fld id="{804CEBA6-5B79-4969-9FE9-E8A219350A5B}" type="datetimeFigureOut">
              <a:rPr lang="en-US" smtClean="0"/>
              <a:t>11/15/2025</a:t>
            </a:fld>
            <a:endParaRPr lang="en-US"/>
          </a:p>
        </p:txBody>
      </p:sp>
      <p:sp>
        <p:nvSpPr>
          <p:cNvPr id="6" name="Footer Placeholder 5">
            <a:extLst>
              <a:ext uri="{FF2B5EF4-FFF2-40B4-BE49-F238E27FC236}">
                <a16:creationId xmlns:a16="http://schemas.microsoft.com/office/drawing/2014/main" id="{5D7BFA13-1609-4128-9F88-455DFC88A3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06E37-2BD4-4972-ABF7-E5C522944D0D}"/>
              </a:ext>
            </a:extLst>
          </p:cNvPr>
          <p:cNvSpPr>
            <a:spLocks noGrp="1"/>
          </p:cNvSpPr>
          <p:nvPr>
            <p:ph type="sldNum" sz="quarter" idx="12"/>
          </p:nvPr>
        </p:nvSpPr>
        <p:spPr/>
        <p:txBody>
          <a:bodyPr/>
          <a:lstStyle/>
          <a:p>
            <a:fld id="{8A3AAECF-6B28-4DB3-8B38-D3DAFE670B83}" type="slidenum">
              <a:rPr lang="en-US" smtClean="0"/>
              <a:t>‹#›</a:t>
            </a:fld>
            <a:endParaRPr lang="en-US"/>
          </a:p>
        </p:txBody>
      </p:sp>
    </p:spTree>
    <p:extLst>
      <p:ext uri="{BB962C8B-B14F-4D97-AF65-F5344CB8AC3E}">
        <p14:creationId xmlns:p14="http://schemas.microsoft.com/office/powerpoint/2010/main" val="20055070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F92B6-A3E7-41DE-B899-743A25B763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A027C1-676F-42FD-B78C-CB818D7056F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DDBBB1-F7FB-4411-A839-03055F61981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DA7572-806F-4E77-9ADF-FBD65C67E8F9}"/>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2D1908-37AB-4E8D-B234-D9875541A3C9}"/>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C5B92D-3209-4D91-B7CB-423A9211AB0A}"/>
              </a:ext>
            </a:extLst>
          </p:cNvPr>
          <p:cNvSpPr>
            <a:spLocks noGrp="1"/>
          </p:cNvSpPr>
          <p:nvPr>
            <p:ph type="dt" sz="half" idx="10"/>
          </p:nvPr>
        </p:nvSpPr>
        <p:spPr/>
        <p:txBody>
          <a:bodyPr/>
          <a:lstStyle/>
          <a:p>
            <a:fld id="{804CEBA6-5B79-4969-9FE9-E8A219350A5B}" type="datetimeFigureOut">
              <a:rPr lang="en-US" smtClean="0"/>
              <a:t>11/15/2025</a:t>
            </a:fld>
            <a:endParaRPr lang="en-US"/>
          </a:p>
        </p:txBody>
      </p:sp>
      <p:sp>
        <p:nvSpPr>
          <p:cNvPr id="8" name="Footer Placeholder 7">
            <a:extLst>
              <a:ext uri="{FF2B5EF4-FFF2-40B4-BE49-F238E27FC236}">
                <a16:creationId xmlns:a16="http://schemas.microsoft.com/office/drawing/2014/main" id="{73B8A63D-35EA-4EB9-BA00-DCD44B771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5F7B18-3343-4275-A1C3-C8668067C9CB}"/>
              </a:ext>
            </a:extLst>
          </p:cNvPr>
          <p:cNvSpPr>
            <a:spLocks noGrp="1"/>
          </p:cNvSpPr>
          <p:nvPr>
            <p:ph type="sldNum" sz="quarter" idx="12"/>
          </p:nvPr>
        </p:nvSpPr>
        <p:spPr/>
        <p:txBody>
          <a:bodyPr/>
          <a:lstStyle/>
          <a:p>
            <a:fld id="{8A3AAECF-6B28-4DB3-8B38-D3DAFE670B83}" type="slidenum">
              <a:rPr lang="en-US" smtClean="0"/>
              <a:t>‹#›</a:t>
            </a:fld>
            <a:endParaRPr lang="en-US"/>
          </a:p>
        </p:txBody>
      </p:sp>
    </p:spTree>
    <p:extLst>
      <p:ext uri="{BB962C8B-B14F-4D97-AF65-F5344CB8AC3E}">
        <p14:creationId xmlns:p14="http://schemas.microsoft.com/office/powerpoint/2010/main" val="21083008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108B1-557E-46F2-904C-0BC9300973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F28E73-73BE-4769-8254-081039A3090E}"/>
              </a:ext>
            </a:extLst>
          </p:cNvPr>
          <p:cNvSpPr>
            <a:spLocks noGrp="1"/>
          </p:cNvSpPr>
          <p:nvPr>
            <p:ph type="dt" sz="half" idx="10"/>
          </p:nvPr>
        </p:nvSpPr>
        <p:spPr/>
        <p:txBody>
          <a:bodyPr/>
          <a:lstStyle/>
          <a:p>
            <a:fld id="{804CEBA6-5B79-4969-9FE9-E8A219350A5B}" type="datetimeFigureOut">
              <a:rPr lang="en-US" smtClean="0"/>
              <a:t>11/15/2025</a:t>
            </a:fld>
            <a:endParaRPr lang="en-US"/>
          </a:p>
        </p:txBody>
      </p:sp>
      <p:sp>
        <p:nvSpPr>
          <p:cNvPr id="4" name="Footer Placeholder 3">
            <a:extLst>
              <a:ext uri="{FF2B5EF4-FFF2-40B4-BE49-F238E27FC236}">
                <a16:creationId xmlns:a16="http://schemas.microsoft.com/office/drawing/2014/main" id="{148C0C16-BC24-40A9-9E8D-30309C0672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4BD9F9-C9C9-4606-BB29-CA40AA4BE82F}"/>
              </a:ext>
            </a:extLst>
          </p:cNvPr>
          <p:cNvSpPr>
            <a:spLocks noGrp="1"/>
          </p:cNvSpPr>
          <p:nvPr>
            <p:ph type="sldNum" sz="quarter" idx="12"/>
          </p:nvPr>
        </p:nvSpPr>
        <p:spPr/>
        <p:txBody>
          <a:bodyPr/>
          <a:lstStyle/>
          <a:p>
            <a:fld id="{8A3AAECF-6B28-4DB3-8B38-D3DAFE670B83}" type="slidenum">
              <a:rPr lang="en-US" smtClean="0"/>
              <a:t>‹#›</a:t>
            </a:fld>
            <a:endParaRPr lang="en-US"/>
          </a:p>
        </p:txBody>
      </p:sp>
    </p:spTree>
    <p:extLst>
      <p:ext uri="{BB962C8B-B14F-4D97-AF65-F5344CB8AC3E}">
        <p14:creationId xmlns:p14="http://schemas.microsoft.com/office/powerpoint/2010/main" val="277726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grpSp>
        <p:nvGrpSpPr>
          <p:cNvPr id="8" name="Grid">
            <a:extLst>
              <a:ext uri="{FF2B5EF4-FFF2-40B4-BE49-F238E27FC236}">
                <a16:creationId xmlns:a16="http://schemas.microsoft.com/office/drawing/2014/main" id="{672F2420-CDCD-1469-6621-8515768FAC5C}"/>
              </a:ext>
            </a:extLst>
          </p:cNvPr>
          <p:cNvGrpSpPr/>
          <p:nvPr userDrawn="1"/>
        </p:nvGrpSpPr>
        <p:grpSpPr>
          <a:xfrm>
            <a:off x="-297264" y="-309033"/>
            <a:ext cx="12786528" cy="7493349"/>
            <a:chOff x="-222948" y="-231775"/>
            <a:chExt cx="9589896" cy="5620012"/>
          </a:xfrm>
        </p:grpSpPr>
        <p:cxnSp>
          <p:nvCxnSpPr>
            <p:cNvPr id="9" name="Gerade Verbindung 46">
              <a:extLst>
                <a:ext uri="{FF2B5EF4-FFF2-40B4-BE49-F238E27FC236}">
                  <a16:creationId xmlns:a16="http://schemas.microsoft.com/office/drawing/2014/main" id="{DECD2E9E-8FCE-5876-4F1E-4B4537E63CA1}"/>
                </a:ext>
              </a:extLst>
            </p:cNvPr>
            <p:cNvCxnSpPr/>
            <p:nvPr userDrawn="1"/>
          </p:nvCxnSpPr>
          <p:spPr>
            <a:xfrm rot="5400000">
              <a:off x="9299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26">
              <a:extLst>
                <a:ext uri="{FF2B5EF4-FFF2-40B4-BE49-F238E27FC236}">
                  <a16:creationId xmlns:a16="http://schemas.microsoft.com/office/drawing/2014/main" id="{22D32AD1-8F0B-12E1-BE75-5D863A0F34D4}"/>
                </a:ext>
              </a:extLst>
            </p:cNvPr>
            <p:cNvCxnSpPr/>
            <p:nvPr userDrawn="1"/>
          </p:nvCxnSpPr>
          <p:spPr>
            <a:xfrm rot="5400000">
              <a:off x="-155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34">
              <a:extLst>
                <a:ext uri="{FF2B5EF4-FFF2-40B4-BE49-F238E27FC236}">
                  <a16:creationId xmlns:a16="http://schemas.microsoft.com/office/drawing/2014/main" id="{4147041E-B417-3A4F-EDFE-761EF9F62B3C}"/>
                </a:ext>
              </a:extLst>
            </p:cNvPr>
            <p:cNvCxnSpPr/>
            <p:nvPr userDrawn="1"/>
          </p:nvCxnSpPr>
          <p:spPr>
            <a:xfrm>
              <a:off x="484632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35">
              <a:extLst>
                <a:ext uri="{FF2B5EF4-FFF2-40B4-BE49-F238E27FC236}">
                  <a16:creationId xmlns:a16="http://schemas.microsoft.com/office/drawing/2014/main" id="{B69EC9DF-032C-9E5F-E276-135AB6A9436A}"/>
                </a:ext>
              </a:extLst>
            </p:cNvPr>
            <p:cNvCxnSpPr>
              <a:cxnSpLocks/>
            </p:cNvCxnSpPr>
            <p:nvPr userDrawn="1"/>
          </p:nvCxnSpPr>
          <p:spPr>
            <a:xfrm>
              <a:off x="8869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33">
              <a:extLst>
                <a:ext uri="{FF2B5EF4-FFF2-40B4-BE49-F238E27FC236}">
                  <a16:creationId xmlns:a16="http://schemas.microsoft.com/office/drawing/2014/main" id="{7CE07CC6-78AA-D4F6-D74D-47F8DFFA3CAE}"/>
                </a:ext>
              </a:extLst>
            </p:cNvPr>
            <p:cNvCxnSpPr/>
            <p:nvPr userDrawn="1"/>
          </p:nvCxnSpPr>
          <p:spPr>
            <a:xfrm>
              <a:off x="8229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55045087-F732-CD46-1E6F-E2780F02E31F}"/>
                </a:ext>
              </a:extLst>
            </p:cNvPr>
            <p:cNvCxnSpPr>
              <a:cxnSpLocks/>
            </p:cNvCxnSpPr>
            <p:nvPr userDrawn="1"/>
          </p:nvCxnSpPr>
          <p:spPr>
            <a:xfrm>
              <a:off x="54864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3">
              <a:extLst>
                <a:ext uri="{FF2B5EF4-FFF2-40B4-BE49-F238E27FC236}">
                  <a16:creationId xmlns:a16="http://schemas.microsoft.com/office/drawing/2014/main" id="{090F391C-F1B9-43C3-BC99-AAFF502B3B33}"/>
                </a:ext>
              </a:extLst>
            </p:cNvPr>
            <p:cNvCxnSpPr/>
            <p:nvPr userDrawn="1"/>
          </p:nvCxnSpPr>
          <p:spPr>
            <a:xfrm>
              <a:off x="36118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33">
              <a:extLst>
                <a:ext uri="{FF2B5EF4-FFF2-40B4-BE49-F238E27FC236}">
                  <a16:creationId xmlns:a16="http://schemas.microsoft.com/office/drawing/2014/main" id="{8AC4109B-64CA-609C-C741-C8D879094964}"/>
                </a:ext>
              </a:extLst>
            </p:cNvPr>
            <p:cNvCxnSpPr/>
            <p:nvPr userDrawn="1"/>
          </p:nvCxnSpPr>
          <p:spPr>
            <a:xfrm>
              <a:off x="33375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3">
              <a:extLst>
                <a:ext uri="{FF2B5EF4-FFF2-40B4-BE49-F238E27FC236}">
                  <a16:creationId xmlns:a16="http://schemas.microsoft.com/office/drawing/2014/main" id="{A5868773-1388-6768-40C5-B09A3658C3B3}"/>
                </a:ext>
              </a:extLst>
            </p:cNvPr>
            <p:cNvCxnSpPr/>
            <p:nvPr userDrawn="1"/>
          </p:nvCxnSpPr>
          <p:spPr>
            <a:xfrm>
              <a:off x="2240280" y="-208906"/>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3">
              <a:extLst>
                <a:ext uri="{FF2B5EF4-FFF2-40B4-BE49-F238E27FC236}">
                  <a16:creationId xmlns:a16="http://schemas.microsoft.com/office/drawing/2014/main" id="{C033596A-F18F-1AC8-ECDC-8FAD327E6E55}"/>
                </a:ext>
              </a:extLst>
            </p:cNvPr>
            <p:cNvCxnSpPr/>
            <p:nvPr userDrawn="1"/>
          </p:nvCxnSpPr>
          <p:spPr>
            <a:xfrm>
              <a:off x="1965960" y="-21208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3">
              <a:extLst>
                <a:ext uri="{FF2B5EF4-FFF2-40B4-BE49-F238E27FC236}">
                  <a16:creationId xmlns:a16="http://schemas.microsoft.com/office/drawing/2014/main" id="{59284698-C2B4-2966-78FD-30CF03B0FD5F}"/>
                </a:ext>
              </a:extLst>
            </p:cNvPr>
            <p:cNvCxnSpPr/>
            <p:nvPr userDrawn="1"/>
          </p:nvCxnSpPr>
          <p:spPr>
            <a:xfrm>
              <a:off x="49834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3">
              <a:extLst>
                <a:ext uri="{FF2B5EF4-FFF2-40B4-BE49-F238E27FC236}">
                  <a16:creationId xmlns:a16="http://schemas.microsoft.com/office/drawing/2014/main" id="{62334BCF-FED1-6388-375C-7AC5AD7643A8}"/>
                </a:ext>
              </a:extLst>
            </p:cNvPr>
            <p:cNvCxnSpPr/>
            <p:nvPr userDrawn="1"/>
          </p:nvCxnSpPr>
          <p:spPr>
            <a:xfrm>
              <a:off x="47091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3">
              <a:extLst>
                <a:ext uri="{FF2B5EF4-FFF2-40B4-BE49-F238E27FC236}">
                  <a16:creationId xmlns:a16="http://schemas.microsoft.com/office/drawing/2014/main" id="{64CF52A8-F7CA-005F-FE07-BB24E24AA022}"/>
                </a:ext>
              </a:extLst>
            </p:cNvPr>
            <p:cNvCxnSpPr/>
            <p:nvPr userDrawn="1"/>
          </p:nvCxnSpPr>
          <p:spPr>
            <a:xfrm>
              <a:off x="63550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3">
              <a:extLst>
                <a:ext uri="{FF2B5EF4-FFF2-40B4-BE49-F238E27FC236}">
                  <a16:creationId xmlns:a16="http://schemas.microsoft.com/office/drawing/2014/main" id="{A7FE48FF-35CA-5C32-CD59-6ABDAF19761C}"/>
                </a:ext>
              </a:extLst>
            </p:cNvPr>
            <p:cNvCxnSpPr/>
            <p:nvPr userDrawn="1"/>
          </p:nvCxnSpPr>
          <p:spPr>
            <a:xfrm>
              <a:off x="60807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5">
              <a:extLst>
                <a:ext uri="{FF2B5EF4-FFF2-40B4-BE49-F238E27FC236}">
                  <a16:creationId xmlns:a16="http://schemas.microsoft.com/office/drawing/2014/main" id="{379DC100-0FDE-516B-554E-2A5AE6C9BFBE}"/>
                </a:ext>
              </a:extLst>
            </p:cNvPr>
            <p:cNvCxnSpPr/>
            <p:nvPr userDrawn="1"/>
          </p:nvCxnSpPr>
          <p:spPr>
            <a:xfrm>
              <a:off x="74523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5">
              <a:extLst>
                <a:ext uri="{FF2B5EF4-FFF2-40B4-BE49-F238E27FC236}">
                  <a16:creationId xmlns:a16="http://schemas.microsoft.com/office/drawing/2014/main" id="{CA34DA41-3D58-FD3E-C8CC-7FE010096A8C}"/>
                </a:ext>
              </a:extLst>
            </p:cNvPr>
            <p:cNvCxnSpPr>
              <a:cxnSpLocks/>
            </p:cNvCxnSpPr>
            <p:nvPr userDrawn="1"/>
          </p:nvCxnSpPr>
          <p:spPr>
            <a:xfrm>
              <a:off x="7726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4">
              <a:extLst>
                <a:ext uri="{FF2B5EF4-FFF2-40B4-BE49-F238E27FC236}">
                  <a16:creationId xmlns:a16="http://schemas.microsoft.com/office/drawing/2014/main" id="{464B3DD4-0A70-CF47-A399-8E106EBA72F6}"/>
                </a:ext>
              </a:extLst>
            </p:cNvPr>
            <p:cNvCxnSpPr/>
            <p:nvPr userDrawn="1"/>
          </p:nvCxnSpPr>
          <p:spPr>
            <a:xfrm>
              <a:off x="484632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5">
              <a:extLst>
                <a:ext uri="{FF2B5EF4-FFF2-40B4-BE49-F238E27FC236}">
                  <a16:creationId xmlns:a16="http://schemas.microsoft.com/office/drawing/2014/main" id="{87449B54-0C49-9BEF-D6BD-9F5B75447631}"/>
                </a:ext>
              </a:extLst>
            </p:cNvPr>
            <p:cNvCxnSpPr>
              <a:cxnSpLocks/>
            </p:cNvCxnSpPr>
            <p:nvPr userDrawn="1"/>
          </p:nvCxnSpPr>
          <p:spPr>
            <a:xfrm>
              <a:off x="8869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3">
              <a:extLst>
                <a:ext uri="{FF2B5EF4-FFF2-40B4-BE49-F238E27FC236}">
                  <a16:creationId xmlns:a16="http://schemas.microsoft.com/office/drawing/2014/main" id="{2AAF6114-88BE-4C15-DC3D-6944F3688D31}"/>
                </a:ext>
              </a:extLst>
            </p:cNvPr>
            <p:cNvCxnSpPr/>
            <p:nvPr userDrawn="1"/>
          </p:nvCxnSpPr>
          <p:spPr>
            <a:xfrm>
              <a:off x="8229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a:extLst>
                <a:ext uri="{FF2B5EF4-FFF2-40B4-BE49-F238E27FC236}">
                  <a16:creationId xmlns:a16="http://schemas.microsoft.com/office/drawing/2014/main" id="{AE75AD7D-5BD4-50BF-4DBD-9949EA6C1778}"/>
                </a:ext>
              </a:extLst>
            </p:cNvPr>
            <p:cNvCxnSpPr>
              <a:cxnSpLocks/>
            </p:cNvCxnSpPr>
            <p:nvPr userDrawn="1"/>
          </p:nvCxnSpPr>
          <p:spPr>
            <a:xfrm>
              <a:off x="54864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3">
              <a:extLst>
                <a:ext uri="{FF2B5EF4-FFF2-40B4-BE49-F238E27FC236}">
                  <a16:creationId xmlns:a16="http://schemas.microsoft.com/office/drawing/2014/main" id="{B5C8FA33-91A8-6127-6621-CF18B5C7434B}"/>
                </a:ext>
              </a:extLst>
            </p:cNvPr>
            <p:cNvCxnSpPr/>
            <p:nvPr userDrawn="1"/>
          </p:nvCxnSpPr>
          <p:spPr>
            <a:xfrm>
              <a:off x="36118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3">
              <a:extLst>
                <a:ext uri="{FF2B5EF4-FFF2-40B4-BE49-F238E27FC236}">
                  <a16:creationId xmlns:a16="http://schemas.microsoft.com/office/drawing/2014/main" id="{C1CAE6E0-75D7-A22A-4429-DF2AEDCF3A8C}"/>
                </a:ext>
              </a:extLst>
            </p:cNvPr>
            <p:cNvCxnSpPr/>
            <p:nvPr userDrawn="1"/>
          </p:nvCxnSpPr>
          <p:spPr>
            <a:xfrm>
              <a:off x="33375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3">
              <a:extLst>
                <a:ext uri="{FF2B5EF4-FFF2-40B4-BE49-F238E27FC236}">
                  <a16:creationId xmlns:a16="http://schemas.microsoft.com/office/drawing/2014/main" id="{43A31591-5E5A-D1B2-1C2F-AF6710858DC6}"/>
                </a:ext>
              </a:extLst>
            </p:cNvPr>
            <p:cNvCxnSpPr/>
            <p:nvPr userDrawn="1"/>
          </p:nvCxnSpPr>
          <p:spPr>
            <a:xfrm>
              <a:off x="2240280" y="5253237"/>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3">
              <a:extLst>
                <a:ext uri="{FF2B5EF4-FFF2-40B4-BE49-F238E27FC236}">
                  <a16:creationId xmlns:a16="http://schemas.microsoft.com/office/drawing/2014/main" id="{53575A66-4D1B-D4F3-E5C6-4D775242BB3C}"/>
                </a:ext>
              </a:extLst>
            </p:cNvPr>
            <p:cNvCxnSpPr/>
            <p:nvPr userDrawn="1"/>
          </p:nvCxnSpPr>
          <p:spPr>
            <a:xfrm>
              <a:off x="1965960" y="525006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3">
              <a:extLst>
                <a:ext uri="{FF2B5EF4-FFF2-40B4-BE49-F238E27FC236}">
                  <a16:creationId xmlns:a16="http://schemas.microsoft.com/office/drawing/2014/main" id="{530946C2-F4FE-5272-5618-65257F0E52AC}"/>
                </a:ext>
              </a:extLst>
            </p:cNvPr>
            <p:cNvCxnSpPr/>
            <p:nvPr userDrawn="1"/>
          </p:nvCxnSpPr>
          <p:spPr>
            <a:xfrm>
              <a:off x="49834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3">
              <a:extLst>
                <a:ext uri="{FF2B5EF4-FFF2-40B4-BE49-F238E27FC236}">
                  <a16:creationId xmlns:a16="http://schemas.microsoft.com/office/drawing/2014/main" id="{A1B5D83B-9B32-BD1E-A2DA-7BF0D12FA885}"/>
                </a:ext>
              </a:extLst>
            </p:cNvPr>
            <p:cNvCxnSpPr/>
            <p:nvPr userDrawn="1"/>
          </p:nvCxnSpPr>
          <p:spPr>
            <a:xfrm>
              <a:off x="47091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33">
              <a:extLst>
                <a:ext uri="{FF2B5EF4-FFF2-40B4-BE49-F238E27FC236}">
                  <a16:creationId xmlns:a16="http://schemas.microsoft.com/office/drawing/2014/main" id="{F5A9885F-2000-2612-27CC-C8A13DA7961F}"/>
                </a:ext>
              </a:extLst>
            </p:cNvPr>
            <p:cNvCxnSpPr/>
            <p:nvPr userDrawn="1"/>
          </p:nvCxnSpPr>
          <p:spPr>
            <a:xfrm>
              <a:off x="63550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33">
              <a:extLst>
                <a:ext uri="{FF2B5EF4-FFF2-40B4-BE49-F238E27FC236}">
                  <a16:creationId xmlns:a16="http://schemas.microsoft.com/office/drawing/2014/main" id="{7CC70B44-CE29-4C1F-74F7-63C589DB5782}"/>
                </a:ext>
              </a:extLst>
            </p:cNvPr>
            <p:cNvCxnSpPr/>
            <p:nvPr userDrawn="1"/>
          </p:nvCxnSpPr>
          <p:spPr>
            <a:xfrm>
              <a:off x="60807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35">
              <a:extLst>
                <a:ext uri="{FF2B5EF4-FFF2-40B4-BE49-F238E27FC236}">
                  <a16:creationId xmlns:a16="http://schemas.microsoft.com/office/drawing/2014/main" id="{D99D1EEE-3922-0F73-A9F6-F364EC4F6AEA}"/>
                </a:ext>
              </a:extLst>
            </p:cNvPr>
            <p:cNvCxnSpPr/>
            <p:nvPr userDrawn="1"/>
          </p:nvCxnSpPr>
          <p:spPr>
            <a:xfrm>
              <a:off x="74523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35">
              <a:extLst>
                <a:ext uri="{FF2B5EF4-FFF2-40B4-BE49-F238E27FC236}">
                  <a16:creationId xmlns:a16="http://schemas.microsoft.com/office/drawing/2014/main" id="{9523B1D1-E094-CE08-8AF4-333B7D00147E}"/>
                </a:ext>
              </a:extLst>
            </p:cNvPr>
            <p:cNvCxnSpPr>
              <a:cxnSpLocks/>
            </p:cNvCxnSpPr>
            <p:nvPr userDrawn="1"/>
          </p:nvCxnSpPr>
          <p:spPr>
            <a:xfrm>
              <a:off x="7726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6">
              <a:extLst>
                <a:ext uri="{FF2B5EF4-FFF2-40B4-BE49-F238E27FC236}">
                  <a16:creationId xmlns:a16="http://schemas.microsoft.com/office/drawing/2014/main" id="{A93D41E4-1422-EA0A-800F-36755E4FADAC}"/>
                </a:ext>
              </a:extLst>
            </p:cNvPr>
            <p:cNvCxnSpPr/>
            <p:nvPr userDrawn="1"/>
          </p:nvCxnSpPr>
          <p:spPr>
            <a:xfrm rot="5400000">
              <a:off x="-155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26">
              <a:extLst>
                <a:ext uri="{FF2B5EF4-FFF2-40B4-BE49-F238E27FC236}">
                  <a16:creationId xmlns:a16="http://schemas.microsoft.com/office/drawing/2014/main" id="{CABC79AE-6806-A6D3-AF79-2B1B8166B164}"/>
                </a:ext>
              </a:extLst>
            </p:cNvPr>
            <p:cNvCxnSpPr/>
            <p:nvPr userDrawn="1"/>
          </p:nvCxnSpPr>
          <p:spPr>
            <a:xfrm rot="5400000">
              <a:off x="-155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26">
              <a:extLst>
                <a:ext uri="{FF2B5EF4-FFF2-40B4-BE49-F238E27FC236}">
                  <a16:creationId xmlns:a16="http://schemas.microsoft.com/office/drawing/2014/main" id="{2A13BD3B-C81E-CD0F-4537-98AD2AD5F76D}"/>
                </a:ext>
              </a:extLst>
            </p:cNvPr>
            <p:cNvCxnSpPr/>
            <p:nvPr userDrawn="1"/>
          </p:nvCxnSpPr>
          <p:spPr>
            <a:xfrm rot="5400000">
              <a:off x="-155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26">
              <a:extLst>
                <a:ext uri="{FF2B5EF4-FFF2-40B4-BE49-F238E27FC236}">
                  <a16:creationId xmlns:a16="http://schemas.microsoft.com/office/drawing/2014/main" id="{2FCBC2E9-8323-3064-05B5-9FE3667465C2}"/>
                </a:ext>
              </a:extLst>
            </p:cNvPr>
            <p:cNvCxnSpPr/>
            <p:nvPr userDrawn="1"/>
          </p:nvCxnSpPr>
          <p:spPr>
            <a:xfrm rot="5400000">
              <a:off x="-155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26">
              <a:extLst>
                <a:ext uri="{FF2B5EF4-FFF2-40B4-BE49-F238E27FC236}">
                  <a16:creationId xmlns:a16="http://schemas.microsoft.com/office/drawing/2014/main" id="{D083B9E3-1A40-FF3E-B9E4-8BA95BB8C5E9}"/>
                </a:ext>
              </a:extLst>
            </p:cNvPr>
            <p:cNvCxnSpPr/>
            <p:nvPr userDrawn="1"/>
          </p:nvCxnSpPr>
          <p:spPr>
            <a:xfrm rot="5400000">
              <a:off x="-155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26">
              <a:extLst>
                <a:ext uri="{FF2B5EF4-FFF2-40B4-BE49-F238E27FC236}">
                  <a16:creationId xmlns:a16="http://schemas.microsoft.com/office/drawing/2014/main" id="{D23C71F6-DCC8-9BCF-4260-851F98F58D04}"/>
                </a:ext>
              </a:extLst>
            </p:cNvPr>
            <p:cNvCxnSpPr/>
            <p:nvPr userDrawn="1"/>
          </p:nvCxnSpPr>
          <p:spPr>
            <a:xfrm rot="5400000">
              <a:off x="-155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26">
              <a:extLst>
                <a:ext uri="{FF2B5EF4-FFF2-40B4-BE49-F238E27FC236}">
                  <a16:creationId xmlns:a16="http://schemas.microsoft.com/office/drawing/2014/main" id="{ACF50B2F-BF7B-CF2C-6E9F-A0C202F2342C}"/>
                </a:ext>
              </a:extLst>
            </p:cNvPr>
            <p:cNvCxnSpPr/>
            <p:nvPr userDrawn="1"/>
          </p:nvCxnSpPr>
          <p:spPr>
            <a:xfrm rot="5400000">
              <a:off x="-155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26">
              <a:extLst>
                <a:ext uri="{FF2B5EF4-FFF2-40B4-BE49-F238E27FC236}">
                  <a16:creationId xmlns:a16="http://schemas.microsoft.com/office/drawing/2014/main" id="{A5F5BC93-4E12-1012-BF51-DA202ACF0597}"/>
                </a:ext>
              </a:extLst>
            </p:cNvPr>
            <p:cNvCxnSpPr>
              <a:cxnSpLocks/>
            </p:cNvCxnSpPr>
            <p:nvPr userDrawn="1"/>
          </p:nvCxnSpPr>
          <p:spPr>
            <a:xfrm rot="5400000">
              <a:off x="-155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26">
              <a:extLst>
                <a:ext uri="{FF2B5EF4-FFF2-40B4-BE49-F238E27FC236}">
                  <a16:creationId xmlns:a16="http://schemas.microsoft.com/office/drawing/2014/main" id="{F3BAEEEF-B67A-3FA3-D771-A8A0608CE7BE}"/>
                </a:ext>
              </a:extLst>
            </p:cNvPr>
            <p:cNvCxnSpPr/>
            <p:nvPr userDrawn="1"/>
          </p:nvCxnSpPr>
          <p:spPr>
            <a:xfrm rot="5400000">
              <a:off x="-155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26">
              <a:extLst>
                <a:ext uri="{FF2B5EF4-FFF2-40B4-BE49-F238E27FC236}">
                  <a16:creationId xmlns:a16="http://schemas.microsoft.com/office/drawing/2014/main" id="{7C5FB6A1-1400-2ECF-2C80-773E316C5FFF}"/>
                </a:ext>
              </a:extLst>
            </p:cNvPr>
            <p:cNvCxnSpPr/>
            <p:nvPr userDrawn="1"/>
          </p:nvCxnSpPr>
          <p:spPr>
            <a:xfrm rot="5400000">
              <a:off x="-155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26">
              <a:extLst>
                <a:ext uri="{FF2B5EF4-FFF2-40B4-BE49-F238E27FC236}">
                  <a16:creationId xmlns:a16="http://schemas.microsoft.com/office/drawing/2014/main" id="{8D7B8001-14BD-0BEF-89EA-AFBE9F124F9A}"/>
                </a:ext>
              </a:extLst>
            </p:cNvPr>
            <p:cNvCxnSpPr/>
            <p:nvPr userDrawn="1"/>
          </p:nvCxnSpPr>
          <p:spPr>
            <a:xfrm rot="5400000">
              <a:off x="-155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26">
              <a:extLst>
                <a:ext uri="{FF2B5EF4-FFF2-40B4-BE49-F238E27FC236}">
                  <a16:creationId xmlns:a16="http://schemas.microsoft.com/office/drawing/2014/main" id="{59353443-A2D2-4AA0-ED84-215F02AE2BE5}"/>
                </a:ext>
              </a:extLst>
            </p:cNvPr>
            <p:cNvCxnSpPr/>
            <p:nvPr userDrawn="1"/>
          </p:nvCxnSpPr>
          <p:spPr>
            <a:xfrm rot="5400000">
              <a:off x="9299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26">
              <a:extLst>
                <a:ext uri="{FF2B5EF4-FFF2-40B4-BE49-F238E27FC236}">
                  <a16:creationId xmlns:a16="http://schemas.microsoft.com/office/drawing/2014/main" id="{94D7AB3F-9312-6AE2-FCA6-F00AB8262B70}"/>
                </a:ext>
              </a:extLst>
            </p:cNvPr>
            <p:cNvCxnSpPr/>
            <p:nvPr userDrawn="1"/>
          </p:nvCxnSpPr>
          <p:spPr>
            <a:xfrm rot="5400000">
              <a:off x="9299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26">
              <a:extLst>
                <a:ext uri="{FF2B5EF4-FFF2-40B4-BE49-F238E27FC236}">
                  <a16:creationId xmlns:a16="http://schemas.microsoft.com/office/drawing/2014/main" id="{9D42F910-D4AB-9513-768D-5DF7F417D156}"/>
                </a:ext>
              </a:extLst>
            </p:cNvPr>
            <p:cNvCxnSpPr/>
            <p:nvPr userDrawn="1"/>
          </p:nvCxnSpPr>
          <p:spPr>
            <a:xfrm rot="5400000">
              <a:off x="9299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26">
              <a:extLst>
                <a:ext uri="{FF2B5EF4-FFF2-40B4-BE49-F238E27FC236}">
                  <a16:creationId xmlns:a16="http://schemas.microsoft.com/office/drawing/2014/main" id="{C8181321-C768-D15E-4E8B-C058FD6AB651}"/>
                </a:ext>
              </a:extLst>
            </p:cNvPr>
            <p:cNvCxnSpPr/>
            <p:nvPr userDrawn="1"/>
          </p:nvCxnSpPr>
          <p:spPr>
            <a:xfrm rot="5400000">
              <a:off x="9299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26">
              <a:extLst>
                <a:ext uri="{FF2B5EF4-FFF2-40B4-BE49-F238E27FC236}">
                  <a16:creationId xmlns:a16="http://schemas.microsoft.com/office/drawing/2014/main" id="{5925A061-01A4-46CC-9396-6820C21423F2}"/>
                </a:ext>
              </a:extLst>
            </p:cNvPr>
            <p:cNvCxnSpPr/>
            <p:nvPr userDrawn="1"/>
          </p:nvCxnSpPr>
          <p:spPr>
            <a:xfrm rot="5400000">
              <a:off x="9299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26">
              <a:extLst>
                <a:ext uri="{FF2B5EF4-FFF2-40B4-BE49-F238E27FC236}">
                  <a16:creationId xmlns:a16="http://schemas.microsoft.com/office/drawing/2014/main" id="{5967A37C-27DD-B508-A64F-DCC2E199145F}"/>
                </a:ext>
              </a:extLst>
            </p:cNvPr>
            <p:cNvCxnSpPr/>
            <p:nvPr userDrawn="1"/>
          </p:nvCxnSpPr>
          <p:spPr>
            <a:xfrm rot="5400000">
              <a:off x="9299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26">
              <a:extLst>
                <a:ext uri="{FF2B5EF4-FFF2-40B4-BE49-F238E27FC236}">
                  <a16:creationId xmlns:a16="http://schemas.microsoft.com/office/drawing/2014/main" id="{A7FA0CFF-CFAA-E2A5-25E4-72684AC49F57}"/>
                </a:ext>
              </a:extLst>
            </p:cNvPr>
            <p:cNvCxnSpPr/>
            <p:nvPr userDrawn="1"/>
          </p:nvCxnSpPr>
          <p:spPr>
            <a:xfrm rot="5400000">
              <a:off x="9299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26">
              <a:extLst>
                <a:ext uri="{FF2B5EF4-FFF2-40B4-BE49-F238E27FC236}">
                  <a16:creationId xmlns:a16="http://schemas.microsoft.com/office/drawing/2014/main" id="{66BCAB6F-06DC-BDAB-542B-4C0A30A86DD8}"/>
                </a:ext>
              </a:extLst>
            </p:cNvPr>
            <p:cNvCxnSpPr>
              <a:cxnSpLocks/>
            </p:cNvCxnSpPr>
            <p:nvPr userDrawn="1"/>
          </p:nvCxnSpPr>
          <p:spPr>
            <a:xfrm rot="5400000">
              <a:off x="9299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26">
              <a:extLst>
                <a:ext uri="{FF2B5EF4-FFF2-40B4-BE49-F238E27FC236}">
                  <a16:creationId xmlns:a16="http://schemas.microsoft.com/office/drawing/2014/main" id="{E4E0D894-6438-F8BC-7928-DDCF6DCE6A8C}"/>
                </a:ext>
              </a:extLst>
            </p:cNvPr>
            <p:cNvCxnSpPr/>
            <p:nvPr userDrawn="1"/>
          </p:nvCxnSpPr>
          <p:spPr>
            <a:xfrm rot="5400000">
              <a:off x="9299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26">
              <a:extLst>
                <a:ext uri="{FF2B5EF4-FFF2-40B4-BE49-F238E27FC236}">
                  <a16:creationId xmlns:a16="http://schemas.microsoft.com/office/drawing/2014/main" id="{024119A2-6312-71EC-3941-2D14C015D454}"/>
                </a:ext>
              </a:extLst>
            </p:cNvPr>
            <p:cNvCxnSpPr/>
            <p:nvPr userDrawn="1"/>
          </p:nvCxnSpPr>
          <p:spPr>
            <a:xfrm rot="5400000">
              <a:off x="9299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26">
              <a:extLst>
                <a:ext uri="{FF2B5EF4-FFF2-40B4-BE49-F238E27FC236}">
                  <a16:creationId xmlns:a16="http://schemas.microsoft.com/office/drawing/2014/main" id="{CA149E8E-8112-1DDE-DEAB-3404C4210DD9}"/>
                </a:ext>
              </a:extLst>
            </p:cNvPr>
            <p:cNvCxnSpPr/>
            <p:nvPr userDrawn="1"/>
          </p:nvCxnSpPr>
          <p:spPr>
            <a:xfrm rot="5400000">
              <a:off x="9299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33">
              <a:extLst>
                <a:ext uri="{FF2B5EF4-FFF2-40B4-BE49-F238E27FC236}">
                  <a16:creationId xmlns:a16="http://schemas.microsoft.com/office/drawing/2014/main" id="{695E69E8-3E40-5F15-FEEB-EDDF66F1D165}"/>
                </a:ext>
              </a:extLst>
            </p:cNvPr>
            <p:cNvCxnSpPr>
              <a:cxnSpLocks/>
            </p:cNvCxnSpPr>
            <p:nvPr userDrawn="1"/>
          </p:nvCxnSpPr>
          <p:spPr>
            <a:xfrm>
              <a:off x="27432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33">
              <a:extLst>
                <a:ext uri="{FF2B5EF4-FFF2-40B4-BE49-F238E27FC236}">
                  <a16:creationId xmlns:a16="http://schemas.microsoft.com/office/drawing/2014/main" id="{EF3369EF-8945-318B-3522-759AED31C300}"/>
                </a:ext>
              </a:extLst>
            </p:cNvPr>
            <p:cNvCxnSpPr>
              <a:cxnSpLocks/>
            </p:cNvCxnSpPr>
            <p:nvPr userDrawn="1"/>
          </p:nvCxnSpPr>
          <p:spPr>
            <a:xfrm>
              <a:off x="27432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Spotlight Grad">
            <a:extLst>
              <a:ext uri="{FF2B5EF4-FFF2-40B4-BE49-F238E27FC236}">
                <a16:creationId xmlns:a16="http://schemas.microsoft.com/office/drawing/2014/main" id="{8A0F08BB-5946-8093-FA89-EDE0AC8C8C9F}"/>
              </a:ext>
            </a:extLst>
          </p:cNvPr>
          <p:cNvSpPr/>
          <p:nvPr userDrawn="1"/>
        </p:nvSpPr>
        <p:spPr>
          <a:xfrm>
            <a:off x="365760" y="1173480"/>
            <a:ext cx="7680960" cy="4876800"/>
          </a:xfrm>
          <a:prstGeom prst="rect">
            <a:avLst/>
          </a:prstGeom>
          <a:gradFill>
            <a:gsLst>
              <a:gs pos="0">
                <a:schemeClr val="accent3"/>
              </a:gs>
              <a:gs pos="45000">
                <a:schemeClr val="accent3">
                  <a:alpha val="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351">
              <a:solidFill>
                <a:schemeClr val="tx1"/>
              </a:solidFill>
              <a:latin typeface="MdFago" charset="0"/>
              <a:ea typeface="MdFago" charset="0"/>
              <a:cs typeface="MdFago" charset="0"/>
            </a:endParaRPr>
          </a:p>
        </p:txBody>
      </p:sp>
      <p:sp>
        <p:nvSpPr>
          <p:cNvPr id="3" name="Title 1">
            <a:extLst>
              <a:ext uri="{FF2B5EF4-FFF2-40B4-BE49-F238E27FC236}">
                <a16:creationId xmlns:a16="http://schemas.microsoft.com/office/drawing/2014/main" id="{C2EFEDA9-B661-CDFE-BD4B-C7C0BCE75B30}"/>
              </a:ext>
            </a:extLst>
          </p:cNvPr>
          <p:cNvSpPr>
            <a:spLocks noGrp="1"/>
          </p:cNvSpPr>
          <p:nvPr>
            <p:ph type="ctrTitle"/>
          </p:nvPr>
        </p:nvSpPr>
        <p:spPr>
          <a:xfrm>
            <a:off x="731519" y="1539240"/>
            <a:ext cx="7315200" cy="1706880"/>
          </a:xfrm>
          <a:prstGeom prst="rect">
            <a:avLst/>
          </a:prstGeom>
        </p:spPr>
        <p:txBody>
          <a:bodyPr anchor="t" anchorCtr="0"/>
          <a:lstStyle>
            <a:lvl1pPr algn="l">
              <a:lnSpc>
                <a:spcPct val="90000"/>
              </a:lnSpc>
              <a:defRPr sz="4267">
                <a:solidFill>
                  <a:schemeClr val="bg1"/>
                </a:solidFill>
              </a:defRPr>
            </a:lvl1pPr>
          </a:lstStyle>
          <a:p>
            <a:r>
              <a:rPr lang="en-US" noProof="0" dirty="0"/>
              <a:t>Click to edit Master title style</a:t>
            </a:r>
          </a:p>
        </p:txBody>
      </p:sp>
      <p:sp>
        <p:nvSpPr>
          <p:cNvPr id="5" name="Subtitle 2">
            <a:extLst>
              <a:ext uri="{FF2B5EF4-FFF2-40B4-BE49-F238E27FC236}">
                <a16:creationId xmlns:a16="http://schemas.microsoft.com/office/drawing/2014/main" id="{7AF8C835-8556-E020-94C6-54650623B871}"/>
              </a:ext>
            </a:extLst>
          </p:cNvPr>
          <p:cNvSpPr>
            <a:spLocks noGrp="1"/>
          </p:cNvSpPr>
          <p:nvPr>
            <p:ph type="subTitle" idx="1"/>
          </p:nvPr>
        </p:nvSpPr>
        <p:spPr>
          <a:xfrm>
            <a:off x="731520" y="3611880"/>
            <a:ext cx="7315200" cy="670560"/>
          </a:xfrm>
          <a:prstGeom prst="rect">
            <a:avLst/>
          </a:prstGeom>
        </p:spPr>
        <p:txBody>
          <a:bodyPr anchor="t" anchorCtr="0"/>
          <a:lstStyle>
            <a:lvl1pPr marL="0" indent="0" algn="l">
              <a:buNone/>
              <a:defRPr sz="2133"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dirty="0"/>
              <a:t>Click to edit Master subtitle style</a:t>
            </a:r>
          </a:p>
        </p:txBody>
      </p:sp>
      <p:pic>
        <p:nvPicPr>
          <p:cNvPr id="4" name="Graphic 3">
            <a:extLst>
              <a:ext uri="{FF2B5EF4-FFF2-40B4-BE49-F238E27FC236}">
                <a16:creationId xmlns:a16="http://schemas.microsoft.com/office/drawing/2014/main" id="{0AEB26EE-4F4A-CA8F-6999-63BF17E359E0}"/>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1389" y="6292841"/>
            <a:ext cx="1521127" cy="216000"/>
          </a:xfrm>
          <a:prstGeom prst="rect">
            <a:avLst/>
          </a:prstGeom>
        </p:spPr>
      </p:pic>
    </p:spTree>
    <p:custDataLst>
      <p:tags r:id="rId1"/>
    </p:custDataLst>
    <p:extLst>
      <p:ext uri="{BB962C8B-B14F-4D97-AF65-F5344CB8AC3E}">
        <p14:creationId xmlns:p14="http://schemas.microsoft.com/office/powerpoint/2010/main" val="187974536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4BDED0-0958-418D-A306-03EB9DFC034E}"/>
              </a:ext>
            </a:extLst>
          </p:cNvPr>
          <p:cNvSpPr>
            <a:spLocks noGrp="1"/>
          </p:cNvSpPr>
          <p:nvPr>
            <p:ph type="dt" sz="half" idx="10"/>
          </p:nvPr>
        </p:nvSpPr>
        <p:spPr/>
        <p:txBody>
          <a:bodyPr/>
          <a:lstStyle/>
          <a:p>
            <a:fld id="{804CEBA6-5B79-4969-9FE9-E8A219350A5B}" type="datetimeFigureOut">
              <a:rPr lang="en-US" smtClean="0"/>
              <a:t>11/15/2025</a:t>
            </a:fld>
            <a:endParaRPr lang="en-US"/>
          </a:p>
        </p:txBody>
      </p:sp>
      <p:sp>
        <p:nvSpPr>
          <p:cNvPr id="3" name="Footer Placeholder 2">
            <a:extLst>
              <a:ext uri="{FF2B5EF4-FFF2-40B4-BE49-F238E27FC236}">
                <a16:creationId xmlns:a16="http://schemas.microsoft.com/office/drawing/2014/main" id="{C300AC0A-30D0-48FA-B2E0-FB86C99042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76A987-22E8-4FF9-A8A8-F7EC8ACCAD83}"/>
              </a:ext>
            </a:extLst>
          </p:cNvPr>
          <p:cNvSpPr>
            <a:spLocks noGrp="1"/>
          </p:cNvSpPr>
          <p:nvPr>
            <p:ph type="sldNum" sz="quarter" idx="12"/>
          </p:nvPr>
        </p:nvSpPr>
        <p:spPr/>
        <p:txBody>
          <a:bodyPr/>
          <a:lstStyle/>
          <a:p>
            <a:fld id="{8A3AAECF-6B28-4DB3-8B38-D3DAFE670B83}" type="slidenum">
              <a:rPr lang="en-US" smtClean="0"/>
              <a:t>‹#›</a:t>
            </a:fld>
            <a:endParaRPr lang="en-US"/>
          </a:p>
        </p:txBody>
      </p:sp>
    </p:spTree>
    <p:extLst>
      <p:ext uri="{BB962C8B-B14F-4D97-AF65-F5344CB8AC3E}">
        <p14:creationId xmlns:p14="http://schemas.microsoft.com/office/powerpoint/2010/main" val="9131555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09C4E-8F88-4ADA-9209-3F6E1543C0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738B8D-F47E-49B0-97A2-45B23450CDDE}"/>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66E96E-DCC7-4ABF-AB0A-39DA9EB5D886}"/>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C41092-A4B8-48FB-881C-F99B899AF1CE}"/>
              </a:ext>
            </a:extLst>
          </p:cNvPr>
          <p:cNvSpPr>
            <a:spLocks noGrp="1"/>
          </p:cNvSpPr>
          <p:nvPr>
            <p:ph type="dt" sz="half" idx="10"/>
          </p:nvPr>
        </p:nvSpPr>
        <p:spPr/>
        <p:txBody>
          <a:bodyPr/>
          <a:lstStyle/>
          <a:p>
            <a:fld id="{804CEBA6-5B79-4969-9FE9-E8A219350A5B}" type="datetimeFigureOut">
              <a:rPr lang="en-US" smtClean="0"/>
              <a:t>11/15/2025</a:t>
            </a:fld>
            <a:endParaRPr lang="en-US"/>
          </a:p>
        </p:txBody>
      </p:sp>
      <p:sp>
        <p:nvSpPr>
          <p:cNvPr id="6" name="Footer Placeholder 5">
            <a:extLst>
              <a:ext uri="{FF2B5EF4-FFF2-40B4-BE49-F238E27FC236}">
                <a16:creationId xmlns:a16="http://schemas.microsoft.com/office/drawing/2014/main" id="{A3DAF579-A830-497B-902B-2FB879F69C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0C0B32-11B6-439D-BBAA-087FD8295454}"/>
              </a:ext>
            </a:extLst>
          </p:cNvPr>
          <p:cNvSpPr>
            <a:spLocks noGrp="1"/>
          </p:cNvSpPr>
          <p:nvPr>
            <p:ph type="sldNum" sz="quarter" idx="12"/>
          </p:nvPr>
        </p:nvSpPr>
        <p:spPr/>
        <p:txBody>
          <a:bodyPr/>
          <a:lstStyle/>
          <a:p>
            <a:fld id="{8A3AAECF-6B28-4DB3-8B38-D3DAFE670B83}" type="slidenum">
              <a:rPr lang="en-US" smtClean="0"/>
              <a:t>‹#›</a:t>
            </a:fld>
            <a:endParaRPr lang="en-US"/>
          </a:p>
        </p:txBody>
      </p:sp>
    </p:spTree>
    <p:extLst>
      <p:ext uri="{BB962C8B-B14F-4D97-AF65-F5344CB8AC3E}">
        <p14:creationId xmlns:p14="http://schemas.microsoft.com/office/powerpoint/2010/main" val="3280311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305E-64DB-4332-B479-2D9C7884A6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215F5D-1A46-4409-B6F6-91BF273CF9AD}"/>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801E1677-276D-44B1-A09F-802D2360A65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9498CE-A8B2-4D0E-AD81-57D04F4289A8}"/>
              </a:ext>
            </a:extLst>
          </p:cNvPr>
          <p:cNvSpPr>
            <a:spLocks noGrp="1"/>
          </p:cNvSpPr>
          <p:nvPr>
            <p:ph type="dt" sz="half" idx="10"/>
          </p:nvPr>
        </p:nvSpPr>
        <p:spPr/>
        <p:txBody>
          <a:bodyPr/>
          <a:lstStyle/>
          <a:p>
            <a:fld id="{804CEBA6-5B79-4969-9FE9-E8A219350A5B}" type="datetimeFigureOut">
              <a:rPr lang="en-US" smtClean="0"/>
              <a:t>11/15/2025</a:t>
            </a:fld>
            <a:endParaRPr lang="en-US"/>
          </a:p>
        </p:txBody>
      </p:sp>
      <p:sp>
        <p:nvSpPr>
          <p:cNvPr id="6" name="Footer Placeholder 5">
            <a:extLst>
              <a:ext uri="{FF2B5EF4-FFF2-40B4-BE49-F238E27FC236}">
                <a16:creationId xmlns:a16="http://schemas.microsoft.com/office/drawing/2014/main" id="{EDA0FD80-318B-4F72-A549-4BAAFECF2E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C65FB0-EBF9-4E16-A211-57FAB5E44A57}"/>
              </a:ext>
            </a:extLst>
          </p:cNvPr>
          <p:cNvSpPr>
            <a:spLocks noGrp="1"/>
          </p:cNvSpPr>
          <p:nvPr>
            <p:ph type="sldNum" sz="quarter" idx="12"/>
          </p:nvPr>
        </p:nvSpPr>
        <p:spPr/>
        <p:txBody>
          <a:bodyPr/>
          <a:lstStyle/>
          <a:p>
            <a:fld id="{8A3AAECF-6B28-4DB3-8B38-D3DAFE670B83}" type="slidenum">
              <a:rPr lang="en-US" smtClean="0"/>
              <a:t>‹#›</a:t>
            </a:fld>
            <a:endParaRPr lang="en-US"/>
          </a:p>
        </p:txBody>
      </p:sp>
    </p:spTree>
    <p:extLst>
      <p:ext uri="{BB962C8B-B14F-4D97-AF65-F5344CB8AC3E}">
        <p14:creationId xmlns:p14="http://schemas.microsoft.com/office/powerpoint/2010/main" val="7651873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328C5-C58B-4B30-B9E3-BC59BBB6C1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82095D-448D-4B1F-9207-84D5A735E6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EB537-6A89-418C-AA7B-B04B10A872E8}"/>
              </a:ext>
            </a:extLst>
          </p:cNvPr>
          <p:cNvSpPr>
            <a:spLocks noGrp="1"/>
          </p:cNvSpPr>
          <p:nvPr>
            <p:ph type="dt" sz="half" idx="10"/>
          </p:nvPr>
        </p:nvSpPr>
        <p:spPr/>
        <p:txBody>
          <a:bodyPr/>
          <a:lstStyle/>
          <a:p>
            <a:fld id="{804CEBA6-5B79-4969-9FE9-E8A219350A5B}" type="datetimeFigureOut">
              <a:rPr lang="en-US" smtClean="0"/>
              <a:t>11/15/2025</a:t>
            </a:fld>
            <a:endParaRPr lang="en-US"/>
          </a:p>
        </p:txBody>
      </p:sp>
      <p:sp>
        <p:nvSpPr>
          <p:cNvPr id="5" name="Footer Placeholder 4">
            <a:extLst>
              <a:ext uri="{FF2B5EF4-FFF2-40B4-BE49-F238E27FC236}">
                <a16:creationId xmlns:a16="http://schemas.microsoft.com/office/drawing/2014/main" id="{C91CD612-E284-45DB-91DD-0563D2123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E967A8-E927-4583-A8E6-9FC31911C261}"/>
              </a:ext>
            </a:extLst>
          </p:cNvPr>
          <p:cNvSpPr>
            <a:spLocks noGrp="1"/>
          </p:cNvSpPr>
          <p:nvPr>
            <p:ph type="sldNum" sz="quarter" idx="12"/>
          </p:nvPr>
        </p:nvSpPr>
        <p:spPr/>
        <p:txBody>
          <a:bodyPr/>
          <a:lstStyle/>
          <a:p>
            <a:fld id="{8A3AAECF-6B28-4DB3-8B38-D3DAFE670B83}" type="slidenum">
              <a:rPr lang="en-US" smtClean="0"/>
              <a:t>‹#›</a:t>
            </a:fld>
            <a:endParaRPr lang="en-US"/>
          </a:p>
        </p:txBody>
      </p:sp>
    </p:spTree>
    <p:extLst>
      <p:ext uri="{BB962C8B-B14F-4D97-AF65-F5344CB8AC3E}">
        <p14:creationId xmlns:p14="http://schemas.microsoft.com/office/powerpoint/2010/main" val="7591368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388FF-D11A-40B2-8563-A5A3BD9C3C6C}"/>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165D80-FFEC-4E0B-9C27-52DE75332FF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036282-2EAC-4103-A204-988D96A78261}"/>
              </a:ext>
            </a:extLst>
          </p:cNvPr>
          <p:cNvSpPr>
            <a:spLocks noGrp="1"/>
          </p:cNvSpPr>
          <p:nvPr>
            <p:ph type="dt" sz="half" idx="10"/>
          </p:nvPr>
        </p:nvSpPr>
        <p:spPr/>
        <p:txBody>
          <a:bodyPr/>
          <a:lstStyle/>
          <a:p>
            <a:fld id="{804CEBA6-5B79-4969-9FE9-E8A219350A5B}" type="datetimeFigureOut">
              <a:rPr lang="en-US" smtClean="0"/>
              <a:t>11/15/2025</a:t>
            </a:fld>
            <a:endParaRPr lang="en-US"/>
          </a:p>
        </p:txBody>
      </p:sp>
      <p:sp>
        <p:nvSpPr>
          <p:cNvPr id="5" name="Footer Placeholder 4">
            <a:extLst>
              <a:ext uri="{FF2B5EF4-FFF2-40B4-BE49-F238E27FC236}">
                <a16:creationId xmlns:a16="http://schemas.microsoft.com/office/drawing/2014/main" id="{E1075CB0-7BA8-4184-B3D8-022AFE248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00467-FC5E-489F-B390-5696EE72C8B5}"/>
              </a:ext>
            </a:extLst>
          </p:cNvPr>
          <p:cNvSpPr>
            <a:spLocks noGrp="1"/>
          </p:cNvSpPr>
          <p:nvPr>
            <p:ph type="sldNum" sz="quarter" idx="12"/>
          </p:nvPr>
        </p:nvSpPr>
        <p:spPr/>
        <p:txBody>
          <a:bodyPr/>
          <a:lstStyle/>
          <a:p>
            <a:fld id="{8A3AAECF-6B28-4DB3-8B38-D3DAFE670B83}" type="slidenum">
              <a:rPr lang="en-US" smtClean="0"/>
              <a:t>‹#›</a:t>
            </a:fld>
            <a:endParaRPr lang="en-US"/>
          </a:p>
        </p:txBody>
      </p:sp>
    </p:spTree>
    <p:extLst>
      <p:ext uri="{BB962C8B-B14F-4D97-AF65-F5344CB8AC3E}">
        <p14:creationId xmlns:p14="http://schemas.microsoft.com/office/powerpoint/2010/main" val="37497998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5ED5-F3A2-89E1-A614-4F24168AC1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B3A1B5-1C8D-94A6-9143-B632065B04CC}"/>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C7637C-F240-72AB-745F-D6614CEEF6E3}"/>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44C19D-3EEA-AFAB-DBB1-8FAC296A74C2}"/>
              </a:ext>
            </a:extLst>
          </p:cNvPr>
          <p:cNvSpPr>
            <a:spLocks noGrp="1"/>
          </p:cNvSpPr>
          <p:nvPr>
            <p:ph type="dt" sz="half" idx="10"/>
          </p:nvPr>
        </p:nvSpPr>
        <p:spPr/>
        <p:txBody>
          <a:bodyPr/>
          <a:lstStyle/>
          <a:p>
            <a:fld id="{D9023FAD-490B-4E29-AF9C-BD61A7B321CD}" type="datetimeFigureOut">
              <a:rPr lang="en-US" smtClean="0"/>
              <a:t>11/15/2025</a:t>
            </a:fld>
            <a:endParaRPr lang="en-US" dirty="0"/>
          </a:p>
        </p:txBody>
      </p:sp>
      <p:sp>
        <p:nvSpPr>
          <p:cNvPr id="6" name="Footer Placeholder 5">
            <a:extLst>
              <a:ext uri="{FF2B5EF4-FFF2-40B4-BE49-F238E27FC236}">
                <a16:creationId xmlns:a16="http://schemas.microsoft.com/office/drawing/2014/main" id="{CE5EB655-48A6-4861-E7E3-9987BA9948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A24099-14DF-AD52-9E69-66B6ECC24561}"/>
              </a:ext>
            </a:extLst>
          </p:cNvPr>
          <p:cNvSpPr>
            <a:spLocks noGrp="1"/>
          </p:cNvSpPr>
          <p:nvPr>
            <p:ph type="sldNum" sz="quarter" idx="12"/>
          </p:nvPr>
        </p:nvSpPr>
        <p:spPr/>
        <p:txBody>
          <a:bodyPr/>
          <a:lstStyle/>
          <a:p>
            <a:fld id="{3BC43887-0F62-4B90-AE10-F68836D11024}" type="slidenum">
              <a:rPr lang="en-US" smtClean="0"/>
              <a:t>‹#›</a:t>
            </a:fld>
            <a:endParaRPr lang="en-US" dirty="0"/>
          </a:p>
        </p:txBody>
      </p:sp>
    </p:spTree>
    <p:extLst>
      <p:ext uri="{BB962C8B-B14F-4D97-AF65-F5344CB8AC3E}">
        <p14:creationId xmlns:p14="http://schemas.microsoft.com/office/powerpoint/2010/main" val="16795010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D8D34-859A-6F49-79F0-227D7D0D6F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B6E6D8-A42D-D216-3486-AA1F0A1A9C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074D41-E388-4A4C-8E7A-757CC6FCC46A}"/>
              </a:ext>
            </a:extLst>
          </p:cNvPr>
          <p:cNvSpPr>
            <a:spLocks noGrp="1"/>
          </p:cNvSpPr>
          <p:nvPr>
            <p:ph type="dt" sz="half" idx="10"/>
          </p:nvPr>
        </p:nvSpPr>
        <p:spPr/>
        <p:txBody>
          <a:bodyPr/>
          <a:lstStyle/>
          <a:p>
            <a:fld id="{D9023FAD-490B-4E29-AF9C-BD61A7B321CD}" type="datetimeFigureOut">
              <a:rPr lang="en-US" smtClean="0"/>
              <a:t>11/15/2025</a:t>
            </a:fld>
            <a:endParaRPr lang="en-US" dirty="0"/>
          </a:p>
        </p:txBody>
      </p:sp>
      <p:sp>
        <p:nvSpPr>
          <p:cNvPr id="5" name="Footer Placeholder 4">
            <a:extLst>
              <a:ext uri="{FF2B5EF4-FFF2-40B4-BE49-F238E27FC236}">
                <a16:creationId xmlns:a16="http://schemas.microsoft.com/office/drawing/2014/main" id="{79E78A7E-0592-74B8-0B3F-83D35A508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872BDE-7DCA-6D2C-FCBA-F9FAF802A769}"/>
              </a:ext>
            </a:extLst>
          </p:cNvPr>
          <p:cNvSpPr>
            <a:spLocks noGrp="1"/>
          </p:cNvSpPr>
          <p:nvPr>
            <p:ph type="sldNum" sz="quarter" idx="12"/>
          </p:nvPr>
        </p:nvSpPr>
        <p:spPr/>
        <p:txBody>
          <a:bodyPr/>
          <a:lstStyle/>
          <a:p>
            <a:fld id="{3BC43887-0F62-4B90-AE10-F68836D11024}" type="slidenum">
              <a:rPr lang="en-US" smtClean="0"/>
              <a:t>‹#›</a:t>
            </a:fld>
            <a:endParaRPr lang="en-US" dirty="0"/>
          </a:p>
        </p:txBody>
      </p:sp>
    </p:spTree>
    <p:extLst>
      <p:ext uri="{BB962C8B-B14F-4D97-AF65-F5344CB8AC3E}">
        <p14:creationId xmlns:p14="http://schemas.microsoft.com/office/powerpoint/2010/main" val="22389835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DF78F-932A-4671-DF1E-532746EFB3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B180FD-5A13-DD02-222D-F357FB88EADD}"/>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322B32-FD3E-99CE-DCD6-29B7F3667AF5}"/>
              </a:ext>
            </a:extLst>
          </p:cNvPr>
          <p:cNvSpPr>
            <a:spLocks noGrp="1"/>
          </p:cNvSpPr>
          <p:nvPr>
            <p:ph type="dt" sz="half" idx="10"/>
          </p:nvPr>
        </p:nvSpPr>
        <p:spPr/>
        <p:txBody>
          <a:bodyPr/>
          <a:lstStyle/>
          <a:p>
            <a:fld id="{D9023FAD-490B-4E29-AF9C-BD61A7B321CD}" type="datetimeFigureOut">
              <a:rPr lang="en-US" smtClean="0"/>
              <a:t>11/15/2025</a:t>
            </a:fld>
            <a:endParaRPr lang="en-US" dirty="0"/>
          </a:p>
        </p:txBody>
      </p:sp>
      <p:sp>
        <p:nvSpPr>
          <p:cNvPr id="5" name="Footer Placeholder 4">
            <a:extLst>
              <a:ext uri="{FF2B5EF4-FFF2-40B4-BE49-F238E27FC236}">
                <a16:creationId xmlns:a16="http://schemas.microsoft.com/office/drawing/2014/main" id="{04704BCC-90FD-7CB0-582E-119D973BD1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DF4661-F208-7BC2-627A-6519D225EA24}"/>
              </a:ext>
            </a:extLst>
          </p:cNvPr>
          <p:cNvSpPr>
            <a:spLocks noGrp="1"/>
          </p:cNvSpPr>
          <p:nvPr>
            <p:ph type="sldNum" sz="quarter" idx="12"/>
          </p:nvPr>
        </p:nvSpPr>
        <p:spPr/>
        <p:txBody>
          <a:bodyPr/>
          <a:lstStyle/>
          <a:p>
            <a:fld id="{3BC43887-0F62-4B90-AE10-F68836D11024}" type="slidenum">
              <a:rPr lang="en-US" smtClean="0"/>
              <a:t>‹#›</a:t>
            </a:fld>
            <a:endParaRPr lang="en-US" dirty="0"/>
          </a:p>
        </p:txBody>
      </p:sp>
    </p:spTree>
    <p:extLst>
      <p:ext uri="{BB962C8B-B14F-4D97-AF65-F5344CB8AC3E}">
        <p14:creationId xmlns:p14="http://schemas.microsoft.com/office/powerpoint/2010/main" val="3738697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grpSp>
        <p:nvGrpSpPr>
          <p:cNvPr id="4" name="Grid">
            <a:extLst>
              <a:ext uri="{FF2B5EF4-FFF2-40B4-BE49-F238E27FC236}">
                <a16:creationId xmlns:a16="http://schemas.microsoft.com/office/drawing/2014/main" id="{EB5F7E07-ED0E-596F-9A69-736E285AB843}"/>
              </a:ext>
            </a:extLst>
          </p:cNvPr>
          <p:cNvGrpSpPr/>
          <p:nvPr userDrawn="1"/>
        </p:nvGrpSpPr>
        <p:grpSpPr>
          <a:xfrm>
            <a:off x="-297264" y="-309033"/>
            <a:ext cx="12786528" cy="7493349"/>
            <a:chOff x="-222948" y="-231775"/>
            <a:chExt cx="9589896" cy="5620012"/>
          </a:xfrm>
        </p:grpSpPr>
        <p:cxnSp>
          <p:nvCxnSpPr>
            <p:cNvPr id="5" name="Gerade Verbindung 46">
              <a:extLst>
                <a:ext uri="{FF2B5EF4-FFF2-40B4-BE49-F238E27FC236}">
                  <a16:creationId xmlns:a16="http://schemas.microsoft.com/office/drawing/2014/main" id="{AF9B7624-8A24-5A2C-DF29-20482A7CED2F}"/>
                </a:ext>
              </a:extLst>
            </p:cNvPr>
            <p:cNvCxnSpPr/>
            <p:nvPr userDrawn="1"/>
          </p:nvCxnSpPr>
          <p:spPr>
            <a:xfrm rot="5400000">
              <a:off x="9299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 Verbindung 26">
              <a:extLst>
                <a:ext uri="{FF2B5EF4-FFF2-40B4-BE49-F238E27FC236}">
                  <a16:creationId xmlns:a16="http://schemas.microsoft.com/office/drawing/2014/main" id="{08D8E177-6A3C-64FA-C481-8067118A6DCB}"/>
                </a:ext>
              </a:extLst>
            </p:cNvPr>
            <p:cNvCxnSpPr/>
            <p:nvPr userDrawn="1"/>
          </p:nvCxnSpPr>
          <p:spPr>
            <a:xfrm rot="5400000">
              <a:off x="-155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34">
              <a:extLst>
                <a:ext uri="{FF2B5EF4-FFF2-40B4-BE49-F238E27FC236}">
                  <a16:creationId xmlns:a16="http://schemas.microsoft.com/office/drawing/2014/main" id="{1667620B-778B-E358-9764-2E2D6270EFCC}"/>
                </a:ext>
              </a:extLst>
            </p:cNvPr>
            <p:cNvCxnSpPr/>
            <p:nvPr userDrawn="1"/>
          </p:nvCxnSpPr>
          <p:spPr>
            <a:xfrm>
              <a:off x="484632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35">
              <a:extLst>
                <a:ext uri="{FF2B5EF4-FFF2-40B4-BE49-F238E27FC236}">
                  <a16:creationId xmlns:a16="http://schemas.microsoft.com/office/drawing/2014/main" id="{94455FF3-08AD-BBD1-7248-45A39767A3D5}"/>
                </a:ext>
              </a:extLst>
            </p:cNvPr>
            <p:cNvCxnSpPr>
              <a:cxnSpLocks/>
            </p:cNvCxnSpPr>
            <p:nvPr userDrawn="1"/>
          </p:nvCxnSpPr>
          <p:spPr>
            <a:xfrm>
              <a:off x="8869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33">
              <a:extLst>
                <a:ext uri="{FF2B5EF4-FFF2-40B4-BE49-F238E27FC236}">
                  <a16:creationId xmlns:a16="http://schemas.microsoft.com/office/drawing/2014/main" id="{20F2C43D-F5EE-E9CE-9AC6-E4633D5EF902}"/>
                </a:ext>
              </a:extLst>
            </p:cNvPr>
            <p:cNvCxnSpPr/>
            <p:nvPr userDrawn="1"/>
          </p:nvCxnSpPr>
          <p:spPr>
            <a:xfrm>
              <a:off x="8229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33">
              <a:extLst>
                <a:ext uri="{FF2B5EF4-FFF2-40B4-BE49-F238E27FC236}">
                  <a16:creationId xmlns:a16="http://schemas.microsoft.com/office/drawing/2014/main" id="{73B7EFA8-9C7B-0314-19A1-0FFDE6C3000F}"/>
                </a:ext>
              </a:extLst>
            </p:cNvPr>
            <p:cNvCxnSpPr>
              <a:cxnSpLocks/>
            </p:cNvCxnSpPr>
            <p:nvPr userDrawn="1"/>
          </p:nvCxnSpPr>
          <p:spPr>
            <a:xfrm>
              <a:off x="54864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D26C97D1-C26C-0241-591A-71A58754F98B}"/>
                </a:ext>
              </a:extLst>
            </p:cNvPr>
            <p:cNvCxnSpPr/>
            <p:nvPr userDrawn="1"/>
          </p:nvCxnSpPr>
          <p:spPr>
            <a:xfrm>
              <a:off x="36118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33">
              <a:extLst>
                <a:ext uri="{FF2B5EF4-FFF2-40B4-BE49-F238E27FC236}">
                  <a16:creationId xmlns:a16="http://schemas.microsoft.com/office/drawing/2014/main" id="{63103446-2367-BDB4-A736-82885119079A}"/>
                </a:ext>
              </a:extLst>
            </p:cNvPr>
            <p:cNvCxnSpPr/>
            <p:nvPr userDrawn="1"/>
          </p:nvCxnSpPr>
          <p:spPr>
            <a:xfrm>
              <a:off x="33375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3">
              <a:extLst>
                <a:ext uri="{FF2B5EF4-FFF2-40B4-BE49-F238E27FC236}">
                  <a16:creationId xmlns:a16="http://schemas.microsoft.com/office/drawing/2014/main" id="{54302DF0-8362-7CAB-7448-2C6EA5B1F639}"/>
                </a:ext>
              </a:extLst>
            </p:cNvPr>
            <p:cNvCxnSpPr/>
            <p:nvPr userDrawn="1"/>
          </p:nvCxnSpPr>
          <p:spPr>
            <a:xfrm>
              <a:off x="2240280" y="-208906"/>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3">
              <a:extLst>
                <a:ext uri="{FF2B5EF4-FFF2-40B4-BE49-F238E27FC236}">
                  <a16:creationId xmlns:a16="http://schemas.microsoft.com/office/drawing/2014/main" id="{7BE2E2C2-3C78-6EA0-F613-4A0A62ECE75E}"/>
                </a:ext>
              </a:extLst>
            </p:cNvPr>
            <p:cNvCxnSpPr/>
            <p:nvPr userDrawn="1"/>
          </p:nvCxnSpPr>
          <p:spPr>
            <a:xfrm>
              <a:off x="1965960" y="-21208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3">
              <a:extLst>
                <a:ext uri="{FF2B5EF4-FFF2-40B4-BE49-F238E27FC236}">
                  <a16:creationId xmlns:a16="http://schemas.microsoft.com/office/drawing/2014/main" id="{52F27102-CE23-1B91-4332-B303A943B3E1}"/>
                </a:ext>
              </a:extLst>
            </p:cNvPr>
            <p:cNvCxnSpPr/>
            <p:nvPr userDrawn="1"/>
          </p:nvCxnSpPr>
          <p:spPr>
            <a:xfrm>
              <a:off x="49834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33">
              <a:extLst>
                <a:ext uri="{FF2B5EF4-FFF2-40B4-BE49-F238E27FC236}">
                  <a16:creationId xmlns:a16="http://schemas.microsoft.com/office/drawing/2014/main" id="{B9C21B2F-86FA-4893-7EA0-65D1B2CE6E5C}"/>
                </a:ext>
              </a:extLst>
            </p:cNvPr>
            <p:cNvCxnSpPr/>
            <p:nvPr userDrawn="1"/>
          </p:nvCxnSpPr>
          <p:spPr>
            <a:xfrm>
              <a:off x="47091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3">
              <a:extLst>
                <a:ext uri="{FF2B5EF4-FFF2-40B4-BE49-F238E27FC236}">
                  <a16:creationId xmlns:a16="http://schemas.microsoft.com/office/drawing/2014/main" id="{D167F972-6B7E-741F-FB96-AFEB7A99CF74}"/>
                </a:ext>
              </a:extLst>
            </p:cNvPr>
            <p:cNvCxnSpPr/>
            <p:nvPr userDrawn="1"/>
          </p:nvCxnSpPr>
          <p:spPr>
            <a:xfrm>
              <a:off x="63550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3">
              <a:extLst>
                <a:ext uri="{FF2B5EF4-FFF2-40B4-BE49-F238E27FC236}">
                  <a16:creationId xmlns:a16="http://schemas.microsoft.com/office/drawing/2014/main" id="{2D69DB5D-A217-79C4-477A-4F06D126AC2D}"/>
                </a:ext>
              </a:extLst>
            </p:cNvPr>
            <p:cNvCxnSpPr/>
            <p:nvPr userDrawn="1"/>
          </p:nvCxnSpPr>
          <p:spPr>
            <a:xfrm>
              <a:off x="60807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5">
              <a:extLst>
                <a:ext uri="{FF2B5EF4-FFF2-40B4-BE49-F238E27FC236}">
                  <a16:creationId xmlns:a16="http://schemas.microsoft.com/office/drawing/2014/main" id="{084846D2-2D0A-1AB5-CBBD-D4C5A3DBA447}"/>
                </a:ext>
              </a:extLst>
            </p:cNvPr>
            <p:cNvCxnSpPr/>
            <p:nvPr userDrawn="1"/>
          </p:nvCxnSpPr>
          <p:spPr>
            <a:xfrm>
              <a:off x="74523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5">
              <a:extLst>
                <a:ext uri="{FF2B5EF4-FFF2-40B4-BE49-F238E27FC236}">
                  <a16:creationId xmlns:a16="http://schemas.microsoft.com/office/drawing/2014/main" id="{738BFE16-9C22-624F-B444-513D7A01934B}"/>
                </a:ext>
              </a:extLst>
            </p:cNvPr>
            <p:cNvCxnSpPr>
              <a:cxnSpLocks/>
            </p:cNvCxnSpPr>
            <p:nvPr userDrawn="1"/>
          </p:nvCxnSpPr>
          <p:spPr>
            <a:xfrm>
              <a:off x="7726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4">
              <a:extLst>
                <a:ext uri="{FF2B5EF4-FFF2-40B4-BE49-F238E27FC236}">
                  <a16:creationId xmlns:a16="http://schemas.microsoft.com/office/drawing/2014/main" id="{B45B2841-8ACD-96E3-EF85-1B5066AC7309}"/>
                </a:ext>
              </a:extLst>
            </p:cNvPr>
            <p:cNvCxnSpPr/>
            <p:nvPr userDrawn="1"/>
          </p:nvCxnSpPr>
          <p:spPr>
            <a:xfrm>
              <a:off x="484632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5">
              <a:extLst>
                <a:ext uri="{FF2B5EF4-FFF2-40B4-BE49-F238E27FC236}">
                  <a16:creationId xmlns:a16="http://schemas.microsoft.com/office/drawing/2014/main" id="{833F34A1-584C-23BB-55A9-C752AC6F1910}"/>
                </a:ext>
              </a:extLst>
            </p:cNvPr>
            <p:cNvCxnSpPr>
              <a:cxnSpLocks/>
            </p:cNvCxnSpPr>
            <p:nvPr userDrawn="1"/>
          </p:nvCxnSpPr>
          <p:spPr>
            <a:xfrm>
              <a:off x="8869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3">
              <a:extLst>
                <a:ext uri="{FF2B5EF4-FFF2-40B4-BE49-F238E27FC236}">
                  <a16:creationId xmlns:a16="http://schemas.microsoft.com/office/drawing/2014/main" id="{114B15A1-C997-6BFC-67EB-D2615D58C1CD}"/>
                </a:ext>
              </a:extLst>
            </p:cNvPr>
            <p:cNvCxnSpPr/>
            <p:nvPr userDrawn="1"/>
          </p:nvCxnSpPr>
          <p:spPr>
            <a:xfrm>
              <a:off x="8229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3">
              <a:extLst>
                <a:ext uri="{FF2B5EF4-FFF2-40B4-BE49-F238E27FC236}">
                  <a16:creationId xmlns:a16="http://schemas.microsoft.com/office/drawing/2014/main" id="{7F7B100E-83B4-B824-5FE0-D1BE4B765AB4}"/>
                </a:ext>
              </a:extLst>
            </p:cNvPr>
            <p:cNvCxnSpPr>
              <a:cxnSpLocks/>
            </p:cNvCxnSpPr>
            <p:nvPr userDrawn="1"/>
          </p:nvCxnSpPr>
          <p:spPr>
            <a:xfrm>
              <a:off x="54864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3">
              <a:extLst>
                <a:ext uri="{FF2B5EF4-FFF2-40B4-BE49-F238E27FC236}">
                  <a16:creationId xmlns:a16="http://schemas.microsoft.com/office/drawing/2014/main" id="{8184BF9E-890B-8202-E185-6542DFD7F4CD}"/>
                </a:ext>
              </a:extLst>
            </p:cNvPr>
            <p:cNvCxnSpPr/>
            <p:nvPr userDrawn="1"/>
          </p:nvCxnSpPr>
          <p:spPr>
            <a:xfrm>
              <a:off x="36118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3">
              <a:extLst>
                <a:ext uri="{FF2B5EF4-FFF2-40B4-BE49-F238E27FC236}">
                  <a16:creationId xmlns:a16="http://schemas.microsoft.com/office/drawing/2014/main" id="{0F9BF7DE-5EAA-62ED-16FB-CF7437C1FD5E}"/>
                </a:ext>
              </a:extLst>
            </p:cNvPr>
            <p:cNvCxnSpPr/>
            <p:nvPr userDrawn="1"/>
          </p:nvCxnSpPr>
          <p:spPr>
            <a:xfrm>
              <a:off x="33375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3">
              <a:extLst>
                <a:ext uri="{FF2B5EF4-FFF2-40B4-BE49-F238E27FC236}">
                  <a16:creationId xmlns:a16="http://schemas.microsoft.com/office/drawing/2014/main" id="{DC9CFA75-4706-099B-6542-71F9980F9FCC}"/>
                </a:ext>
              </a:extLst>
            </p:cNvPr>
            <p:cNvCxnSpPr/>
            <p:nvPr userDrawn="1"/>
          </p:nvCxnSpPr>
          <p:spPr>
            <a:xfrm>
              <a:off x="2240280" y="5253237"/>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a:extLst>
                <a:ext uri="{FF2B5EF4-FFF2-40B4-BE49-F238E27FC236}">
                  <a16:creationId xmlns:a16="http://schemas.microsoft.com/office/drawing/2014/main" id="{0222E694-5729-8140-53BF-1D83431D5070}"/>
                </a:ext>
              </a:extLst>
            </p:cNvPr>
            <p:cNvCxnSpPr/>
            <p:nvPr userDrawn="1"/>
          </p:nvCxnSpPr>
          <p:spPr>
            <a:xfrm>
              <a:off x="1965960" y="525006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3">
              <a:extLst>
                <a:ext uri="{FF2B5EF4-FFF2-40B4-BE49-F238E27FC236}">
                  <a16:creationId xmlns:a16="http://schemas.microsoft.com/office/drawing/2014/main" id="{734FBEDA-BD1F-3229-8970-4BBDE121C6CB}"/>
                </a:ext>
              </a:extLst>
            </p:cNvPr>
            <p:cNvCxnSpPr/>
            <p:nvPr userDrawn="1"/>
          </p:nvCxnSpPr>
          <p:spPr>
            <a:xfrm>
              <a:off x="49834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3">
              <a:extLst>
                <a:ext uri="{FF2B5EF4-FFF2-40B4-BE49-F238E27FC236}">
                  <a16:creationId xmlns:a16="http://schemas.microsoft.com/office/drawing/2014/main" id="{2E18C53F-04BE-C005-D5FA-938A2FB5F406}"/>
                </a:ext>
              </a:extLst>
            </p:cNvPr>
            <p:cNvCxnSpPr/>
            <p:nvPr userDrawn="1"/>
          </p:nvCxnSpPr>
          <p:spPr>
            <a:xfrm>
              <a:off x="47091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3">
              <a:extLst>
                <a:ext uri="{FF2B5EF4-FFF2-40B4-BE49-F238E27FC236}">
                  <a16:creationId xmlns:a16="http://schemas.microsoft.com/office/drawing/2014/main" id="{218BCA0D-86BD-854F-1897-1792020EF90F}"/>
                </a:ext>
              </a:extLst>
            </p:cNvPr>
            <p:cNvCxnSpPr/>
            <p:nvPr userDrawn="1"/>
          </p:nvCxnSpPr>
          <p:spPr>
            <a:xfrm>
              <a:off x="63550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3">
              <a:extLst>
                <a:ext uri="{FF2B5EF4-FFF2-40B4-BE49-F238E27FC236}">
                  <a16:creationId xmlns:a16="http://schemas.microsoft.com/office/drawing/2014/main" id="{36125C84-A60A-7473-94F4-269BBA3BBB6C}"/>
                </a:ext>
              </a:extLst>
            </p:cNvPr>
            <p:cNvCxnSpPr/>
            <p:nvPr userDrawn="1"/>
          </p:nvCxnSpPr>
          <p:spPr>
            <a:xfrm>
              <a:off x="60807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5">
              <a:extLst>
                <a:ext uri="{FF2B5EF4-FFF2-40B4-BE49-F238E27FC236}">
                  <a16:creationId xmlns:a16="http://schemas.microsoft.com/office/drawing/2014/main" id="{B0E6DEDF-81B3-8C9E-5F1C-AA013214CA7D}"/>
                </a:ext>
              </a:extLst>
            </p:cNvPr>
            <p:cNvCxnSpPr/>
            <p:nvPr userDrawn="1"/>
          </p:nvCxnSpPr>
          <p:spPr>
            <a:xfrm>
              <a:off x="74523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5">
              <a:extLst>
                <a:ext uri="{FF2B5EF4-FFF2-40B4-BE49-F238E27FC236}">
                  <a16:creationId xmlns:a16="http://schemas.microsoft.com/office/drawing/2014/main" id="{2F507F62-E85F-4A93-8416-CD286AC3A051}"/>
                </a:ext>
              </a:extLst>
            </p:cNvPr>
            <p:cNvCxnSpPr>
              <a:cxnSpLocks/>
            </p:cNvCxnSpPr>
            <p:nvPr userDrawn="1"/>
          </p:nvCxnSpPr>
          <p:spPr>
            <a:xfrm>
              <a:off x="7726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26">
              <a:extLst>
                <a:ext uri="{FF2B5EF4-FFF2-40B4-BE49-F238E27FC236}">
                  <a16:creationId xmlns:a16="http://schemas.microsoft.com/office/drawing/2014/main" id="{B63F0664-D509-8B4D-C6AE-28909BD741AC}"/>
                </a:ext>
              </a:extLst>
            </p:cNvPr>
            <p:cNvCxnSpPr/>
            <p:nvPr userDrawn="1"/>
          </p:nvCxnSpPr>
          <p:spPr>
            <a:xfrm rot="5400000">
              <a:off x="-155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26">
              <a:extLst>
                <a:ext uri="{FF2B5EF4-FFF2-40B4-BE49-F238E27FC236}">
                  <a16:creationId xmlns:a16="http://schemas.microsoft.com/office/drawing/2014/main" id="{28A2A4DB-5926-782F-6DFD-BC9FDEE5162F}"/>
                </a:ext>
              </a:extLst>
            </p:cNvPr>
            <p:cNvCxnSpPr/>
            <p:nvPr userDrawn="1"/>
          </p:nvCxnSpPr>
          <p:spPr>
            <a:xfrm rot="5400000">
              <a:off x="-155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6">
              <a:extLst>
                <a:ext uri="{FF2B5EF4-FFF2-40B4-BE49-F238E27FC236}">
                  <a16:creationId xmlns:a16="http://schemas.microsoft.com/office/drawing/2014/main" id="{D12E27B0-0FC4-E8CB-FE38-B4A3BF42D8A3}"/>
                </a:ext>
              </a:extLst>
            </p:cNvPr>
            <p:cNvCxnSpPr/>
            <p:nvPr userDrawn="1"/>
          </p:nvCxnSpPr>
          <p:spPr>
            <a:xfrm rot="5400000">
              <a:off x="-155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6">
              <a:extLst>
                <a:ext uri="{FF2B5EF4-FFF2-40B4-BE49-F238E27FC236}">
                  <a16:creationId xmlns:a16="http://schemas.microsoft.com/office/drawing/2014/main" id="{C16B6222-5718-F114-7F8C-5E8B712CEB5F}"/>
                </a:ext>
              </a:extLst>
            </p:cNvPr>
            <p:cNvCxnSpPr/>
            <p:nvPr userDrawn="1"/>
          </p:nvCxnSpPr>
          <p:spPr>
            <a:xfrm rot="5400000">
              <a:off x="-155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6">
              <a:extLst>
                <a:ext uri="{FF2B5EF4-FFF2-40B4-BE49-F238E27FC236}">
                  <a16:creationId xmlns:a16="http://schemas.microsoft.com/office/drawing/2014/main" id="{B15D6B52-1C65-8B02-A9A2-E9F0C34FCC05}"/>
                </a:ext>
              </a:extLst>
            </p:cNvPr>
            <p:cNvCxnSpPr/>
            <p:nvPr userDrawn="1"/>
          </p:nvCxnSpPr>
          <p:spPr>
            <a:xfrm rot="5400000">
              <a:off x="-155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26">
              <a:extLst>
                <a:ext uri="{FF2B5EF4-FFF2-40B4-BE49-F238E27FC236}">
                  <a16:creationId xmlns:a16="http://schemas.microsoft.com/office/drawing/2014/main" id="{EA749D1B-D34C-C50D-9CAF-E1D829D152F9}"/>
                </a:ext>
              </a:extLst>
            </p:cNvPr>
            <p:cNvCxnSpPr/>
            <p:nvPr userDrawn="1"/>
          </p:nvCxnSpPr>
          <p:spPr>
            <a:xfrm rot="5400000">
              <a:off x="-155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26">
              <a:extLst>
                <a:ext uri="{FF2B5EF4-FFF2-40B4-BE49-F238E27FC236}">
                  <a16:creationId xmlns:a16="http://schemas.microsoft.com/office/drawing/2014/main" id="{AE2A6C35-28D6-B081-8767-0DFE0B5346FD}"/>
                </a:ext>
              </a:extLst>
            </p:cNvPr>
            <p:cNvCxnSpPr/>
            <p:nvPr userDrawn="1"/>
          </p:nvCxnSpPr>
          <p:spPr>
            <a:xfrm rot="5400000">
              <a:off x="-155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26">
              <a:extLst>
                <a:ext uri="{FF2B5EF4-FFF2-40B4-BE49-F238E27FC236}">
                  <a16:creationId xmlns:a16="http://schemas.microsoft.com/office/drawing/2014/main" id="{D496B445-7507-F431-AC0B-2E1E5313C795}"/>
                </a:ext>
              </a:extLst>
            </p:cNvPr>
            <p:cNvCxnSpPr>
              <a:cxnSpLocks/>
            </p:cNvCxnSpPr>
            <p:nvPr userDrawn="1"/>
          </p:nvCxnSpPr>
          <p:spPr>
            <a:xfrm rot="5400000">
              <a:off x="-155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26">
              <a:extLst>
                <a:ext uri="{FF2B5EF4-FFF2-40B4-BE49-F238E27FC236}">
                  <a16:creationId xmlns:a16="http://schemas.microsoft.com/office/drawing/2014/main" id="{45E49827-DD7F-EF9A-DD17-5A9195C2D754}"/>
                </a:ext>
              </a:extLst>
            </p:cNvPr>
            <p:cNvCxnSpPr/>
            <p:nvPr userDrawn="1"/>
          </p:nvCxnSpPr>
          <p:spPr>
            <a:xfrm rot="5400000">
              <a:off x="-155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26">
              <a:extLst>
                <a:ext uri="{FF2B5EF4-FFF2-40B4-BE49-F238E27FC236}">
                  <a16:creationId xmlns:a16="http://schemas.microsoft.com/office/drawing/2014/main" id="{565BB790-A4BC-3D5D-E97D-3C330E46F64A}"/>
                </a:ext>
              </a:extLst>
            </p:cNvPr>
            <p:cNvCxnSpPr/>
            <p:nvPr userDrawn="1"/>
          </p:nvCxnSpPr>
          <p:spPr>
            <a:xfrm rot="5400000">
              <a:off x="-155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26">
              <a:extLst>
                <a:ext uri="{FF2B5EF4-FFF2-40B4-BE49-F238E27FC236}">
                  <a16:creationId xmlns:a16="http://schemas.microsoft.com/office/drawing/2014/main" id="{DFED730C-6689-E3D2-0792-CEB671C6E11D}"/>
                </a:ext>
              </a:extLst>
            </p:cNvPr>
            <p:cNvCxnSpPr/>
            <p:nvPr userDrawn="1"/>
          </p:nvCxnSpPr>
          <p:spPr>
            <a:xfrm rot="5400000">
              <a:off x="-155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26">
              <a:extLst>
                <a:ext uri="{FF2B5EF4-FFF2-40B4-BE49-F238E27FC236}">
                  <a16:creationId xmlns:a16="http://schemas.microsoft.com/office/drawing/2014/main" id="{56F9A64E-64EC-5589-999C-D61B9CFD0526}"/>
                </a:ext>
              </a:extLst>
            </p:cNvPr>
            <p:cNvCxnSpPr/>
            <p:nvPr userDrawn="1"/>
          </p:nvCxnSpPr>
          <p:spPr>
            <a:xfrm rot="5400000">
              <a:off x="9299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26">
              <a:extLst>
                <a:ext uri="{FF2B5EF4-FFF2-40B4-BE49-F238E27FC236}">
                  <a16:creationId xmlns:a16="http://schemas.microsoft.com/office/drawing/2014/main" id="{DF6F79A3-18D3-E025-96E7-CD4DB51417AB}"/>
                </a:ext>
              </a:extLst>
            </p:cNvPr>
            <p:cNvCxnSpPr/>
            <p:nvPr userDrawn="1"/>
          </p:nvCxnSpPr>
          <p:spPr>
            <a:xfrm rot="5400000">
              <a:off x="9299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26">
              <a:extLst>
                <a:ext uri="{FF2B5EF4-FFF2-40B4-BE49-F238E27FC236}">
                  <a16:creationId xmlns:a16="http://schemas.microsoft.com/office/drawing/2014/main" id="{AF978227-5B89-6FBF-8566-AB654FAAA8C2}"/>
                </a:ext>
              </a:extLst>
            </p:cNvPr>
            <p:cNvCxnSpPr/>
            <p:nvPr userDrawn="1"/>
          </p:nvCxnSpPr>
          <p:spPr>
            <a:xfrm rot="5400000">
              <a:off x="9299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26">
              <a:extLst>
                <a:ext uri="{FF2B5EF4-FFF2-40B4-BE49-F238E27FC236}">
                  <a16:creationId xmlns:a16="http://schemas.microsoft.com/office/drawing/2014/main" id="{86E13316-614C-6204-1997-EF54C7E04D02}"/>
                </a:ext>
              </a:extLst>
            </p:cNvPr>
            <p:cNvCxnSpPr/>
            <p:nvPr userDrawn="1"/>
          </p:nvCxnSpPr>
          <p:spPr>
            <a:xfrm rot="5400000">
              <a:off x="9299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26">
              <a:extLst>
                <a:ext uri="{FF2B5EF4-FFF2-40B4-BE49-F238E27FC236}">
                  <a16:creationId xmlns:a16="http://schemas.microsoft.com/office/drawing/2014/main" id="{29CC231F-027C-2094-347C-098CED932144}"/>
                </a:ext>
              </a:extLst>
            </p:cNvPr>
            <p:cNvCxnSpPr/>
            <p:nvPr userDrawn="1"/>
          </p:nvCxnSpPr>
          <p:spPr>
            <a:xfrm rot="5400000">
              <a:off x="9299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26">
              <a:extLst>
                <a:ext uri="{FF2B5EF4-FFF2-40B4-BE49-F238E27FC236}">
                  <a16:creationId xmlns:a16="http://schemas.microsoft.com/office/drawing/2014/main" id="{44BBD376-CC67-3EA3-6B00-789FA853B41D}"/>
                </a:ext>
              </a:extLst>
            </p:cNvPr>
            <p:cNvCxnSpPr/>
            <p:nvPr userDrawn="1"/>
          </p:nvCxnSpPr>
          <p:spPr>
            <a:xfrm rot="5400000">
              <a:off x="9299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26">
              <a:extLst>
                <a:ext uri="{FF2B5EF4-FFF2-40B4-BE49-F238E27FC236}">
                  <a16:creationId xmlns:a16="http://schemas.microsoft.com/office/drawing/2014/main" id="{E461E205-338F-6ECD-5FFC-440B75D429B9}"/>
                </a:ext>
              </a:extLst>
            </p:cNvPr>
            <p:cNvCxnSpPr/>
            <p:nvPr userDrawn="1"/>
          </p:nvCxnSpPr>
          <p:spPr>
            <a:xfrm rot="5400000">
              <a:off x="9299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26">
              <a:extLst>
                <a:ext uri="{FF2B5EF4-FFF2-40B4-BE49-F238E27FC236}">
                  <a16:creationId xmlns:a16="http://schemas.microsoft.com/office/drawing/2014/main" id="{D20627E4-77C8-34AF-2960-630B11CC93F7}"/>
                </a:ext>
              </a:extLst>
            </p:cNvPr>
            <p:cNvCxnSpPr>
              <a:cxnSpLocks/>
            </p:cNvCxnSpPr>
            <p:nvPr userDrawn="1"/>
          </p:nvCxnSpPr>
          <p:spPr>
            <a:xfrm rot="5400000">
              <a:off x="9299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26">
              <a:extLst>
                <a:ext uri="{FF2B5EF4-FFF2-40B4-BE49-F238E27FC236}">
                  <a16:creationId xmlns:a16="http://schemas.microsoft.com/office/drawing/2014/main" id="{74D31D66-B51D-268A-074B-E84AF6AB299E}"/>
                </a:ext>
              </a:extLst>
            </p:cNvPr>
            <p:cNvCxnSpPr/>
            <p:nvPr userDrawn="1"/>
          </p:nvCxnSpPr>
          <p:spPr>
            <a:xfrm rot="5400000">
              <a:off x="9299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26">
              <a:extLst>
                <a:ext uri="{FF2B5EF4-FFF2-40B4-BE49-F238E27FC236}">
                  <a16:creationId xmlns:a16="http://schemas.microsoft.com/office/drawing/2014/main" id="{A1DD6A09-D053-987B-A1B5-9E2556F0F82E}"/>
                </a:ext>
              </a:extLst>
            </p:cNvPr>
            <p:cNvCxnSpPr/>
            <p:nvPr userDrawn="1"/>
          </p:nvCxnSpPr>
          <p:spPr>
            <a:xfrm rot="5400000">
              <a:off x="9299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26">
              <a:extLst>
                <a:ext uri="{FF2B5EF4-FFF2-40B4-BE49-F238E27FC236}">
                  <a16:creationId xmlns:a16="http://schemas.microsoft.com/office/drawing/2014/main" id="{CD7171C4-C2F4-22F9-28EC-44FFAC95FA4C}"/>
                </a:ext>
              </a:extLst>
            </p:cNvPr>
            <p:cNvCxnSpPr/>
            <p:nvPr userDrawn="1"/>
          </p:nvCxnSpPr>
          <p:spPr>
            <a:xfrm rot="5400000">
              <a:off x="9299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33">
              <a:extLst>
                <a:ext uri="{FF2B5EF4-FFF2-40B4-BE49-F238E27FC236}">
                  <a16:creationId xmlns:a16="http://schemas.microsoft.com/office/drawing/2014/main" id="{C73549E9-0938-0A4D-B030-14D1916657C3}"/>
                </a:ext>
              </a:extLst>
            </p:cNvPr>
            <p:cNvCxnSpPr>
              <a:cxnSpLocks/>
            </p:cNvCxnSpPr>
            <p:nvPr userDrawn="1"/>
          </p:nvCxnSpPr>
          <p:spPr>
            <a:xfrm>
              <a:off x="27432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33">
              <a:extLst>
                <a:ext uri="{FF2B5EF4-FFF2-40B4-BE49-F238E27FC236}">
                  <a16:creationId xmlns:a16="http://schemas.microsoft.com/office/drawing/2014/main" id="{B0007A77-496A-5FA0-0422-B378511888E1}"/>
                </a:ext>
              </a:extLst>
            </p:cNvPr>
            <p:cNvCxnSpPr>
              <a:cxnSpLocks/>
            </p:cNvCxnSpPr>
            <p:nvPr userDrawn="1"/>
          </p:nvCxnSpPr>
          <p:spPr>
            <a:xfrm>
              <a:off x="27432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Spotlight Grad">
            <a:extLst>
              <a:ext uri="{FF2B5EF4-FFF2-40B4-BE49-F238E27FC236}">
                <a16:creationId xmlns:a16="http://schemas.microsoft.com/office/drawing/2014/main" id="{E3597AE9-D202-29B6-04D0-A89BF80841E0}"/>
              </a:ext>
            </a:extLst>
          </p:cNvPr>
          <p:cNvSpPr/>
          <p:nvPr userDrawn="1"/>
        </p:nvSpPr>
        <p:spPr>
          <a:xfrm>
            <a:off x="365760" y="2209800"/>
            <a:ext cx="7680960" cy="4632960"/>
          </a:xfrm>
          <a:prstGeom prst="rect">
            <a:avLst/>
          </a:prstGeom>
          <a:gradFill>
            <a:gsLst>
              <a:gs pos="0">
                <a:schemeClr val="accent3"/>
              </a:gs>
              <a:gs pos="45000">
                <a:schemeClr val="accent3">
                  <a:alpha val="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351">
              <a:solidFill>
                <a:schemeClr val="tx1"/>
              </a:solidFill>
              <a:latin typeface="MdFago" charset="0"/>
              <a:ea typeface="MdFago" charset="0"/>
              <a:cs typeface="MdFago" charset="0"/>
            </a:endParaRPr>
          </a:p>
        </p:txBody>
      </p:sp>
      <p:sp>
        <p:nvSpPr>
          <p:cNvPr id="3" name="Title 1">
            <a:extLst>
              <a:ext uri="{FF2B5EF4-FFF2-40B4-BE49-F238E27FC236}">
                <a16:creationId xmlns:a16="http://schemas.microsoft.com/office/drawing/2014/main" id="{C2EFEDA9-B661-CDFE-BD4B-C7C0BCE75B30}"/>
              </a:ext>
            </a:extLst>
          </p:cNvPr>
          <p:cNvSpPr>
            <a:spLocks noGrp="1"/>
          </p:cNvSpPr>
          <p:nvPr>
            <p:ph type="ctrTitle"/>
          </p:nvPr>
        </p:nvSpPr>
        <p:spPr>
          <a:xfrm>
            <a:off x="731519" y="2575560"/>
            <a:ext cx="7315200" cy="1706880"/>
          </a:xfrm>
          <a:prstGeom prst="rect">
            <a:avLst/>
          </a:prstGeom>
        </p:spPr>
        <p:txBody>
          <a:bodyPr anchor="t" anchorCtr="0"/>
          <a:lstStyle>
            <a:lvl1pPr algn="l">
              <a:lnSpc>
                <a:spcPct val="90000"/>
              </a:lnSpc>
              <a:defRPr sz="4267">
                <a:solidFill>
                  <a:schemeClr val="bg1"/>
                </a:solidFill>
              </a:defRPr>
            </a:lvl1pPr>
          </a:lstStyle>
          <a:p>
            <a:r>
              <a:rPr lang="en-US" noProof="0" dirty="0"/>
              <a:t>Click to edit Master title style</a:t>
            </a:r>
          </a:p>
        </p:txBody>
      </p:sp>
      <p:pic>
        <p:nvPicPr>
          <p:cNvPr id="10" name="Graphic 9">
            <a:extLst>
              <a:ext uri="{FF2B5EF4-FFF2-40B4-BE49-F238E27FC236}">
                <a16:creationId xmlns:a16="http://schemas.microsoft.com/office/drawing/2014/main" id="{5F1901EC-E131-AC00-7C85-7A214150172F}"/>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1389" y="6292841"/>
            <a:ext cx="1521127" cy="216000"/>
          </a:xfrm>
          <a:prstGeom prst="rect">
            <a:avLst/>
          </a:prstGeom>
        </p:spPr>
      </p:pic>
    </p:spTree>
    <p:custDataLst>
      <p:tags r:id="rId1"/>
    </p:custDataLst>
    <p:extLst>
      <p:ext uri="{BB962C8B-B14F-4D97-AF65-F5344CB8AC3E}">
        <p14:creationId xmlns:p14="http://schemas.microsoft.com/office/powerpoint/2010/main" val="288338858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4" name="Picture Placeholder 17">
            <a:extLst>
              <a:ext uri="{FF2B5EF4-FFF2-40B4-BE49-F238E27FC236}">
                <a16:creationId xmlns:a16="http://schemas.microsoft.com/office/drawing/2014/main" id="{8CF96710-8F42-ABDE-EDFE-9FC4071789B5}"/>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
                    </a14:imgEffect>
                  </a14:imgLayer>
                </a14:imgProps>
              </a:ext>
            </a:extLst>
          </a:blip>
          <a:srcRect/>
          <a:stretch/>
        </p:blipFill>
        <p:spPr>
          <a:xfrm>
            <a:off x="0" y="0"/>
            <a:ext cx="12192000" cy="6858000"/>
          </a:xfrm>
          <a:prstGeom prst="rect">
            <a:avLst/>
          </a:prstGeom>
        </p:spPr>
      </p:pic>
      <p:sp>
        <p:nvSpPr>
          <p:cNvPr id="75" name="Photo Grad">
            <a:extLst>
              <a:ext uri="{FF2B5EF4-FFF2-40B4-BE49-F238E27FC236}">
                <a16:creationId xmlns:a16="http://schemas.microsoft.com/office/drawing/2014/main" id="{1170A228-20DD-4BC0-2F55-1688F61ADE36}"/>
              </a:ext>
            </a:extLst>
          </p:cNvPr>
          <p:cNvSpPr/>
          <p:nvPr userDrawn="1"/>
        </p:nvSpPr>
        <p:spPr>
          <a:xfrm flipV="1">
            <a:off x="0" y="1173480"/>
            <a:ext cx="10302240" cy="5684520"/>
          </a:xfrm>
          <a:prstGeom prst="rect">
            <a:avLst/>
          </a:prstGeom>
          <a:gradFill>
            <a:gsLst>
              <a:gs pos="0">
                <a:srgbClr val="8D9E9E">
                  <a:alpha val="50000"/>
                </a:srgbClr>
              </a:gs>
              <a:gs pos="45000">
                <a:srgbClr val="8D9E9E">
                  <a:alpha val="0"/>
                </a:srgb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351">
              <a:solidFill>
                <a:schemeClr val="tx1"/>
              </a:solidFill>
              <a:latin typeface="MdFago" charset="0"/>
              <a:ea typeface="MdFago" charset="0"/>
              <a:cs typeface="MdFago" charset="0"/>
            </a:endParaRPr>
          </a:p>
        </p:txBody>
      </p:sp>
      <p:grpSp>
        <p:nvGrpSpPr>
          <p:cNvPr id="6" name="Grid">
            <a:extLst>
              <a:ext uri="{FF2B5EF4-FFF2-40B4-BE49-F238E27FC236}">
                <a16:creationId xmlns:a16="http://schemas.microsoft.com/office/drawing/2014/main" id="{25C809C1-94FA-D526-DFA3-8A964F53C43C}"/>
              </a:ext>
            </a:extLst>
          </p:cNvPr>
          <p:cNvGrpSpPr/>
          <p:nvPr userDrawn="1"/>
        </p:nvGrpSpPr>
        <p:grpSpPr>
          <a:xfrm>
            <a:off x="-297264" y="-309033"/>
            <a:ext cx="12786528" cy="7493349"/>
            <a:chOff x="-222948" y="-231775"/>
            <a:chExt cx="9589896" cy="5620012"/>
          </a:xfrm>
        </p:grpSpPr>
        <p:cxnSp>
          <p:nvCxnSpPr>
            <p:cNvPr id="7" name="Gerade Verbindung 46">
              <a:extLst>
                <a:ext uri="{FF2B5EF4-FFF2-40B4-BE49-F238E27FC236}">
                  <a16:creationId xmlns:a16="http://schemas.microsoft.com/office/drawing/2014/main" id="{78DE09A4-2292-0448-6B47-40756EE5EFEF}"/>
                </a:ext>
              </a:extLst>
            </p:cNvPr>
            <p:cNvCxnSpPr/>
            <p:nvPr userDrawn="1"/>
          </p:nvCxnSpPr>
          <p:spPr>
            <a:xfrm rot="5400000">
              <a:off x="9299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26">
              <a:extLst>
                <a:ext uri="{FF2B5EF4-FFF2-40B4-BE49-F238E27FC236}">
                  <a16:creationId xmlns:a16="http://schemas.microsoft.com/office/drawing/2014/main" id="{D93BAFA2-CB1E-9956-C336-3686AF7F528A}"/>
                </a:ext>
              </a:extLst>
            </p:cNvPr>
            <p:cNvCxnSpPr/>
            <p:nvPr userDrawn="1"/>
          </p:nvCxnSpPr>
          <p:spPr>
            <a:xfrm rot="5400000">
              <a:off x="-155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34">
              <a:extLst>
                <a:ext uri="{FF2B5EF4-FFF2-40B4-BE49-F238E27FC236}">
                  <a16:creationId xmlns:a16="http://schemas.microsoft.com/office/drawing/2014/main" id="{0F22BE3E-0880-E93F-AFA4-55236767C27F}"/>
                </a:ext>
              </a:extLst>
            </p:cNvPr>
            <p:cNvCxnSpPr/>
            <p:nvPr userDrawn="1"/>
          </p:nvCxnSpPr>
          <p:spPr>
            <a:xfrm>
              <a:off x="484632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35">
              <a:extLst>
                <a:ext uri="{FF2B5EF4-FFF2-40B4-BE49-F238E27FC236}">
                  <a16:creationId xmlns:a16="http://schemas.microsoft.com/office/drawing/2014/main" id="{B224A676-6807-CD50-818D-9CF85414B8A9}"/>
                </a:ext>
              </a:extLst>
            </p:cNvPr>
            <p:cNvCxnSpPr>
              <a:cxnSpLocks/>
            </p:cNvCxnSpPr>
            <p:nvPr userDrawn="1"/>
          </p:nvCxnSpPr>
          <p:spPr>
            <a:xfrm>
              <a:off x="8869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33">
              <a:extLst>
                <a:ext uri="{FF2B5EF4-FFF2-40B4-BE49-F238E27FC236}">
                  <a16:creationId xmlns:a16="http://schemas.microsoft.com/office/drawing/2014/main" id="{DB677930-8D3E-8B33-850D-342D919DE739}"/>
                </a:ext>
              </a:extLst>
            </p:cNvPr>
            <p:cNvCxnSpPr/>
            <p:nvPr userDrawn="1"/>
          </p:nvCxnSpPr>
          <p:spPr>
            <a:xfrm>
              <a:off x="8229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33">
              <a:extLst>
                <a:ext uri="{FF2B5EF4-FFF2-40B4-BE49-F238E27FC236}">
                  <a16:creationId xmlns:a16="http://schemas.microsoft.com/office/drawing/2014/main" id="{3E5618C0-D089-DE75-9AF4-8FAE7F5A37AC}"/>
                </a:ext>
              </a:extLst>
            </p:cNvPr>
            <p:cNvCxnSpPr>
              <a:cxnSpLocks/>
            </p:cNvCxnSpPr>
            <p:nvPr userDrawn="1"/>
          </p:nvCxnSpPr>
          <p:spPr>
            <a:xfrm>
              <a:off x="54864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CB34573B-ED70-9456-C01C-FB93359B747E}"/>
                </a:ext>
              </a:extLst>
            </p:cNvPr>
            <p:cNvCxnSpPr/>
            <p:nvPr userDrawn="1"/>
          </p:nvCxnSpPr>
          <p:spPr>
            <a:xfrm>
              <a:off x="36118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3">
              <a:extLst>
                <a:ext uri="{FF2B5EF4-FFF2-40B4-BE49-F238E27FC236}">
                  <a16:creationId xmlns:a16="http://schemas.microsoft.com/office/drawing/2014/main" id="{BC725197-82A1-3787-F5FD-B2D8AC32E568}"/>
                </a:ext>
              </a:extLst>
            </p:cNvPr>
            <p:cNvCxnSpPr/>
            <p:nvPr userDrawn="1"/>
          </p:nvCxnSpPr>
          <p:spPr>
            <a:xfrm>
              <a:off x="33375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3">
              <a:extLst>
                <a:ext uri="{FF2B5EF4-FFF2-40B4-BE49-F238E27FC236}">
                  <a16:creationId xmlns:a16="http://schemas.microsoft.com/office/drawing/2014/main" id="{D3C3DAC8-C2EF-C5F7-4BD8-24C866227B5D}"/>
                </a:ext>
              </a:extLst>
            </p:cNvPr>
            <p:cNvCxnSpPr/>
            <p:nvPr userDrawn="1"/>
          </p:nvCxnSpPr>
          <p:spPr>
            <a:xfrm>
              <a:off x="2240280" y="-208906"/>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33">
              <a:extLst>
                <a:ext uri="{FF2B5EF4-FFF2-40B4-BE49-F238E27FC236}">
                  <a16:creationId xmlns:a16="http://schemas.microsoft.com/office/drawing/2014/main" id="{2110080E-400D-5C2B-FBCE-00E58D1EAB19}"/>
                </a:ext>
              </a:extLst>
            </p:cNvPr>
            <p:cNvCxnSpPr/>
            <p:nvPr userDrawn="1"/>
          </p:nvCxnSpPr>
          <p:spPr>
            <a:xfrm>
              <a:off x="1965960" y="-21208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3">
              <a:extLst>
                <a:ext uri="{FF2B5EF4-FFF2-40B4-BE49-F238E27FC236}">
                  <a16:creationId xmlns:a16="http://schemas.microsoft.com/office/drawing/2014/main" id="{064CC594-E764-5AF1-6F7A-AC3E0CE4CBF7}"/>
                </a:ext>
              </a:extLst>
            </p:cNvPr>
            <p:cNvCxnSpPr/>
            <p:nvPr userDrawn="1"/>
          </p:nvCxnSpPr>
          <p:spPr>
            <a:xfrm>
              <a:off x="49834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3">
              <a:extLst>
                <a:ext uri="{FF2B5EF4-FFF2-40B4-BE49-F238E27FC236}">
                  <a16:creationId xmlns:a16="http://schemas.microsoft.com/office/drawing/2014/main" id="{F47C2B5B-CC21-3A8C-16AE-A0DAEC810489}"/>
                </a:ext>
              </a:extLst>
            </p:cNvPr>
            <p:cNvCxnSpPr/>
            <p:nvPr userDrawn="1"/>
          </p:nvCxnSpPr>
          <p:spPr>
            <a:xfrm>
              <a:off x="47091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3">
              <a:extLst>
                <a:ext uri="{FF2B5EF4-FFF2-40B4-BE49-F238E27FC236}">
                  <a16:creationId xmlns:a16="http://schemas.microsoft.com/office/drawing/2014/main" id="{264CCB9D-B4FC-FC35-2CB7-27CA727D3A81}"/>
                </a:ext>
              </a:extLst>
            </p:cNvPr>
            <p:cNvCxnSpPr/>
            <p:nvPr userDrawn="1"/>
          </p:nvCxnSpPr>
          <p:spPr>
            <a:xfrm>
              <a:off x="63550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3">
              <a:extLst>
                <a:ext uri="{FF2B5EF4-FFF2-40B4-BE49-F238E27FC236}">
                  <a16:creationId xmlns:a16="http://schemas.microsoft.com/office/drawing/2014/main" id="{C162BC8E-7C4D-7946-835C-9CA01C859BD7}"/>
                </a:ext>
              </a:extLst>
            </p:cNvPr>
            <p:cNvCxnSpPr/>
            <p:nvPr userDrawn="1"/>
          </p:nvCxnSpPr>
          <p:spPr>
            <a:xfrm>
              <a:off x="60807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5">
              <a:extLst>
                <a:ext uri="{FF2B5EF4-FFF2-40B4-BE49-F238E27FC236}">
                  <a16:creationId xmlns:a16="http://schemas.microsoft.com/office/drawing/2014/main" id="{49038BCC-0B3C-8539-0A39-7FC8699A10D1}"/>
                </a:ext>
              </a:extLst>
            </p:cNvPr>
            <p:cNvCxnSpPr/>
            <p:nvPr userDrawn="1"/>
          </p:nvCxnSpPr>
          <p:spPr>
            <a:xfrm>
              <a:off x="74523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5">
              <a:extLst>
                <a:ext uri="{FF2B5EF4-FFF2-40B4-BE49-F238E27FC236}">
                  <a16:creationId xmlns:a16="http://schemas.microsoft.com/office/drawing/2014/main" id="{4070D4A3-263B-E495-08D7-EC4BA00FC4C1}"/>
                </a:ext>
              </a:extLst>
            </p:cNvPr>
            <p:cNvCxnSpPr>
              <a:cxnSpLocks/>
            </p:cNvCxnSpPr>
            <p:nvPr userDrawn="1"/>
          </p:nvCxnSpPr>
          <p:spPr>
            <a:xfrm>
              <a:off x="7726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4">
              <a:extLst>
                <a:ext uri="{FF2B5EF4-FFF2-40B4-BE49-F238E27FC236}">
                  <a16:creationId xmlns:a16="http://schemas.microsoft.com/office/drawing/2014/main" id="{7F805286-382B-50D8-5B92-C601E03C1F26}"/>
                </a:ext>
              </a:extLst>
            </p:cNvPr>
            <p:cNvCxnSpPr/>
            <p:nvPr userDrawn="1"/>
          </p:nvCxnSpPr>
          <p:spPr>
            <a:xfrm>
              <a:off x="484632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5">
              <a:extLst>
                <a:ext uri="{FF2B5EF4-FFF2-40B4-BE49-F238E27FC236}">
                  <a16:creationId xmlns:a16="http://schemas.microsoft.com/office/drawing/2014/main" id="{598413D1-AD3A-060C-7D9D-123CDFE43D46}"/>
                </a:ext>
              </a:extLst>
            </p:cNvPr>
            <p:cNvCxnSpPr>
              <a:cxnSpLocks/>
            </p:cNvCxnSpPr>
            <p:nvPr userDrawn="1"/>
          </p:nvCxnSpPr>
          <p:spPr>
            <a:xfrm>
              <a:off x="8869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3">
              <a:extLst>
                <a:ext uri="{FF2B5EF4-FFF2-40B4-BE49-F238E27FC236}">
                  <a16:creationId xmlns:a16="http://schemas.microsoft.com/office/drawing/2014/main" id="{06A07B9D-C8A5-2F99-6FBD-1AD81C54E745}"/>
                </a:ext>
              </a:extLst>
            </p:cNvPr>
            <p:cNvCxnSpPr/>
            <p:nvPr userDrawn="1"/>
          </p:nvCxnSpPr>
          <p:spPr>
            <a:xfrm>
              <a:off x="8229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3">
              <a:extLst>
                <a:ext uri="{FF2B5EF4-FFF2-40B4-BE49-F238E27FC236}">
                  <a16:creationId xmlns:a16="http://schemas.microsoft.com/office/drawing/2014/main" id="{8115A18F-E440-C5C2-4646-9C10F99FE190}"/>
                </a:ext>
              </a:extLst>
            </p:cNvPr>
            <p:cNvCxnSpPr>
              <a:cxnSpLocks/>
            </p:cNvCxnSpPr>
            <p:nvPr userDrawn="1"/>
          </p:nvCxnSpPr>
          <p:spPr>
            <a:xfrm>
              <a:off x="54864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3">
              <a:extLst>
                <a:ext uri="{FF2B5EF4-FFF2-40B4-BE49-F238E27FC236}">
                  <a16:creationId xmlns:a16="http://schemas.microsoft.com/office/drawing/2014/main" id="{E7BFF692-F469-D4F1-B3BD-559E3894C583}"/>
                </a:ext>
              </a:extLst>
            </p:cNvPr>
            <p:cNvCxnSpPr/>
            <p:nvPr userDrawn="1"/>
          </p:nvCxnSpPr>
          <p:spPr>
            <a:xfrm>
              <a:off x="36118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a:extLst>
                <a:ext uri="{FF2B5EF4-FFF2-40B4-BE49-F238E27FC236}">
                  <a16:creationId xmlns:a16="http://schemas.microsoft.com/office/drawing/2014/main" id="{92FE4C5F-11D1-887F-D495-1A54E3B4638C}"/>
                </a:ext>
              </a:extLst>
            </p:cNvPr>
            <p:cNvCxnSpPr/>
            <p:nvPr userDrawn="1"/>
          </p:nvCxnSpPr>
          <p:spPr>
            <a:xfrm>
              <a:off x="33375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3">
              <a:extLst>
                <a:ext uri="{FF2B5EF4-FFF2-40B4-BE49-F238E27FC236}">
                  <a16:creationId xmlns:a16="http://schemas.microsoft.com/office/drawing/2014/main" id="{9423FFC7-0816-1A54-D87F-667853E2053E}"/>
                </a:ext>
              </a:extLst>
            </p:cNvPr>
            <p:cNvCxnSpPr/>
            <p:nvPr userDrawn="1"/>
          </p:nvCxnSpPr>
          <p:spPr>
            <a:xfrm>
              <a:off x="2240280" y="5253237"/>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3">
              <a:extLst>
                <a:ext uri="{FF2B5EF4-FFF2-40B4-BE49-F238E27FC236}">
                  <a16:creationId xmlns:a16="http://schemas.microsoft.com/office/drawing/2014/main" id="{959598BD-80A0-86BB-55B7-35AE8A15958D}"/>
                </a:ext>
              </a:extLst>
            </p:cNvPr>
            <p:cNvCxnSpPr/>
            <p:nvPr userDrawn="1"/>
          </p:nvCxnSpPr>
          <p:spPr>
            <a:xfrm>
              <a:off x="1965960" y="525006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3">
              <a:extLst>
                <a:ext uri="{FF2B5EF4-FFF2-40B4-BE49-F238E27FC236}">
                  <a16:creationId xmlns:a16="http://schemas.microsoft.com/office/drawing/2014/main" id="{8BBC911A-39B9-3852-A32D-0AE66B36DFF7}"/>
                </a:ext>
              </a:extLst>
            </p:cNvPr>
            <p:cNvCxnSpPr/>
            <p:nvPr userDrawn="1"/>
          </p:nvCxnSpPr>
          <p:spPr>
            <a:xfrm>
              <a:off x="49834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3">
              <a:extLst>
                <a:ext uri="{FF2B5EF4-FFF2-40B4-BE49-F238E27FC236}">
                  <a16:creationId xmlns:a16="http://schemas.microsoft.com/office/drawing/2014/main" id="{3545DEF7-83BE-D38E-2E53-AFA969C3F279}"/>
                </a:ext>
              </a:extLst>
            </p:cNvPr>
            <p:cNvCxnSpPr/>
            <p:nvPr userDrawn="1"/>
          </p:nvCxnSpPr>
          <p:spPr>
            <a:xfrm>
              <a:off x="47091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3">
              <a:extLst>
                <a:ext uri="{FF2B5EF4-FFF2-40B4-BE49-F238E27FC236}">
                  <a16:creationId xmlns:a16="http://schemas.microsoft.com/office/drawing/2014/main" id="{AEEDB8DF-62EB-7C9E-FB3E-EFF1C694242A}"/>
                </a:ext>
              </a:extLst>
            </p:cNvPr>
            <p:cNvCxnSpPr/>
            <p:nvPr userDrawn="1"/>
          </p:nvCxnSpPr>
          <p:spPr>
            <a:xfrm>
              <a:off x="63550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3">
              <a:extLst>
                <a:ext uri="{FF2B5EF4-FFF2-40B4-BE49-F238E27FC236}">
                  <a16:creationId xmlns:a16="http://schemas.microsoft.com/office/drawing/2014/main" id="{18A70587-A7CE-6432-91BD-7D1F79BA477E}"/>
                </a:ext>
              </a:extLst>
            </p:cNvPr>
            <p:cNvCxnSpPr/>
            <p:nvPr userDrawn="1"/>
          </p:nvCxnSpPr>
          <p:spPr>
            <a:xfrm>
              <a:off x="60807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35">
              <a:extLst>
                <a:ext uri="{FF2B5EF4-FFF2-40B4-BE49-F238E27FC236}">
                  <a16:creationId xmlns:a16="http://schemas.microsoft.com/office/drawing/2014/main" id="{EA8FA131-DC96-D960-AC90-E93DB49A7AFF}"/>
                </a:ext>
              </a:extLst>
            </p:cNvPr>
            <p:cNvCxnSpPr/>
            <p:nvPr userDrawn="1"/>
          </p:nvCxnSpPr>
          <p:spPr>
            <a:xfrm>
              <a:off x="74523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35">
              <a:extLst>
                <a:ext uri="{FF2B5EF4-FFF2-40B4-BE49-F238E27FC236}">
                  <a16:creationId xmlns:a16="http://schemas.microsoft.com/office/drawing/2014/main" id="{899C6DC0-693C-7700-AC31-D4038F0E9AE6}"/>
                </a:ext>
              </a:extLst>
            </p:cNvPr>
            <p:cNvCxnSpPr>
              <a:cxnSpLocks/>
            </p:cNvCxnSpPr>
            <p:nvPr userDrawn="1"/>
          </p:nvCxnSpPr>
          <p:spPr>
            <a:xfrm>
              <a:off x="7726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6">
              <a:extLst>
                <a:ext uri="{FF2B5EF4-FFF2-40B4-BE49-F238E27FC236}">
                  <a16:creationId xmlns:a16="http://schemas.microsoft.com/office/drawing/2014/main" id="{48A3402A-2632-61E7-334D-9FE98D2C60E4}"/>
                </a:ext>
              </a:extLst>
            </p:cNvPr>
            <p:cNvCxnSpPr/>
            <p:nvPr userDrawn="1"/>
          </p:nvCxnSpPr>
          <p:spPr>
            <a:xfrm rot="5400000">
              <a:off x="-155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6">
              <a:extLst>
                <a:ext uri="{FF2B5EF4-FFF2-40B4-BE49-F238E27FC236}">
                  <a16:creationId xmlns:a16="http://schemas.microsoft.com/office/drawing/2014/main" id="{6DDE1F2F-E332-A99A-4E23-A2E8C05CFAC5}"/>
                </a:ext>
              </a:extLst>
            </p:cNvPr>
            <p:cNvCxnSpPr/>
            <p:nvPr userDrawn="1"/>
          </p:nvCxnSpPr>
          <p:spPr>
            <a:xfrm rot="5400000">
              <a:off x="-155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6">
              <a:extLst>
                <a:ext uri="{FF2B5EF4-FFF2-40B4-BE49-F238E27FC236}">
                  <a16:creationId xmlns:a16="http://schemas.microsoft.com/office/drawing/2014/main" id="{80471BD3-9B18-68AB-226B-2058D9A6C472}"/>
                </a:ext>
              </a:extLst>
            </p:cNvPr>
            <p:cNvCxnSpPr/>
            <p:nvPr userDrawn="1"/>
          </p:nvCxnSpPr>
          <p:spPr>
            <a:xfrm rot="5400000">
              <a:off x="-155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26">
              <a:extLst>
                <a:ext uri="{FF2B5EF4-FFF2-40B4-BE49-F238E27FC236}">
                  <a16:creationId xmlns:a16="http://schemas.microsoft.com/office/drawing/2014/main" id="{42C09B5C-CE95-20D9-A454-A540E839A51D}"/>
                </a:ext>
              </a:extLst>
            </p:cNvPr>
            <p:cNvCxnSpPr/>
            <p:nvPr userDrawn="1"/>
          </p:nvCxnSpPr>
          <p:spPr>
            <a:xfrm rot="5400000">
              <a:off x="-155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26">
              <a:extLst>
                <a:ext uri="{FF2B5EF4-FFF2-40B4-BE49-F238E27FC236}">
                  <a16:creationId xmlns:a16="http://schemas.microsoft.com/office/drawing/2014/main" id="{EDB1AE48-06CE-F694-036E-1727A7F72330}"/>
                </a:ext>
              </a:extLst>
            </p:cNvPr>
            <p:cNvCxnSpPr/>
            <p:nvPr userDrawn="1"/>
          </p:nvCxnSpPr>
          <p:spPr>
            <a:xfrm rot="5400000">
              <a:off x="-155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26">
              <a:extLst>
                <a:ext uri="{FF2B5EF4-FFF2-40B4-BE49-F238E27FC236}">
                  <a16:creationId xmlns:a16="http://schemas.microsoft.com/office/drawing/2014/main" id="{C15F9FF4-7F44-6985-CC3A-938374E0364F}"/>
                </a:ext>
              </a:extLst>
            </p:cNvPr>
            <p:cNvCxnSpPr/>
            <p:nvPr userDrawn="1"/>
          </p:nvCxnSpPr>
          <p:spPr>
            <a:xfrm rot="5400000">
              <a:off x="-155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26">
              <a:extLst>
                <a:ext uri="{FF2B5EF4-FFF2-40B4-BE49-F238E27FC236}">
                  <a16:creationId xmlns:a16="http://schemas.microsoft.com/office/drawing/2014/main" id="{580BABA1-F077-DABE-7EC2-67C149756BEE}"/>
                </a:ext>
              </a:extLst>
            </p:cNvPr>
            <p:cNvCxnSpPr/>
            <p:nvPr userDrawn="1"/>
          </p:nvCxnSpPr>
          <p:spPr>
            <a:xfrm rot="5400000">
              <a:off x="-155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26">
              <a:extLst>
                <a:ext uri="{FF2B5EF4-FFF2-40B4-BE49-F238E27FC236}">
                  <a16:creationId xmlns:a16="http://schemas.microsoft.com/office/drawing/2014/main" id="{5A782AD8-0177-DE82-DADF-0CF70AA488F3}"/>
                </a:ext>
              </a:extLst>
            </p:cNvPr>
            <p:cNvCxnSpPr>
              <a:cxnSpLocks/>
            </p:cNvCxnSpPr>
            <p:nvPr userDrawn="1"/>
          </p:nvCxnSpPr>
          <p:spPr>
            <a:xfrm rot="5400000">
              <a:off x="-155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26">
              <a:extLst>
                <a:ext uri="{FF2B5EF4-FFF2-40B4-BE49-F238E27FC236}">
                  <a16:creationId xmlns:a16="http://schemas.microsoft.com/office/drawing/2014/main" id="{340C0D37-56E1-8370-303F-52BB8DA0519F}"/>
                </a:ext>
              </a:extLst>
            </p:cNvPr>
            <p:cNvCxnSpPr/>
            <p:nvPr userDrawn="1"/>
          </p:nvCxnSpPr>
          <p:spPr>
            <a:xfrm rot="5400000">
              <a:off x="-155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26">
              <a:extLst>
                <a:ext uri="{FF2B5EF4-FFF2-40B4-BE49-F238E27FC236}">
                  <a16:creationId xmlns:a16="http://schemas.microsoft.com/office/drawing/2014/main" id="{918B6B3D-9CD2-34FE-DE85-11522372126B}"/>
                </a:ext>
              </a:extLst>
            </p:cNvPr>
            <p:cNvCxnSpPr/>
            <p:nvPr userDrawn="1"/>
          </p:nvCxnSpPr>
          <p:spPr>
            <a:xfrm rot="5400000">
              <a:off x="-155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26">
              <a:extLst>
                <a:ext uri="{FF2B5EF4-FFF2-40B4-BE49-F238E27FC236}">
                  <a16:creationId xmlns:a16="http://schemas.microsoft.com/office/drawing/2014/main" id="{DC7091A8-5467-0F16-04AB-295BD845AB94}"/>
                </a:ext>
              </a:extLst>
            </p:cNvPr>
            <p:cNvCxnSpPr/>
            <p:nvPr userDrawn="1"/>
          </p:nvCxnSpPr>
          <p:spPr>
            <a:xfrm rot="5400000">
              <a:off x="-155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26">
              <a:extLst>
                <a:ext uri="{FF2B5EF4-FFF2-40B4-BE49-F238E27FC236}">
                  <a16:creationId xmlns:a16="http://schemas.microsoft.com/office/drawing/2014/main" id="{CA834326-71CE-422C-0150-A2B680169726}"/>
                </a:ext>
              </a:extLst>
            </p:cNvPr>
            <p:cNvCxnSpPr/>
            <p:nvPr userDrawn="1"/>
          </p:nvCxnSpPr>
          <p:spPr>
            <a:xfrm rot="5400000">
              <a:off x="9299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26">
              <a:extLst>
                <a:ext uri="{FF2B5EF4-FFF2-40B4-BE49-F238E27FC236}">
                  <a16:creationId xmlns:a16="http://schemas.microsoft.com/office/drawing/2014/main" id="{D22D2109-8A35-208F-EFCD-FAE6799C4564}"/>
                </a:ext>
              </a:extLst>
            </p:cNvPr>
            <p:cNvCxnSpPr/>
            <p:nvPr userDrawn="1"/>
          </p:nvCxnSpPr>
          <p:spPr>
            <a:xfrm rot="5400000">
              <a:off x="9299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26">
              <a:extLst>
                <a:ext uri="{FF2B5EF4-FFF2-40B4-BE49-F238E27FC236}">
                  <a16:creationId xmlns:a16="http://schemas.microsoft.com/office/drawing/2014/main" id="{28DD8C2F-756B-9F3F-6DCA-43BECFB6A0FE}"/>
                </a:ext>
              </a:extLst>
            </p:cNvPr>
            <p:cNvCxnSpPr/>
            <p:nvPr userDrawn="1"/>
          </p:nvCxnSpPr>
          <p:spPr>
            <a:xfrm rot="5400000">
              <a:off x="9299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26">
              <a:extLst>
                <a:ext uri="{FF2B5EF4-FFF2-40B4-BE49-F238E27FC236}">
                  <a16:creationId xmlns:a16="http://schemas.microsoft.com/office/drawing/2014/main" id="{C0C2E56B-05F0-EC02-1D42-CA4625AB4858}"/>
                </a:ext>
              </a:extLst>
            </p:cNvPr>
            <p:cNvCxnSpPr/>
            <p:nvPr userDrawn="1"/>
          </p:nvCxnSpPr>
          <p:spPr>
            <a:xfrm rot="5400000">
              <a:off x="9299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26">
              <a:extLst>
                <a:ext uri="{FF2B5EF4-FFF2-40B4-BE49-F238E27FC236}">
                  <a16:creationId xmlns:a16="http://schemas.microsoft.com/office/drawing/2014/main" id="{01210BE9-A8FC-A3C0-42A2-50AE75234E00}"/>
                </a:ext>
              </a:extLst>
            </p:cNvPr>
            <p:cNvCxnSpPr/>
            <p:nvPr userDrawn="1"/>
          </p:nvCxnSpPr>
          <p:spPr>
            <a:xfrm rot="5400000">
              <a:off x="9299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26">
              <a:extLst>
                <a:ext uri="{FF2B5EF4-FFF2-40B4-BE49-F238E27FC236}">
                  <a16:creationId xmlns:a16="http://schemas.microsoft.com/office/drawing/2014/main" id="{04ADFCCF-D3E9-8F14-1B88-5B40B779366C}"/>
                </a:ext>
              </a:extLst>
            </p:cNvPr>
            <p:cNvCxnSpPr/>
            <p:nvPr userDrawn="1"/>
          </p:nvCxnSpPr>
          <p:spPr>
            <a:xfrm rot="5400000">
              <a:off x="9299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26">
              <a:extLst>
                <a:ext uri="{FF2B5EF4-FFF2-40B4-BE49-F238E27FC236}">
                  <a16:creationId xmlns:a16="http://schemas.microsoft.com/office/drawing/2014/main" id="{E67EEB43-D512-2E6B-E8C1-00FFE2B522C6}"/>
                </a:ext>
              </a:extLst>
            </p:cNvPr>
            <p:cNvCxnSpPr/>
            <p:nvPr userDrawn="1"/>
          </p:nvCxnSpPr>
          <p:spPr>
            <a:xfrm rot="5400000">
              <a:off x="9299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26">
              <a:extLst>
                <a:ext uri="{FF2B5EF4-FFF2-40B4-BE49-F238E27FC236}">
                  <a16:creationId xmlns:a16="http://schemas.microsoft.com/office/drawing/2014/main" id="{AC294438-D099-2766-F6FE-7BB8DED3750B}"/>
                </a:ext>
              </a:extLst>
            </p:cNvPr>
            <p:cNvCxnSpPr>
              <a:cxnSpLocks/>
            </p:cNvCxnSpPr>
            <p:nvPr userDrawn="1"/>
          </p:nvCxnSpPr>
          <p:spPr>
            <a:xfrm rot="5400000">
              <a:off x="9299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26">
              <a:extLst>
                <a:ext uri="{FF2B5EF4-FFF2-40B4-BE49-F238E27FC236}">
                  <a16:creationId xmlns:a16="http://schemas.microsoft.com/office/drawing/2014/main" id="{C8413B10-5011-F896-8DE0-48D27070C2E2}"/>
                </a:ext>
              </a:extLst>
            </p:cNvPr>
            <p:cNvCxnSpPr/>
            <p:nvPr userDrawn="1"/>
          </p:nvCxnSpPr>
          <p:spPr>
            <a:xfrm rot="5400000">
              <a:off x="9299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26">
              <a:extLst>
                <a:ext uri="{FF2B5EF4-FFF2-40B4-BE49-F238E27FC236}">
                  <a16:creationId xmlns:a16="http://schemas.microsoft.com/office/drawing/2014/main" id="{935BB69E-7265-5E3D-68BF-1D8B4419DBE9}"/>
                </a:ext>
              </a:extLst>
            </p:cNvPr>
            <p:cNvCxnSpPr/>
            <p:nvPr userDrawn="1"/>
          </p:nvCxnSpPr>
          <p:spPr>
            <a:xfrm rot="5400000">
              <a:off x="9299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26">
              <a:extLst>
                <a:ext uri="{FF2B5EF4-FFF2-40B4-BE49-F238E27FC236}">
                  <a16:creationId xmlns:a16="http://schemas.microsoft.com/office/drawing/2014/main" id="{6AE08DE5-F423-3225-1A37-2AFEB5EF7FA4}"/>
                </a:ext>
              </a:extLst>
            </p:cNvPr>
            <p:cNvCxnSpPr/>
            <p:nvPr userDrawn="1"/>
          </p:nvCxnSpPr>
          <p:spPr>
            <a:xfrm rot="5400000">
              <a:off x="9299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33">
              <a:extLst>
                <a:ext uri="{FF2B5EF4-FFF2-40B4-BE49-F238E27FC236}">
                  <a16:creationId xmlns:a16="http://schemas.microsoft.com/office/drawing/2014/main" id="{A109A3B3-B819-739D-5A8D-6A78CA7EADB9}"/>
                </a:ext>
              </a:extLst>
            </p:cNvPr>
            <p:cNvCxnSpPr>
              <a:cxnSpLocks/>
            </p:cNvCxnSpPr>
            <p:nvPr userDrawn="1"/>
          </p:nvCxnSpPr>
          <p:spPr>
            <a:xfrm>
              <a:off x="27432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33">
              <a:extLst>
                <a:ext uri="{FF2B5EF4-FFF2-40B4-BE49-F238E27FC236}">
                  <a16:creationId xmlns:a16="http://schemas.microsoft.com/office/drawing/2014/main" id="{A12AECD2-A8D2-86C3-EF65-6FB84FD76DBB}"/>
                </a:ext>
              </a:extLst>
            </p:cNvPr>
            <p:cNvCxnSpPr>
              <a:cxnSpLocks/>
            </p:cNvCxnSpPr>
            <p:nvPr userDrawn="1"/>
          </p:nvCxnSpPr>
          <p:spPr>
            <a:xfrm>
              <a:off x="27432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Spotlight Grad">
            <a:extLst>
              <a:ext uri="{FF2B5EF4-FFF2-40B4-BE49-F238E27FC236}">
                <a16:creationId xmlns:a16="http://schemas.microsoft.com/office/drawing/2014/main" id="{CB3EF295-B9F9-C39B-8A06-90B896EFDAE0}"/>
              </a:ext>
            </a:extLst>
          </p:cNvPr>
          <p:cNvSpPr/>
          <p:nvPr userDrawn="1"/>
        </p:nvSpPr>
        <p:spPr>
          <a:xfrm>
            <a:off x="365760" y="2209800"/>
            <a:ext cx="7680960" cy="4632960"/>
          </a:xfrm>
          <a:prstGeom prst="rect">
            <a:avLst/>
          </a:prstGeom>
          <a:gradFill>
            <a:gsLst>
              <a:gs pos="0">
                <a:schemeClr val="accent3"/>
              </a:gs>
              <a:gs pos="45000">
                <a:schemeClr val="accent3">
                  <a:alpha val="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351">
              <a:solidFill>
                <a:schemeClr val="tx1"/>
              </a:solidFill>
              <a:latin typeface="MdFago" charset="0"/>
              <a:ea typeface="MdFago" charset="0"/>
              <a:cs typeface="MdFago" charset="0"/>
            </a:endParaRPr>
          </a:p>
        </p:txBody>
      </p:sp>
      <p:pic>
        <p:nvPicPr>
          <p:cNvPr id="14" name="AB Logo">
            <a:extLst>
              <a:ext uri="{FF2B5EF4-FFF2-40B4-BE49-F238E27FC236}">
                <a16:creationId xmlns:a16="http://schemas.microsoft.com/office/drawing/2014/main" id="{B620FDEC-6970-2C23-31C6-33719C52A9B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1520" y="6263101"/>
            <a:ext cx="2682240" cy="274859"/>
          </a:xfrm>
          <a:prstGeom prst="rect">
            <a:avLst/>
          </a:prstGeom>
        </p:spPr>
      </p:pic>
      <p:sp>
        <p:nvSpPr>
          <p:cNvPr id="3" name="Title 1">
            <a:extLst>
              <a:ext uri="{FF2B5EF4-FFF2-40B4-BE49-F238E27FC236}">
                <a16:creationId xmlns:a16="http://schemas.microsoft.com/office/drawing/2014/main" id="{C2EFEDA9-B661-CDFE-BD4B-C7C0BCE75B30}"/>
              </a:ext>
            </a:extLst>
          </p:cNvPr>
          <p:cNvSpPr>
            <a:spLocks noGrp="1"/>
          </p:cNvSpPr>
          <p:nvPr>
            <p:ph type="ctrTitle" hasCustomPrompt="1"/>
          </p:nvPr>
        </p:nvSpPr>
        <p:spPr>
          <a:xfrm>
            <a:off x="731519" y="2575560"/>
            <a:ext cx="7315200" cy="1706880"/>
          </a:xfrm>
          <a:prstGeom prst="rect">
            <a:avLst/>
          </a:prstGeom>
        </p:spPr>
        <p:txBody>
          <a:bodyPr anchor="t" anchorCtr="0"/>
          <a:lstStyle>
            <a:lvl1pPr algn="l">
              <a:lnSpc>
                <a:spcPct val="90000"/>
              </a:lnSpc>
              <a:defRPr sz="4267">
                <a:solidFill>
                  <a:schemeClr val="bg1"/>
                </a:solidFill>
              </a:defRPr>
            </a:lvl1pPr>
          </a:lstStyle>
          <a:p>
            <a:r>
              <a:rPr lang="en-US" noProof="0" dirty="0"/>
              <a:t>Click to edit Master</a:t>
            </a:r>
            <a:br>
              <a:rPr lang="en-US" noProof="0" dirty="0"/>
            </a:br>
            <a:r>
              <a:rPr lang="en-US" noProof="0" dirty="0"/>
              <a:t>title style</a:t>
            </a:r>
          </a:p>
        </p:txBody>
      </p:sp>
      <p:grpSp>
        <p:nvGrpSpPr>
          <p:cNvPr id="69" name="Logo Lockup">
            <a:extLst>
              <a:ext uri="{FF2B5EF4-FFF2-40B4-BE49-F238E27FC236}">
                <a16:creationId xmlns:a16="http://schemas.microsoft.com/office/drawing/2014/main" id="{F920C663-7DEE-4051-BC02-54FD82E8EFB2}"/>
              </a:ext>
            </a:extLst>
          </p:cNvPr>
          <p:cNvGrpSpPr>
            <a:grpSpLocks noChangeAspect="1"/>
          </p:cNvGrpSpPr>
          <p:nvPr userDrawn="1"/>
        </p:nvGrpSpPr>
        <p:grpSpPr>
          <a:xfrm>
            <a:off x="731520" y="381000"/>
            <a:ext cx="1706880" cy="379811"/>
            <a:chOff x="1215152" y="1794510"/>
            <a:chExt cx="6722532" cy="1495881"/>
          </a:xfrm>
          <a:solidFill>
            <a:schemeClr val="accent1"/>
          </a:solidFill>
        </p:grpSpPr>
        <p:pic>
          <p:nvPicPr>
            <p:cNvPr id="70" name="2023">
              <a:extLst>
                <a:ext uri="{FF2B5EF4-FFF2-40B4-BE49-F238E27FC236}">
                  <a16:creationId xmlns:a16="http://schemas.microsoft.com/office/drawing/2014/main" id="{7AB1285D-0CBD-7670-7F68-036852DF9C9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240637" y="2033972"/>
              <a:ext cx="1688211" cy="592074"/>
            </a:xfrm>
            <a:prstGeom prst="rect">
              <a:avLst/>
            </a:prstGeom>
          </p:spPr>
        </p:pic>
        <p:pic>
          <p:nvPicPr>
            <p:cNvPr id="71" name="exchange">
              <a:extLst>
                <a:ext uri="{FF2B5EF4-FFF2-40B4-BE49-F238E27FC236}">
                  <a16:creationId xmlns:a16="http://schemas.microsoft.com/office/drawing/2014/main" id="{E211C4B0-1237-22B1-7D0A-3446EE84A126}"/>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215152" y="1794510"/>
              <a:ext cx="4928616" cy="1072134"/>
            </a:xfrm>
            <a:prstGeom prst="rect">
              <a:avLst/>
            </a:prstGeom>
          </p:spPr>
        </p:pic>
        <p:pic>
          <p:nvPicPr>
            <p:cNvPr id="72" name="grow.">
              <a:extLst>
                <a:ext uri="{FF2B5EF4-FFF2-40B4-BE49-F238E27FC236}">
                  <a16:creationId xmlns:a16="http://schemas.microsoft.com/office/drawing/2014/main" id="{02DCE296-F572-D69C-536A-C87D4EA71EAE}"/>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6609518" y="2858337"/>
              <a:ext cx="1328166" cy="432054"/>
            </a:xfrm>
            <a:prstGeom prst="rect">
              <a:avLst/>
            </a:prstGeom>
          </p:spPr>
        </p:pic>
      </p:grpSp>
    </p:spTree>
    <p:custDataLst>
      <p:tags r:id="rId1"/>
    </p:custDataLst>
    <p:extLst>
      <p:ext uri="{BB962C8B-B14F-4D97-AF65-F5344CB8AC3E}">
        <p14:creationId xmlns:p14="http://schemas.microsoft.com/office/powerpoint/2010/main" val="230266523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grpSp>
        <p:nvGrpSpPr>
          <p:cNvPr id="5" name="Grid">
            <a:extLst>
              <a:ext uri="{FF2B5EF4-FFF2-40B4-BE49-F238E27FC236}">
                <a16:creationId xmlns:a16="http://schemas.microsoft.com/office/drawing/2014/main" id="{83AB2E5C-B457-66E0-18CF-B6944F55921A}"/>
              </a:ext>
            </a:extLst>
          </p:cNvPr>
          <p:cNvGrpSpPr/>
          <p:nvPr userDrawn="1"/>
        </p:nvGrpSpPr>
        <p:grpSpPr>
          <a:xfrm>
            <a:off x="-297264" y="-309033"/>
            <a:ext cx="12786528" cy="7493349"/>
            <a:chOff x="-222948" y="-231775"/>
            <a:chExt cx="9589896" cy="5620012"/>
          </a:xfrm>
        </p:grpSpPr>
        <p:cxnSp>
          <p:nvCxnSpPr>
            <p:cNvPr id="6" name="Gerade Verbindung 46">
              <a:extLst>
                <a:ext uri="{FF2B5EF4-FFF2-40B4-BE49-F238E27FC236}">
                  <a16:creationId xmlns:a16="http://schemas.microsoft.com/office/drawing/2014/main" id="{FA3E1F1F-9D90-5EB2-CFA3-EA9869605220}"/>
                </a:ext>
              </a:extLst>
            </p:cNvPr>
            <p:cNvCxnSpPr/>
            <p:nvPr userDrawn="1"/>
          </p:nvCxnSpPr>
          <p:spPr>
            <a:xfrm rot="5400000">
              <a:off x="9299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26">
              <a:extLst>
                <a:ext uri="{FF2B5EF4-FFF2-40B4-BE49-F238E27FC236}">
                  <a16:creationId xmlns:a16="http://schemas.microsoft.com/office/drawing/2014/main" id="{5B2C439E-D64A-152C-B511-C7302F07A488}"/>
                </a:ext>
              </a:extLst>
            </p:cNvPr>
            <p:cNvCxnSpPr/>
            <p:nvPr userDrawn="1"/>
          </p:nvCxnSpPr>
          <p:spPr>
            <a:xfrm rot="5400000">
              <a:off x="-155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34">
              <a:extLst>
                <a:ext uri="{FF2B5EF4-FFF2-40B4-BE49-F238E27FC236}">
                  <a16:creationId xmlns:a16="http://schemas.microsoft.com/office/drawing/2014/main" id="{E2841667-643F-B1FC-CCB2-2E77D5E083DC}"/>
                </a:ext>
              </a:extLst>
            </p:cNvPr>
            <p:cNvCxnSpPr/>
            <p:nvPr userDrawn="1"/>
          </p:nvCxnSpPr>
          <p:spPr>
            <a:xfrm>
              <a:off x="484632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35">
              <a:extLst>
                <a:ext uri="{FF2B5EF4-FFF2-40B4-BE49-F238E27FC236}">
                  <a16:creationId xmlns:a16="http://schemas.microsoft.com/office/drawing/2014/main" id="{79C79D92-EEA2-F033-50AA-2F39E5A7824F}"/>
                </a:ext>
              </a:extLst>
            </p:cNvPr>
            <p:cNvCxnSpPr>
              <a:cxnSpLocks/>
            </p:cNvCxnSpPr>
            <p:nvPr userDrawn="1"/>
          </p:nvCxnSpPr>
          <p:spPr>
            <a:xfrm>
              <a:off x="8869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33">
              <a:extLst>
                <a:ext uri="{FF2B5EF4-FFF2-40B4-BE49-F238E27FC236}">
                  <a16:creationId xmlns:a16="http://schemas.microsoft.com/office/drawing/2014/main" id="{440CA4A4-496C-3DA8-06C6-AD4A091BA0F2}"/>
                </a:ext>
              </a:extLst>
            </p:cNvPr>
            <p:cNvCxnSpPr/>
            <p:nvPr userDrawn="1"/>
          </p:nvCxnSpPr>
          <p:spPr>
            <a:xfrm>
              <a:off x="8229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33">
              <a:extLst>
                <a:ext uri="{FF2B5EF4-FFF2-40B4-BE49-F238E27FC236}">
                  <a16:creationId xmlns:a16="http://schemas.microsoft.com/office/drawing/2014/main" id="{25E664FB-BC87-403B-F373-DA31EC31F33C}"/>
                </a:ext>
              </a:extLst>
            </p:cNvPr>
            <p:cNvCxnSpPr>
              <a:cxnSpLocks/>
            </p:cNvCxnSpPr>
            <p:nvPr userDrawn="1"/>
          </p:nvCxnSpPr>
          <p:spPr>
            <a:xfrm>
              <a:off x="54864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33">
              <a:extLst>
                <a:ext uri="{FF2B5EF4-FFF2-40B4-BE49-F238E27FC236}">
                  <a16:creationId xmlns:a16="http://schemas.microsoft.com/office/drawing/2014/main" id="{1C7A46CA-8A84-5C03-FC89-D31649AEDBA5}"/>
                </a:ext>
              </a:extLst>
            </p:cNvPr>
            <p:cNvCxnSpPr/>
            <p:nvPr userDrawn="1"/>
          </p:nvCxnSpPr>
          <p:spPr>
            <a:xfrm>
              <a:off x="36118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9F4FC9B5-2C0B-E18B-A542-8D69A8C37005}"/>
                </a:ext>
              </a:extLst>
            </p:cNvPr>
            <p:cNvCxnSpPr/>
            <p:nvPr userDrawn="1"/>
          </p:nvCxnSpPr>
          <p:spPr>
            <a:xfrm>
              <a:off x="33375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3">
              <a:extLst>
                <a:ext uri="{FF2B5EF4-FFF2-40B4-BE49-F238E27FC236}">
                  <a16:creationId xmlns:a16="http://schemas.microsoft.com/office/drawing/2014/main" id="{84918E0F-DDD6-459A-F2C5-88ADEFBBA8BB}"/>
                </a:ext>
              </a:extLst>
            </p:cNvPr>
            <p:cNvCxnSpPr/>
            <p:nvPr userDrawn="1"/>
          </p:nvCxnSpPr>
          <p:spPr>
            <a:xfrm>
              <a:off x="2240280" y="-208906"/>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33">
              <a:extLst>
                <a:ext uri="{FF2B5EF4-FFF2-40B4-BE49-F238E27FC236}">
                  <a16:creationId xmlns:a16="http://schemas.microsoft.com/office/drawing/2014/main" id="{E6F40AB1-ABD3-12E6-90C3-DD146EB7921A}"/>
                </a:ext>
              </a:extLst>
            </p:cNvPr>
            <p:cNvCxnSpPr/>
            <p:nvPr userDrawn="1"/>
          </p:nvCxnSpPr>
          <p:spPr>
            <a:xfrm>
              <a:off x="1965960" y="-21208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3">
              <a:extLst>
                <a:ext uri="{FF2B5EF4-FFF2-40B4-BE49-F238E27FC236}">
                  <a16:creationId xmlns:a16="http://schemas.microsoft.com/office/drawing/2014/main" id="{5B4C6347-47E1-A4B0-AE47-440214006265}"/>
                </a:ext>
              </a:extLst>
            </p:cNvPr>
            <p:cNvCxnSpPr/>
            <p:nvPr userDrawn="1"/>
          </p:nvCxnSpPr>
          <p:spPr>
            <a:xfrm>
              <a:off x="49834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3">
              <a:extLst>
                <a:ext uri="{FF2B5EF4-FFF2-40B4-BE49-F238E27FC236}">
                  <a16:creationId xmlns:a16="http://schemas.microsoft.com/office/drawing/2014/main" id="{159D7034-8EEF-E013-500F-EF007F371A42}"/>
                </a:ext>
              </a:extLst>
            </p:cNvPr>
            <p:cNvCxnSpPr/>
            <p:nvPr userDrawn="1"/>
          </p:nvCxnSpPr>
          <p:spPr>
            <a:xfrm>
              <a:off x="47091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3">
              <a:extLst>
                <a:ext uri="{FF2B5EF4-FFF2-40B4-BE49-F238E27FC236}">
                  <a16:creationId xmlns:a16="http://schemas.microsoft.com/office/drawing/2014/main" id="{E7F0FDE0-C676-2796-7AEE-AEAF21803F35}"/>
                </a:ext>
              </a:extLst>
            </p:cNvPr>
            <p:cNvCxnSpPr/>
            <p:nvPr userDrawn="1"/>
          </p:nvCxnSpPr>
          <p:spPr>
            <a:xfrm>
              <a:off x="63550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3">
              <a:extLst>
                <a:ext uri="{FF2B5EF4-FFF2-40B4-BE49-F238E27FC236}">
                  <a16:creationId xmlns:a16="http://schemas.microsoft.com/office/drawing/2014/main" id="{69B2590C-314D-F34B-D275-0E6568A4185E}"/>
                </a:ext>
              </a:extLst>
            </p:cNvPr>
            <p:cNvCxnSpPr/>
            <p:nvPr userDrawn="1"/>
          </p:nvCxnSpPr>
          <p:spPr>
            <a:xfrm>
              <a:off x="60807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5">
              <a:extLst>
                <a:ext uri="{FF2B5EF4-FFF2-40B4-BE49-F238E27FC236}">
                  <a16:creationId xmlns:a16="http://schemas.microsoft.com/office/drawing/2014/main" id="{9374E3E4-1885-87C3-DC1A-2FFC0BF074EE}"/>
                </a:ext>
              </a:extLst>
            </p:cNvPr>
            <p:cNvCxnSpPr/>
            <p:nvPr userDrawn="1"/>
          </p:nvCxnSpPr>
          <p:spPr>
            <a:xfrm>
              <a:off x="74523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5">
              <a:extLst>
                <a:ext uri="{FF2B5EF4-FFF2-40B4-BE49-F238E27FC236}">
                  <a16:creationId xmlns:a16="http://schemas.microsoft.com/office/drawing/2014/main" id="{5849FE94-EA84-F50D-0E7E-3F76B31BB5EA}"/>
                </a:ext>
              </a:extLst>
            </p:cNvPr>
            <p:cNvCxnSpPr>
              <a:cxnSpLocks/>
            </p:cNvCxnSpPr>
            <p:nvPr userDrawn="1"/>
          </p:nvCxnSpPr>
          <p:spPr>
            <a:xfrm>
              <a:off x="7726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4">
              <a:extLst>
                <a:ext uri="{FF2B5EF4-FFF2-40B4-BE49-F238E27FC236}">
                  <a16:creationId xmlns:a16="http://schemas.microsoft.com/office/drawing/2014/main" id="{9AB6BD15-B9D5-2B8C-D4CB-8CE91B8F8E1D}"/>
                </a:ext>
              </a:extLst>
            </p:cNvPr>
            <p:cNvCxnSpPr/>
            <p:nvPr userDrawn="1"/>
          </p:nvCxnSpPr>
          <p:spPr>
            <a:xfrm>
              <a:off x="484632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5">
              <a:extLst>
                <a:ext uri="{FF2B5EF4-FFF2-40B4-BE49-F238E27FC236}">
                  <a16:creationId xmlns:a16="http://schemas.microsoft.com/office/drawing/2014/main" id="{CE596FED-921C-159C-20D6-37081C527165}"/>
                </a:ext>
              </a:extLst>
            </p:cNvPr>
            <p:cNvCxnSpPr>
              <a:cxnSpLocks/>
            </p:cNvCxnSpPr>
            <p:nvPr userDrawn="1"/>
          </p:nvCxnSpPr>
          <p:spPr>
            <a:xfrm>
              <a:off x="8869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3">
              <a:extLst>
                <a:ext uri="{FF2B5EF4-FFF2-40B4-BE49-F238E27FC236}">
                  <a16:creationId xmlns:a16="http://schemas.microsoft.com/office/drawing/2014/main" id="{8ACCAE21-81BA-65AF-84EB-090C24FE755F}"/>
                </a:ext>
              </a:extLst>
            </p:cNvPr>
            <p:cNvCxnSpPr/>
            <p:nvPr userDrawn="1"/>
          </p:nvCxnSpPr>
          <p:spPr>
            <a:xfrm>
              <a:off x="8229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3">
              <a:extLst>
                <a:ext uri="{FF2B5EF4-FFF2-40B4-BE49-F238E27FC236}">
                  <a16:creationId xmlns:a16="http://schemas.microsoft.com/office/drawing/2014/main" id="{E791CCF1-FCC0-2CD4-94E9-C6808B12C993}"/>
                </a:ext>
              </a:extLst>
            </p:cNvPr>
            <p:cNvCxnSpPr>
              <a:cxnSpLocks/>
            </p:cNvCxnSpPr>
            <p:nvPr userDrawn="1"/>
          </p:nvCxnSpPr>
          <p:spPr>
            <a:xfrm>
              <a:off x="54864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3">
              <a:extLst>
                <a:ext uri="{FF2B5EF4-FFF2-40B4-BE49-F238E27FC236}">
                  <a16:creationId xmlns:a16="http://schemas.microsoft.com/office/drawing/2014/main" id="{D73CB3CE-12E0-AB13-B1BA-7400D01ECE8C}"/>
                </a:ext>
              </a:extLst>
            </p:cNvPr>
            <p:cNvCxnSpPr/>
            <p:nvPr userDrawn="1"/>
          </p:nvCxnSpPr>
          <p:spPr>
            <a:xfrm>
              <a:off x="36118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a:extLst>
                <a:ext uri="{FF2B5EF4-FFF2-40B4-BE49-F238E27FC236}">
                  <a16:creationId xmlns:a16="http://schemas.microsoft.com/office/drawing/2014/main" id="{9F6260AA-3937-1E28-D6A4-634EBCBBEB2C}"/>
                </a:ext>
              </a:extLst>
            </p:cNvPr>
            <p:cNvCxnSpPr/>
            <p:nvPr userDrawn="1"/>
          </p:nvCxnSpPr>
          <p:spPr>
            <a:xfrm>
              <a:off x="33375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3">
              <a:extLst>
                <a:ext uri="{FF2B5EF4-FFF2-40B4-BE49-F238E27FC236}">
                  <a16:creationId xmlns:a16="http://schemas.microsoft.com/office/drawing/2014/main" id="{D22EE95F-FC30-93D8-731A-2CE3B265AB89}"/>
                </a:ext>
              </a:extLst>
            </p:cNvPr>
            <p:cNvCxnSpPr/>
            <p:nvPr userDrawn="1"/>
          </p:nvCxnSpPr>
          <p:spPr>
            <a:xfrm>
              <a:off x="2240280" y="5253237"/>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3">
              <a:extLst>
                <a:ext uri="{FF2B5EF4-FFF2-40B4-BE49-F238E27FC236}">
                  <a16:creationId xmlns:a16="http://schemas.microsoft.com/office/drawing/2014/main" id="{E8C2F91B-FB58-1D16-9EB2-94DA915DE6FF}"/>
                </a:ext>
              </a:extLst>
            </p:cNvPr>
            <p:cNvCxnSpPr/>
            <p:nvPr userDrawn="1"/>
          </p:nvCxnSpPr>
          <p:spPr>
            <a:xfrm>
              <a:off x="1965960" y="525006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3">
              <a:extLst>
                <a:ext uri="{FF2B5EF4-FFF2-40B4-BE49-F238E27FC236}">
                  <a16:creationId xmlns:a16="http://schemas.microsoft.com/office/drawing/2014/main" id="{911E63BF-1EB1-7B1B-745B-8D169F4F06A2}"/>
                </a:ext>
              </a:extLst>
            </p:cNvPr>
            <p:cNvCxnSpPr/>
            <p:nvPr userDrawn="1"/>
          </p:nvCxnSpPr>
          <p:spPr>
            <a:xfrm>
              <a:off x="49834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3">
              <a:extLst>
                <a:ext uri="{FF2B5EF4-FFF2-40B4-BE49-F238E27FC236}">
                  <a16:creationId xmlns:a16="http://schemas.microsoft.com/office/drawing/2014/main" id="{88CBC665-9ACC-CEAE-A82F-A60A23BC2240}"/>
                </a:ext>
              </a:extLst>
            </p:cNvPr>
            <p:cNvCxnSpPr/>
            <p:nvPr userDrawn="1"/>
          </p:nvCxnSpPr>
          <p:spPr>
            <a:xfrm>
              <a:off x="47091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3">
              <a:extLst>
                <a:ext uri="{FF2B5EF4-FFF2-40B4-BE49-F238E27FC236}">
                  <a16:creationId xmlns:a16="http://schemas.microsoft.com/office/drawing/2014/main" id="{B36AA594-EEFD-6706-3939-F0E405CA611C}"/>
                </a:ext>
              </a:extLst>
            </p:cNvPr>
            <p:cNvCxnSpPr/>
            <p:nvPr userDrawn="1"/>
          </p:nvCxnSpPr>
          <p:spPr>
            <a:xfrm>
              <a:off x="63550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3">
              <a:extLst>
                <a:ext uri="{FF2B5EF4-FFF2-40B4-BE49-F238E27FC236}">
                  <a16:creationId xmlns:a16="http://schemas.microsoft.com/office/drawing/2014/main" id="{C3DA4FC5-6874-5983-091D-3CD0CFB55FC0}"/>
                </a:ext>
              </a:extLst>
            </p:cNvPr>
            <p:cNvCxnSpPr/>
            <p:nvPr userDrawn="1"/>
          </p:nvCxnSpPr>
          <p:spPr>
            <a:xfrm>
              <a:off x="60807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35">
              <a:extLst>
                <a:ext uri="{FF2B5EF4-FFF2-40B4-BE49-F238E27FC236}">
                  <a16:creationId xmlns:a16="http://schemas.microsoft.com/office/drawing/2014/main" id="{9885761C-3853-6F06-A9F6-128A36B1C5B4}"/>
                </a:ext>
              </a:extLst>
            </p:cNvPr>
            <p:cNvCxnSpPr/>
            <p:nvPr userDrawn="1"/>
          </p:nvCxnSpPr>
          <p:spPr>
            <a:xfrm>
              <a:off x="74523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35">
              <a:extLst>
                <a:ext uri="{FF2B5EF4-FFF2-40B4-BE49-F238E27FC236}">
                  <a16:creationId xmlns:a16="http://schemas.microsoft.com/office/drawing/2014/main" id="{14350A39-39D4-81D0-AE24-6792E25FBEA3}"/>
                </a:ext>
              </a:extLst>
            </p:cNvPr>
            <p:cNvCxnSpPr>
              <a:cxnSpLocks/>
            </p:cNvCxnSpPr>
            <p:nvPr userDrawn="1"/>
          </p:nvCxnSpPr>
          <p:spPr>
            <a:xfrm>
              <a:off x="7726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6">
              <a:extLst>
                <a:ext uri="{FF2B5EF4-FFF2-40B4-BE49-F238E27FC236}">
                  <a16:creationId xmlns:a16="http://schemas.microsoft.com/office/drawing/2014/main" id="{86590D2D-B6E8-D04C-0F71-2D3C34122266}"/>
                </a:ext>
              </a:extLst>
            </p:cNvPr>
            <p:cNvCxnSpPr/>
            <p:nvPr userDrawn="1"/>
          </p:nvCxnSpPr>
          <p:spPr>
            <a:xfrm rot="5400000">
              <a:off x="-155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6">
              <a:extLst>
                <a:ext uri="{FF2B5EF4-FFF2-40B4-BE49-F238E27FC236}">
                  <a16:creationId xmlns:a16="http://schemas.microsoft.com/office/drawing/2014/main" id="{6774273B-8F0D-7A6F-BBD9-130629DFEC0E}"/>
                </a:ext>
              </a:extLst>
            </p:cNvPr>
            <p:cNvCxnSpPr/>
            <p:nvPr userDrawn="1"/>
          </p:nvCxnSpPr>
          <p:spPr>
            <a:xfrm rot="5400000">
              <a:off x="-155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6">
              <a:extLst>
                <a:ext uri="{FF2B5EF4-FFF2-40B4-BE49-F238E27FC236}">
                  <a16:creationId xmlns:a16="http://schemas.microsoft.com/office/drawing/2014/main" id="{EC43F183-ABA7-CE10-FD12-079385BA2C05}"/>
                </a:ext>
              </a:extLst>
            </p:cNvPr>
            <p:cNvCxnSpPr/>
            <p:nvPr userDrawn="1"/>
          </p:nvCxnSpPr>
          <p:spPr>
            <a:xfrm rot="5400000">
              <a:off x="-155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26">
              <a:extLst>
                <a:ext uri="{FF2B5EF4-FFF2-40B4-BE49-F238E27FC236}">
                  <a16:creationId xmlns:a16="http://schemas.microsoft.com/office/drawing/2014/main" id="{E25CA2EF-8155-1695-ABCF-515845141E2A}"/>
                </a:ext>
              </a:extLst>
            </p:cNvPr>
            <p:cNvCxnSpPr/>
            <p:nvPr userDrawn="1"/>
          </p:nvCxnSpPr>
          <p:spPr>
            <a:xfrm rot="5400000">
              <a:off x="-155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26">
              <a:extLst>
                <a:ext uri="{FF2B5EF4-FFF2-40B4-BE49-F238E27FC236}">
                  <a16:creationId xmlns:a16="http://schemas.microsoft.com/office/drawing/2014/main" id="{2E705E09-BC53-CC15-722D-609B6855EA3E}"/>
                </a:ext>
              </a:extLst>
            </p:cNvPr>
            <p:cNvCxnSpPr/>
            <p:nvPr userDrawn="1"/>
          </p:nvCxnSpPr>
          <p:spPr>
            <a:xfrm rot="5400000">
              <a:off x="-155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26">
              <a:extLst>
                <a:ext uri="{FF2B5EF4-FFF2-40B4-BE49-F238E27FC236}">
                  <a16:creationId xmlns:a16="http://schemas.microsoft.com/office/drawing/2014/main" id="{36647A28-C614-F80E-36B5-F5E0AF195E93}"/>
                </a:ext>
              </a:extLst>
            </p:cNvPr>
            <p:cNvCxnSpPr/>
            <p:nvPr userDrawn="1"/>
          </p:nvCxnSpPr>
          <p:spPr>
            <a:xfrm rot="5400000">
              <a:off x="-155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26">
              <a:extLst>
                <a:ext uri="{FF2B5EF4-FFF2-40B4-BE49-F238E27FC236}">
                  <a16:creationId xmlns:a16="http://schemas.microsoft.com/office/drawing/2014/main" id="{D97D0429-0E9A-3EF0-CE90-B07CD7049F4E}"/>
                </a:ext>
              </a:extLst>
            </p:cNvPr>
            <p:cNvCxnSpPr/>
            <p:nvPr userDrawn="1"/>
          </p:nvCxnSpPr>
          <p:spPr>
            <a:xfrm rot="5400000">
              <a:off x="-155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26">
              <a:extLst>
                <a:ext uri="{FF2B5EF4-FFF2-40B4-BE49-F238E27FC236}">
                  <a16:creationId xmlns:a16="http://schemas.microsoft.com/office/drawing/2014/main" id="{2DA0982B-4C6F-E084-366C-FD54981F0A30}"/>
                </a:ext>
              </a:extLst>
            </p:cNvPr>
            <p:cNvCxnSpPr>
              <a:cxnSpLocks/>
            </p:cNvCxnSpPr>
            <p:nvPr userDrawn="1"/>
          </p:nvCxnSpPr>
          <p:spPr>
            <a:xfrm rot="5400000">
              <a:off x="-155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26">
              <a:extLst>
                <a:ext uri="{FF2B5EF4-FFF2-40B4-BE49-F238E27FC236}">
                  <a16:creationId xmlns:a16="http://schemas.microsoft.com/office/drawing/2014/main" id="{8B6D1875-891E-CC16-61A4-B4911EC06B3E}"/>
                </a:ext>
              </a:extLst>
            </p:cNvPr>
            <p:cNvCxnSpPr/>
            <p:nvPr userDrawn="1"/>
          </p:nvCxnSpPr>
          <p:spPr>
            <a:xfrm rot="5400000">
              <a:off x="-155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26">
              <a:extLst>
                <a:ext uri="{FF2B5EF4-FFF2-40B4-BE49-F238E27FC236}">
                  <a16:creationId xmlns:a16="http://schemas.microsoft.com/office/drawing/2014/main" id="{BEA46062-5238-E1BB-EB0D-04F2BB312D0D}"/>
                </a:ext>
              </a:extLst>
            </p:cNvPr>
            <p:cNvCxnSpPr/>
            <p:nvPr userDrawn="1"/>
          </p:nvCxnSpPr>
          <p:spPr>
            <a:xfrm rot="5400000">
              <a:off x="-155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26">
              <a:extLst>
                <a:ext uri="{FF2B5EF4-FFF2-40B4-BE49-F238E27FC236}">
                  <a16:creationId xmlns:a16="http://schemas.microsoft.com/office/drawing/2014/main" id="{AAF20E08-6357-3AA3-F181-5BD6BEC19A04}"/>
                </a:ext>
              </a:extLst>
            </p:cNvPr>
            <p:cNvCxnSpPr/>
            <p:nvPr userDrawn="1"/>
          </p:nvCxnSpPr>
          <p:spPr>
            <a:xfrm rot="5400000">
              <a:off x="-155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26">
              <a:extLst>
                <a:ext uri="{FF2B5EF4-FFF2-40B4-BE49-F238E27FC236}">
                  <a16:creationId xmlns:a16="http://schemas.microsoft.com/office/drawing/2014/main" id="{FCBC6DFD-B6DE-444B-DBA2-7A647F0990FD}"/>
                </a:ext>
              </a:extLst>
            </p:cNvPr>
            <p:cNvCxnSpPr/>
            <p:nvPr userDrawn="1"/>
          </p:nvCxnSpPr>
          <p:spPr>
            <a:xfrm rot="5400000">
              <a:off x="9299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26">
              <a:extLst>
                <a:ext uri="{FF2B5EF4-FFF2-40B4-BE49-F238E27FC236}">
                  <a16:creationId xmlns:a16="http://schemas.microsoft.com/office/drawing/2014/main" id="{22EFACFB-E0A6-EBE2-A492-C30943BB028B}"/>
                </a:ext>
              </a:extLst>
            </p:cNvPr>
            <p:cNvCxnSpPr/>
            <p:nvPr userDrawn="1"/>
          </p:nvCxnSpPr>
          <p:spPr>
            <a:xfrm rot="5400000">
              <a:off x="9299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26">
              <a:extLst>
                <a:ext uri="{FF2B5EF4-FFF2-40B4-BE49-F238E27FC236}">
                  <a16:creationId xmlns:a16="http://schemas.microsoft.com/office/drawing/2014/main" id="{96DC8261-AB53-0343-B9CF-DA4656ED1CC6}"/>
                </a:ext>
              </a:extLst>
            </p:cNvPr>
            <p:cNvCxnSpPr/>
            <p:nvPr userDrawn="1"/>
          </p:nvCxnSpPr>
          <p:spPr>
            <a:xfrm rot="5400000">
              <a:off x="9299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26">
              <a:extLst>
                <a:ext uri="{FF2B5EF4-FFF2-40B4-BE49-F238E27FC236}">
                  <a16:creationId xmlns:a16="http://schemas.microsoft.com/office/drawing/2014/main" id="{1CF70B46-8EFF-CA56-348A-7D667E81B52C}"/>
                </a:ext>
              </a:extLst>
            </p:cNvPr>
            <p:cNvCxnSpPr/>
            <p:nvPr userDrawn="1"/>
          </p:nvCxnSpPr>
          <p:spPr>
            <a:xfrm rot="5400000">
              <a:off x="9299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26">
              <a:extLst>
                <a:ext uri="{FF2B5EF4-FFF2-40B4-BE49-F238E27FC236}">
                  <a16:creationId xmlns:a16="http://schemas.microsoft.com/office/drawing/2014/main" id="{1CB0798F-1904-0BA7-9C79-AD7D5B29D591}"/>
                </a:ext>
              </a:extLst>
            </p:cNvPr>
            <p:cNvCxnSpPr/>
            <p:nvPr userDrawn="1"/>
          </p:nvCxnSpPr>
          <p:spPr>
            <a:xfrm rot="5400000">
              <a:off x="9299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26">
              <a:extLst>
                <a:ext uri="{FF2B5EF4-FFF2-40B4-BE49-F238E27FC236}">
                  <a16:creationId xmlns:a16="http://schemas.microsoft.com/office/drawing/2014/main" id="{496C0064-1AB7-CB96-D4D3-F597DF0EDAAC}"/>
                </a:ext>
              </a:extLst>
            </p:cNvPr>
            <p:cNvCxnSpPr/>
            <p:nvPr userDrawn="1"/>
          </p:nvCxnSpPr>
          <p:spPr>
            <a:xfrm rot="5400000">
              <a:off x="9299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26">
              <a:extLst>
                <a:ext uri="{FF2B5EF4-FFF2-40B4-BE49-F238E27FC236}">
                  <a16:creationId xmlns:a16="http://schemas.microsoft.com/office/drawing/2014/main" id="{512ECA50-03F8-AC87-2548-D4A26D0D8992}"/>
                </a:ext>
              </a:extLst>
            </p:cNvPr>
            <p:cNvCxnSpPr/>
            <p:nvPr userDrawn="1"/>
          </p:nvCxnSpPr>
          <p:spPr>
            <a:xfrm rot="5400000">
              <a:off x="9299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26">
              <a:extLst>
                <a:ext uri="{FF2B5EF4-FFF2-40B4-BE49-F238E27FC236}">
                  <a16:creationId xmlns:a16="http://schemas.microsoft.com/office/drawing/2014/main" id="{37D35977-6982-9676-B67E-FCCA51072BBF}"/>
                </a:ext>
              </a:extLst>
            </p:cNvPr>
            <p:cNvCxnSpPr>
              <a:cxnSpLocks/>
            </p:cNvCxnSpPr>
            <p:nvPr userDrawn="1"/>
          </p:nvCxnSpPr>
          <p:spPr>
            <a:xfrm rot="5400000">
              <a:off x="9299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26">
              <a:extLst>
                <a:ext uri="{FF2B5EF4-FFF2-40B4-BE49-F238E27FC236}">
                  <a16:creationId xmlns:a16="http://schemas.microsoft.com/office/drawing/2014/main" id="{31129206-8C6D-1158-A406-225A4593D288}"/>
                </a:ext>
              </a:extLst>
            </p:cNvPr>
            <p:cNvCxnSpPr/>
            <p:nvPr userDrawn="1"/>
          </p:nvCxnSpPr>
          <p:spPr>
            <a:xfrm rot="5400000">
              <a:off x="9299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26">
              <a:extLst>
                <a:ext uri="{FF2B5EF4-FFF2-40B4-BE49-F238E27FC236}">
                  <a16:creationId xmlns:a16="http://schemas.microsoft.com/office/drawing/2014/main" id="{4F251245-EE2D-DDAA-7A3E-04B1C6665C32}"/>
                </a:ext>
              </a:extLst>
            </p:cNvPr>
            <p:cNvCxnSpPr/>
            <p:nvPr userDrawn="1"/>
          </p:nvCxnSpPr>
          <p:spPr>
            <a:xfrm rot="5400000">
              <a:off x="9299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26">
              <a:extLst>
                <a:ext uri="{FF2B5EF4-FFF2-40B4-BE49-F238E27FC236}">
                  <a16:creationId xmlns:a16="http://schemas.microsoft.com/office/drawing/2014/main" id="{9CD2C6E4-2A49-28B0-6029-7588BE01E78D}"/>
                </a:ext>
              </a:extLst>
            </p:cNvPr>
            <p:cNvCxnSpPr/>
            <p:nvPr userDrawn="1"/>
          </p:nvCxnSpPr>
          <p:spPr>
            <a:xfrm rot="5400000">
              <a:off x="9299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33">
              <a:extLst>
                <a:ext uri="{FF2B5EF4-FFF2-40B4-BE49-F238E27FC236}">
                  <a16:creationId xmlns:a16="http://schemas.microsoft.com/office/drawing/2014/main" id="{F999F554-DB5C-A065-EB3D-A45BE217921B}"/>
                </a:ext>
              </a:extLst>
            </p:cNvPr>
            <p:cNvCxnSpPr>
              <a:cxnSpLocks/>
            </p:cNvCxnSpPr>
            <p:nvPr userDrawn="1"/>
          </p:nvCxnSpPr>
          <p:spPr>
            <a:xfrm>
              <a:off x="27432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33">
              <a:extLst>
                <a:ext uri="{FF2B5EF4-FFF2-40B4-BE49-F238E27FC236}">
                  <a16:creationId xmlns:a16="http://schemas.microsoft.com/office/drawing/2014/main" id="{EBD93F7A-D897-DD55-EBA4-2922EABD19C3}"/>
                </a:ext>
              </a:extLst>
            </p:cNvPr>
            <p:cNvCxnSpPr>
              <a:cxnSpLocks/>
            </p:cNvCxnSpPr>
            <p:nvPr userDrawn="1"/>
          </p:nvCxnSpPr>
          <p:spPr>
            <a:xfrm>
              <a:off x="27432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 name="Picture Placeholder 17">
            <a:extLst>
              <a:ext uri="{FF2B5EF4-FFF2-40B4-BE49-F238E27FC236}">
                <a16:creationId xmlns:a16="http://schemas.microsoft.com/office/drawing/2014/main" id="{8CF96710-8F42-ABDE-EDFE-9FC4071789B5}"/>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
                    </a14:imgEffect>
                  </a14:imgLayer>
                </a14:imgProps>
              </a:ext>
            </a:extLst>
          </a:blip>
          <a:srcRect/>
          <a:stretch/>
        </p:blipFill>
        <p:spPr>
          <a:xfrm>
            <a:off x="0" y="0"/>
            <a:ext cx="12192000" cy="6858000"/>
          </a:xfrm>
          <a:prstGeom prst="rect">
            <a:avLst/>
          </a:prstGeom>
        </p:spPr>
      </p:pic>
      <p:pic>
        <p:nvPicPr>
          <p:cNvPr id="14" name="AB Logo">
            <a:extLst>
              <a:ext uri="{FF2B5EF4-FFF2-40B4-BE49-F238E27FC236}">
                <a16:creationId xmlns:a16="http://schemas.microsoft.com/office/drawing/2014/main" id="{7D85092D-5602-6B4D-22B6-8900EEB3681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1520" y="6263101"/>
            <a:ext cx="2682240" cy="274859"/>
          </a:xfrm>
          <a:prstGeom prst="rect">
            <a:avLst/>
          </a:prstGeom>
        </p:spPr>
      </p:pic>
      <p:sp>
        <p:nvSpPr>
          <p:cNvPr id="2" name="Spotlight Grad">
            <a:extLst>
              <a:ext uri="{FF2B5EF4-FFF2-40B4-BE49-F238E27FC236}">
                <a16:creationId xmlns:a16="http://schemas.microsoft.com/office/drawing/2014/main" id="{3C5F342F-C323-91CD-D141-FCABC8406292}"/>
              </a:ext>
            </a:extLst>
          </p:cNvPr>
          <p:cNvSpPr/>
          <p:nvPr userDrawn="1"/>
        </p:nvSpPr>
        <p:spPr>
          <a:xfrm>
            <a:off x="365760" y="2209800"/>
            <a:ext cx="7680960" cy="4632960"/>
          </a:xfrm>
          <a:prstGeom prst="rect">
            <a:avLst/>
          </a:prstGeom>
          <a:gradFill>
            <a:gsLst>
              <a:gs pos="0">
                <a:schemeClr val="accent3"/>
              </a:gs>
              <a:gs pos="45000">
                <a:schemeClr val="accent3">
                  <a:alpha val="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351">
              <a:solidFill>
                <a:schemeClr val="tx1"/>
              </a:solidFill>
              <a:latin typeface="MdFago" charset="0"/>
              <a:ea typeface="MdFago" charset="0"/>
              <a:cs typeface="MdFago" charset="0"/>
            </a:endParaRPr>
          </a:p>
        </p:txBody>
      </p:sp>
      <p:sp>
        <p:nvSpPr>
          <p:cNvPr id="3" name="Title 1">
            <a:extLst>
              <a:ext uri="{FF2B5EF4-FFF2-40B4-BE49-F238E27FC236}">
                <a16:creationId xmlns:a16="http://schemas.microsoft.com/office/drawing/2014/main" id="{C2EFEDA9-B661-CDFE-BD4B-C7C0BCE75B30}"/>
              </a:ext>
            </a:extLst>
          </p:cNvPr>
          <p:cNvSpPr>
            <a:spLocks noGrp="1"/>
          </p:cNvSpPr>
          <p:nvPr>
            <p:ph type="ctrTitle" hasCustomPrompt="1"/>
          </p:nvPr>
        </p:nvSpPr>
        <p:spPr>
          <a:xfrm>
            <a:off x="731519" y="2575560"/>
            <a:ext cx="7315200" cy="1706880"/>
          </a:xfrm>
          <a:prstGeom prst="rect">
            <a:avLst/>
          </a:prstGeom>
        </p:spPr>
        <p:txBody>
          <a:bodyPr anchor="t" anchorCtr="0"/>
          <a:lstStyle>
            <a:lvl1pPr algn="l">
              <a:lnSpc>
                <a:spcPct val="90000"/>
              </a:lnSpc>
              <a:defRPr sz="4267">
                <a:solidFill>
                  <a:schemeClr val="bg1"/>
                </a:solidFill>
              </a:defRPr>
            </a:lvl1pPr>
          </a:lstStyle>
          <a:p>
            <a:r>
              <a:rPr lang="en-US" noProof="0" dirty="0"/>
              <a:t>Click to edit Master</a:t>
            </a:r>
            <a:br>
              <a:rPr lang="en-US" noProof="0" dirty="0"/>
            </a:br>
            <a:r>
              <a:rPr lang="en-US" noProof="0" dirty="0"/>
              <a:t>title style</a:t>
            </a:r>
          </a:p>
        </p:txBody>
      </p:sp>
      <p:grpSp>
        <p:nvGrpSpPr>
          <p:cNvPr id="16" name="Logo Lockup">
            <a:extLst>
              <a:ext uri="{FF2B5EF4-FFF2-40B4-BE49-F238E27FC236}">
                <a16:creationId xmlns:a16="http://schemas.microsoft.com/office/drawing/2014/main" id="{CBC5CDBF-305D-CD7F-3C33-DA3309FA601B}"/>
              </a:ext>
            </a:extLst>
          </p:cNvPr>
          <p:cNvGrpSpPr>
            <a:grpSpLocks noChangeAspect="1"/>
          </p:cNvGrpSpPr>
          <p:nvPr userDrawn="1"/>
        </p:nvGrpSpPr>
        <p:grpSpPr>
          <a:xfrm>
            <a:off x="731520" y="381000"/>
            <a:ext cx="1706880" cy="379811"/>
            <a:chOff x="1215152" y="1794510"/>
            <a:chExt cx="6722532" cy="1495881"/>
          </a:xfrm>
          <a:solidFill>
            <a:schemeClr val="bg1"/>
          </a:solidFill>
        </p:grpSpPr>
        <p:pic>
          <p:nvPicPr>
            <p:cNvPr id="17" name="2023">
              <a:extLst>
                <a:ext uri="{FF2B5EF4-FFF2-40B4-BE49-F238E27FC236}">
                  <a16:creationId xmlns:a16="http://schemas.microsoft.com/office/drawing/2014/main" id="{5BF1B9B2-EEAB-EB62-6C3E-8066E3C1656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240637" y="2033972"/>
              <a:ext cx="1688211" cy="592074"/>
            </a:xfrm>
            <a:prstGeom prst="rect">
              <a:avLst/>
            </a:prstGeom>
          </p:spPr>
        </p:pic>
        <p:pic>
          <p:nvPicPr>
            <p:cNvPr id="18" name="exchange">
              <a:extLst>
                <a:ext uri="{FF2B5EF4-FFF2-40B4-BE49-F238E27FC236}">
                  <a16:creationId xmlns:a16="http://schemas.microsoft.com/office/drawing/2014/main" id="{42ACD356-48BD-7EF1-91CB-5A396B9261F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215152" y="1794510"/>
              <a:ext cx="4928616" cy="1072134"/>
            </a:xfrm>
            <a:prstGeom prst="rect">
              <a:avLst/>
            </a:prstGeom>
          </p:spPr>
        </p:pic>
        <p:pic>
          <p:nvPicPr>
            <p:cNvPr id="19" name="grow.">
              <a:extLst>
                <a:ext uri="{FF2B5EF4-FFF2-40B4-BE49-F238E27FC236}">
                  <a16:creationId xmlns:a16="http://schemas.microsoft.com/office/drawing/2014/main" id="{53037395-3A22-402E-854F-731027441D9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6609518" y="2858337"/>
              <a:ext cx="1328166" cy="432054"/>
            </a:xfrm>
            <a:prstGeom prst="rect">
              <a:avLst/>
            </a:prstGeom>
          </p:spPr>
        </p:pic>
      </p:grpSp>
    </p:spTree>
    <p:custDataLst>
      <p:tags r:id="rId1"/>
    </p:custDataLst>
    <p:extLst>
      <p:ext uri="{BB962C8B-B14F-4D97-AF65-F5344CB8AC3E}">
        <p14:creationId xmlns:p14="http://schemas.microsoft.com/office/powerpoint/2010/main" val="182931708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theme" Target="../theme/theme2.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3.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73" name="Grid">
            <a:extLst>
              <a:ext uri="{FF2B5EF4-FFF2-40B4-BE49-F238E27FC236}">
                <a16:creationId xmlns:a16="http://schemas.microsoft.com/office/drawing/2014/main" id="{7740DBF8-8AA1-048F-FD47-74A3E9BDE161}"/>
              </a:ext>
            </a:extLst>
          </p:cNvPr>
          <p:cNvGrpSpPr/>
          <p:nvPr userDrawn="1"/>
        </p:nvGrpSpPr>
        <p:grpSpPr>
          <a:xfrm>
            <a:off x="-297264" y="-309033"/>
            <a:ext cx="12786528" cy="7493349"/>
            <a:chOff x="-222948" y="-231775"/>
            <a:chExt cx="9589896" cy="5620012"/>
          </a:xfrm>
        </p:grpSpPr>
        <p:cxnSp>
          <p:nvCxnSpPr>
            <p:cNvPr id="74" name="Gerade Verbindung 46">
              <a:extLst>
                <a:ext uri="{FF2B5EF4-FFF2-40B4-BE49-F238E27FC236}">
                  <a16:creationId xmlns:a16="http://schemas.microsoft.com/office/drawing/2014/main" id="{B8594F20-F43A-DE5F-4B3F-08E6034863E9}"/>
                </a:ext>
              </a:extLst>
            </p:cNvPr>
            <p:cNvCxnSpPr/>
            <p:nvPr userDrawn="1"/>
          </p:nvCxnSpPr>
          <p:spPr>
            <a:xfrm rot="5400000">
              <a:off x="9299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 Verbindung 26">
              <a:extLst>
                <a:ext uri="{FF2B5EF4-FFF2-40B4-BE49-F238E27FC236}">
                  <a16:creationId xmlns:a16="http://schemas.microsoft.com/office/drawing/2014/main" id="{9C89C887-203D-CF78-A381-DAA2716822ED}"/>
                </a:ext>
              </a:extLst>
            </p:cNvPr>
            <p:cNvCxnSpPr/>
            <p:nvPr userDrawn="1"/>
          </p:nvCxnSpPr>
          <p:spPr>
            <a:xfrm rot="5400000">
              <a:off x="-155448" y="4790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 Verbindung 34">
              <a:extLst>
                <a:ext uri="{FF2B5EF4-FFF2-40B4-BE49-F238E27FC236}">
                  <a16:creationId xmlns:a16="http://schemas.microsoft.com/office/drawing/2014/main" id="{D74CC45F-13FF-B51B-6701-945BB8C14C38}"/>
                </a:ext>
              </a:extLst>
            </p:cNvPr>
            <p:cNvCxnSpPr/>
            <p:nvPr userDrawn="1"/>
          </p:nvCxnSpPr>
          <p:spPr>
            <a:xfrm>
              <a:off x="484632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 Verbindung 35">
              <a:extLst>
                <a:ext uri="{FF2B5EF4-FFF2-40B4-BE49-F238E27FC236}">
                  <a16:creationId xmlns:a16="http://schemas.microsoft.com/office/drawing/2014/main" id="{C6B3F9A6-2D48-C8D5-92F8-D7869472DEAF}"/>
                </a:ext>
              </a:extLst>
            </p:cNvPr>
            <p:cNvCxnSpPr>
              <a:cxnSpLocks/>
            </p:cNvCxnSpPr>
            <p:nvPr userDrawn="1"/>
          </p:nvCxnSpPr>
          <p:spPr>
            <a:xfrm>
              <a:off x="8869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 Verbindung 33">
              <a:extLst>
                <a:ext uri="{FF2B5EF4-FFF2-40B4-BE49-F238E27FC236}">
                  <a16:creationId xmlns:a16="http://schemas.microsoft.com/office/drawing/2014/main" id="{A86C20A0-959B-9865-EBD0-63BC916B2016}"/>
                </a:ext>
              </a:extLst>
            </p:cNvPr>
            <p:cNvCxnSpPr/>
            <p:nvPr userDrawn="1"/>
          </p:nvCxnSpPr>
          <p:spPr>
            <a:xfrm>
              <a:off x="8229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33">
              <a:extLst>
                <a:ext uri="{FF2B5EF4-FFF2-40B4-BE49-F238E27FC236}">
                  <a16:creationId xmlns:a16="http://schemas.microsoft.com/office/drawing/2014/main" id="{8F0F6082-C99C-9D98-DB62-E08CAA66551E}"/>
                </a:ext>
              </a:extLst>
            </p:cNvPr>
            <p:cNvCxnSpPr>
              <a:cxnSpLocks/>
            </p:cNvCxnSpPr>
            <p:nvPr userDrawn="1"/>
          </p:nvCxnSpPr>
          <p:spPr>
            <a:xfrm>
              <a:off x="54864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33">
              <a:extLst>
                <a:ext uri="{FF2B5EF4-FFF2-40B4-BE49-F238E27FC236}">
                  <a16:creationId xmlns:a16="http://schemas.microsoft.com/office/drawing/2014/main" id="{EBB5960D-C7AE-C776-7350-566159F51B42}"/>
                </a:ext>
              </a:extLst>
            </p:cNvPr>
            <p:cNvCxnSpPr/>
            <p:nvPr userDrawn="1"/>
          </p:nvCxnSpPr>
          <p:spPr>
            <a:xfrm>
              <a:off x="36118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33">
              <a:extLst>
                <a:ext uri="{FF2B5EF4-FFF2-40B4-BE49-F238E27FC236}">
                  <a16:creationId xmlns:a16="http://schemas.microsoft.com/office/drawing/2014/main" id="{7B998735-C592-F580-A733-234339FF7541}"/>
                </a:ext>
              </a:extLst>
            </p:cNvPr>
            <p:cNvCxnSpPr/>
            <p:nvPr userDrawn="1"/>
          </p:nvCxnSpPr>
          <p:spPr>
            <a:xfrm>
              <a:off x="33375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33">
              <a:extLst>
                <a:ext uri="{FF2B5EF4-FFF2-40B4-BE49-F238E27FC236}">
                  <a16:creationId xmlns:a16="http://schemas.microsoft.com/office/drawing/2014/main" id="{587095CD-A6FB-1DC9-DA35-04454BD2703C}"/>
                </a:ext>
              </a:extLst>
            </p:cNvPr>
            <p:cNvCxnSpPr/>
            <p:nvPr userDrawn="1"/>
          </p:nvCxnSpPr>
          <p:spPr>
            <a:xfrm>
              <a:off x="2240280" y="-208906"/>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33">
              <a:extLst>
                <a:ext uri="{FF2B5EF4-FFF2-40B4-BE49-F238E27FC236}">
                  <a16:creationId xmlns:a16="http://schemas.microsoft.com/office/drawing/2014/main" id="{91C932B6-245F-3D80-1079-6A597F33D4F7}"/>
                </a:ext>
              </a:extLst>
            </p:cNvPr>
            <p:cNvCxnSpPr/>
            <p:nvPr userDrawn="1"/>
          </p:nvCxnSpPr>
          <p:spPr>
            <a:xfrm>
              <a:off x="1965960" y="-21208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33">
              <a:extLst>
                <a:ext uri="{FF2B5EF4-FFF2-40B4-BE49-F238E27FC236}">
                  <a16:creationId xmlns:a16="http://schemas.microsoft.com/office/drawing/2014/main" id="{5B02D5CC-CD52-F0DD-D801-BADEB8ACBB9B}"/>
                </a:ext>
              </a:extLst>
            </p:cNvPr>
            <p:cNvCxnSpPr/>
            <p:nvPr userDrawn="1"/>
          </p:nvCxnSpPr>
          <p:spPr>
            <a:xfrm>
              <a:off x="49834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33">
              <a:extLst>
                <a:ext uri="{FF2B5EF4-FFF2-40B4-BE49-F238E27FC236}">
                  <a16:creationId xmlns:a16="http://schemas.microsoft.com/office/drawing/2014/main" id="{BA91B516-9D4D-0CE6-B699-92DD55074462}"/>
                </a:ext>
              </a:extLst>
            </p:cNvPr>
            <p:cNvCxnSpPr/>
            <p:nvPr userDrawn="1"/>
          </p:nvCxnSpPr>
          <p:spPr>
            <a:xfrm>
              <a:off x="47091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33">
              <a:extLst>
                <a:ext uri="{FF2B5EF4-FFF2-40B4-BE49-F238E27FC236}">
                  <a16:creationId xmlns:a16="http://schemas.microsoft.com/office/drawing/2014/main" id="{E22513A4-4FDC-CB3D-1734-5B04746373B5}"/>
                </a:ext>
              </a:extLst>
            </p:cNvPr>
            <p:cNvCxnSpPr/>
            <p:nvPr userDrawn="1"/>
          </p:nvCxnSpPr>
          <p:spPr>
            <a:xfrm>
              <a:off x="63550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 Verbindung 33">
              <a:extLst>
                <a:ext uri="{FF2B5EF4-FFF2-40B4-BE49-F238E27FC236}">
                  <a16:creationId xmlns:a16="http://schemas.microsoft.com/office/drawing/2014/main" id="{2AAFC281-FCF8-2400-5D66-3FEC2D6ACDAF}"/>
                </a:ext>
              </a:extLst>
            </p:cNvPr>
            <p:cNvCxnSpPr/>
            <p:nvPr userDrawn="1"/>
          </p:nvCxnSpPr>
          <p:spPr>
            <a:xfrm>
              <a:off x="608076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Gerade Verbindung 35">
              <a:extLst>
                <a:ext uri="{FF2B5EF4-FFF2-40B4-BE49-F238E27FC236}">
                  <a16:creationId xmlns:a16="http://schemas.microsoft.com/office/drawing/2014/main" id="{3CBD69C6-5D0E-0C2A-2F58-A1067BB9F378}"/>
                </a:ext>
              </a:extLst>
            </p:cNvPr>
            <p:cNvCxnSpPr/>
            <p:nvPr userDrawn="1"/>
          </p:nvCxnSpPr>
          <p:spPr>
            <a:xfrm>
              <a:off x="745236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 Verbindung 35">
              <a:extLst>
                <a:ext uri="{FF2B5EF4-FFF2-40B4-BE49-F238E27FC236}">
                  <a16:creationId xmlns:a16="http://schemas.microsoft.com/office/drawing/2014/main" id="{BAEFC6B3-FF0D-A777-F926-3F902F8EFA07}"/>
                </a:ext>
              </a:extLst>
            </p:cNvPr>
            <p:cNvCxnSpPr>
              <a:cxnSpLocks/>
            </p:cNvCxnSpPr>
            <p:nvPr userDrawn="1"/>
          </p:nvCxnSpPr>
          <p:spPr>
            <a:xfrm>
              <a:off x="7726680" y="-22860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Gerade Verbindung 34">
              <a:extLst>
                <a:ext uri="{FF2B5EF4-FFF2-40B4-BE49-F238E27FC236}">
                  <a16:creationId xmlns:a16="http://schemas.microsoft.com/office/drawing/2014/main" id="{CC37A5A3-9C47-EB99-1BAF-9CBBB2BA467A}"/>
                </a:ext>
              </a:extLst>
            </p:cNvPr>
            <p:cNvCxnSpPr/>
            <p:nvPr userDrawn="1"/>
          </p:nvCxnSpPr>
          <p:spPr>
            <a:xfrm>
              <a:off x="484632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Gerade Verbindung 35">
              <a:extLst>
                <a:ext uri="{FF2B5EF4-FFF2-40B4-BE49-F238E27FC236}">
                  <a16:creationId xmlns:a16="http://schemas.microsoft.com/office/drawing/2014/main" id="{AF634355-5FF7-B500-90FC-9CE7DBE5A021}"/>
                </a:ext>
              </a:extLst>
            </p:cNvPr>
            <p:cNvCxnSpPr>
              <a:cxnSpLocks/>
            </p:cNvCxnSpPr>
            <p:nvPr userDrawn="1"/>
          </p:nvCxnSpPr>
          <p:spPr>
            <a:xfrm>
              <a:off x="8869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Gerade Verbindung 33">
              <a:extLst>
                <a:ext uri="{FF2B5EF4-FFF2-40B4-BE49-F238E27FC236}">
                  <a16:creationId xmlns:a16="http://schemas.microsoft.com/office/drawing/2014/main" id="{43CB3AAB-3FB8-319D-5796-5D25E7D0FA1B}"/>
                </a:ext>
              </a:extLst>
            </p:cNvPr>
            <p:cNvCxnSpPr/>
            <p:nvPr userDrawn="1"/>
          </p:nvCxnSpPr>
          <p:spPr>
            <a:xfrm>
              <a:off x="8229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33">
              <a:extLst>
                <a:ext uri="{FF2B5EF4-FFF2-40B4-BE49-F238E27FC236}">
                  <a16:creationId xmlns:a16="http://schemas.microsoft.com/office/drawing/2014/main" id="{A522AA51-A444-06DA-A61E-39D327C6186C}"/>
                </a:ext>
              </a:extLst>
            </p:cNvPr>
            <p:cNvCxnSpPr>
              <a:cxnSpLocks/>
            </p:cNvCxnSpPr>
            <p:nvPr userDrawn="1"/>
          </p:nvCxnSpPr>
          <p:spPr>
            <a:xfrm>
              <a:off x="54864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Gerade Verbindung 33">
              <a:extLst>
                <a:ext uri="{FF2B5EF4-FFF2-40B4-BE49-F238E27FC236}">
                  <a16:creationId xmlns:a16="http://schemas.microsoft.com/office/drawing/2014/main" id="{172AEAA0-D346-925D-5CEC-95EF2A5C8124}"/>
                </a:ext>
              </a:extLst>
            </p:cNvPr>
            <p:cNvCxnSpPr/>
            <p:nvPr userDrawn="1"/>
          </p:nvCxnSpPr>
          <p:spPr>
            <a:xfrm>
              <a:off x="36118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Gerade Verbindung 33">
              <a:extLst>
                <a:ext uri="{FF2B5EF4-FFF2-40B4-BE49-F238E27FC236}">
                  <a16:creationId xmlns:a16="http://schemas.microsoft.com/office/drawing/2014/main" id="{8BC1D934-23B7-CFD2-16C3-7B14DB24A0E6}"/>
                </a:ext>
              </a:extLst>
            </p:cNvPr>
            <p:cNvCxnSpPr/>
            <p:nvPr userDrawn="1"/>
          </p:nvCxnSpPr>
          <p:spPr>
            <a:xfrm>
              <a:off x="33375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Gerade Verbindung 33">
              <a:extLst>
                <a:ext uri="{FF2B5EF4-FFF2-40B4-BE49-F238E27FC236}">
                  <a16:creationId xmlns:a16="http://schemas.microsoft.com/office/drawing/2014/main" id="{6F4F05AD-F818-EC2C-3672-BA9377457A1E}"/>
                </a:ext>
              </a:extLst>
            </p:cNvPr>
            <p:cNvCxnSpPr/>
            <p:nvPr userDrawn="1"/>
          </p:nvCxnSpPr>
          <p:spPr>
            <a:xfrm>
              <a:off x="2240280" y="5253237"/>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Gerade Verbindung 33">
              <a:extLst>
                <a:ext uri="{FF2B5EF4-FFF2-40B4-BE49-F238E27FC236}">
                  <a16:creationId xmlns:a16="http://schemas.microsoft.com/office/drawing/2014/main" id="{2969BF7A-5374-D797-B1D5-B8D18892F76D}"/>
                </a:ext>
              </a:extLst>
            </p:cNvPr>
            <p:cNvCxnSpPr/>
            <p:nvPr userDrawn="1"/>
          </p:nvCxnSpPr>
          <p:spPr>
            <a:xfrm>
              <a:off x="1965960" y="525006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 Verbindung 33">
              <a:extLst>
                <a:ext uri="{FF2B5EF4-FFF2-40B4-BE49-F238E27FC236}">
                  <a16:creationId xmlns:a16="http://schemas.microsoft.com/office/drawing/2014/main" id="{9E6AE4DC-3F5C-A975-8C85-B37ECA27F56D}"/>
                </a:ext>
              </a:extLst>
            </p:cNvPr>
            <p:cNvCxnSpPr/>
            <p:nvPr userDrawn="1"/>
          </p:nvCxnSpPr>
          <p:spPr>
            <a:xfrm>
              <a:off x="49834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Gerade Verbindung 33">
              <a:extLst>
                <a:ext uri="{FF2B5EF4-FFF2-40B4-BE49-F238E27FC236}">
                  <a16:creationId xmlns:a16="http://schemas.microsoft.com/office/drawing/2014/main" id="{ECB809AA-3CE0-F2EF-F1D9-535CC168B20F}"/>
                </a:ext>
              </a:extLst>
            </p:cNvPr>
            <p:cNvCxnSpPr/>
            <p:nvPr userDrawn="1"/>
          </p:nvCxnSpPr>
          <p:spPr>
            <a:xfrm>
              <a:off x="47091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Gerade Verbindung 33">
              <a:extLst>
                <a:ext uri="{FF2B5EF4-FFF2-40B4-BE49-F238E27FC236}">
                  <a16:creationId xmlns:a16="http://schemas.microsoft.com/office/drawing/2014/main" id="{FEB95EA9-184E-CADE-7232-73E16EAE1FBE}"/>
                </a:ext>
              </a:extLst>
            </p:cNvPr>
            <p:cNvCxnSpPr/>
            <p:nvPr userDrawn="1"/>
          </p:nvCxnSpPr>
          <p:spPr>
            <a:xfrm>
              <a:off x="63550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Gerade Verbindung 33">
              <a:extLst>
                <a:ext uri="{FF2B5EF4-FFF2-40B4-BE49-F238E27FC236}">
                  <a16:creationId xmlns:a16="http://schemas.microsoft.com/office/drawing/2014/main" id="{569AF394-863C-AA00-0875-50F6C3032C5A}"/>
                </a:ext>
              </a:extLst>
            </p:cNvPr>
            <p:cNvCxnSpPr/>
            <p:nvPr userDrawn="1"/>
          </p:nvCxnSpPr>
          <p:spPr>
            <a:xfrm>
              <a:off x="608076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Gerade Verbindung 35">
              <a:extLst>
                <a:ext uri="{FF2B5EF4-FFF2-40B4-BE49-F238E27FC236}">
                  <a16:creationId xmlns:a16="http://schemas.microsoft.com/office/drawing/2014/main" id="{7421FCCC-4473-40EA-20DA-FD088C29B7B1}"/>
                </a:ext>
              </a:extLst>
            </p:cNvPr>
            <p:cNvCxnSpPr/>
            <p:nvPr userDrawn="1"/>
          </p:nvCxnSpPr>
          <p:spPr>
            <a:xfrm>
              <a:off x="745236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Gerade Verbindung 35">
              <a:extLst>
                <a:ext uri="{FF2B5EF4-FFF2-40B4-BE49-F238E27FC236}">
                  <a16:creationId xmlns:a16="http://schemas.microsoft.com/office/drawing/2014/main" id="{05BA2428-E290-E99C-6FAF-5DB93E7CC874}"/>
                </a:ext>
              </a:extLst>
            </p:cNvPr>
            <p:cNvCxnSpPr>
              <a:cxnSpLocks/>
            </p:cNvCxnSpPr>
            <p:nvPr userDrawn="1"/>
          </p:nvCxnSpPr>
          <p:spPr>
            <a:xfrm>
              <a:off x="7726680" y="5233543"/>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Gerade Verbindung 26">
              <a:extLst>
                <a:ext uri="{FF2B5EF4-FFF2-40B4-BE49-F238E27FC236}">
                  <a16:creationId xmlns:a16="http://schemas.microsoft.com/office/drawing/2014/main" id="{E00EE382-A83D-AE1B-6414-A1D375514F9C}"/>
                </a:ext>
              </a:extLst>
            </p:cNvPr>
            <p:cNvCxnSpPr/>
            <p:nvPr userDrawn="1"/>
          </p:nvCxnSpPr>
          <p:spPr>
            <a:xfrm rot="5400000">
              <a:off x="-155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Gerade Verbindung 26">
              <a:extLst>
                <a:ext uri="{FF2B5EF4-FFF2-40B4-BE49-F238E27FC236}">
                  <a16:creationId xmlns:a16="http://schemas.microsoft.com/office/drawing/2014/main" id="{02F0C47D-31F3-16C1-FC9D-915768071FA5}"/>
                </a:ext>
              </a:extLst>
            </p:cNvPr>
            <p:cNvCxnSpPr/>
            <p:nvPr userDrawn="1"/>
          </p:nvCxnSpPr>
          <p:spPr>
            <a:xfrm rot="5400000">
              <a:off x="-155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Gerade Verbindung 26">
              <a:extLst>
                <a:ext uri="{FF2B5EF4-FFF2-40B4-BE49-F238E27FC236}">
                  <a16:creationId xmlns:a16="http://schemas.microsoft.com/office/drawing/2014/main" id="{E2AB21A2-5238-E718-7731-6A8309486F62}"/>
                </a:ext>
              </a:extLst>
            </p:cNvPr>
            <p:cNvCxnSpPr/>
            <p:nvPr userDrawn="1"/>
          </p:nvCxnSpPr>
          <p:spPr>
            <a:xfrm rot="5400000">
              <a:off x="-155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Gerade Verbindung 26">
              <a:extLst>
                <a:ext uri="{FF2B5EF4-FFF2-40B4-BE49-F238E27FC236}">
                  <a16:creationId xmlns:a16="http://schemas.microsoft.com/office/drawing/2014/main" id="{1E8C2600-6D1D-8E64-86FA-C469FE230A37}"/>
                </a:ext>
              </a:extLst>
            </p:cNvPr>
            <p:cNvCxnSpPr/>
            <p:nvPr userDrawn="1"/>
          </p:nvCxnSpPr>
          <p:spPr>
            <a:xfrm rot="5400000">
              <a:off x="-155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Gerade Verbindung 26">
              <a:extLst>
                <a:ext uri="{FF2B5EF4-FFF2-40B4-BE49-F238E27FC236}">
                  <a16:creationId xmlns:a16="http://schemas.microsoft.com/office/drawing/2014/main" id="{6EC617AA-725C-7970-7977-4B72015F245C}"/>
                </a:ext>
              </a:extLst>
            </p:cNvPr>
            <p:cNvCxnSpPr/>
            <p:nvPr userDrawn="1"/>
          </p:nvCxnSpPr>
          <p:spPr>
            <a:xfrm rot="5400000">
              <a:off x="-155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Gerade Verbindung 26">
              <a:extLst>
                <a:ext uri="{FF2B5EF4-FFF2-40B4-BE49-F238E27FC236}">
                  <a16:creationId xmlns:a16="http://schemas.microsoft.com/office/drawing/2014/main" id="{3C1742DB-C111-42DC-BF53-CE49D06EAF0D}"/>
                </a:ext>
              </a:extLst>
            </p:cNvPr>
            <p:cNvCxnSpPr/>
            <p:nvPr userDrawn="1"/>
          </p:nvCxnSpPr>
          <p:spPr>
            <a:xfrm rot="5400000">
              <a:off x="-155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Gerade Verbindung 26">
              <a:extLst>
                <a:ext uri="{FF2B5EF4-FFF2-40B4-BE49-F238E27FC236}">
                  <a16:creationId xmlns:a16="http://schemas.microsoft.com/office/drawing/2014/main" id="{B2A291B3-AEC8-DA9E-32A5-2792A780DC2A}"/>
                </a:ext>
              </a:extLst>
            </p:cNvPr>
            <p:cNvCxnSpPr/>
            <p:nvPr userDrawn="1"/>
          </p:nvCxnSpPr>
          <p:spPr>
            <a:xfrm rot="5400000">
              <a:off x="-155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Gerade Verbindung 26">
              <a:extLst>
                <a:ext uri="{FF2B5EF4-FFF2-40B4-BE49-F238E27FC236}">
                  <a16:creationId xmlns:a16="http://schemas.microsoft.com/office/drawing/2014/main" id="{2F8C930C-6769-A8AF-694E-E3FFBDC00AC4}"/>
                </a:ext>
              </a:extLst>
            </p:cNvPr>
            <p:cNvCxnSpPr>
              <a:cxnSpLocks/>
            </p:cNvCxnSpPr>
            <p:nvPr userDrawn="1"/>
          </p:nvCxnSpPr>
          <p:spPr>
            <a:xfrm rot="5400000">
              <a:off x="-155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Gerade Verbindung 26">
              <a:extLst>
                <a:ext uri="{FF2B5EF4-FFF2-40B4-BE49-F238E27FC236}">
                  <a16:creationId xmlns:a16="http://schemas.microsoft.com/office/drawing/2014/main" id="{9541A5CD-0BFB-2F71-3AC9-195A0A462F3A}"/>
                </a:ext>
              </a:extLst>
            </p:cNvPr>
            <p:cNvCxnSpPr/>
            <p:nvPr userDrawn="1"/>
          </p:nvCxnSpPr>
          <p:spPr>
            <a:xfrm rot="5400000">
              <a:off x="-155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Gerade Verbindung 26">
              <a:extLst>
                <a:ext uri="{FF2B5EF4-FFF2-40B4-BE49-F238E27FC236}">
                  <a16:creationId xmlns:a16="http://schemas.microsoft.com/office/drawing/2014/main" id="{DBDB1D33-04AB-C4FB-0037-58DDE5276A2B}"/>
                </a:ext>
              </a:extLst>
            </p:cNvPr>
            <p:cNvCxnSpPr/>
            <p:nvPr userDrawn="1"/>
          </p:nvCxnSpPr>
          <p:spPr>
            <a:xfrm rot="5400000">
              <a:off x="-155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Gerade Verbindung 26">
              <a:extLst>
                <a:ext uri="{FF2B5EF4-FFF2-40B4-BE49-F238E27FC236}">
                  <a16:creationId xmlns:a16="http://schemas.microsoft.com/office/drawing/2014/main" id="{A1C1FF35-C874-6F55-6BB6-19111FAA55FE}"/>
                </a:ext>
              </a:extLst>
            </p:cNvPr>
            <p:cNvCxnSpPr/>
            <p:nvPr userDrawn="1"/>
          </p:nvCxnSpPr>
          <p:spPr>
            <a:xfrm rot="5400000">
              <a:off x="-155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Gerade Verbindung 26">
              <a:extLst>
                <a:ext uri="{FF2B5EF4-FFF2-40B4-BE49-F238E27FC236}">
                  <a16:creationId xmlns:a16="http://schemas.microsoft.com/office/drawing/2014/main" id="{D85332A5-122E-B5AB-F8B7-ABD1F981CD85}"/>
                </a:ext>
              </a:extLst>
            </p:cNvPr>
            <p:cNvCxnSpPr/>
            <p:nvPr userDrawn="1"/>
          </p:nvCxnSpPr>
          <p:spPr>
            <a:xfrm rot="5400000">
              <a:off x="9299448" y="41958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Gerade Verbindung 26">
              <a:extLst>
                <a:ext uri="{FF2B5EF4-FFF2-40B4-BE49-F238E27FC236}">
                  <a16:creationId xmlns:a16="http://schemas.microsoft.com/office/drawing/2014/main" id="{826139D9-A2CD-6C17-628F-2DC26EF65FC1}"/>
                </a:ext>
              </a:extLst>
            </p:cNvPr>
            <p:cNvCxnSpPr/>
            <p:nvPr userDrawn="1"/>
          </p:nvCxnSpPr>
          <p:spPr>
            <a:xfrm rot="5400000">
              <a:off x="9299448" y="26414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Gerade Verbindung 26">
              <a:extLst>
                <a:ext uri="{FF2B5EF4-FFF2-40B4-BE49-F238E27FC236}">
                  <a16:creationId xmlns:a16="http://schemas.microsoft.com/office/drawing/2014/main" id="{4D4869C1-01B7-B0BD-56AA-6A389EC0B467}"/>
                </a:ext>
              </a:extLst>
            </p:cNvPr>
            <p:cNvCxnSpPr/>
            <p:nvPr userDrawn="1"/>
          </p:nvCxnSpPr>
          <p:spPr>
            <a:xfrm rot="5400000">
              <a:off x="9299448" y="236709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Gerade Verbindung 26">
              <a:extLst>
                <a:ext uri="{FF2B5EF4-FFF2-40B4-BE49-F238E27FC236}">
                  <a16:creationId xmlns:a16="http://schemas.microsoft.com/office/drawing/2014/main" id="{8A4613E0-F311-66FE-53C0-6D28335DA89E}"/>
                </a:ext>
              </a:extLst>
            </p:cNvPr>
            <p:cNvCxnSpPr/>
            <p:nvPr userDrawn="1"/>
          </p:nvCxnSpPr>
          <p:spPr>
            <a:xfrm rot="5400000">
              <a:off x="9299448" y="18641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Gerade Verbindung 26">
              <a:extLst>
                <a:ext uri="{FF2B5EF4-FFF2-40B4-BE49-F238E27FC236}">
                  <a16:creationId xmlns:a16="http://schemas.microsoft.com/office/drawing/2014/main" id="{9699C6D7-DBBB-67E1-3940-518A61010A53}"/>
                </a:ext>
              </a:extLst>
            </p:cNvPr>
            <p:cNvCxnSpPr/>
            <p:nvPr userDrawn="1"/>
          </p:nvCxnSpPr>
          <p:spPr>
            <a:xfrm rot="5400000">
              <a:off x="9299448" y="15898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Gerade Verbindung 26">
              <a:extLst>
                <a:ext uri="{FF2B5EF4-FFF2-40B4-BE49-F238E27FC236}">
                  <a16:creationId xmlns:a16="http://schemas.microsoft.com/office/drawing/2014/main" id="{861F4DA6-7EE9-1988-8594-237A395333D7}"/>
                </a:ext>
              </a:extLst>
            </p:cNvPr>
            <p:cNvCxnSpPr/>
            <p:nvPr userDrawn="1"/>
          </p:nvCxnSpPr>
          <p:spPr>
            <a:xfrm rot="5400000">
              <a:off x="9299448" y="10869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Gerade Verbindung 26">
              <a:extLst>
                <a:ext uri="{FF2B5EF4-FFF2-40B4-BE49-F238E27FC236}">
                  <a16:creationId xmlns:a16="http://schemas.microsoft.com/office/drawing/2014/main" id="{1C83C509-F3F8-B95F-8529-8026993BDC83}"/>
                </a:ext>
              </a:extLst>
            </p:cNvPr>
            <p:cNvCxnSpPr/>
            <p:nvPr userDrawn="1"/>
          </p:nvCxnSpPr>
          <p:spPr>
            <a:xfrm rot="5400000">
              <a:off x="9299448" y="81261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Gerade Verbindung 26">
              <a:extLst>
                <a:ext uri="{FF2B5EF4-FFF2-40B4-BE49-F238E27FC236}">
                  <a16:creationId xmlns:a16="http://schemas.microsoft.com/office/drawing/2014/main" id="{2C832C72-97BC-4593-648A-EFA7B8D85193}"/>
                </a:ext>
              </a:extLst>
            </p:cNvPr>
            <p:cNvCxnSpPr>
              <a:cxnSpLocks/>
            </p:cNvCxnSpPr>
            <p:nvPr userDrawn="1"/>
          </p:nvCxnSpPr>
          <p:spPr>
            <a:xfrm rot="5400000">
              <a:off x="9299448" y="2182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Gerade Verbindung 26">
              <a:extLst>
                <a:ext uri="{FF2B5EF4-FFF2-40B4-BE49-F238E27FC236}">
                  <a16:creationId xmlns:a16="http://schemas.microsoft.com/office/drawing/2014/main" id="{619C5CA5-028B-AFC1-68FE-75D26AFE0063}"/>
                </a:ext>
              </a:extLst>
            </p:cNvPr>
            <p:cNvCxnSpPr/>
            <p:nvPr userDrawn="1"/>
          </p:nvCxnSpPr>
          <p:spPr>
            <a:xfrm rot="5400000">
              <a:off x="9299448" y="314433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Gerade Verbindung 26">
              <a:extLst>
                <a:ext uri="{FF2B5EF4-FFF2-40B4-BE49-F238E27FC236}">
                  <a16:creationId xmlns:a16="http://schemas.microsoft.com/office/drawing/2014/main" id="{DE7F2AD3-B593-C61E-62B2-3F81803822E3}"/>
                </a:ext>
              </a:extLst>
            </p:cNvPr>
            <p:cNvCxnSpPr/>
            <p:nvPr userDrawn="1"/>
          </p:nvCxnSpPr>
          <p:spPr>
            <a:xfrm rot="5400000">
              <a:off x="9299448" y="341865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Gerade Verbindung 26">
              <a:extLst>
                <a:ext uri="{FF2B5EF4-FFF2-40B4-BE49-F238E27FC236}">
                  <a16:creationId xmlns:a16="http://schemas.microsoft.com/office/drawing/2014/main" id="{A7C5AD17-3850-43C6-7906-0F495EBE9DAA}"/>
                </a:ext>
              </a:extLst>
            </p:cNvPr>
            <p:cNvCxnSpPr/>
            <p:nvPr userDrawn="1"/>
          </p:nvCxnSpPr>
          <p:spPr>
            <a:xfrm rot="5400000">
              <a:off x="9299448" y="3921570"/>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Gerade Verbindung 33">
              <a:extLst>
                <a:ext uri="{FF2B5EF4-FFF2-40B4-BE49-F238E27FC236}">
                  <a16:creationId xmlns:a16="http://schemas.microsoft.com/office/drawing/2014/main" id="{28BC8FBC-F355-F1D1-FF61-C33F8ADB07C2}"/>
                </a:ext>
              </a:extLst>
            </p:cNvPr>
            <p:cNvCxnSpPr>
              <a:cxnSpLocks/>
            </p:cNvCxnSpPr>
            <p:nvPr userDrawn="1"/>
          </p:nvCxnSpPr>
          <p:spPr>
            <a:xfrm>
              <a:off x="274320" y="-231775"/>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Gerade Verbindung 33">
              <a:extLst>
                <a:ext uri="{FF2B5EF4-FFF2-40B4-BE49-F238E27FC236}">
                  <a16:creationId xmlns:a16="http://schemas.microsoft.com/office/drawing/2014/main" id="{1B6EC7B3-9596-0233-CDEF-C9C06DA82F5C}"/>
                </a:ext>
              </a:extLst>
            </p:cNvPr>
            <p:cNvCxnSpPr>
              <a:cxnSpLocks/>
            </p:cNvCxnSpPr>
            <p:nvPr userDrawn="1"/>
          </p:nvCxnSpPr>
          <p:spPr>
            <a:xfrm>
              <a:off x="274320" y="5230368"/>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Spotlight Grad">
            <a:extLst>
              <a:ext uri="{FF2B5EF4-FFF2-40B4-BE49-F238E27FC236}">
                <a16:creationId xmlns:a16="http://schemas.microsoft.com/office/drawing/2014/main" id="{8AC1366F-D72B-383B-FFA3-CD5DF37E3A2B}"/>
              </a:ext>
            </a:extLst>
          </p:cNvPr>
          <p:cNvSpPr/>
          <p:nvPr userDrawn="1"/>
        </p:nvSpPr>
        <p:spPr>
          <a:xfrm>
            <a:off x="365760" y="1173480"/>
            <a:ext cx="7680960" cy="4876800"/>
          </a:xfrm>
          <a:prstGeom prst="rect">
            <a:avLst/>
          </a:prstGeom>
          <a:gradFill>
            <a:gsLst>
              <a:gs pos="0">
                <a:schemeClr val="accent3"/>
              </a:gs>
              <a:gs pos="45000">
                <a:schemeClr val="accent3">
                  <a:alpha val="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351">
              <a:solidFill>
                <a:schemeClr val="tx1"/>
              </a:solidFill>
              <a:latin typeface="MdFago" charset="0"/>
              <a:ea typeface="MdFago" charset="0"/>
              <a:cs typeface="MdFago" charset="0"/>
            </a:endParaRPr>
          </a:p>
        </p:txBody>
      </p:sp>
      <p:sp>
        <p:nvSpPr>
          <p:cNvPr id="36" name="Text Placeholder 35">
            <a:extLst>
              <a:ext uri="{FF2B5EF4-FFF2-40B4-BE49-F238E27FC236}">
                <a16:creationId xmlns:a16="http://schemas.microsoft.com/office/drawing/2014/main" id="{6805D3C0-3CBB-43F7-AB00-F2E6841CD63B}"/>
              </a:ext>
            </a:extLst>
          </p:cNvPr>
          <p:cNvSpPr>
            <a:spLocks noGrp="1"/>
          </p:cNvSpPr>
          <p:nvPr userDrawn="1">
            <p:ph type="body" idx="1"/>
          </p:nvPr>
        </p:nvSpPr>
        <p:spPr>
          <a:xfrm>
            <a:off x="731520" y="2575560"/>
            <a:ext cx="11094720" cy="390144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5" name="Title Placeholder 34">
            <a:extLst>
              <a:ext uri="{FF2B5EF4-FFF2-40B4-BE49-F238E27FC236}">
                <a16:creationId xmlns:a16="http://schemas.microsoft.com/office/drawing/2014/main" id="{CE310480-7690-4AB0-A3F2-690CD6714564}"/>
              </a:ext>
            </a:extLst>
          </p:cNvPr>
          <p:cNvSpPr>
            <a:spLocks noGrp="1"/>
          </p:cNvSpPr>
          <p:nvPr userDrawn="1">
            <p:ph type="title"/>
          </p:nvPr>
        </p:nvSpPr>
        <p:spPr>
          <a:xfrm>
            <a:off x="731520" y="1539240"/>
            <a:ext cx="11094720" cy="670560"/>
          </a:xfrm>
          <a:prstGeom prst="rect">
            <a:avLst/>
          </a:prstGeom>
        </p:spPr>
        <p:txBody>
          <a:bodyPr vert="horz" lIns="0" tIns="0" rIns="0" bIns="0" rtlCol="0" anchor="t" anchorCtr="0">
            <a:noAutofit/>
          </a:bodyPr>
          <a:lstStyle/>
          <a:p>
            <a:r>
              <a:rPr lang="en-US" noProof="0" dirty="0"/>
              <a:t>Click to edit Master title style</a:t>
            </a:r>
          </a:p>
        </p:txBody>
      </p:sp>
      <p:pic>
        <p:nvPicPr>
          <p:cNvPr id="3" name="Graphic 2">
            <a:extLst>
              <a:ext uri="{FF2B5EF4-FFF2-40B4-BE49-F238E27FC236}">
                <a16:creationId xmlns:a16="http://schemas.microsoft.com/office/drawing/2014/main" id="{DF3C9991-D8AB-D4F0-09E5-17CA5BFE439E}"/>
              </a:ext>
            </a:extLst>
          </p:cNvPr>
          <p:cNvPicPr>
            <a:picLocks noChangeAspect="1"/>
          </p:cNvPicPr>
          <p:nvPr userDrawn="1"/>
        </p:nvPicPr>
        <p:blipFill>
          <a:blip r:embed="rId28" cstate="print">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607622" y="365653"/>
            <a:ext cx="1521127" cy="216000"/>
          </a:xfrm>
          <a:prstGeom prst="rect">
            <a:avLst/>
          </a:prstGeom>
        </p:spPr>
      </p:pic>
    </p:spTree>
    <p:custDataLst>
      <p:tags r:id="rId27"/>
    </p:custDataLst>
    <p:extLst>
      <p:ext uri="{BB962C8B-B14F-4D97-AF65-F5344CB8AC3E}">
        <p14:creationId xmlns:p14="http://schemas.microsoft.com/office/powerpoint/2010/main" val="2342654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ransition>
    <p:fade/>
  </p:transition>
  <p:hf hdr="0"/>
  <p:txStyles>
    <p:titleStyle>
      <a:lvl1pPr algn="l" defTabSz="914377" rtl="0" eaLnBrk="1" latinLnBrk="0" hangingPunct="1">
        <a:lnSpc>
          <a:spcPct val="90000"/>
        </a:lnSpc>
        <a:spcBef>
          <a:spcPct val="0"/>
        </a:spcBef>
        <a:buNone/>
        <a:defRPr sz="2933" kern="1200">
          <a:solidFill>
            <a:schemeClr val="bg1"/>
          </a:solidFill>
          <a:latin typeface="+mj-lt"/>
          <a:ea typeface="+mj-ea"/>
          <a:cs typeface="+mj-cs"/>
        </a:defRPr>
      </a:lvl1pPr>
    </p:titleStyle>
    <p:bodyStyle>
      <a:lvl1pPr marL="152396" indent="-152396" algn="l" defTabSz="914377" rtl="0" eaLnBrk="1" latinLnBrk="0" hangingPunct="1">
        <a:lnSpc>
          <a:spcPct val="90000"/>
        </a:lnSpc>
        <a:spcBef>
          <a:spcPts val="1600"/>
        </a:spcBef>
        <a:spcAft>
          <a:spcPts val="0"/>
        </a:spcAft>
        <a:buFont typeface="Arial" panose="020B0604020202020204" pitchFamily="34" charset="0"/>
        <a:buChar char="•"/>
        <a:defRPr sz="1467" kern="1200">
          <a:solidFill>
            <a:schemeClr val="bg1"/>
          </a:solidFill>
          <a:latin typeface="+mn-lt"/>
          <a:ea typeface="+mn-ea"/>
          <a:cs typeface="+mn-cs"/>
        </a:defRPr>
      </a:lvl1pPr>
      <a:lvl2pPr marL="535504" indent="-232828" algn="l" defTabSz="914377" rtl="0" eaLnBrk="1" latinLnBrk="0" hangingPunct="1">
        <a:lnSpc>
          <a:spcPct val="90000"/>
        </a:lnSpc>
        <a:spcBef>
          <a:spcPts val="400"/>
        </a:spcBef>
        <a:spcAft>
          <a:spcPts val="0"/>
        </a:spcAft>
        <a:buFont typeface="Speedee" panose="020B0603030502020204" pitchFamily="34" charset="0"/>
        <a:buChar char="–"/>
        <a:defRPr sz="1467" kern="1200">
          <a:solidFill>
            <a:schemeClr val="bg1"/>
          </a:solidFill>
          <a:latin typeface="+mn-lt"/>
          <a:ea typeface="+mn-ea"/>
          <a:cs typeface="+mn-cs"/>
        </a:defRPr>
      </a:lvl2pPr>
      <a:lvl3pPr marL="761981" indent="-226478" algn="l" defTabSz="914377" rtl="0" eaLnBrk="1" latinLnBrk="0" hangingPunct="1">
        <a:lnSpc>
          <a:spcPct val="90000"/>
        </a:lnSpc>
        <a:spcBef>
          <a:spcPts val="400"/>
        </a:spcBef>
        <a:spcAft>
          <a:spcPts val="0"/>
        </a:spcAft>
        <a:buFont typeface="Speedee" panose="020B0603030502020204" pitchFamily="34" charset="0"/>
        <a:buChar char="–"/>
        <a:defRPr sz="1467" kern="1200">
          <a:solidFill>
            <a:schemeClr val="bg1"/>
          </a:solidFill>
          <a:latin typeface="+mn-lt"/>
          <a:ea typeface="+mn-ea"/>
          <a:cs typeface="+mn-cs"/>
        </a:defRPr>
      </a:lvl3pPr>
      <a:lvl4pPr marL="992693" indent="-226478" algn="l" defTabSz="914377" rtl="0" eaLnBrk="1" latinLnBrk="0" hangingPunct="1">
        <a:lnSpc>
          <a:spcPct val="90000"/>
        </a:lnSpc>
        <a:spcBef>
          <a:spcPts val="400"/>
        </a:spcBef>
        <a:spcAft>
          <a:spcPts val="0"/>
        </a:spcAft>
        <a:buFont typeface="Speedee" panose="020B0603030502020204" pitchFamily="34" charset="0"/>
        <a:buChar char="–"/>
        <a:defRPr sz="1467" kern="1200">
          <a:solidFill>
            <a:schemeClr val="bg1"/>
          </a:solidFill>
          <a:latin typeface="+mn-lt"/>
          <a:ea typeface="+mn-ea"/>
          <a:cs typeface="+mn-cs"/>
        </a:defRPr>
      </a:lvl4pPr>
      <a:lvl5pPr marL="1219170" indent="-226478" algn="l" defTabSz="914377" rtl="0" eaLnBrk="1" latinLnBrk="0" hangingPunct="1">
        <a:lnSpc>
          <a:spcPct val="90000"/>
        </a:lnSpc>
        <a:spcBef>
          <a:spcPts val="400"/>
        </a:spcBef>
        <a:spcAft>
          <a:spcPts val="0"/>
        </a:spcAft>
        <a:buFont typeface="Speedee" panose="020B0603030502020204" pitchFamily="34" charset="0"/>
        <a:buChar char="–"/>
        <a:tabLst/>
        <a:defRPr sz="1467"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5587">
          <p15:clr>
            <a:srgbClr val="F26B43"/>
          </p15:clr>
        </p15:guide>
        <p15:guide id="10" pos="2966">
          <p15:clr>
            <a:srgbClr val="F26B43"/>
          </p15:clr>
        </p15:guide>
        <p15:guide id="16" orient="horz" pos="3060">
          <p15:clr>
            <a:srgbClr val="F26B43"/>
          </p15:clr>
        </p15:guide>
        <p15:guide id="17" orient="horz" pos="180">
          <p15:clr>
            <a:srgbClr val="F26B43"/>
          </p15:clr>
        </p15:guide>
        <p15:guide id="18" orient="horz" pos="727">
          <p15:clr>
            <a:srgbClr val="F26B43"/>
          </p15:clr>
        </p15:guide>
        <p15:guide id="19" pos="173">
          <p15:clr>
            <a:srgbClr val="F26B43"/>
          </p15:clr>
        </p15:guide>
        <p15:guide id="20" orient="horz" pos="554">
          <p15:clr>
            <a:srgbClr val="F26B43"/>
          </p15:clr>
        </p15:guide>
        <p15:guide id="21" pos="346">
          <p15:clr>
            <a:srgbClr val="F26B43"/>
          </p15:clr>
        </p15:guide>
        <p15:guide id="22" orient="horz" pos="1044">
          <p15:clr>
            <a:srgbClr val="F26B43"/>
          </p15:clr>
        </p15:guide>
        <p15:guide id="23" orient="horz" pos="1217">
          <p15:clr>
            <a:srgbClr val="F26B43"/>
          </p15:clr>
        </p15:guide>
        <p15:guide id="24" orient="horz" pos="1534">
          <p15:clr>
            <a:srgbClr val="F26B43"/>
          </p15:clr>
        </p15:guide>
        <p15:guide id="25" orient="horz" pos="1706">
          <p15:clr>
            <a:srgbClr val="F26B43"/>
          </p15:clr>
        </p15:guide>
        <p15:guide id="26" orient="horz" pos="2023">
          <p15:clr>
            <a:srgbClr val="F26B43"/>
          </p15:clr>
        </p15:guide>
        <p15:guide id="27" orient="horz" pos="2196">
          <p15:clr>
            <a:srgbClr val="F26B43"/>
          </p15:clr>
        </p15:guide>
        <p15:guide id="28" orient="horz" pos="2513">
          <p15:clr>
            <a:srgbClr val="F26B43"/>
          </p15:clr>
        </p15:guide>
        <p15:guide id="29" orient="horz" pos="268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5200" y="384000"/>
            <a:ext cx="11001600" cy="960000"/>
          </a:xfrm>
          <a:prstGeom prst="rect">
            <a:avLst/>
          </a:prstGeom>
        </p:spPr>
        <p:txBody>
          <a:bodyPr vert="horz" lIns="0" tIns="0" rIns="0" bIns="0" rtlCol="0" anchor="t" anchorCtr="0">
            <a:noAutofit/>
          </a:bodyPr>
          <a:lstStyle/>
          <a:p>
            <a:r>
              <a:rPr lang="en-US" noProof="0"/>
              <a:t>Click to edit Master title style</a:t>
            </a:r>
          </a:p>
        </p:txBody>
      </p:sp>
      <p:sp>
        <p:nvSpPr>
          <p:cNvPr id="3" name="Text Placeholder 2"/>
          <p:cNvSpPr>
            <a:spLocks noGrp="1"/>
          </p:cNvSpPr>
          <p:nvPr>
            <p:ph type="body" idx="1"/>
          </p:nvPr>
        </p:nvSpPr>
        <p:spPr>
          <a:xfrm>
            <a:off x="835200" y="2197303"/>
            <a:ext cx="11007067" cy="4162656"/>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rot="-5400000">
            <a:off x="26499" y="5773573"/>
            <a:ext cx="576000" cy="144000"/>
          </a:xfrm>
          <a:prstGeom prst="rect">
            <a:avLst/>
          </a:prstGeom>
        </p:spPr>
        <p:txBody>
          <a:bodyPr vert="horz" lIns="0" tIns="0" rIns="0" bIns="0" rtlCol="0" anchor="t" anchorCtr="0">
            <a:noAutofit/>
          </a:bodyPr>
          <a:lstStyle>
            <a:lvl1pPr algn="l">
              <a:lnSpc>
                <a:spcPct val="100000"/>
              </a:lnSpc>
              <a:spcBef>
                <a:spcPts val="0"/>
              </a:spcBef>
              <a:defRPr sz="800" b="0">
                <a:solidFill>
                  <a:schemeClr val="tx1"/>
                </a:solidFill>
                <a:latin typeface="Arial" panose="020B0604020202020204" pitchFamily="34" charset="0"/>
                <a:cs typeface="Arial" panose="020B0604020202020204" pitchFamily="34" charset="0"/>
              </a:defRPr>
            </a:lvl1pPr>
          </a:lstStyle>
          <a:p>
            <a:fld id="{66029881-6A0F-6B4F-87C5-6CF4FD0536DE}" type="datetime1">
              <a:rPr lang="en-US" smtClean="0"/>
              <a:t>11/15/2025</a:t>
            </a:fld>
            <a:endParaRPr lang="en-US"/>
          </a:p>
        </p:txBody>
      </p:sp>
      <p:sp>
        <p:nvSpPr>
          <p:cNvPr id="5" name="Footer Placeholder 4"/>
          <p:cNvSpPr>
            <a:spLocks noGrp="1"/>
          </p:cNvSpPr>
          <p:nvPr>
            <p:ph type="ftr" sz="quarter" idx="3"/>
          </p:nvPr>
        </p:nvSpPr>
        <p:spPr>
          <a:xfrm rot="-5400000">
            <a:off x="-850724" y="4327489"/>
            <a:ext cx="2330445" cy="144000"/>
          </a:xfrm>
          <a:prstGeom prst="rect">
            <a:avLst/>
          </a:prstGeom>
        </p:spPr>
        <p:txBody>
          <a:bodyPr vert="horz" lIns="0" tIns="0" rIns="0" bIns="0" rtlCol="0" anchor="t" anchorCtr="0">
            <a:noAutofit/>
          </a:bodyPr>
          <a:lstStyle>
            <a:lvl1pPr algn="l">
              <a:lnSpc>
                <a:spcPct val="100000"/>
              </a:lnSpc>
              <a:spcBef>
                <a:spcPts val="0"/>
              </a:spcBef>
              <a:defRPr sz="800" b="0">
                <a:solidFill>
                  <a:schemeClr val="tx1"/>
                </a:solidFill>
                <a:latin typeface="Arial" panose="020B0604020202020204" pitchFamily="34" charset="0"/>
                <a:cs typeface="Arial" panose="020B0604020202020204" pitchFamily="34" charset="0"/>
              </a:defRPr>
            </a:lvl1pPr>
          </a:lstStyle>
          <a:p>
            <a:r>
              <a:rPr lang="en-US"/>
              <a:t>Confidential</a:t>
            </a:r>
          </a:p>
        </p:txBody>
      </p:sp>
      <p:sp>
        <p:nvSpPr>
          <p:cNvPr id="6" name="Slide Number Placeholder 5"/>
          <p:cNvSpPr>
            <a:spLocks noGrp="1"/>
          </p:cNvSpPr>
          <p:nvPr>
            <p:ph type="sldNum" sz="quarter" idx="4"/>
          </p:nvPr>
        </p:nvSpPr>
        <p:spPr>
          <a:xfrm rot="-5400000">
            <a:off x="194499" y="6190393"/>
            <a:ext cx="240000" cy="144000"/>
          </a:xfrm>
          <a:prstGeom prst="rect">
            <a:avLst/>
          </a:prstGeom>
        </p:spPr>
        <p:txBody>
          <a:bodyPr vert="horz" lIns="0" tIns="0" rIns="0" bIns="0" rtlCol="0" anchor="t" anchorCtr="0">
            <a:noAutofit/>
          </a:bodyPr>
          <a:lstStyle>
            <a:lvl1pPr algn="l">
              <a:lnSpc>
                <a:spcPct val="100000"/>
              </a:lnSpc>
              <a:spcBef>
                <a:spcPts val="0"/>
              </a:spcBef>
              <a:defRPr sz="800" b="1">
                <a:solidFill>
                  <a:schemeClr val="tx1"/>
                </a:solidFill>
                <a:latin typeface="Arial" panose="020B0604020202020204" pitchFamily="34" charset="0"/>
                <a:cs typeface="Arial" panose="020B0604020202020204" pitchFamily="34" charset="0"/>
              </a:defRPr>
            </a:lvl1pPr>
          </a:lstStyle>
          <a:p>
            <a:fld id="{7402B711-A71A-452E-950A-8AB93037233C}" type="slidenum">
              <a:rPr lang="en-US" smtClean="0"/>
              <a:pPr/>
              <a:t>‹#›</a:t>
            </a:fld>
            <a:endParaRPr lang="en-US"/>
          </a:p>
        </p:txBody>
      </p:sp>
      <p:grpSp>
        <p:nvGrpSpPr>
          <p:cNvPr id="7" name="Group 6">
            <a:extLst>
              <a:ext uri="{FF2B5EF4-FFF2-40B4-BE49-F238E27FC236}">
                <a16:creationId xmlns:a16="http://schemas.microsoft.com/office/drawing/2014/main" id="{3273E599-F341-E6FB-8FD8-3642C1C2C9F9}"/>
              </a:ext>
            </a:extLst>
          </p:cNvPr>
          <p:cNvGrpSpPr/>
          <p:nvPr userDrawn="1"/>
        </p:nvGrpSpPr>
        <p:grpSpPr>
          <a:xfrm>
            <a:off x="-297264" y="381000"/>
            <a:ext cx="180000" cy="5994400"/>
            <a:chOff x="-222948" y="285750"/>
            <a:chExt cx="135000" cy="4495800"/>
          </a:xfrm>
        </p:grpSpPr>
        <p:cxnSp>
          <p:nvCxnSpPr>
            <p:cNvPr id="8" name="Gerade Verbindung 26">
              <a:extLst>
                <a:ext uri="{FF2B5EF4-FFF2-40B4-BE49-F238E27FC236}">
                  <a16:creationId xmlns:a16="http://schemas.microsoft.com/office/drawing/2014/main" id="{F014380B-B247-3C19-55EC-29FE8AFA3398}"/>
                </a:ext>
              </a:extLst>
            </p:cNvPr>
            <p:cNvCxnSpPr/>
            <p:nvPr userDrawn="1"/>
          </p:nvCxnSpPr>
          <p:spPr>
            <a:xfrm rot="5400000">
              <a:off x="-155448" y="291275"/>
              <a:ext cx="0" cy="135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26">
              <a:extLst>
                <a:ext uri="{FF2B5EF4-FFF2-40B4-BE49-F238E27FC236}">
                  <a16:creationId xmlns:a16="http://schemas.microsoft.com/office/drawing/2014/main" id="{24E514B9-DF2A-C1C8-FDC3-9E9096DABE97}"/>
                </a:ext>
              </a:extLst>
            </p:cNvPr>
            <p:cNvCxnSpPr/>
            <p:nvPr userDrawn="1"/>
          </p:nvCxnSpPr>
          <p:spPr>
            <a:xfrm rot="5400000">
              <a:off x="-155448" y="218250"/>
              <a:ext cx="0" cy="135000"/>
            </a:xfrm>
            <a:prstGeom prst="line">
              <a:avLst/>
            </a:prstGeom>
            <a:ln w="12700">
              <a:solidFill>
                <a:srgbClr val="E22F00"/>
              </a:solidFill>
            </a:ln>
          </p:spPr>
          <p:style>
            <a:lnRef idx="1">
              <a:schemeClr val="accent1"/>
            </a:lnRef>
            <a:fillRef idx="0">
              <a:schemeClr val="accent1"/>
            </a:fillRef>
            <a:effectRef idx="0">
              <a:schemeClr val="accent1"/>
            </a:effectRef>
            <a:fontRef idx="minor">
              <a:schemeClr val="tx1"/>
            </a:fontRef>
          </p:style>
        </p:cxnSp>
        <p:cxnSp>
          <p:nvCxnSpPr>
            <p:cNvPr id="10" name="Gerade Verbindung 26">
              <a:extLst>
                <a:ext uri="{FF2B5EF4-FFF2-40B4-BE49-F238E27FC236}">
                  <a16:creationId xmlns:a16="http://schemas.microsoft.com/office/drawing/2014/main" id="{B51CEF24-ED73-F5F0-ABFC-270A3F0A0611}"/>
                </a:ext>
              </a:extLst>
            </p:cNvPr>
            <p:cNvCxnSpPr/>
            <p:nvPr userDrawn="1"/>
          </p:nvCxnSpPr>
          <p:spPr>
            <a:xfrm rot="5400000">
              <a:off x="-155448" y="107874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26">
              <a:extLst>
                <a:ext uri="{FF2B5EF4-FFF2-40B4-BE49-F238E27FC236}">
                  <a16:creationId xmlns:a16="http://schemas.microsoft.com/office/drawing/2014/main" id="{C74BFCDF-A0EC-6337-6BCA-2A3E2E433985}"/>
                </a:ext>
              </a:extLst>
            </p:cNvPr>
            <p:cNvCxnSpPr>
              <a:cxnSpLocks/>
            </p:cNvCxnSpPr>
            <p:nvPr userDrawn="1"/>
          </p:nvCxnSpPr>
          <p:spPr>
            <a:xfrm flipH="1">
              <a:off x="-222948" y="1647977"/>
              <a:ext cx="135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26">
              <a:extLst>
                <a:ext uri="{FF2B5EF4-FFF2-40B4-BE49-F238E27FC236}">
                  <a16:creationId xmlns:a16="http://schemas.microsoft.com/office/drawing/2014/main" id="{A2D5ED5D-B006-80EB-A2B3-BE728F5A395B}"/>
                </a:ext>
              </a:extLst>
            </p:cNvPr>
            <p:cNvCxnSpPr/>
            <p:nvPr userDrawn="1"/>
          </p:nvCxnSpPr>
          <p:spPr>
            <a:xfrm rot="5400000">
              <a:off x="-155448" y="4714050"/>
              <a:ext cx="0" cy="135000"/>
            </a:xfrm>
            <a:prstGeom prst="line">
              <a:avLst/>
            </a:prstGeom>
            <a:ln w="12700">
              <a:solidFill>
                <a:srgbClr val="E22F00"/>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B3FF41AF-C805-8322-2C4B-B3FCB75C8872}"/>
              </a:ext>
            </a:extLst>
          </p:cNvPr>
          <p:cNvGrpSpPr/>
          <p:nvPr userDrawn="1"/>
        </p:nvGrpSpPr>
        <p:grpSpPr>
          <a:xfrm>
            <a:off x="563418" y="-286175"/>
            <a:ext cx="11272983" cy="180000"/>
            <a:chOff x="422563" y="-214631"/>
            <a:chExt cx="8454737" cy="135000"/>
          </a:xfrm>
        </p:grpSpPr>
        <p:cxnSp>
          <p:nvCxnSpPr>
            <p:cNvPr id="14" name="Gerade Verbindung 26">
              <a:extLst>
                <a:ext uri="{FF2B5EF4-FFF2-40B4-BE49-F238E27FC236}">
                  <a16:creationId xmlns:a16="http://schemas.microsoft.com/office/drawing/2014/main" id="{D37C5A85-B31D-318E-4C07-8048D1DA5CCB}"/>
                </a:ext>
              </a:extLst>
            </p:cNvPr>
            <p:cNvCxnSpPr>
              <a:cxnSpLocks/>
            </p:cNvCxnSpPr>
            <p:nvPr userDrawn="1"/>
          </p:nvCxnSpPr>
          <p:spPr>
            <a:xfrm rot="10800000">
              <a:off x="422563"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26">
              <a:extLst>
                <a:ext uri="{FF2B5EF4-FFF2-40B4-BE49-F238E27FC236}">
                  <a16:creationId xmlns:a16="http://schemas.microsoft.com/office/drawing/2014/main" id="{2BCCFB81-69B7-8346-864E-5366735F10A3}"/>
                </a:ext>
              </a:extLst>
            </p:cNvPr>
            <p:cNvCxnSpPr>
              <a:cxnSpLocks/>
            </p:cNvCxnSpPr>
            <p:nvPr userDrawn="1"/>
          </p:nvCxnSpPr>
          <p:spPr>
            <a:xfrm rot="10800000">
              <a:off x="1778000"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26">
              <a:extLst>
                <a:ext uri="{FF2B5EF4-FFF2-40B4-BE49-F238E27FC236}">
                  <a16:creationId xmlns:a16="http://schemas.microsoft.com/office/drawing/2014/main" id="{02DBC1B0-E232-F552-FCDA-7F688C780E89}"/>
                </a:ext>
              </a:extLst>
            </p:cNvPr>
            <p:cNvCxnSpPr>
              <a:cxnSpLocks/>
            </p:cNvCxnSpPr>
            <p:nvPr userDrawn="1"/>
          </p:nvCxnSpPr>
          <p:spPr>
            <a:xfrm rot="10800000">
              <a:off x="2046288"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26">
              <a:extLst>
                <a:ext uri="{FF2B5EF4-FFF2-40B4-BE49-F238E27FC236}">
                  <a16:creationId xmlns:a16="http://schemas.microsoft.com/office/drawing/2014/main" id="{70E1CC2D-ED14-D1BB-B1B7-C6531FBAA8E3}"/>
                </a:ext>
              </a:extLst>
            </p:cNvPr>
            <p:cNvCxnSpPr>
              <a:cxnSpLocks/>
            </p:cNvCxnSpPr>
            <p:nvPr userDrawn="1"/>
          </p:nvCxnSpPr>
          <p:spPr>
            <a:xfrm rot="10800000">
              <a:off x="3189288"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26">
              <a:extLst>
                <a:ext uri="{FF2B5EF4-FFF2-40B4-BE49-F238E27FC236}">
                  <a16:creationId xmlns:a16="http://schemas.microsoft.com/office/drawing/2014/main" id="{2E3DA46C-93D2-C6AA-777D-BC9A57D56244}"/>
                </a:ext>
              </a:extLst>
            </p:cNvPr>
            <p:cNvCxnSpPr>
              <a:cxnSpLocks/>
            </p:cNvCxnSpPr>
            <p:nvPr userDrawn="1"/>
          </p:nvCxnSpPr>
          <p:spPr>
            <a:xfrm rot="10800000">
              <a:off x="3463925"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26">
              <a:extLst>
                <a:ext uri="{FF2B5EF4-FFF2-40B4-BE49-F238E27FC236}">
                  <a16:creationId xmlns:a16="http://schemas.microsoft.com/office/drawing/2014/main" id="{6496A83B-264C-4A56-AF51-D67E8050388A}"/>
                </a:ext>
              </a:extLst>
            </p:cNvPr>
            <p:cNvCxnSpPr>
              <a:cxnSpLocks/>
            </p:cNvCxnSpPr>
            <p:nvPr userDrawn="1"/>
          </p:nvCxnSpPr>
          <p:spPr>
            <a:xfrm flipV="1">
              <a:off x="4613275"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6">
              <a:extLst>
                <a:ext uri="{FF2B5EF4-FFF2-40B4-BE49-F238E27FC236}">
                  <a16:creationId xmlns:a16="http://schemas.microsoft.com/office/drawing/2014/main" id="{BC3615BB-F686-22B4-8074-AFE8EEB50D15}"/>
                </a:ext>
              </a:extLst>
            </p:cNvPr>
            <p:cNvCxnSpPr>
              <a:cxnSpLocks/>
            </p:cNvCxnSpPr>
            <p:nvPr userDrawn="1"/>
          </p:nvCxnSpPr>
          <p:spPr>
            <a:xfrm flipV="1">
              <a:off x="4889905"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6">
              <a:extLst>
                <a:ext uri="{FF2B5EF4-FFF2-40B4-BE49-F238E27FC236}">
                  <a16:creationId xmlns:a16="http://schemas.microsoft.com/office/drawing/2014/main" id="{E565313F-550C-6BF2-C3D9-5870EA0E21A0}"/>
                </a:ext>
              </a:extLst>
            </p:cNvPr>
            <p:cNvCxnSpPr>
              <a:cxnSpLocks/>
            </p:cNvCxnSpPr>
            <p:nvPr userDrawn="1"/>
          </p:nvCxnSpPr>
          <p:spPr>
            <a:xfrm flipV="1">
              <a:off x="6034629"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6">
              <a:extLst>
                <a:ext uri="{FF2B5EF4-FFF2-40B4-BE49-F238E27FC236}">
                  <a16:creationId xmlns:a16="http://schemas.microsoft.com/office/drawing/2014/main" id="{3DE5CFCC-50F7-2656-5FFC-DB7D7BBA546B}"/>
                </a:ext>
              </a:extLst>
            </p:cNvPr>
            <p:cNvCxnSpPr>
              <a:cxnSpLocks/>
            </p:cNvCxnSpPr>
            <p:nvPr userDrawn="1"/>
          </p:nvCxnSpPr>
          <p:spPr>
            <a:xfrm flipV="1">
              <a:off x="6308725"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6">
              <a:extLst>
                <a:ext uri="{FF2B5EF4-FFF2-40B4-BE49-F238E27FC236}">
                  <a16:creationId xmlns:a16="http://schemas.microsoft.com/office/drawing/2014/main" id="{E6EE0F70-9A94-FD21-2E37-02966DD51DE3}"/>
                </a:ext>
              </a:extLst>
            </p:cNvPr>
            <p:cNvCxnSpPr>
              <a:cxnSpLocks/>
            </p:cNvCxnSpPr>
            <p:nvPr userDrawn="1"/>
          </p:nvCxnSpPr>
          <p:spPr>
            <a:xfrm flipV="1">
              <a:off x="7457918"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6">
              <a:extLst>
                <a:ext uri="{FF2B5EF4-FFF2-40B4-BE49-F238E27FC236}">
                  <a16:creationId xmlns:a16="http://schemas.microsoft.com/office/drawing/2014/main" id="{BE912B43-2A12-0DCA-B73E-183B29EB1C84}"/>
                </a:ext>
              </a:extLst>
            </p:cNvPr>
            <p:cNvCxnSpPr>
              <a:cxnSpLocks/>
            </p:cNvCxnSpPr>
            <p:nvPr userDrawn="1"/>
          </p:nvCxnSpPr>
          <p:spPr>
            <a:xfrm flipV="1">
              <a:off x="7727950"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6">
              <a:extLst>
                <a:ext uri="{FF2B5EF4-FFF2-40B4-BE49-F238E27FC236}">
                  <a16:creationId xmlns:a16="http://schemas.microsoft.com/office/drawing/2014/main" id="{0E706BDE-1724-7727-C6AD-4A2BD7A453CA}"/>
                </a:ext>
              </a:extLst>
            </p:cNvPr>
            <p:cNvCxnSpPr>
              <a:cxnSpLocks/>
            </p:cNvCxnSpPr>
            <p:nvPr userDrawn="1"/>
          </p:nvCxnSpPr>
          <p:spPr>
            <a:xfrm flipV="1">
              <a:off x="8877300" y="-214631"/>
              <a:ext cx="0" cy="135000"/>
            </a:xfrm>
            <a:prstGeom prst="line">
              <a:avLst/>
            </a:prstGeom>
            <a:ln w="12700">
              <a:solidFill>
                <a:srgbClr val="E22F00"/>
              </a:solidFill>
            </a:ln>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CA920068-3439-2042-AC33-0A6C3C13A815}"/>
                </a:ext>
              </a:extLst>
            </p:cNvPr>
            <p:cNvCxnSpPr>
              <a:cxnSpLocks/>
            </p:cNvCxnSpPr>
            <p:nvPr userDrawn="1"/>
          </p:nvCxnSpPr>
          <p:spPr>
            <a:xfrm rot="10800000">
              <a:off x="1338613"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6">
              <a:extLst>
                <a:ext uri="{FF2B5EF4-FFF2-40B4-BE49-F238E27FC236}">
                  <a16:creationId xmlns:a16="http://schemas.microsoft.com/office/drawing/2014/main" id="{32A354DE-EB23-DFB0-CAC3-B79DEC59A0D5}"/>
                </a:ext>
              </a:extLst>
            </p:cNvPr>
            <p:cNvCxnSpPr>
              <a:cxnSpLocks/>
            </p:cNvCxnSpPr>
            <p:nvPr userDrawn="1"/>
          </p:nvCxnSpPr>
          <p:spPr>
            <a:xfrm rot="10800000">
              <a:off x="1071419"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6">
              <a:extLst>
                <a:ext uri="{FF2B5EF4-FFF2-40B4-BE49-F238E27FC236}">
                  <a16:creationId xmlns:a16="http://schemas.microsoft.com/office/drawing/2014/main" id="{CA82FE88-E7BD-339F-BDE7-11775A9B5740}"/>
                </a:ext>
              </a:extLst>
            </p:cNvPr>
            <p:cNvCxnSpPr>
              <a:cxnSpLocks/>
            </p:cNvCxnSpPr>
            <p:nvPr userDrawn="1"/>
          </p:nvCxnSpPr>
          <p:spPr>
            <a:xfrm flipV="1">
              <a:off x="4179826"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6">
              <a:extLst>
                <a:ext uri="{FF2B5EF4-FFF2-40B4-BE49-F238E27FC236}">
                  <a16:creationId xmlns:a16="http://schemas.microsoft.com/office/drawing/2014/main" id="{B4FECB16-7243-EDDF-2826-64FAABD12948}"/>
                </a:ext>
              </a:extLst>
            </p:cNvPr>
            <p:cNvCxnSpPr>
              <a:cxnSpLocks/>
            </p:cNvCxnSpPr>
            <p:nvPr userDrawn="1"/>
          </p:nvCxnSpPr>
          <p:spPr>
            <a:xfrm flipV="1">
              <a:off x="3912631"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26">
              <a:extLst>
                <a:ext uri="{FF2B5EF4-FFF2-40B4-BE49-F238E27FC236}">
                  <a16:creationId xmlns:a16="http://schemas.microsoft.com/office/drawing/2014/main" id="{CAC5BE04-A659-E55A-42E5-6BB6F4B03043}"/>
                </a:ext>
              </a:extLst>
            </p:cNvPr>
            <p:cNvCxnSpPr>
              <a:cxnSpLocks/>
            </p:cNvCxnSpPr>
            <p:nvPr userDrawn="1"/>
          </p:nvCxnSpPr>
          <p:spPr>
            <a:xfrm flipV="1">
              <a:off x="2755900"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26">
              <a:extLst>
                <a:ext uri="{FF2B5EF4-FFF2-40B4-BE49-F238E27FC236}">
                  <a16:creationId xmlns:a16="http://schemas.microsoft.com/office/drawing/2014/main" id="{692773A5-9797-1BC9-F6AD-D876002A60B7}"/>
                </a:ext>
              </a:extLst>
            </p:cNvPr>
            <p:cNvCxnSpPr>
              <a:cxnSpLocks/>
            </p:cNvCxnSpPr>
            <p:nvPr userDrawn="1"/>
          </p:nvCxnSpPr>
          <p:spPr>
            <a:xfrm flipV="1">
              <a:off x="2484169"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26">
              <a:extLst>
                <a:ext uri="{FF2B5EF4-FFF2-40B4-BE49-F238E27FC236}">
                  <a16:creationId xmlns:a16="http://schemas.microsoft.com/office/drawing/2014/main" id="{54CD8802-F1C0-5E48-1CD9-C8DBBB84A954}"/>
                </a:ext>
              </a:extLst>
            </p:cNvPr>
            <p:cNvCxnSpPr>
              <a:cxnSpLocks/>
            </p:cNvCxnSpPr>
            <p:nvPr userDrawn="1"/>
          </p:nvCxnSpPr>
          <p:spPr>
            <a:xfrm flipV="1">
              <a:off x="5329292"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26">
              <a:extLst>
                <a:ext uri="{FF2B5EF4-FFF2-40B4-BE49-F238E27FC236}">
                  <a16:creationId xmlns:a16="http://schemas.microsoft.com/office/drawing/2014/main" id="{D830314D-3F6A-911E-3D98-3FAE0FBEF756}"/>
                </a:ext>
              </a:extLst>
            </p:cNvPr>
            <p:cNvCxnSpPr>
              <a:cxnSpLocks/>
            </p:cNvCxnSpPr>
            <p:nvPr userDrawn="1"/>
          </p:nvCxnSpPr>
          <p:spPr>
            <a:xfrm flipV="1">
              <a:off x="5594350"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26">
              <a:extLst>
                <a:ext uri="{FF2B5EF4-FFF2-40B4-BE49-F238E27FC236}">
                  <a16:creationId xmlns:a16="http://schemas.microsoft.com/office/drawing/2014/main" id="{2B343094-6903-DDB2-8A38-61CCCC353AE2}"/>
                </a:ext>
              </a:extLst>
            </p:cNvPr>
            <p:cNvCxnSpPr>
              <a:cxnSpLocks/>
            </p:cNvCxnSpPr>
            <p:nvPr userDrawn="1"/>
          </p:nvCxnSpPr>
          <p:spPr>
            <a:xfrm flipV="1">
              <a:off x="6748112"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26">
              <a:extLst>
                <a:ext uri="{FF2B5EF4-FFF2-40B4-BE49-F238E27FC236}">
                  <a16:creationId xmlns:a16="http://schemas.microsoft.com/office/drawing/2014/main" id="{E3072879-DD66-EFA7-DE91-B8480A7A7347}"/>
                </a:ext>
              </a:extLst>
            </p:cNvPr>
            <p:cNvCxnSpPr>
              <a:cxnSpLocks/>
            </p:cNvCxnSpPr>
            <p:nvPr userDrawn="1"/>
          </p:nvCxnSpPr>
          <p:spPr>
            <a:xfrm flipV="1">
              <a:off x="7021245"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26">
              <a:extLst>
                <a:ext uri="{FF2B5EF4-FFF2-40B4-BE49-F238E27FC236}">
                  <a16:creationId xmlns:a16="http://schemas.microsoft.com/office/drawing/2014/main" id="{18E72BE0-36F8-DE29-64CD-2DA8F6E198B0}"/>
                </a:ext>
              </a:extLst>
            </p:cNvPr>
            <p:cNvCxnSpPr>
              <a:cxnSpLocks/>
            </p:cNvCxnSpPr>
            <p:nvPr userDrawn="1"/>
          </p:nvCxnSpPr>
          <p:spPr>
            <a:xfrm flipV="1">
              <a:off x="8172793"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26">
              <a:extLst>
                <a:ext uri="{FF2B5EF4-FFF2-40B4-BE49-F238E27FC236}">
                  <a16:creationId xmlns:a16="http://schemas.microsoft.com/office/drawing/2014/main" id="{21528C26-4EF5-5468-0B3C-5EB341B98BBF}"/>
                </a:ext>
              </a:extLst>
            </p:cNvPr>
            <p:cNvCxnSpPr>
              <a:cxnSpLocks/>
            </p:cNvCxnSpPr>
            <p:nvPr userDrawn="1"/>
          </p:nvCxnSpPr>
          <p:spPr>
            <a:xfrm flipV="1">
              <a:off x="8437581"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6">
              <a:extLst>
                <a:ext uri="{FF2B5EF4-FFF2-40B4-BE49-F238E27FC236}">
                  <a16:creationId xmlns:a16="http://schemas.microsoft.com/office/drawing/2014/main" id="{6897DD67-8625-5463-9D0F-68B102E27470}"/>
                </a:ext>
              </a:extLst>
            </p:cNvPr>
            <p:cNvCxnSpPr>
              <a:cxnSpLocks/>
            </p:cNvCxnSpPr>
            <p:nvPr userDrawn="1"/>
          </p:nvCxnSpPr>
          <p:spPr>
            <a:xfrm rot="10800000">
              <a:off x="628650" y="-214631"/>
              <a:ext cx="0" cy="135000"/>
            </a:xfrm>
            <a:prstGeom prst="line">
              <a:avLst/>
            </a:prstGeom>
            <a:ln w="12700">
              <a:solidFill>
                <a:srgbClr val="E22F00"/>
              </a:solidFill>
            </a:ln>
          </p:spPr>
          <p:style>
            <a:lnRef idx="1">
              <a:schemeClr val="accent1"/>
            </a:lnRef>
            <a:fillRef idx="0">
              <a:schemeClr val="accent1"/>
            </a:fillRef>
            <a:effectRef idx="0">
              <a:schemeClr val="accent1"/>
            </a:effectRef>
            <a:fontRef idx="minor">
              <a:schemeClr val="tx1"/>
            </a:fontRef>
          </p:style>
        </p:cxnSp>
        <p:cxnSp>
          <p:nvCxnSpPr>
            <p:cNvPr id="70" name="Gerade Verbindung 26">
              <a:extLst>
                <a:ext uri="{FF2B5EF4-FFF2-40B4-BE49-F238E27FC236}">
                  <a16:creationId xmlns:a16="http://schemas.microsoft.com/office/drawing/2014/main" id="{88807430-15C5-C677-A7DF-CCE08D8FB9BB}"/>
                </a:ext>
              </a:extLst>
            </p:cNvPr>
            <p:cNvCxnSpPr>
              <a:cxnSpLocks/>
            </p:cNvCxnSpPr>
            <p:nvPr userDrawn="1"/>
          </p:nvCxnSpPr>
          <p:spPr>
            <a:xfrm flipV="1">
              <a:off x="4752975" y="-214631"/>
              <a:ext cx="0" cy="135000"/>
            </a:xfrm>
            <a:prstGeom prst="line">
              <a:avLst/>
            </a:prstGeom>
            <a:ln>
              <a:solidFill>
                <a:srgbClr val="E22F00"/>
              </a:solidFill>
            </a:ln>
          </p:spPr>
          <p:style>
            <a:lnRef idx="1">
              <a:schemeClr val="accent1"/>
            </a:lnRef>
            <a:fillRef idx="0">
              <a:schemeClr val="accent1"/>
            </a:fillRef>
            <a:effectRef idx="0">
              <a:schemeClr val="accent1"/>
            </a:effectRef>
            <a:fontRef idx="minor">
              <a:schemeClr val="tx1"/>
            </a:fontRef>
          </p:style>
        </p:cxnSp>
      </p:grpSp>
      <p:cxnSp>
        <p:nvCxnSpPr>
          <p:cNvPr id="15" name="Gerade Verbindung 26">
            <a:extLst>
              <a:ext uri="{FF2B5EF4-FFF2-40B4-BE49-F238E27FC236}">
                <a16:creationId xmlns:a16="http://schemas.microsoft.com/office/drawing/2014/main" id="{3C309FA3-9C14-0523-9777-A9FC9B6CD9A4}"/>
              </a:ext>
            </a:extLst>
          </p:cNvPr>
          <p:cNvCxnSpPr>
            <a:cxnSpLocks/>
          </p:cNvCxnSpPr>
          <p:nvPr userDrawn="1"/>
        </p:nvCxnSpPr>
        <p:spPr>
          <a:xfrm flipH="1">
            <a:off x="-297264" y="2840115"/>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26">
            <a:extLst>
              <a:ext uri="{FF2B5EF4-FFF2-40B4-BE49-F238E27FC236}">
                <a16:creationId xmlns:a16="http://schemas.microsoft.com/office/drawing/2014/main" id="{CFD1FEE1-241E-2FDD-2388-54B7FB943391}"/>
              </a:ext>
            </a:extLst>
          </p:cNvPr>
          <p:cNvCxnSpPr>
            <a:cxnSpLocks/>
          </p:cNvCxnSpPr>
          <p:nvPr userDrawn="1"/>
        </p:nvCxnSpPr>
        <p:spPr>
          <a:xfrm flipH="1">
            <a:off x="-293241" y="3235779"/>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26">
            <a:extLst>
              <a:ext uri="{FF2B5EF4-FFF2-40B4-BE49-F238E27FC236}">
                <a16:creationId xmlns:a16="http://schemas.microsoft.com/office/drawing/2014/main" id="{2F8A83F3-9470-A305-4C13-4319CB5A5D8A}"/>
              </a:ext>
            </a:extLst>
          </p:cNvPr>
          <p:cNvCxnSpPr>
            <a:cxnSpLocks/>
          </p:cNvCxnSpPr>
          <p:nvPr userDrawn="1"/>
        </p:nvCxnSpPr>
        <p:spPr>
          <a:xfrm flipH="1">
            <a:off x="-297264" y="3913112"/>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26">
            <a:extLst>
              <a:ext uri="{FF2B5EF4-FFF2-40B4-BE49-F238E27FC236}">
                <a16:creationId xmlns:a16="http://schemas.microsoft.com/office/drawing/2014/main" id="{3C85B89D-43D8-6607-7698-D77E43AE413D}"/>
              </a:ext>
            </a:extLst>
          </p:cNvPr>
          <p:cNvCxnSpPr/>
          <p:nvPr userDrawn="1"/>
        </p:nvCxnSpPr>
        <p:spPr>
          <a:xfrm rot="5400000">
            <a:off x="-207264" y="4490385"/>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26">
            <a:extLst>
              <a:ext uri="{FF2B5EF4-FFF2-40B4-BE49-F238E27FC236}">
                <a16:creationId xmlns:a16="http://schemas.microsoft.com/office/drawing/2014/main" id="{79A2B01F-B8BA-C6FA-7C0C-6A66F047A1EC}"/>
              </a:ext>
            </a:extLst>
          </p:cNvPr>
          <p:cNvCxnSpPr>
            <a:cxnSpLocks/>
          </p:cNvCxnSpPr>
          <p:nvPr userDrawn="1"/>
        </p:nvCxnSpPr>
        <p:spPr>
          <a:xfrm flipH="1">
            <a:off x="-297264" y="2561167"/>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26">
            <a:extLst>
              <a:ext uri="{FF2B5EF4-FFF2-40B4-BE49-F238E27FC236}">
                <a16:creationId xmlns:a16="http://schemas.microsoft.com/office/drawing/2014/main" id="{74A7CD2C-DFD7-CADD-D9E8-A1378CD79141}"/>
              </a:ext>
            </a:extLst>
          </p:cNvPr>
          <p:cNvCxnSpPr>
            <a:cxnSpLocks/>
          </p:cNvCxnSpPr>
          <p:nvPr userDrawn="1"/>
        </p:nvCxnSpPr>
        <p:spPr>
          <a:xfrm flipH="1">
            <a:off x="-297264" y="4288367"/>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26">
            <a:extLst>
              <a:ext uri="{FF2B5EF4-FFF2-40B4-BE49-F238E27FC236}">
                <a16:creationId xmlns:a16="http://schemas.microsoft.com/office/drawing/2014/main" id="{4F6A8E1D-C553-223E-FD75-6B9897D018BA}"/>
              </a:ext>
            </a:extLst>
          </p:cNvPr>
          <p:cNvCxnSpPr/>
          <p:nvPr userDrawn="1"/>
        </p:nvCxnSpPr>
        <p:spPr>
          <a:xfrm rot="5400000">
            <a:off x="-207264" y="1262852"/>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6">
            <a:extLst>
              <a:ext uri="{FF2B5EF4-FFF2-40B4-BE49-F238E27FC236}">
                <a16:creationId xmlns:a16="http://schemas.microsoft.com/office/drawing/2014/main" id="{86BC5DDB-3141-5D2A-E345-34F745D61A04}"/>
              </a:ext>
            </a:extLst>
          </p:cNvPr>
          <p:cNvCxnSpPr>
            <a:cxnSpLocks/>
          </p:cNvCxnSpPr>
          <p:nvPr userDrawn="1"/>
        </p:nvCxnSpPr>
        <p:spPr>
          <a:xfrm rot="5400000">
            <a:off x="-203241" y="5600572"/>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6">
            <a:extLst>
              <a:ext uri="{FF2B5EF4-FFF2-40B4-BE49-F238E27FC236}">
                <a16:creationId xmlns:a16="http://schemas.microsoft.com/office/drawing/2014/main" id="{16D806CC-EAEE-54D4-2790-1BE7A40A9FB6}"/>
              </a:ext>
            </a:extLst>
          </p:cNvPr>
          <p:cNvCxnSpPr>
            <a:cxnSpLocks/>
          </p:cNvCxnSpPr>
          <p:nvPr userDrawn="1"/>
        </p:nvCxnSpPr>
        <p:spPr>
          <a:xfrm rot="5400000">
            <a:off x="-203241" y="523973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26">
            <a:extLst>
              <a:ext uri="{FF2B5EF4-FFF2-40B4-BE49-F238E27FC236}">
                <a16:creationId xmlns:a16="http://schemas.microsoft.com/office/drawing/2014/main" id="{0ED6559F-11C0-4A54-B8F8-E61A2BA3351F}"/>
              </a:ext>
            </a:extLst>
          </p:cNvPr>
          <p:cNvCxnSpPr>
            <a:cxnSpLocks/>
          </p:cNvCxnSpPr>
          <p:nvPr userDrawn="1"/>
        </p:nvCxnSpPr>
        <p:spPr>
          <a:xfrm rot="5400000">
            <a:off x="-203241" y="351941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71848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Lst>
  <p:hf hdr="0"/>
  <p:txStyles>
    <p:titleStyle>
      <a:lvl1pPr marL="0" marR="0" indent="0" algn="l" defTabSz="914377" rtl="0" eaLnBrk="1" fontAlgn="auto" latinLnBrk="0" hangingPunct="1">
        <a:lnSpc>
          <a:spcPct val="100000"/>
        </a:lnSpc>
        <a:spcBef>
          <a:spcPts val="0"/>
        </a:spcBef>
        <a:spcAft>
          <a:spcPts val="0"/>
        </a:spcAft>
        <a:buClrTx/>
        <a:buSzTx/>
        <a:buFontTx/>
        <a:buNone/>
        <a:tabLst/>
        <a:defRPr sz="2933" kern="1200">
          <a:solidFill>
            <a:schemeClr val="tx1"/>
          </a:solidFill>
          <a:latin typeface="+mj-lt"/>
          <a:ea typeface="+mj-ea"/>
          <a:cs typeface="Arial" panose="020B0604020202020204" pitchFamily="34" charset="0"/>
        </a:defRPr>
      </a:lvl1pPr>
    </p:titleStyle>
    <p:bodyStyle>
      <a:lvl1pPr marL="0" indent="0" algn="l" defTabSz="231642" rtl="0" eaLnBrk="1" latinLnBrk="0" hangingPunct="1">
        <a:lnSpc>
          <a:spcPct val="100000"/>
        </a:lnSpc>
        <a:spcBef>
          <a:spcPts val="0"/>
        </a:spcBef>
        <a:spcAft>
          <a:spcPts val="800"/>
        </a:spcAft>
        <a:buFont typeface="Arial" panose="020B0604020202020204" pitchFamily="34" charset="0"/>
        <a:buNone/>
        <a:tabLst>
          <a:tab pos="231642" algn="l"/>
          <a:tab pos="463284" algn="l"/>
          <a:tab pos="694927" algn="l"/>
          <a:tab pos="926569" algn="l"/>
        </a:tabLst>
        <a:defRPr sz="1867" kern="1200">
          <a:solidFill>
            <a:schemeClr val="tx2"/>
          </a:solidFill>
          <a:latin typeface="+mn-lt"/>
          <a:ea typeface="+mn-ea"/>
          <a:cs typeface="Arial" panose="020B0604020202020204" pitchFamily="34" charset="0"/>
        </a:defRPr>
      </a:lvl1pPr>
      <a:lvl2pPr marL="230394" indent="-230394" algn="l" defTabSz="231642" rtl="0" eaLnBrk="1" latinLnBrk="0" hangingPunct="1">
        <a:lnSpc>
          <a:spcPct val="100000"/>
        </a:lnSpc>
        <a:spcBef>
          <a:spcPts val="0"/>
        </a:spcBef>
        <a:spcAft>
          <a:spcPts val="800"/>
        </a:spcAft>
        <a:buFont typeface="Arial" panose="020B0604020202020204" pitchFamily="34" charset="0"/>
        <a:buChar char="•"/>
        <a:tabLst>
          <a:tab pos="231642" algn="l"/>
          <a:tab pos="463284" algn="l"/>
          <a:tab pos="694927" algn="l"/>
          <a:tab pos="926569" algn="l"/>
        </a:tabLst>
        <a:defRPr sz="1867" kern="1200">
          <a:solidFill>
            <a:schemeClr val="tx2"/>
          </a:solidFill>
          <a:latin typeface="+mn-lt"/>
          <a:ea typeface="+mn-ea"/>
          <a:cs typeface="Arial" panose="020B0604020202020204" pitchFamily="34" charset="0"/>
        </a:defRPr>
      </a:lvl2pPr>
      <a:lvl3pPr marL="460788" indent="-230394" algn="l" defTabSz="231642" rtl="0" eaLnBrk="1" latinLnBrk="0" hangingPunct="1">
        <a:lnSpc>
          <a:spcPct val="100000"/>
        </a:lnSpc>
        <a:spcBef>
          <a:spcPts val="0"/>
        </a:spcBef>
        <a:spcAft>
          <a:spcPts val="800"/>
        </a:spcAft>
        <a:buFont typeface="Symbol" panose="05050102010706020507" pitchFamily="18" charset="2"/>
        <a:buChar char=""/>
        <a:tabLst>
          <a:tab pos="231642" algn="l"/>
          <a:tab pos="463284" algn="l"/>
          <a:tab pos="694927" algn="l"/>
          <a:tab pos="926569" algn="l"/>
        </a:tabLst>
        <a:defRPr sz="1867" kern="1200">
          <a:solidFill>
            <a:schemeClr val="tx2"/>
          </a:solidFill>
          <a:latin typeface="+mn-lt"/>
          <a:ea typeface="+mn-ea"/>
          <a:cs typeface="Arial" panose="020B0604020202020204" pitchFamily="34" charset="0"/>
        </a:defRPr>
      </a:lvl3pPr>
      <a:lvl4pPr marL="691183" indent="-230394" algn="l" defTabSz="231642" rtl="0" eaLnBrk="1" latinLnBrk="0" hangingPunct="1">
        <a:lnSpc>
          <a:spcPct val="100000"/>
        </a:lnSpc>
        <a:spcBef>
          <a:spcPts val="0"/>
        </a:spcBef>
        <a:spcAft>
          <a:spcPts val="800"/>
        </a:spcAft>
        <a:buFont typeface="Arial" panose="020B0604020202020204" pitchFamily="34" charset="0"/>
        <a:buChar char="•"/>
        <a:tabLst>
          <a:tab pos="231642" algn="l"/>
          <a:tab pos="463284" algn="l"/>
          <a:tab pos="694927" algn="l"/>
          <a:tab pos="926569" algn="l"/>
        </a:tabLst>
        <a:defRPr sz="1867" kern="1200">
          <a:solidFill>
            <a:schemeClr val="tx2"/>
          </a:solidFill>
          <a:latin typeface="+mn-lt"/>
          <a:ea typeface="+mn-ea"/>
          <a:cs typeface="Arial" panose="020B0604020202020204" pitchFamily="34" charset="0"/>
        </a:defRPr>
      </a:lvl4pPr>
      <a:lvl5pPr marL="921577" indent="-230394" algn="l" defTabSz="231642" rtl="0" eaLnBrk="1" latinLnBrk="0" hangingPunct="1">
        <a:lnSpc>
          <a:spcPct val="100000"/>
        </a:lnSpc>
        <a:spcBef>
          <a:spcPts val="0"/>
        </a:spcBef>
        <a:spcAft>
          <a:spcPts val="800"/>
        </a:spcAft>
        <a:buFont typeface="Symbol" panose="05050102010706020507" pitchFamily="18" charset="2"/>
        <a:buChar char=""/>
        <a:tabLst>
          <a:tab pos="231642" algn="l"/>
          <a:tab pos="463284" algn="l"/>
          <a:tab pos="694927" algn="l"/>
          <a:tab pos="926569" algn="l"/>
        </a:tabLst>
        <a:defRPr sz="1867" kern="1200">
          <a:solidFill>
            <a:schemeClr val="tx2"/>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12">
          <p15:clr>
            <a:srgbClr val="F26B43"/>
          </p15:clr>
        </p15:guide>
        <p15:guide id="2" pos="264">
          <p15:clr>
            <a:srgbClr val="A4A3A4"/>
          </p15:clr>
        </p15:guide>
        <p15:guide id="3" pos="396">
          <p15:clr>
            <a:srgbClr val="F26B43"/>
          </p15:clr>
        </p15:guide>
        <p15:guide id="4" pos="674">
          <p15:clr>
            <a:srgbClr val="547EBF"/>
          </p15:clr>
        </p15:guide>
        <p15:guide id="5" pos="842">
          <p15:clr>
            <a:srgbClr val="547EBF"/>
          </p15:clr>
        </p15:guide>
        <p15:guide id="6" pos="1120">
          <p15:clr>
            <a:srgbClr val="547EBF"/>
          </p15:clr>
        </p15:guide>
        <p15:guide id="7" pos="1288">
          <p15:clr>
            <a:srgbClr val="547EBF"/>
          </p15:clr>
        </p15:guide>
        <p15:guide id="8" pos="1564">
          <p15:clr>
            <a:srgbClr val="547EBF"/>
          </p15:clr>
        </p15:guide>
        <p15:guide id="9" pos="1736">
          <p15:clr>
            <a:srgbClr val="547EBF"/>
          </p15:clr>
        </p15:guide>
        <p15:guide id="10" pos="2008">
          <p15:clr>
            <a:srgbClr val="547EBF"/>
          </p15:clr>
        </p15:guide>
        <p15:guide id="11" pos="2182">
          <p15:clr>
            <a:srgbClr val="547EBF"/>
          </p15:clr>
        </p15:guide>
        <p15:guide id="12" orient="horz" pos="180">
          <p15:clr>
            <a:srgbClr val="F26B43"/>
          </p15:clr>
        </p15:guide>
        <p15:guide id="13" orient="horz" pos="226">
          <p15:clr>
            <a:srgbClr val="A4A3A4"/>
          </p15:clr>
        </p15:guide>
        <p15:guide id="14" orient="horz" pos="722">
          <p15:clr>
            <a:srgbClr val="A4A3A4"/>
          </p15:clr>
        </p15:guide>
        <p15:guide id="15" orient="horz" pos="1038">
          <p15:clr>
            <a:srgbClr val="A4A3A4"/>
          </p15:clr>
        </p15:guide>
        <p15:guide id="16" pos="2464">
          <p15:clr>
            <a:srgbClr val="547EBF"/>
          </p15:clr>
        </p15:guide>
        <p15:guide id="17" pos="2631">
          <p15:clr>
            <a:srgbClr val="547EBF"/>
          </p15:clr>
        </p15:guide>
        <p15:guide id="18" pos="2906">
          <p15:clr>
            <a:srgbClr val="547EBF"/>
          </p15:clr>
        </p15:guide>
        <p15:guide id="19" pos="3080">
          <p15:clr>
            <a:srgbClr val="547EBF"/>
          </p15:clr>
        </p15:guide>
        <p15:guide id="20" pos="3356">
          <p15:clr>
            <a:srgbClr val="547EBF"/>
          </p15:clr>
        </p15:guide>
        <p15:guide id="21" pos="3522">
          <p15:clr>
            <a:srgbClr val="547EBF"/>
          </p15:clr>
        </p15:guide>
        <p15:guide id="22" pos="3800">
          <p15:clr>
            <a:srgbClr val="547EBF"/>
          </p15:clr>
        </p15:guide>
        <p15:guide id="23" pos="3973">
          <p15:clr>
            <a:srgbClr val="547EBF"/>
          </p15:clr>
        </p15:guide>
        <p15:guide id="24" pos="5591">
          <p15:clr>
            <a:srgbClr val="F26B43"/>
          </p15:clr>
        </p15:guide>
        <p15:guide id="25" pos="4249">
          <p15:clr>
            <a:srgbClr val="547EBF"/>
          </p15:clr>
        </p15:guide>
        <p15:guide id="26" pos="4422">
          <p15:clr>
            <a:srgbClr val="547EBF"/>
          </p15:clr>
        </p15:guide>
        <p15:guide id="27" pos="4698">
          <p15:clr>
            <a:srgbClr val="547EBF"/>
          </p15:clr>
        </p15:guide>
        <p15:guide id="28" pos="4867">
          <p15:clr>
            <a:srgbClr val="547EBF"/>
          </p15:clr>
        </p15:guide>
        <p15:guide id="29" pos="5148">
          <p15:clr>
            <a:srgbClr val="547EBF"/>
          </p15:clr>
        </p15:guide>
        <p15:guide id="30" pos="5314">
          <p15:clr>
            <a:srgbClr val="547EBF"/>
          </p15:clr>
        </p15:guide>
        <p15:guide id="31" pos="2994">
          <p15:clr>
            <a:srgbClr val="A4A3A4"/>
          </p15:clr>
        </p15:guide>
        <p15:guide id="32" orient="horz" pos="1341">
          <p15:clr>
            <a:srgbClr val="A4A3A4"/>
          </p15:clr>
        </p15:guide>
        <p15:guide id="33" orient="horz" pos="1528">
          <p15:clr>
            <a:srgbClr val="A4A3A4"/>
          </p15:clr>
        </p15:guide>
        <p15:guide id="34" orient="horz" pos="1847">
          <p15:clr>
            <a:srgbClr val="A4A3A4"/>
          </p15:clr>
        </p15:guide>
        <p15:guide id="35" orient="horz" pos="2162">
          <p15:clr>
            <a:srgbClr val="A4A3A4"/>
          </p15:clr>
        </p15:guide>
        <p15:guide id="36" orient="horz" pos="1210">
          <p15:clr>
            <a:srgbClr val="A4A3A4"/>
          </p15:clr>
        </p15:guide>
        <p15:guide id="37" orient="horz" pos="2026">
          <p15:clr>
            <a:srgbClr val="A4A3A4"/>
          </p15:clr>
        </p15:guide>
        <p15:guide id="38" orient="horz" pos="636">
          <p15:clr>
            <a:srgbClr val="A4A3A4"/>
          </p15:clr>
        </p15:guide>
        <p15:guide id="39" orient="horz" pos="1701">
          <p15:clr>
            <a:srgbClr val="A4A3A4"/>
          </p15:clr>
        </p15:guide>
        <p15:guide id="40" orient="horz" pos="2518">
          <p15:clr>
            <a:srgbClr val="A4A3A4"/>
          </p15:clr>
        </p15:guide>
        <p15:guide id="41" orient="horz" pos="2689">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746DEE-5314-437B-8F19-DACACAE0B2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D65554-EA39-4D27-BB47-DFFDD2638F13}"/>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E6EB1-63C8-43AA-BD32-771B30455E0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CEBA6-5B79-4969-9FE9-E8A219350A5B}" type="datetimeFigureOut">
              <a:rPr lang="en-US" smtClean="0"/>
              <a:t>11/15/2025</a:t>
            </a:fld>
            <a:endParaRPr lang="en-US"/>
          </a:p>
        </p:txBody>
      </p:sp>
      <p:sp>
        <p:nvSpPr>
          <p:cNvPr id="5" name="Footer Placeholder 4">
            <a:extLst>
              <a:ext uri="{FF2B5EF4-FFF2-40B4-BE49-F238E27FC236}">
                <a16:creationId xmlns:a16="http://schemas.microsoft.com/office/drawing/2014/main" id="{367FABFC-27D7-4F0E-BA98-A847CAB96F85}"/>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3DAC01-0C2C-4C54-B85E-069BBFF16029}"/>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AAECF-6B28-4DB3-8B38-D3DAFE670B83}" type="slidenum">
              <a:rPr lang="en-US" smtClean="0"/>
              <a:t>‹#›</a:t>
            </a:fld>
            <a:endParaRPr lang="en-US"/>
          </a:p>
        </p:txBody>
      </p:sp>
    </p:spTree>
    <p:extLst>
      <p:ext uri="{BB962C8B-B14F-4D97-AF65-F5344CB8AC3E}">
        <p14:creationId xmlns:p14="http://schemas.microsoft.com/office/powerpoint/2010/main" val="133990243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373590-C765-5322-75FF-8F10147D2E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DC0CE2-2A85-38C0-D23A-B313E15F50E1}"/>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4E20B2-5FC4-391F-547E-2A2E1EDB24A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23FAD-490B-4E29-AF9C-BD61A7B321CD}" type="datetimeFigureOut">
              <a:rPr lang="en-US" smtClean="0"/>
              <a:t>11/15/2025</a:t>
            </a:fld>
            <a:endParaRPr lang="en-US" dirty="0"/>
          </a:p>
        </p:txBody>
      </p:sp>
      <p:sp>
        <p:nvSpPr>
          <p:cNvPr id="5" name="Footer Placeholder 4">
            <a:extLst>
              <a:ext uri="{FF2B5EF4-FFF2-40B4-BE49-F238E27FC236}">
                <a16:creationId xmlns:a16="http://schemas.microsoft.com/office/drawing/2014/main" id="{1B6E1D37-19E8-5D92-1388-8C88B1D0C77A}"/>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EA455D3-AA53-2970-6C52-7C1F64A43F63}"/>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43887-0F62-4B90-AE10-F68836D11024}" type="slidenum">
              <a:rPr lang="en-US" smtClean="0"/>
              <a:t>‹#›</a:t>
            </a:fld>
            <a:endParaRPr lang="en-US" dirty="0"/>
          </a:p>
        </p:txBody>
      </p:sp>
    </p:spTree>
    <p:extLst>
      <p:ext uri="{BB962C8B-B14F-4D97-AF65-F5344CB8AC3E}">
        <p14:creationId xmlns:p14="http://schemas.microsoft.com/office/powerpoint/2010/main" val="33795320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25.png"/><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8.png"/><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5.xml"/><Relationship Id="rId4" Type="http://schemas.openxmlformats.org/officeDocument/2006/relationships/hyperlink" Target="https://www.cms.gov/license/ama?file=/files/zip/medicare-ncci-2025q3-practitioner-ptp-edits-ccipra-v312r0-f3.zip"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ms.gov/license/ama?file=/files/zip/medicare-ncci-2025q4-practitioner-ptp-edits-ccipra-v313r0-f4.zip" TargetMode="External"/><Relationship Id="rId2" Type="http://schemas.openxmlformats.org/officeDocument/2006/relationships/image" Target="../media/image28.png"/><Relationship Id="rId1" Type="http://schemas.openxmlformats.org/officeDocument/2006/relationships/slideLayout" Target="../slideLayouts/slideLayout55.xml"/><Relationship Id="rId4" Type="http://schemas.openxmlformats.org/officeDocument/2006/relationships/image" Target="../media/image31.emf"/></Relationships>
</file>

<file path=ppt/slides/_rels/slide14.xml.rels><?xml version="1.0" encoding="UTF-8" standalone="yes"?>
<Relationships xmlns="http://schemas.openxmlformats.org/package/2006/relationships"><Relationship Id="rId3" Type="http://schemas.openxmlformats.org/officeDocument/2006/relationships/hyperlink" Target="https://www.cms.gov/files/mln909160-complying-with-medical-record-documentation-requirements.pdf?utm_source=chatgpt.com" TargetMode="External"/><Relationship Id="rId2" Type="http://schemas.openxmlformats.org/officeDocument/2006/relationships/image" Target="../media/image28.png"/><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hyperlink" Target="https://www.cms.gov/files/document/cms-fraud-waste-and-abuse-sprint-strategy.pdf?utm_source=chatgpt.com" TargetMode="External"/><Relationship Id="rId2" Type="http://schemas.openxmlformats.org/officeDocument/2006/relationships/image" Target="../media/image28.png"/><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hyperlink" Target="https://oig.hhs.gov/reports/all/2025/medicare-payments-for-evaluation-and-management-services-provided-on-the-same-day-as-eye-injections-were-at-risk-for-noncompliance-with-medicare-requirements/?utm_source=chatgpt.com" TargetMode="External"/><Relationship Id="rId2" Type="http://schemas.openxmlformats.org/officeDocument/2006/relationships/image" Target="../media/image28.png"/><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3" Type="http://schemas.openxmlformats.org/officeDocument/2006/relationships/hyperlink" Target="https://oig.hhs.gov/reports/all/2025/medicare-payments-for-evaluation-and-management-services-provided-on-the-same-day-as-eye-injections-were-at-risk-for-noncompliance-with-medicare-requirements/?utm_source=chatgpt.com" TargetMode="External"/><Relationship Id="rId2" Type="http://schemas.openxmlformats.org/officeDocument/2006/relationships/image" Target="../media/image28.png"/><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hyperlink" Target="https://oig.hhs.gov/reports/all/2025/medicare-payments-for-evaluation-and-management-services-provided-on-the-same-day-as-eye-injections-were-at-risk-for-noncompliance-with-medicare-requirements/?utm_source=chatgpt.com" TargetMode="External"/><Relationship Id="rId2" Type="http://schemas.openxmlformats.org/officeDocument/2006/relationships/image" Target="../media/image28.png"/><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hyperlink" Target="https://www.cms.gov/files/document/mln006764-evaluation-management-services.pdf?utm_source=chatgpt.com" TargetMode="External"/><Relationship Id="rId2" Type="http://schemas.openxmlformats.org/officeDocument/2006/relationships/image" Target="../media/image28.png"/><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cms.gov/files/document/mln006764-evaluation-management-services.pdf?utm_source=chatgpt.com" TargetMode="External"/><Relationship Id="rId2" Type="http://schemas.openxmlformats.org/officeDocument/2006/relationships/image" Target="../media/image28.png"/><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3" Type="http://schemas.openxmlformats.org/officeDocument/2006/relationships/hyperlink" Target="https://www.cms.gov/files/document/01-chapter1-ncci-medicare-policy-manual-2025finalcleanpdf.pdf?utm_source=chatgpt.com" TargetMode="External"/><Relationship Id="rId2" Type="http://schemas.openxmlformats.org/officeDocument/2006/relationships/image" Target="../media/image28.png"/><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openxmlformats.org/officeDocument/2006/relationships/hyperlink" Target="http://www.elizabethcconsulting.com/" TargetMode="External"/><Relationship Id="rId2" Type="http://schemas.openxmlformats.org/officeDocument/2006/relationships/image" Target="../media/image27.png"/><Relationship Id="rId1" Type="http://schemas.openxmlformats.org/officeDocument/2006/relationships/slideLayout" Target="../slideLayouts/slideLayout55.xml"/><Relationship Id="rId6" Type="http://schemas.openxmlformats.org/officeDocument/2006/relationships/image" Target="../media/image32.png"/><Relationship Id="rId5" Type="http://schemas.openxmlformats.org/officeDocument/2006/relationships/image" Target="../media/image28.png"/><Relationship Id="rId4" Type="http://schemas.openxmlformats.org/officeDocument/2006/relationships/hyperlink" Target="mailto:elizabeth@elizabethcconsulting.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cms.gov/medicare/coding-billing/icd-10-codes" TargetMode="Externa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ADFF2-65A1-56C4-7BC9-2B5861537421}"/>
            </a:ext>
          </a:extLst>
        </p:cNvPr>
        <p:cNvGrpSpPr/>
        <p:nvPr/>
      </p:nvGrpSpPr>
      <p:grpSpPr>
        <a:xfrm>
          <a:off x="0" y="0"/>
          <a:ext cx="0" cy="0"/>
          <a:chOff x="0" y="0"/>
          <a:chExt cx="0" cy="0"/>
        </a:xfrm>
      </p:grpSpPr>
      <p:pic>
        <p:nvPicPr>
          <p:cNvPr id="6" name="Picture 5" descr="A pink and blue gradient&#10;&#10;AI-generated content may be incorrect.">
            <a:extLst>
              <a:ext uri="{FF2B5EF4-FFF2-40B4-BE49-F238E27FC236}">
                <a16:creationId xmlns:a16="http://schemas.microsoft.com/office/drawing/2014/main" id="{14CFB103-6D03-4744-42FD-2969CF3AB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C6740954-BDF4-A57C-78E7-C31F52FFA2C8}"/>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8958" y="403167"/>
            <a:ext cx="1521127" cy="216000"/>
          </a:xfrm>
          <a:prstGeom prst="rect">
            <a:avLst/>
          </a:prstGeom>
        </p:spPr>
      </p:pic>
      <p:pic>
        <p:nvPicPr>
          <p:cNvPr id="10" name="Picture 9" descr="A black background with white text&#10;&#10;AI-generated content may be incorrect.">
            <a:extLst>
              <a:ext uri="{FF2B5EF4-FFF2-40B4-BE49-F238E27FC236}">
                <a16:creationId xmlns:a16="http://schemas.microsoft.com/office/drawing/2014/main" id="{947A620E-212F-09A8-5253-45335FCEA7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711" y="1740338"/>
            <a:ext cx="4275520" cy="1973317"/>
          </a:xfrm>
          <a:prstGeom prst="rect">
            <a:avLst/>
          </a:prstGeom>
        </p:spPr>
      </p:pic>
    </p:spTree>
    <p:extLst>
      <p:ext uri="{BB962C8B-B14F-4D97-AF65-F5344CB8AC3E}">
        <p14:creationId xmlns:p14="http://schemas.microsoft.com/office/powerpoint/2010/main" val="357992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1C8F5F-6277-2AE0-8B3F-426162C64F6C}"/>
              </a:ext>
            </a:extLst>
          </p:cNvPr>
          <p:cNvSpPr txBox="1"/>
          <p:nvPr/>
        </p:nvSpPr>
        <p:spPr>
          <a:xfrm>
            <a:off x="0" y="6583681"/>
            <a:ext cx="12192000" cy="276999"/>
          </a:xfrm>
          <a:prstGeom prst="rect">
            <a:avLst/>
          </a:prstGeom>
          <a:solidFill>
            <a:srgbClr val="0F4790"/>
          </a:solidFill>
        </p:spPr>
        <p:txBody>
          <a:bodyPr wrap="square" rtlCol="0">
            <a:spAutoFit/>
          </a:bodyPr>
          <a:lstStyle/>
          <a:p>
            <a:pPr algn="ctr" defTabSz="914377"/>
            <a:r>
              <a:rPr lang="en-US" sz="1200" b="1" i="1" dirty="0">
                <a:solidFill>
                  <a:prstClr val="white"/>
                </a:solidFill>
                <a:latin typeface="Aptos" panose="02110004020202020204"/>
              </a:rPr>
              <a:t>Copyright ©  2025 Elizabeth Cifers Consulting, LLC. All rights reserved. </a:t>
            </a:r>
          </a:p>
        </p:txBody>
      </p:sp>
      <p:pic>
        <p:nvPicPr>
          <p:cNvPr id="3" name="Picture 2" descr="A blue and black logo&#10;&#10;Description automatically generated">
            <a:extLst>
              <a:ext uri="{FF2B5EF4-FFF2-40B4-BE49-F238E27FC236}">
                <a16:creationId xmlns:a16="http://schemas.microsoft.com/office/drawing/2014/main" id="{62A560E1-C82B-7891-54DE-0DE1005DE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3"/>
            <a:ext cx="1380744" cy="776831"/>
          </a:xfrm>
          <a:prstGeom prst="rect">
            <a:avLst/>
          </a:prstGeom>
        </p:spPr>
      </p:pic>
      <p:sp>
        <p:nvSpPr>
          <p:cNvPr id="5" name="TextBox 4">
            <a:extLst>
              <a:ext uri="{FF2B5EF4-FFF2-40B4-BE49-F238E27FC236}">
                <a16:creationId xmlns:a16="http://schemas.microsoft.com/office/drawing/2014/main" id="{BBF7F6A7-AA3D-0771-924B-94579F04D3D3}"/>
              </a:ext>
            </a:extLst>
          </p:cNvPr>
          <p:cNvSpPr txBox="1"/>
          <p:nvPr/>
        </p:nvSpPr>
        <p:spPr>
          <a:xfrm>
            <a:off x="643483" y="100033"/>
            <a:ext cx="9915788" cy="584775"/>
          </a:xfrm>
          <a:prstGeom prst="rect">
            <a:avLst/>
          </a:prstGeom>
          <a:noFill/>
        </p:spPr>
        <p:txBody>
          <a:bodyPr wrap="square">
            <a:spAutoFit/>
          </a:bodyPr>
          <a:lstStyle/>
          <a:p>
            <a:pPr defTabSz="914377"/>
            <a:r>
              <a:rPr lang="en-US" sz="3200" dirty="0">
                <a:solidFill>
                  <a:prstClr val="black"/>
                </a:solidFill>
                <a:latin typeface="Aptos Display" panose="02110004020202020204"/>
              </a:rPr>
              <a:t>Medicare Payment Comparison 2025 vs. 2026</a:t>
            </a:r>
            <a:r>
              <a:rPr lang="en-US" sz="3200" baseline="30000" dirty="0">
                <a:solidFill>
                  <a:prstClr val="black"/>
                </a:solidFill>
                <a:latin typeface="Aptos Display" panose="02110004020202020204"/>
              </a:rPr>
              <a:t>6</a:t>
            </a:r>
            <a:endParaRPr lang="en-US" sz="1600" dirty="0">
              <a:solidFill>
                <a:prstClr val="black"/>
              </a:solidFill>
              <a:latin typeface="Aptos" panose="02110004020202020204"/>
            </a:endParaRPr>
          </a:p>
        </p:txBody>
      </p:sp>
      <p:sp>
        <p:nvSpPr>
          <p:cNvPr id="6" name="TextBox 5">
            <a:extLst>
              <a:ext uri="{FF2B5EF4-FFF2-40B4-BE49-F238E27FC236}">
                <a16:creationId xmlns:a16="http://schemas.microsoft.com/office/drawing/2014/main" id="{A7A1186D-C699-DC47-5BBE-A77FBC279580}"/>
              </a:ext>
            </a:extLst>
          </p:cNvPr>
          <p:cNvSpPr txBox="1"/>
          <p:nvPr/>
        </p:nvSpPr>
        <p:spPr>
          <a:xfrm>
            <a:off x="643483" y="6322071"/>
            <a:ext cx="10289875" cy="261610"/>
          </a:xfrm>
          <a:prstGeom prst="rect">
            <a:avLst/>
          </a:prstGeom>
          <a:noFill/>
        </p:spPr>
        <p:txBody>
          <a:bodyPr wrap="square" rtlCol="0">
            <a:spAutoFit/>
          </a:bodyPr>
          <a:lstStyle/>
          <a:p>
            <a:pPr defTabSz="914377">
              <a:defRPr/>
            </a:pPr>
            <a:r>
              <a:rPr lang="en-US" sz="1100" baseline="30000" dirty="0">
                <a:solidFill>
                  <a:prstClr val="black"/>
                </a:solidFill>
                <a:latin typeface="Aptos" panose="02110004020202020204"/>
              </a:rPr>
              <a:t>6</a:t>
            </a:r>
            <a:r>
              <a:rPr lang="en-US" sz="1100" dirty="0">
                <a:solidFill>
                  <a:prstClr val="black"/>
                </a:solidFill>
                <a:latin typeface="Aptos" panose="02110004020202020204"/>
              </a:rPr>
              <a:t>CPT is a registered trademark of the American Medical Association. CPT copyright 2024 American Medical Association. All rights reserved.</a:t>
            </a:r>
          </a:p>
        </p:txBody>
      </p:sp>
      <p:graphicFrame>
        <p:nvGraphicFramePr>
          <p:cNvPr id="4" name="Table 3">
            <a:extLst>
              <a:ext uri="{FF2B5EF4-FFF2-40B4-BE49-F238E27FC236}">
                <a16:creationId xmlns:a16="http://schemas.microsoft.com/office/drawing/2014/main" id="{6F961FF0-79DD-004C-2FE7-9232E2AE7A76}"/>
              </a:ext>
            </a:extLst>
          </p:cNvPr>
          <p:cNvGraphicFramePr>
            <a:graphicFrameLocks noGrp="1"/>
          </p:cNvGraphicFramePr>
          <p:nvPr/>
        </p:nvGraphicFramePr>
        <p:xfrm>
          <a:off x="643482" y="789568"/>
          <a:ext cx="10044517" cy="5427760"/>
        </p:xfrm>
        <a:graphic>
          <a:graphicData uri="http://schemas.openxmlformats.org/drawingml/2006/table">
            <a:tbl>
              <a:tblPr/>
              <a:tblGrid>
                <a:gridCol w="808179">
                  <a:extLst>
                    <a:ext uri="{9D8B030D-6E8A-4147-A177-3AD203B41FA5}">
                      <a16:colId xmlns:a16="http://schemas.microsoft.com/office/drawing/2014/main" val="2528437980"/>
                    </a:ext>
                  </a:extLst>
                </a:gridCol>
                <a:gridCol w="880339">
                  <a:extLst>
                    <a:ext uri="{9D8B030D-6E8A-4147-A177-3AD203B41FA5}">
                      <a16:colId xmlns:a16="http://schemas.microsoft.com/office/drawing/2014/main" val="567016491"/>
                    </a:ext>
                  </a:extLst>
                </a:gridCol>
                <a:gridCol w="880339">
                  <a:extLst>
                    <a:ext uri="{9D8B030D-6E8A-4147-A177-3AD203B41FA5}">
                      <a16:colId xmlns:a16="http://schemas.microsoft.com/office/drawing/2014/main" val="2937000235"/>
                    </a:ext>
                  </a:extLst>
                </a:gridCol>
                <a:gridCol w="851475">
                  <a:extLst>
                    <a:ext uri="{9D8B030D-6E8A-4147-A177-3AD203B41FA5}">
                      <a16:colId xmlns:a16="http://schemas.microsoft.com/office/drawing/2014/main" val="621584794"/>
                    </a:ext>
                  </a:extLst>
                </a:gridCol>
                <a:gridCol w="894769">
                  <a:extLst>
                    <a:ext uri="{9D8B030D-6E8A-4147-A177-3AD203B41FA5}">
                      <a16:colId xmlns:a16="http://schemas.microsoft.com/office/drawing/2014/main" val="3011642144"/>
                    </a:ext>
                  </a:extLst>
                </a:gridCol>
                <a:gridCol w="115455">
                  <a:extLst>
                    <a:ext uri="{9D8B030D-6E8A-4147-A177-3AD203B41FA5}">
                      <a16:colId xmlns:a16="http://schemas.microsoft.com/office/drawing/2014/main" val="1043910798"/>
                    </a:ext>
                  </a:extLst>
                </a:gridCol>
                <a:gridCol w="880339">
                  <a:extLst>
                    <a:ext uri="{9D8B030D-6E8A-4147-A177-3AD203B41FA5}">
                      <a16:colId xmlns:a16="http://schemas.microsoft.com/office/drawing/2014/main" val="1786644957"/>
                    </a:ext>
                  </a:extLst>
                </a:gridCol>
                <a:gridCol w="880339">
                  <a:extLst>
                    <a:ext uri="{9D8B030D-6E8A-4147-A177-3AD203B41FA5}">
                      <a16:colId xmlns:a16="http://schemas.microsoft.com/office/drawing/2014/main" val="2686264903"/>
                    </a:ext>
                  </a:extLst>
                </a:gridCol>
                <a:gridCol w="1010225">
                  <a:extLst>
                    <a:ext uri="{9D8B030D-6E8A-4147-A177-3AD203B41FA5}">
                      <a16:colId xmlns:a16="http://schemas.microsoft.com/office/drawing/2014/main" val="469877166"/>
                    </a:ext>
                  </a:extLst>
                </a:gridCol>
                <a:gridCol w="966929">
                  <a:extLst>
                    <a:ext uri="{9D8B030D-6E8A-4147-A177-3AD203B41FA5}">
                      <a16:colId xmlns:a16="http://schemas.microsoft.com/office/drawing/2014/main" val="3738104495"/>
                    </a:ext>
                  </a:extLst>
                </a:gridCol>
                <a:gridCol w="115455">
                  <a:extLst>
                    <a:ext uri="{9D8B030D-6E8A-4147-A177-3AD203B41FA5}">
                      <a16:colId xmlns:a16="http://schemas.microsoft.com/office/drawing/2014/main" val="3531494963"/>
                    </a:ext>
                  </a:extLst>
                </a:gridCol>
                <a:gridCol w="923633">
                  <a:extLst>
                    <a:ext uri="{9D8B030D-6E8A-4147-A177-3AD203B41FA5}">
                      <a16:colId xmlns:a16="http://schemas.microsoft.com/office/drawing/2014/main" val="938717170"/>
                    </a:ext>
                  </a:extLst>
                </a:gridCol>
                <a:gridCol w="837043">
                  <a:extLst>
                    <a:ext uri="{9D8B030D-6E8A-4147-A177-3AD203B41FA5}">
                      <a16:colId xmlns:a16="http://schemas.microsoft.com/office/drawing/2014/main" val="2784489708"/>
                    </a:ext>
                  </a:extLst>
                </a:gridCol>
              </a:tblGrid>
              <a:tr h="921787">
                <a:tc>
                  <a:txBody>
                    <a:bodyPr/>
                    <a:lstStyle/>
                    <a:p>
                      <a:pPr algn="ctr" fontAlgn="t">
                        <a:buNone/>
                      </a:pPr>
                      <a:br>
                        <a:rPr lang="en-US" sz="1100" b="1" i="0" u="none" strike="noStrike" dirty="0">
                          <a:solidFill>
                            <a:srgbClr val="FFFFFF"/>
                          </a:solidFill>
                          <a:effectLst/>
                          <a:latin typeface="Aptos Display" panose="020B0004020202020204" pitchFamily="34" charset="0"/>
                        </a:rPr>
                      </a:br>
                      <a:r>
                        <a:rPr lang="en-US" sz="1100" b="1" i="0" u="none" strike="noStrike" dirty="0">
                          <a:solidFill>
                            <a:srgbClr val="FFFFFF"/>
                          </a:solidFill>
                          <a:effectLst/>
                          <a:latin typeface="Aptos Display" panose="020B0004020202020204" pitchFamily="34" charset="0"/>
                        </a:rPr>
                        <a:t>CPT/</a:t>
                      </a:r>
                      <a:br>
                        <a:rPr lang="en-US" sz="1100" b="1" i="0" u="none" strike="noStrike" dirty="0">
                          <a:solidFill>
                            <a:srgbClr val="FFFFFF"/>
                          </a:solidFill>
                          <a:effectLst/>
                          <a:latin typeface="Aptos Display" panose="020B0004020202020204" pitchFamily="34" charset="0"/>
                        </a:rPr>
                      </a:br>
                      <a:r>
                        <a:rPr lang="en-US" sz="1100" b="1" i="0" u="none" strike="noStrike" dirty="0">
                          <a:solidFill>
                            <a:srgbClr val="FFFFFF"/>
                          </a:solidFill>
                          <a:effectLst/>
                          <a:latin typeface="Aptos Display" panose="020B0004020202020204" pitchFamily="34" charset="0"/>
                        </a:rPr>
                        <a:t>HCPCS</a:t>
                      </a:r>
                    </a:p>
                  </a:txBody>
                  <a:tcPr marL="5667" marR="5667" marT="5667" marB="0">
                    <a:lnL w="6350" cap="flat" cmpd="sng" algn="ctr">
                      <a:solidFill>
                        <a:srgbClr val="359DE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359DE3"/>
                    </a:solidFill>
                  </a:tcPr>
                </a:tc>
                <a:tc>
                  <a:txBody>
                    <a:bodyPr/>
                    <a:lstStyle/>
                    <a:p>
                      <a:pPr algn="ctr" fontAlgn="t">
                        <a:buNone/>
                      </a:pPr>
                      <a:br>
                        <a:rPr lang="en-US" sz="1100" b="1" i="0" u="none" strike="noStrike">
                          <a:solidFill>
                            <a:srgbClr val="FFFFFF"/>
                          </a:solidFill>
                          <a:effectLst/>
                          <a:latin typeface="Aptos Display" panose="020B0004020202020204" pitchFamily="34" charset="0"/>
                        </a:rPr>
                      </a:br>
                      <a:r>
                        <a:rPr lang="en-US" sz="1100" b="1" i="0" u="none" strike="noStrike">
                          <a:solidFill>
                            <a:srgbClr val="FFFFFF"/>
                          </a:solidFill>
                          <a:effectLst/>
                          <a:latin typeface="Aptos Display" panose="020B0004020202020204" pitchFamily="34" charset="0"/>
                        </a:rPr>
                        <a:t>2026 Proposed Work</a:t>
                      </a:r>
                      <a:br>
                        <a:rPr lang="en-US" sz="1100" b="1" i="0" u="none" strike="noStrike">
                          <a:solidFill>
                            <a:srgbClr val="FFFFFF"/>
                          </a:solidFill>
                          <a:effectLst/>
                          <a:latin typeface="Aptos Display" panose="020B0004020202020204" pitchFamily="34" charset="0"/>
                        </a:rPr>
                      </a:br>
                      <a:r>
                        <a:rPr lang="en-US" sz="1100" b="1" i="0" u="none" strike="noStrike">
                          <a:solidFill>
                            <a:srgbClr val="FFFFFF"/>
                          </a:solidFill>
                          <a:effectLst/>
                          <a:latin typeface="Aptos Display" panose="020B0004020202020204" pitchFamily="34" charset="0"/>
                        </a:rPr>
                        <a:t>RVUs</a:t>
                      </a:r>
                    </a:p>
                  </a:txBody>
                  <a:tcPr marL="5667" marR="5667" marT="5667" marB="0">
                    <a:lnL w="6350" cap="flat" cmpd="sng" algn="ctr">
                      <a:solidFill>
                        <a:srgbClr val="000000"/>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0F4790"/>
                    </a:solidFill>
                  </a:tcPr>
                </a:tc>
                <a:tc>
                  <a:txBody>
                    <a:bodyPr/>
                    <a:lstStyle/>
                    <a:p>
                      <a:pPr algn="ctr" fontAlgn="t">
                        <a:buNone/>
                      </a:pPr>
                      <a:br>
                        <a:rPr lang="en-US" sz="1100" b="1" i="0" u="none" strike="noStrike">
                          <a:solidFill>
                            <a:srgbClr val="FFFFFF"/>
                          </a:solidFill>
                          <a:effectLst/>
                          <a:latin typeface="Aptos Display" panose="020B0004020202020204" pitchFamily="34" charset="0"/>
                        </a:rPr>
                      </a:br>
                      <a:r>
                        <a:rPr lang="en-US" sz="1100" b="1" i="0" u="none" strike="noStrike">
                          <a:solidFill>
                            <a:srgbClr val="FFFFFF"/>
                          </a:solidFill>
                          <a:effectLst/>
                          <a:latin typeface="Aptos Display" panose="020B0004020202020204" pitchFamily="34" charset="0"/>
                        </a:rPr>
                        <a:t>2026 Proposed Total Non-Facility RVUs</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0F4790"/>
                    </a:solidFill>
                  </a:tcPr>
                </a:tc>
                <a:tc>
                  <a:txBody>
                    <a:bodyPr/>
                    <a:lstStyle/>
                    <a:p>
                      <a:pPr algn="ctr" fontAlgn="t">
                        <a:buNone/>
                      </a:pPr>
                      <a:br>
                        <a:rPr lang="en-US" sz="1100" b="1" i="0" u="none" strike="noStrike">
                          <a:solidFill>
                            <a:srgbClr val="FFFFFF"/>
                          </a:solidFill>
                          <a:effectLst/>
                          <a:latin typeface="Aptos Display" panose="020B0004020202020204" pitchFamily="34" charset="0"/>
                        </a:rPr>
                      </a:br>
                      <a:r>
                        <a:rPr lang="en-US" sz="1100" b="1" i="0" u="none" strike="noStrike">
                          <a:solidFill>
                            <a:srgbClr val="FFFFFF"/>
                          </a:solidFill>
                          <a:effectLst/>
                          <a:latin typeface="Aptos Display" panose="020B0004020202020204" pitchFamily="34" charset="0"/>
                        </a:rPr>
                        <a:t>2026 Conversion Factor</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0F4790"/>
                    </a:solidFill>
                  </a:tcPr>
                </a:tc>
                <a:tc>
                  <a:txBody>
                    <a:bodyPr/>
                    <a:lstStyle/>
                    <a:p>
                      <a:pPr algn="ctr" fontAlgn="t">
                        <a:buNone/>
                      </a:pPr>
                      <a:br>
                        <a:rPr lang="en-US" sz="1100" b="1" i="0" u="none" strike="noStrike">
                          <a:solidFill>
                            <a:srgbClr val="FFFFFF"/>
                          </a:solidFill>
                          <a:effectLst/>
                          <a:latin typeface="Aptos Display" panose="020B0004020202020204" pitchFamily="34" charset="0"/>
                        </a:rPr>
                      </a:br>
                      <a:r>
                        <a:rPr lang="en-US" sz="1100" b="1" i="0" u="none" strike="noStrike">
                          <a:solidFill>
                            <a:srgbClr val="FFFFFF"/>
                          </a:solidFill>
                          <a:effectLst/>
                          <a:latin typeface="Aptos Display" panose="020B0004020202020204" pitchFamily="34" charset="0"/>
                        </a:rPr>
                        <a:t>2026  Fee Schedule</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0F4790"/>
                    </a:solidFill>
                  </a:tcPr>
                </a:tc>
                <a:tc>
                  <a:txBody>
                    <a:bodyPr/>
                    <a:lstStyle/>
                    <a:p>
                      <a:pPr algn="ctr" fontAlgn="t">
                        <a:buNone/>
                      </a:pPr>
                      <a:r>
                        <a:rPr lang="en-US" sz="1100" b="1" i="0" u="none" strike="noStrike">
                          <a:solidFill>
                            <a:srgbClr val="FFFFFF"/>
                          </a:solidFill>
                          <a:effectLst/>
                          <a:latin typeface="Aptos Display" panose="020B0004020202020204" pitchFamily="34" charset="0"/>
                        </a:rPr>
                        <a:t> </a:t>
                      </a:r>
                    </a:p>
                  </a:txBody>
                  <a:tcPr marL="5667" marR="5667" marT="5667" marB="0">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t">
                        <a:buNone/>
                      </a:pPr>
                      <a:br>
                        <a:rPr lang="en-US" sz="1100" b="1" i="0" u="none" strike="noStrike">
                          <a:solidFill>
                            <a:srgbClr val="FFFFFF"/>
                          </a:solidFill>
                          <a:effectLst/>
                          <a:latin typeface="Aptos Display" panose="020B0004020202020204" pitchFamily="34" charset="0"/>
                        </a:rPr>
                      </a:br>
                      <a:r>
                        <a:rPr lang="en-US" sz="1100" b="1" i="0" u="none" strike="noStrike">
                          <a:solidFill>
                            <a:srgbClr val="FFFFFF"/>
                          </a:solidFill>
                          <a:effectLst/>
                          <a:latin typeface="Aptos Display" panose="020B0004020202020204" pitchFamily="34" charset="0"/>
                        </a:rPr>
                        <a:t>2025 Work</a:t>
                      </a:r>
                      <a:br>
                        <a:rPr lang="en-US" sz="1100" b="1" i="0" u="none" strike="noStrike">
                          <a:solidFill>
                            <a:srgbClr val="FFFFFF"/>
                          </a:solidFill>
                          <a:effectLst/>
                          <a:latin typeface="Aptos Display" panose="020B0004020202020204" pitchFamily="34" charset="0"/>
                        </a:rPr>
                      </a:br>
                      <a:r>
                        <a:rPr lang="en-US" sz="1100" b="1" i="0" u="none" strike="noStrike">
                          <a:solidFill>
                            <a:srgbClr val="FFFFFF"/>
                          </a:solidFill>
                          <a:effectLst/>
                          <a:latin typeface="Aptos Display" panose="020B0004020202020204" pitchFamily="34" charset="0"/>
                        </a:rPr>
                        <a:t>RVUs</a:t>
                      </a:r>
                    </a:p>
                  </a:txBody>
                  <a:tcPr marL="5667" marR="5667" marT="5667" marB="0">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359DE3"/>
                    </a:solidFill>
                  </a:tcPr>
                </a:tc>
                <a:tc>
                  <a:txBody>
                    <a:bodyPr/>
                    <a:lstStyle/>
                    <a:p>
                      <a:pPr algn="ctr" fontAlgn="t">
                        <a:buNone/>
                      </a:pPr>
                      <a:br>
                        <a:rPr lang="en-US" sz="1100" b="1" i="0" u="none" strike="noStrike">
                          <a:solidFill>
                            <a:srgbClr val="FFFFFF"/>
                          </a:solidFill>
                          <a:effectLst/>
                          <a:latin typeface="Aptos Display" panose="020B0004020202020204" pitchFamily="34" charset="0"/>
                        </a:rPr>
                      </a:br>
                      <a:r>
                        <a:rPr lang="en-US" sz="1100" b="1" i="0" u="none" strike="noStrike">
                          <a:solidFill>
                            <a:srgbClr val="FFFFFF"/>
                          </a:solidFill>
                          <a:effectLst/>
                          <a:latin typeface="Aptos Display" panose="020B0004020202020204" pitchFamily="34" charset="0"/>
                        </a:rPr>
                        <a:t>2025 Total Non-Facility RVUs</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359DE3"/>
                    </a:solidFill>
                  </a:tcPr>
                </a:tc>
                <a:tc>
                  <a:txBody>
                    <a:bodyPr/>
                    <a:lstStyle/>
                    <a:p>
                      <a:pPr algn="ctr" fontAlgn="t">
                        <a:buNone/>
                      </a:pPr>
                      <a:br>
                        <a:rPr lang="en-US" sz="1100" b="1" i="0" u="none" strike="noStrike">
                          <a:solidFill>
                            <a:srgbClr val="FFFFFF"/>
                          </a:solidFill>
                          <a:effectLst/>
                          <a:latin typeface="Aptos Display" panose="020B0004020202020204" pitchFamily="34" charset="0"/>
                        </a:rPr>
                      </a:br>
                      <a:r>
                        <a:rPr lang="en-US" sz="1100" b="1" i="0" u="none" strike="noStrike">
                          <a:solidFill>
                            <a:srgbClr val="FFFFFF"/>
                          </a:solidFill>
                          <a:effectLst/>
                          <a:latin typeface="Aptos Display" panose="020B0004020202020204" pitchFamily="34" charset="0"/>
                        </a:rPr>
                        <a:t>2025 Conversion Factor</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359DE3"/>
                    </a:solidFill>
                  </a:tcPr>
                </a:tc>
                <a:tc>
                  <a:txBody>
                    <a:bodyPr/>
                    <a:lstStyle/>
                    <a:p>
                      <a:pPr algn="ctr" fontAlgn="t">
                        <a:buNone/>
                      </a:pPr>
                      <a:br>
                        <a:rPr lang="en-US" sz="1100" b="1" i="0" u="none" strike="noStrike">
                          <a:solidFill>
                            <a:srgbClr val="FFFFFF"/>
                          </a:solidFill>
                          <a:effectLst/>
                          <a:latin typeface="Aptos Display" panose="020B0004020202020204" pitchFamily="34" charset="0"/>
                        </a:rPr>
                      </a:br>
                      <a:r>
                        <a:rPr lang="en-US" sz="1100" b="1" i="0" u="none" strike="noStrike">
                          <a:solidFill>
                            <a:srgbClr val="FFFFFF"/>
                          </a:solidFill>
                          <a:effectLst/>
                          <a:latin typeface="Aptos Display" panose="020B0004020202020204" pitchFamily="34" charset="0"/>
                        </a:rPr>
                        <a:t>2025 National Fee Schedule</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359DE3"/>
                    </a:solidFill>
                  </a:tcPr>
                </a:tc>
                <a:tc>
                  <a:txBody>
                    <a:bodyPr/>
                    <a:lstStyle/>
                    <a:p>
                      <a:pPr algn="ctr" fontAlgn="t">
                        <a:buNone/>
                      </a:pPr>
                      <a:r>
                        <a:rPr lang="en-US" sz="1100" b="1" i="0" u="none" strike="noStrike">
                          <a:solidFill>
                            <a:srgbClr val="FFFFFF"/>
                          </a:solidFill>
                          <a:effectLst/>
                          <a:latin typeface="Aptos Display" panose="020B0004020202020204" pitchFamily="34" charset="0"/>
                        </a:rPr>
                        <a:t> </a:t>
                      </a:r>
                    </a:p>
                  </a:txBody>
                  <a:tcPr marL="5667" marR="5667" marT="5667" marB="0">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t">
                        <a:buNone/>
                      </a:pPr>
                      <a:br>
                        <a:rPr lang="en-US" sz="1100" b="1" i="0" u="none" strike="noStrike">
                          <a:solidFill>
                            <a:srgbClr val="FFFFFF"/>
                          </a:solidFill>
                          <a:effectLst/>
                          <a:latin typeface="Aptos Display" panose="020B0004020202020204" pitchFamily="34" charset="0"/>
                        </a:rPr>
                      </a:br>
                      <a:r>
                        <a:rPr lang="en-US" sz="1100" b="1" i="0" u="none" strike="noStrike">
                          <a:solidFill>
                            <a:srgbClr val="FFFFFF"/>
                          </a:solidFill>
                          <a:effectLst/>
                          <a:latin typeface="Aptos Display" panose="020B0004020202020204" pitchFamily="34" charset="0"/>
                        </a:rPr>
                        <a:t>Increase (Decrease)</a:t>
                      </a:r>
                    </a:p>
                  </a:txBody>
                  <a:tcPr marL="5667" marR="5667" marT="5667" marB="0">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0F4790"/>
                    </a:solidFill>
                  </a:tcPr>
                </a:tc>
                <a:tc>
                  <a:txBody>
                    <a:bodyPr/>
                    <a:lstStyle/>
                    <a:p>
                      <a:pPr algn="ctr" fontAlgn="t">
                        <a:buNone/>
                      </a:pPr>
                      <a:br>
                        <a:rPr lang="en-US" sz="1100" b="1" i="0" u="none" strike="noStrike">
                          <a:solidFill>
                            <a:srgbClr val="FFFFFF"/>
                          </a:solidFill>
                          <a:effectLst/>
                          <a:latin typeface="Aptos Display" panose="020B0004020202020204" pitchFamily="34" charset="0"/>
                        </a:rPr>
                      </a:br>
                      <a:r>
                        <a:rPr lang="en-US" sz="1100" b="1" i="0" u="none" strike="noStrike">
                          <a:solidFill>
                            <a:srgbClr val="FFFFFF"/>
                          </a:solidFill>
                          <a:effectLst/>
                          <a:latin typeface="Aptos Display" panose="020B0004020202020204" pitchFamily="34" charset="0"/>
                        </a:rPr>
                        <a:t>Percentage Change </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0F4790"/>
                    </a:solidFill>
                  </a:tcPr>
                </a:tc>
                <a:extLst>
                  <a:ext uri="{0D108BD9-81ED-4DB2-BD59-A6C34878D82A}">
                    <a16:rowId xmlns:a16="http://schemas.microsoft.com/office/drawing/2014/main" val="3132554987"/>
                  </a:ext>
                </a:extLst>
              </a:tr>
              <a:tr h="173307">
                <a:tc>
                  <a:txBody>
                    <a:bodyPr/>
                    <a:lstStyle/>
                    <a:p>
                      <a:pPr algn="ctr" fontAlgn="ctr">
                        <a:buNone/>
                      </a:pPr>
                      <a:r>
                        <a:rPr lang="en-US" sz="1100" b="0" i="0" u="none" strike="noStrike">
                          <a:solidFill>
                            <a:srgbClr val="000000"/>
                          </a:solidFill>
                          <a:effectLst/>
                          <a:latin typeface="Aptos" panose="020B0004020202020204" pitchFamily="34" charset="0"/>
                        </a:rPr>
                        <a:t>92002</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0.88</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2.54</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33.4009 </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r" fontAlgn="ctr">
                        <a:buNone/>
                      </a:pPr>
                      <a:r>
                        <a:rPr lang="en-US" sz="1100" b="0" i="0" u="none" strike="noStrike">
                          <a:solidFill>
                            <a:srgbClr val="000000"/>
                          </a:solidFill>
                          <a:effectLst/>
                          <a:latin typeface="Aptos" panose="020B0004020202020204" pitchFamily="34" charset="0"/>
                        </a:rPr>
                        <a:t>$84.84 </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 </a:t>
                      </a:r>
                    </a:p>
                  </a:txBody>
                  <a:tcPr marL="5667" marR="5667" marT="5667" marB="0" anchor="ctr">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t">
                        <a:buNone/>
                      </a:pPr>
                      <a:r>
                        <a:rPr lang="en-US" sz="1100" b="0" i="0" u="none" strike="noStrike">
                          <a:solidFill>
                            <a:srgbClr val="000000"/>
                          </a:solidFill>
                          <a:effectLst/>
                          <a:latin typeface="Aptos" panose="020B0004020202020204" pitchFamily="34" charset="0"/>
                        </a:rPr>
                        <a:t>0.88</a:t>
                      </a:r>
                    </a:p>
                  </a:txBody>
                  <a:tcPr marL="5667" marR="5667" marT="5667" marB="0">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100" b="0" i="0" u="none" strike="noStrike">
                          <a:solidFill>
                            <a:srgbClr val="000000"/>
                          </a:solidFill>
                          <a:effectLst/>
                          <a:latin typeface="Aptos" panose="020B0004020202020204" pitchFamily="34" charset="0"/>
                        </a:rPr>
                        <a:t>2.51</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100" b="0" i="0" u="none" strike="noStrike">
                          <a:solidFill>
                            <a:srgbClr val="000000"/>
                          </a:solidFill>
                          <a:effectLst/>
                          <a:latin typeface="Aptos" panose="020B0004020202020204" pitchFamily="34" charset="0"/>
                        </a:rPr>
                        <a:t>32.3465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r" fontAlgn="t">
                        <a:buNone/>
                      </a:pPr>
                      <a:r>
                        <a:rPr lang="en-US" sz="1100" b="0" i="0" u="none" strike="noStrike">
                          <a:solidFill>
                            <a:srgbClr val="000000"/>
                          </a:solidFill>
                          <a:effectLst/>
                          <a:latin typeface="Aptos" panose="020B0004020202020204" pitchFamily="34" charset="0"/>
                        </a:rPr>
                        <a:t>$81.19 </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l" fontAlgn="t">
                        <a:buNone/>
                      </a:pPr>
                      <a:r>
                        <a:rPr lang="en-US" sz="1100" b="0" i="0" u="none" strike="noStrike">
                          <a:solidFill>
                            <a:srgbClr val="000000"/>
                          </a:solidFill>
                          <a:effectLst/>
                          <a:latin typeface="Aptos" panose="020B0004020202020204" pitchFamily="34" charset="0"/>
                        </a:rPr>
                        <a:t> </a:t>
                      </a:r>
                    </a:p>
                  </a:txBody>
                  <a:tcPr marL="5667" marR="5667" marT="5667" marB="0">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100" b="0" i="0" u="none" strike="noStrike">
                          <a:solidFill>
                            <a:srgbClr val="000000"/>
                          </a:solidFill>
                          <a:effectLst/>
                          <a:latin typeface="Aptos" panose="020B0004020202020204" pitchFamily="34" charset="0"/>
                        </a:rPr>
                        <a:t>$3.65 </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4.49%</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extLst>
                  <a:ext uri="{0D108BD9-81ED-4DB2-BD59-A6C34878D82A}">
                    <a16:rowId xmlns:a16="http://schemas.microsoft.com/office/drawing/2014/main" val="1570698815"/>
                  </a:ext>
                </a:extLst>
              </a:tr>
              <a:tr h="173307">
                <a:tc>
                  <a:txBody>
                    <a:bodyPr/>
                    <a:lstStyle/>
                    <a:p>
                      <a:pPr algn="ctr" fontAlgn="ctr">
                        <a:buNone/>
                      </a:pPr>
                      <a:r>
                        <a:rPr lang="en-US" sz="1100" b="0" i="0" u="none" strike="noStrike">
                          <a:solidFill>
                            <a:srgbClr val="000000"/>
                          </a:solidFill>
                          <a:effectLst/>
                          <a:latin typeface="Aptos" panose="020B0004020202020204" pitchFamily="34" charset="0"/>
                        </a:rPr>
                        <a:t>92004</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1.82</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4.48</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33.4009 </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r" fontAlgn="ctr">
                        <a:buNone/>
                      </a:pPr>
                      <a:r>
                        <a:rPr lang="en-US" sz="1100" b="0" i="0" u="none" strike="noStrike">
                          <a:solidFill>
                            <a:srgbClr val="000000"/>
                          </a:solidFill>
                          <a:effectLst/>
                          <a:latin typeface="Aptos" panose="020B0004020202020204" pitchFamily="34" charset="0"/>
                        </a:rPr>
                        <a:t>$149.64 </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 </a:t>
                      </a:r>
                    </a:p>
                  </a:txBody>
                  <a:tcPr marL="5667" marR="5667" marT="5667" marB="0" anchor="ctr">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t">
                        <a:buNone/>
                      </a:pPr>
                      <a:r>
                        <a:rPr lang="en-US" sz="1100" b="0" i="0" u="none" strike="noStrike">
                          <a:solidFill>
                            <a:srgbClr val="000000"/>
                          </a:solidFill>
                          <a:effectLst/>
                          <a:latin typeface="Aptos" panose="020B0004020202020204" pitchFamily="34" charset="0"/>
                        </a:rPr>
                        <a:t>1.82</a:t>
                      </a:r>
                    </a:p>
                  </a:txBody>
                  <a:tcPr marL="5667" marR="5667" marT="5667" marB="0">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100" b="0" i="0" u="none" strike="noStrike">
                          <a:solidFill>
                            <a:srgbClr val="000000"/>
                          </a:solidFill>
                          <a:effectLst/>
                          <a:latin typeface="Aptos" panose="020B0004020202020204" pitchFamily="34" charset="0"/>
                        </a:rPr>
                        <a:t>4.42</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100" b="0" i="0" u="none" strike="noStrike">
                          <a:solidFill>
                            <a:srgbClr val="000000"/>
                          </a:solidFill>
                          <a:effectLst/>
                          <a:latin typeface="Aptos" panose="020B0004020202020204" pitchFamily="34" charset="0"/>
                        </a:rPr>
                        <a:t>32.3465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r" fontAlgn="t">
                        <a:buNone/>
                      </a:pPr>
                      <a:r>
                        <a:rPr lang="en-US" sz="1100" b="0" i="0" u="none" strike="noStrike">
                          <a:solidFill>
                            <a:srgbClr val="000000"/>
                          </a:solidFill>
                          <a:effectLst/>
                          <a:latin typeface="Aptos" panose="020B0004020202020204" pitchFamily="34" charset="0"/>
                        </a:rPr>
                        <a:t>$142.97 </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l" fontAlgn="t">
                        <a:buNone/>
                      </a:pPr>
                      <a:r>
                        <a:rPr lang="en-US" sz="1100" b="0" i="0" u="none" strike="noStrike">
                          <a:solidFill>
                            <a:srgbClr val="000000"/>
                          </a:solidFill>
                          <a:effectLst/>
                          <a:latin typeface="Aptos" panose="020B0004020202020204" pitchFamily="34" charset="0"/>
                        </a:rPr>
                        <a:t> </a:t>
                      </a:r>
                    </a:p>
                  </a:txBody>
                  <a:tcPr marL="5667" marR="5667" marT="5667" marB="0">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100" b="0" i="0" u="none" strike="noStrike">
                          <a:solidFill>
                            <a:srgbClr val="000000"/>
                          </a:solidFill>
                          <a:effectLst/>
                          <a:latin typeface="Aptos" panose="020B0004020202020204" pitchFamily="34" charset="0"/>
                        </a:rPr>
                        <a:t>$6.66 </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4.66%</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extLst>
                  <a:ext uri="{0D108BD9-81ED-4DB2-BD59-A6C34878D82A}">
                    <a16:rowId xmlns:a16="http://schemas.microsoft.com/office/drawing/2014/main" val="3302865697"/>
                  </a:ext>
                </a:extLst>
              </a:tr>
              <a:tr h="173307">
                <a:tc>
                  <a:txBody>
                    <a:bodyPr/>
                    <a:lstStyle/>
                    <a:p>
                      <a:pPr algn="ctr" fontAlgn="ctr">
                        <a:buNone/>
                      </a:pPr>
                      <a:r>
                        <a:rPr lang="en-US" sz="1100" b="0" i="0" u="none" strike="noStrike">
                          <a:solidFill>
                            <a:srgbClr val="000000"/>
                          </a:solidFill>
                          <a:effectLst/>
                          <a:latin typeface="Aptos" panose="020B0004020202020204" pitchFamily="34" charset="0"/>
                        </a:rPr>
                        <a:t>92012</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0.92</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2.71</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33.4009 </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r" fontAlgn="ctr">
                        <a:buNone/>
                      </a:pPr>
                      <a:r>
                        <a:rPr lang="en-US" sz="1100" b="0" i="0" u="none" strike="noStrike">
                          <a:solidFill>
                            <a:srgbClr val="000000"/>
                          </a:solidFill>
                          <a:effectLst/>
                          <a:latin typeface="Aptos" panose="020B0004020202020204" pitchFamily="34" charset="0"/>
                        </a:rPr>
                        <a:t>$90.52 </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 </a:t>
                      </a:r>
                    </a:p>
                  </a:txBody>
                  <a:tcPr marL="5667" marR="5667" marT="5667" marB="0" anchor="ctr">
                    <a:lnL w="6350" cap="flat" cmpd="sng" algn="ctr">
                      <a:solidFill>
                        <a:srgbClr val="359DE3"/>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US" sz="1100" b="0" i="0" u="none" strike="noStrike">
                          <a:solidFill>
                            <a:srgbClr val="000000"/>
                          </a:solidFill>
                          <a:effectLst/>
                          <a:latin typeface="Aptos" panose="020B0004020202020204" pitchFamily="34" charset="0"/>
                        </a:rPr>
                        <a:t>0.92</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100" b="0" i="0" u="none" strike="noStrike">
                          <a:solidFill>
                            <a:srgbClr val="000000"/>
                          </a:solidFill>
                          <a:effectLst/>
                          <a:latin typeface="Aptos" panose="020B0004020202020204" pitchFamily="34" charset="0"/>
                        </a:rPr>
                        <a:t>2.64</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100" b="0" i="0" u="none" strike="noStrike">
                          <a:solidFill>
                            <a:srgbClr val="000000"/>
                          </a:solidFill>
                          <a:effectLst/>
                          <a:latin typeface="Aptos" panose="020B0004020202020204" pitchFamily="34" charset="0"/>
                        </a:rPr>
                        <a:t>32.3465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r" fontAlgn="t">
                        <a:buNone/>
                      </a:pPr>
                      <a:r>
                        <a:rPr lang="en-US" sz="1100" b="0" i="0" u="none" strike="noStrike">
                          <a:solidFill>
                            <a:srgbClr val="000000"/>
                          </a:solidFill>
                          <a:effectLst/>
                          <a:latin typeface="Aptos" panose="020B0004020202020204" pitchFamily="34" charset="0"/>
                        </a:rPr>
                        <a:t>$85.39 </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l" fontAlgn="t">
                        <a:buNone/>
                      </a:pPr>
                      <a:r>
                        <a:rPr lang="en-US" sz="1100" b="0" i="0" u="none" strike="noStrike">
                          <a:solidFill>
                            <a:srgbClr val="000000"/>
                          </a:solidFill>
                          <a:effectLst/>
                          <a:latin typeface="Aptos" panose="020B0004020202020204" pitchFamily="34" charset="0"/>
                        </a:rPr>
                        <a:t> </a:t>
                      </a:r>
                    </a:p>
                  </a:txBody>
                  <a:tcPr marL="5667" marR="5667" marT="5667" marB="0">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100" b="0" i="0" u="none" strike="noStrike">
                          <a:solidFill>
                            <a:srgbClr val="000000"/>
                          </a:solidFill>
                          <a:effectLst/>
                          <a:latin typeface="Aptos" panose="020B0004020202020204" pitchFamily="34" charset="0"/>
                        </a:rPr>
                        <a:t>$5.12 </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6.00%</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extLst>
                  <a:ext uri="{0D108BD9-81ED-4DB2-BD59-A6C34878D82A}">
                    <a16:rowId xmlns:a16="http://schemas.microsoft.com/office/drawing/2014/main" val="3982349012"/>
                  </a:ext>
                </a:extLst>
              </a:tr>
              <a:tr h="173307">
                <a:tc>
                  <a:txBody>
                    <a:bodyPr/>
                    <a:lstStyle/>
                    <a:p>
                      <a:pPr algn="ctr" fontAlgn="ctr">
                        <a:buNone/>
                      </a:pPr>
                      <a:r>
                        <a:rPr lang="en-US" sz="1100" b="0" i="0" u="none" strike="noStrike">
                          <a:solidFill>
                            <a:srgbClr val="000000"/>
                          </a:solidFill>
                          <a:effectLst/>
                          <a:latin typeface="Aptos" panose="020B0004020202020204" pitchFamily="34" charset="0"/>
                        </a:rPr>
                        <a:t>92014</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1.42</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3.81</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33.4009 </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r" fontAlgn="ctr">
                        <a:buNone/>
                      </a:pPr>
                      <a:r>
                        <a:rPr lang="en-US" sz="1100" b="0" i="0" u="none" strike="noStrike">
                          <a:solidFill>
                            <a:srgbClr val="000000"/>
                          </a:solidFill>
                          <a:effectLst/>
                          <a:latin typeface="Aptos" panose="020B0004020202020204" pitchFamily="34" charset="0"/>
                        </a:rPr>
                        <a:t>$127.26 </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 </a:t>
                      </a:r>
                    </a:p>
                  </a:txBody>
                  <a:tcPr marL="5667" marR="5667" marT="5667" marB="0" anchor="ctr">
                    <a:lnL w="6350" cap="flat" cmpd="sng" algn="ctr">
                      <a:solidFill>
                        <a:srgbClr val="359DE3"/>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US" sz="1100" b="0" i="0" u="none" strike="noStrike">
                          <a:solidFill>
                            <a:srgbClr val="000000"/>
                          </a:solidFill>
                          <a:effectLst/>
                          <a:latin typeface="Aptos" panose="020B0004020202020204" pitchFamily="34" charset="0"/>
                        </a:rPr>
                        <a:t>1.42</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100" b="0" i="0" u="none" strike="noStrike">
                          <a:solidFill>
                            <a:srgbClr val="000000"/>
                          </a:solidFill>
                          <a:effectLst/>
                          <a:latin typeface="Aptos" panose="020B0004020202020204" pitchFamily="34" charset="0"/>
                        </a:rPr>
                        <a:t>3.74</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100" b="0" i="0" u="none" strike="noStrike">
                          <a:solidFill>
                            <a:srgbClr val="000000"/>
                          </a:solidFill>
                          <a:effectLst/>
                          <a:latin typeface="Aptos" panose="020B0004020202020204" pitchFamily="34" charset="0"/>
                        </a:rPr>
                        <a:t>32.3465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r" fontAlgn="t">
                        <a:buNone/>
                      </a:pPr>
                      <a:r>
                        <a:rPr lang="en-US" sz="1100" b="0" i="0" u="none" strike="noStrike">
                          <a:solidFill>
                            <a:srgbClr val="000000"/>
                          </a:solidFill>
                          <a:effectLst/>
                          <a:latin typeface="Aptos" panose="020B0004020202020204" pitchFamily="34" charset="0"/>
                        </a:rPr>
                        <a:t>$120.98 </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l" fontAlgn="t">
                        <a:buNone/>
                      </a:pPr>
                      <a:r>
                        <a:rPr lang="en-US" sz="1100" b="0" i="0" u="none" strike="noStrike">
                          <a:solidFill>
                            <a:srgbClr val="000000"/>
                          </a:solidFill>
                          <a:effectLst/>
                          <a:latin typeface="Aptos" panose="020B0004020202020204" pitchFamily="34" charset="0"/>
                        </a:rPr>
                        <a:t> </a:t>
                      </a:r>
                    </a:p>
                  </a:txBody>
                  <a:tcPr marL="5667" marR="5667" marT="5667" marB="0">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100" b="0" i="0" u="none" strike="noStrike">
                          <a:solidFill>
                            <a:srgbClr val="000000"/>
                          </a:solidFill>
                          <a:effectLst/>
                          <a:latin typeface="Aptos" panose="020B0004020202020204" pitchFamily="34" charset="0"/>
                        </a:rPr>
                        <a:t>$6.28 </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5.19%</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extLst>
                  <a:ext uri="{0D108BD9-81ED-4DB2-BD59-A6C34878D82A}">
                    <a16:rowId xmlns:a16="http://schemas.microsoft.com/office/drawing/2014/main" val="2754398017"/>
                  </a:ext>
                </a:extLst>
              </a:tr>
              <a:tr h="173307">
                <a:tc>
                  <a:txBody>
                    <a:bodyPr/>
                    <a:lstStyle/>
                    <a:p>
                      <a:pPr algn="ctr" fontAlgn="ctr">
                        <a:buNone/>
                      </a:pPr>
                      <a:r>
                        <a:rPr lang="en-US" sz="1100" b="0" i="0" u="none" strike="noStrike">
                          <a:solidFill>
                            <a:srgbClr val="000000"/>
                          </a:solidFill>
                          <a:effectLst/>
                          <a:latin typeface="Aptos" panose="020B0004020202020204" pitchFamily="34" charset="0"/>
                        </a:rPr>
                        <a:t>99202</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0.93</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2.25</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33.4009 </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r" fontAlgn="ctr">
                        <a:buNone/>
                      </a:pPr>
                      <a:r>
                        <a:rPr lang="en-US" sz="1100" b="0" i="0" u="none" strike="noStrike">
                          <a:solidFill>
                            <a:srgbClr val="000000"/>
                          </a:solidFill>
                          <a:effectLst/>
                          <a:latin typeface="Aptos" panose="020B0004020202020204" pitchFamily="34" charset="0"/>
                        </a:rPr>
                        <a:t>$75.15 </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 </a:t>
                      </a:r>
                    </a:p>
                  </a:txBody>
                  <a:tcPr marL="5667" marR="5667" marT="5667" marB="0" anchor="ctr">
                    <a:lnL w="6350" cap="flat" cmpd="sng" algn="ctr">
                      <a:solidFill>
                        <a:srgbClr val="359DE3"/>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US" sz="1100" b="0" i="0" u="none" strike="noStrike">
                          <a:solidFill>
                            <a:srgbClr val="000000"/>
                          </a:solidFill>
                          <a:effectLst/>
                          <a:latin typeface="Aptos" panose="020B0004020202020204" pitchFamily="34" charset="0"/>
                        </a:rPr>
                        <a:t>0.93</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100" b="0" i="0" u="none" strike="noStrike">
                          <a:solidFill>
                            <a:srgbClr val="000000"/>
                          </a:solidFill>
                          <a:effectLst/>
                          <a:latin typeface="Aptos" panose="020B0004020202020204" pitchFamily="34" charset="0"/>
                        </a:rPr>
                        <a:t>2.16</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100" b="0" i="0" u="none" strike="noStrike">
                          <a:solidFill>
                            <a:srgbClr val="000000"/>
                          </a:solidFill>
                          <a:effectLst/>
                          <a:latin typeface="Aptos" panose="020B0004020202020204" pitchFamily="34" charset="0"/>
                        </a:rPr>
                        <a:t>32.3465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r" fontAlgn="t">
                        <a:buNone/>
                      </a:pPr>
                      <a:r>
                        <a:rPr lang="en-US" sz="1100" b="0" i="0" u="none" strike="noStrike">
                          <a:solidFill>
                            <a:srgbClr val="000000"/>
                          </a:solidFill>
                          <a:effectLst/>
                          <a:latin typeface="Aptos" panose="020B0004020202020204" pitchFamily="34" charset="0"/>
                        </a:rPr>
                        <a:t>$69.87 </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l" fontAlgn="t">
                        <a:buNone/>
                      </a:pPr>
                      <a:r>
                        <a:rPr lang="en-US" sz="1100" b="0" i="0" u="none" strike="noStrike">
                          <a:solidFill>
                            <a:srgbClr val="000000"/>
                          </a:solidFill>
                          <a:effectLst/>
                          <a:latin typeface="Aptos" panose="020B0004020202020204" pitchFamily="34" charset="0"/>
                        </a:rPr>
                        <a:t> </a:t>
                      </a:r>
                    </a:p>
                  </a:txBody>
                  <a:tcPr marL="5667" marR="5667" marT="5667" marB="0">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100" b="0" i="0" u="none" strike="noStrike">
                          <a:solidFill>
                            <a:srgbClr val="000000"/>
                          </a:solidFill>
                          <a:effectLst/>
                          <a:latin typeface="Aptos" panose="020B0004020202020204" pitchFamily="34" charset="0"/>
                        </a:rPr>
                        <a:t>$5.28 </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7.56%</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extLst>
                  <a:ext uri="{0D108BD9-81ED-4DB2-BD59-A6C34878D82A}">
                    <a16:rowId xmlns:a16="http://schemas.microsoft.com/office/drawing/2014/main" val="3971847987"/>
                  </a:ext>
                </a:extLst>
              </a:tr>
              <a:tr h="173307">
                <a:tc>
                  <a:txBody>
                    <a:bodyPr/>
                    <a:lstStyle/>
                    <a:p>
                      <a:pPr algn="ctr" fontAlgn="ctr">
                        <a:buNone/>
                      </a:pPr>
                      <a:r>
                        <a:rPr lang="en-US" sz="1100" b="0" i="0" u="none" strike="noStrike">
                          <a:solidFill>
                            <a:srgbClr val="000000"/>
                          </a:solidFill>
                          <a:effectLst/>
                          <a:latin typeface="Aptos" panose="020B0004020202020204" pitchFamily="34" charset="0"/>
                        </a:rPr>
                        <a:t>99203</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1.60</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3.52</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33.4009 </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r" fontAlgn="ctr">
                        <a:buNone/>
                      </a:pPr>
                      <a:r>
                        <a:rPr lang="en-US" sz="1100" b="0" i="0" u="none" strike="noStrike">
                          <a:solidFill>
                            <a:srgbClr val="000000"/>
                          </a:solidFill>
                          <a:effectLst/>
                          <a:latin typeface="Aptos" panose="020B0004020202020204" pitchFamily="34" charset="0"/>
                        </a:rPr>
                        <a:t>$117.57 </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 </a:t>
                      </a:r>
                    </a:p>
                  </a:txBody>
                  <a:tcPr marL="5667" marR="5667" marT="5667" marB="0" anchor="ctr">
                    <a:lnL w="6350" cap="flat" cmpd="sng" algn="ctr">
                      <a:solidFill>
                        <a:srgbClr val="359DE3"/>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US" sz="1100" b="0" i="0" u="none" strike="noStrike">
                          <a:solidFill>
                            <a:srgbClr val="000000"/>
                          </a:solidFill>
                          <a:effectLst/>
                          <a:latin typeface="Aptos" panose="020B0004020202020204" pitchFamily="34" charset="0"/>
                        </a:rPr>
                        <a:t>1.60</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100" b="0" i="0" u="none" strike="noStrike">
                          <a:solidFill>
                            <a:srgbClr val="000000"/>
                          </a:solidFill>
                          <a:effectLst/>
                          <a:latin typeface="Aptos" panose="020B0004020202020204" pitchFamily="34" charset="0"/>
                        </a:rPr>
                        <a:t>3.37</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100" b="0" i="0" u="none" strike="noStrike">
                          <a:solidFill>
                            <a:srgbClr val="000000"/>
                          </a:solidFill>
                          <a:effectLst/>
                          <a:latin typeface="Aptos" panose="020B0004020202020204" pitchFamily="34" charset="0"/>
                        </a:rPr>
                        <a:t>32.3465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r" fontAlgn="t">
                        <a:buNone/>
                      </a:pPr>
                      <a:r>
                        <a:rPr lang="en-US" sz="1100" b="0" i="0" u="none" strike="noStrike">
                          <a:solidFill>
                            <a:srgbClr val="000000"/>
                          </a:solidFill>
                          <a:effectLst/>
                          <a:latin typeface="Aptos" panose="020B0004020202020204" pitchFamily="34" charset="0"/>
                        </a:rPr>
                        <a:t>$109.01 </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l" fontAlgn="t">
                        <a:buNone/>
                      </a:pPr>
                      <a:r>
                        <a:rPr lang="en-US" sz="1100" b="0" i="0" u="none" strike="noStrike">
                          <a:solidFill>
                            <a:srgbClr val="000000"/>
                          </a:solidFill>
                          <a:effectLst/>
                          <a:latin typeface="Aptos" panose="020B0004020202020204" pitchFamily="34" charset="0"/>
                        </a:rPr>
                        <a:t> </a:t>
                      </a:r>
                    </a:p>
                  </a:txBody>
                  <a:tcPr marL="5667" marR="5667" marT="5667" marB="0">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100" b="0" i="0" u="none" strike="noStrike">
                          <a:solidFill>
                            <a:srgbClr val="000000"/>
                          </a:solidFill>
                          <a:effectLst/>
                          <a:latin typeface="Aptos" panose="020B0004020202020204" pitchFamily="34" charset="0"/>
                        </a:rPr>
                        <a:t>$8.56 </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7.86%</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extLst>
                  <a:ext uri="{0D108BD9-81ED-4DB2-BD59-A6C34878D82A}">
                    <a16:rowId xmlns:a16="http://schemas.microsoft.com/office/drawing/2014/main" val="1707208219"/>
                  </a:ext>
                </a:extLst>
              </a:tr>
              <a:tr h="173307">
                <a:tc>
                  <a:txBody>
                    <a:bodyPr/>
                    <a:lstStyle/>
                    <a:p>
                      <a:pPr algn="ctr" fontAlgn="ctr">
                        <a:buNone/>
                      </a:pPr>
                      <a:r>
                        <a:rPr lang="en-US" sz="1100" b="0" i="0" u="none" strike="noStrike">
                          <a:solidFill>
                            <a:srgbClr val="000000"/>
                          </a:solidFill>
                          <a:effectLst/>
                          <a:latin typeface="Aptos" panose="020B0004020202020204" pitchFamily="34" charset="0"/>
                        </a:rPr>
                        <a:t>99204</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2.60</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5.31</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33.4009 </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r" fontAlgn="ctr">
                        <a:buNone/>
                      </a:pPr>
                      <a:r>
                        <a:rPr lang="en-US" sz="1100" b="0" i="0" u="none" strike="noStrike">
                          <a:solidFill>
                            <a:srgbClr val="000000"/>
                          </a:solidFill>
                          <a:effectLst/>
                          <a:latin typeface="Aptos" panose="020B0004020202020204" pitchFamily="34" charset="0"/>
                        </a:rPr>
                        <a:t>$177.36 </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 </a:t>
                      </a:r>
                    </a:p>
                  </a:txBody>
                  <a:tcPr marL="5667" marR="5667" marT="5667" marB="0" anchor="ctr">
                    <a:lnL w="6350" cap="flat" cmpd="sng" algn="ctr">
                      <a:solidFill>
                        <a:srgbClr val="359DE3"/>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US" sz="1100" b="0" i="0" u="none" strike="noStrike">
                          <a:solidFill>
                            <a:srgbClr val="000000"/>
                          </a:solidFill>
                          <a:effectLst/>
                          <a:latin typeface="Aptos" panose="020B0004020202020204" pitchFamily="34" charset="0"/>
                        </a:rPr>
                        <a:t>2.60</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100" b="0" i="0" u="none" strike="noStrike">
                          <a:solidFill>
                            <a:srgbClr val="000000"/>
                          </a:solidFill>
                          <a:effectLst/>
                          <a:latin typeface="Aptos" panose="020B0004020202020204" pitchFamily="34" charset="0"/>
                        </a:rPr>
                        <a:t>5.05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100" b="0" i="0" u="none" strike="noStrike">
                          <a:solidFill>
                            <a:srgbClr val="000000"/>
                          </a:solidFill>
                          <a:effectLst/>
                          <a:latin typeface="Aptos" panose="020B0004020202020204" pitchFamily="34" charset="0"/>
                        </a:rPr>
                        <a:t>32.3465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r" fontAlgn="t">
                        <a:buNone/>
                      </a:pPr>
                      <a:r>
                        <a:rPr lang="en-US" sz="1100" b="0" i="0" u="none" strike="noStrike">
                          <a:solidFill>
                            <a:srgbClr val="000000"/>
                          </a:solidFill>
                          <a:effectLst/>
                          <a:latin typeface="Aptos" panose="020B0004020202020204" pitchFamily="34" charset="0"/>
                        </a:rPr>
                        <a:t>$163.35 </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l" fontAlgn="t">
                        <a:buNone/>
                      </a:pPr>
                      <a:r>
                        <a:rPr lang="en-US" sz="1100" b="0" i="0" u="none" strike="noStrike">
                          <a:solidFill>
                            <a:srgbClr val="000000"/>
                          </a:solidFill>
                          <a:effectLst/>
                          <a:latin typeface="Aptos" panose="020B0004020202020204" pitchFamily="34" charset="0"/>
                        </a:rPr>
                        <a:t> </a:t>
                      </a:r>
                    </a:p>
                  </a:txBody>
                  <a:tcPr marL="5667" marR="5667" marT="5667" marB="0">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100" b="0" i="0" u="none" strike="noStrike">
                          <a:solidFill>
                            <a:srgbClr val="000000"/>
                          </a:solidFill>
                          <a:effectLst/>
                          <a:latin typeface="Aptos" panose="020B0004020202020204" pitchFamily="34" charset="0"/>
                        </a:rPr>
                        <a:t>$14.01 </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8.58%</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extLst>
                  <a:ext uri="{0D108BD9-81ED-4DB2-BD59-A6C34878D82A}">
                    <a16:rowId xmlns:a16="http://schemas.microsoft.com/office/drawing/2014/main" val="1812593541"/>
                  </a:ext>
                </a:extLst>
              </a:tr>
              <a:tr h="173307">
                <a:tc>
                  <a:txBody>
                    <a:bodyPr/>
                    <a:lstStyle/>
                    <a:p>
                      <a:pPr algn="ctr" fontAlgn="ctr">
                        <a:buNone/>
                      </a:pPr>
                      <a:r>
                        <a:rPr lang="en-US" sz="1100" b="0" i="0" u="none" strike="noStrike">
                          <a:solidFill>
                            <a:srgbClr val="000000"/>
                          </a:solidFill>
                          <a:effectLst/>
                          <a:latin typeface="Aptos" panose="020B0004020202020204" pitchFamily="34" charset="0"/>
                        </a:rPr>
                        <a:t>99205</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3.50</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7.09</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33.4009 </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r" fontAlgn="ctr">
                        <a:buNone/>
                      </a:pPr>
                      <a:r>
                        <a:rPr lang="en-US" sz="1100" b="0" i="0" u="none" strike="noStrike">
                          <a:solidFill>
                            <a:srgbClr val="000000"/>
                          </a:solidFill>
                          <a:effectLst/>
                          <a:latin typeface="Aptos" panose="020B0004020202020204" pitchFamily="34" charset="0"/>
                        </a:rPr>
                        <a:t>$236.81 </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 </a:t>
                      </a:r>
                    </a:p>
                  </a:txBody>
                  <a:tcPr marL="5667" marR="5667" marT="5667" marB="0" anchor="ctr">
                    <a:lnL w="6350" cap="flat" cmpd="sng" algn="ctr">
                      <a:solidFill>
                        <a:srgbClr val="359DE3"/>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US" sz="1100" b="0" i="0" u="none" strike="noStrike">
                          <a:solidFill>
                            <a:srgbClr val="000000"/>
                          </a:solidFill>
                          <a:effectLst/>
                          <a:latin typeface="Aptos" panose="020B0004020202020204" pitchFamily="34" charset="0"/>
                        </a:rPr>
                        <a:t>3.50</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100" b="0" i="0" u="none" strike="noStrike">
                          <a:solidFill>
                            <a:srgbClr val="000000"/>
                          </a:solidFill>
                          <a:effectLst/>
                          <a:latin typeface="Aptos" panose="020B0004020202020204" pitchFamily="34" charset="0"/>
                        </a:rPr>
                        <a:t>6.67</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100" b="0" i="0" u="none" strike="noStrike">
                          <a:solidFill>
                            <a:srgbClr val="000000"/>
                          </a:solidFill>
                          <a:effectLst/>
                          <a:latin typeface="Aptos" panose="020B0004020202020204" pitchFamily="34" charset="0"/>
                        </a:rPr>
                        <a:t>32.3465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r" fontAlgn="t">
                        <a:buNone/>
                      </a:pPr>
                      <a:r>
                        <a:rPr lang="en-US" sz="1100" b="0" i="0" u="none" strike="noStrike">
                          <a:solidFill>
                            <a:srgbClr val="000000"/>
                          </a:solidFill>
                          <a:effectLst/>
                          <a:latin typeface="Aptos" panose="020B0004020202020204" pitchFamily="34" charset="0"/>
                        </a:rPr>
                        <a:t>$215.75 </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l" fontAlgn="t">
                        <a:buNone/>
                      </a:pPr>
                      <a:r>
                        <a:rPr lang="en-US" sz="1100" b="0" i="0" u="none" strike="noStrike">
                          <a:solidFill>
                            <a:srgbClr val="000000"/>
                          </a:solidFill>
                          <a:effectLst/>
                          <a:latin typeface="Aptos" panose="020B0004020202020204" pitchFamily="34" charset="0"/>
                        </a:rPr>
                        <a:t> </a:t>
                      </a:r>
                    </a:p>
                  </a:txBody>
                  <a:tcPr marL="5667" marR="5667" marT="5667" marB="0">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100" b="0" i="0" u="none" strike="noStrike">
                          <a:solidFill>
                            <a:srgbClr val="000000"/>
                          </a:solidFill>
                          <a:effectLst/>
                          <a:latin typeface="Aptos" panose="020B0004020202020204" pitchFamily="34" charset="0"/>
                        </a:rPr>
                        <a:t>$21.06 </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9.76%</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extLst>
                  <a:ext uri="{0D108BD9-81ED-4DB2-BD59-A6C34878D82A}">
                    <a16:rowId xmlns:a16="http://schemas.microsoft.com/office/drawing/2014/main" val="1748952466"/>
                  </a:ext>
                </a:extLst>
              </a:tr>
              <a:tr h="173307">
                <a:tc>
                  <a:txBody>
                    <a:bodyPr/>
                    <a:lstStyle/>
                    <a:p>
                      <a:pPr algn="ctr" fontAlgn="ctr">
                        <a:buNone/>
                      </a:pPr>
                      <a:r>
                        <a:rPr lang="en-US" sz="1100" b="0" i="0" u="none" strike="noStrike">
                          <a:solidFill>
                            <a:srgbClr val="000000"/>
                          </a:solidFill>
                          <a:effectLst/>
                          <a:latin typeface="Aptos" panose="020B0004020202020204" pitchFamily="34" charset="0"/>
                        </a:rPr>
                        <a:t>99211</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0.18</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0.73</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33.4009 </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r" fontAlgn="ctr">
                        <a:buNone/>
                      </a:pPr>
                      <a:r>
                        <a:rPr lang="en-US" sz="1100" b="0" i="0" u="none" strike="noStrike">
                          <a:solidFill>
                            <a:srgbClr val="000000"/>
                          </a:solidFill>
                          <a:effectLst/>
                          <a:latin typeface="Aptos" panose="020B0004020202020204" pitchFamily="34" charset="0"/>
                        </a:rPr>
                        <a:t>$24.38 </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 </a:t>
                      </a:r>
                    </a:p>
                  </a:txBody>
                  <a:tcPr marL="5667" marR="5667" marT="5667" marB="0" anchor="ctr">
                    <a:lnL w="6350" cap="flat" cmpd="sng" algn="ctr">
                      <a:solidFill>
                        <a:srgbClr val="359DE3"/>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US" sz="1100" b="0" i="0" u="none" strike="noStrike">
                          <a:solidFill>
                            <a:srgbClr val="000000"/>
                          </a:solidFill>
                          <a:effectLst/>
                          <a:latin typeface="Aptos" panose="020B0004020202020204" pitchFamily="34" charset="0"/>
                        </a:rPr>
                        <a:t>0.18</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100" b="0" i="0" u="none" strike="noStrike">
                          <a:solidFill>
                            <a:srgbClr val="000000"/>
                          </a:solidFill>
                          <a:effectLst/>
                          <a:latin typeface="Aptos" panose="020B0004020202020204" pitchFamily="34" charset="0"/>
                        </a:rPr>
                        <a:t>0.70</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100" b="0" i="0" u="none" strike="noStrike">
                          <a:solidFill>
                            <a:srgbClr val="000000"/>
                          </a:solidFill>
                          <a:effectLst/>
                          <a:latin typeface="Aptos" panose="020B0004020202020204" pitchFamily="34" charset="0"/>
                        </a:rPr>
                        <a:t>32.3465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r" fontAlgn="t">
                        <a:buNone/>
                      </a:pPr>
                      <a:r>
                        <a:rPr lang="en-US" sz="1100" b="0" i="0" u="none" strike="noStrike">
                          <a:solidFill>
                            <a:srgbClr val="000000"/>
                          </a:solidFill>
                          <a:effectLst/>
                          <a:latin typeface="Aptos" panose="020B0004020202020204" pitchFamily="34" charset="0"/>
                        </a:rPr>
                        <a:t>$22.64 </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l" fontAlgn="t">
                        <a:buNone/>
                      </a:pPr>
                      <a:r>
                        <a:rPr lang="en-US" sz="1100" b="0" i="0" u="none" strike="noStrike">
                          <a:solidFill>
                            <a:srgbClr val="000000"/>
                          </a:solidFill>
                          <a:effectLst/>
                          <a:latin typeface="Aptos" panose="020B0004020202020204" pitchFamily="34" charset="0"/>
                        </a:rPr>
                        <a:t> </a:t>
                      </a:r>
                    </a:p>
                  </a:txBody>
                  <a:tcPr marL="5667" marR="5667" marT="5667" marB="0">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100" b="0" i="0" u="none" strike="noStrike">
                          <a:solidFill>
                            <a:srgbClr val="000000"/>
                          </a:solidFill>
                          <a:effectLst/>
                          <a:latin typeface="Aptos" panose="020B0004020202020204" pitchFamily="34" charset="0"/>
                        </a:rPr>
                        <a:t>$1.74 </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7.69%</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extLst>
                  <a:ext uri="{0D108BD9-81ED-4DB2-BD59-A6C34878D82A}">
                    <a16:rowId xmlns:a16="http://schemas.microsoft.com/office/drawing/2014/main" val="160596111"/>
                  </a:ext>
                </a:extLst>
              </a:tr>
              <a:tr h="173307">
                <a:tc>
                  <a:txBody>
                    <a:bodyPr/>
                    <a:lstStyle/>
                    <a:p>
                      <a:pPr algn="ctr" fontAlgn="ctr">
                        <a:buNone/>
                      </a:pPr>
                      <a:r>
                        <a:rPr lang="en-US" sz="1100" b="0" i="0" u="none" strike="noStrike">
                          <a:solidFill>
                            <a:srgbClr val="000000"/>
                          </a:solidFill>
                          <a:effectLst/>
                          <a:latin typeface="Aptos" panose="020B0004020202020204" pitchFamily="34" charset="0"/>
                        </a:rPr>
                        <a:t>99212</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0.70</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1.78</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33.4009 </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r" fontAlgn="ctr">
                        <a:buNone/>
                      </a:pPr>
                      <a:r>
                        <a:rPr lang="en-US" sz="1100" b="0" i="0" u="none" strike="noStrike">
                          <a:solidFill>
                            <a:srgbClr val="000000"/>
                          </a:solidFill>
                          <a:effectLst/>
                          <a:latin typeface="Aptos" panose="020B0004020202020204" pitchFamily="34" charset="0"/>
                        </a:rPr>
                        <a:t>$59.45 </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 </a:t>
                      </a:r>
                    </a:p>
                  </a:txBody>
                  <a:tcPr marL="5667" marR="5667" marT="5667" marB="0" anchor="ctr">
                    <a:lnL w="6350" cap="flat" cmpd="sng" algn="ctr">
                      <a:solidFill>
                        <a:srgbClr val="359DE3"/>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US" sz="1100" b="0" i="0" u="none" strike="noStrike">
                          <a:solidFill>
                            <a:srgbClr val="000000"/>
                          </a:solidFill>
                          <a:effectLst/>
                          <a:latin typeface="Aptos" panose="020B0004020202020204" pitchFamily="34" charset="0"/>
                        </a:rPr>
                        <a:t>0.70</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100" b="0" i="0" u="none" strike="noStrike">
                          <a:solidFill>
                            <a:srgbClr val="000000"/>
                          </a:solidFill>
                          <a:effectLst/>
                          <a:latin typeface="Aptos" panose="020B0004020202020204" pitchFamily="34" charset="0"/>
                        </a:rPr>
                        <a:t>1.70</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100" b="0" i="0" u="none" strike="noStrike">
                          <a:solidFill>
                            <a:srgbClr val="000000"/>
                          </a:solidFill>
                          <a:effectLst/>
                          <a:latin typeface="Aptos" panose="020B0004020202020204" pitchFamily="34" charset="0"/>
                        </a:rPr>
                        <a:t>32.3465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r" fontAlgn="t">
                        <a:buNone/>
                      </a:pPr>
                      <a:r>
                        <a:rPr lang="en-US" sz="1100" b="0" i="0" u="none" strike="noStrike">
                          <a:solidFill>
                            <a:srgbClr val="000000"/>
                          </a:solidFill>
                          <a:effectLst/>
                          <a:latin typeface="Aptos" panose="020B0004020202020204" pitchFamily="34" charset="0"/>
                        </a:rPr>
                        <a:t>$54.99 </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l" fontAlgn="t">
                        <a:buNone/>
                      </a:pPr>
                      <a:r>
                        <a:rPr lang="en-US" sz="1100" b="0" i="0" u="none" strike="noStrike">
                          <a:solidFill>
                            <a:srgbClr val="000000"/>
                          </a:solidFill>
                          <a:effectLst/>
                          <a:latin typeface="Aptos" panose="020B0004020202020204" pitchFamily="34" charset="0"/>
                        </a:rPr>
                        <a:t> </a:t>
                      </a:r>
                    </a:p>
                  </a:txBody>
                  <a:tcPr marL="5667" marR="5667" marT="5667" marB="0">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100" b="0" i="0" u="none" strike="noStrike">
                          <a:solidFill>
                            <a:srgbClr val="000000"/>
                          </a:solidFill>
                          <a:effectLst/>
                          <a:latin typeface="Aptos" panose="020B0004020202020204" pitchFamily="34" charset="0"/>
                        </a:rPr>
                        <a:t>$4.46 </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8.12%</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extLst>
                  <a:ext uri="{0D108BD9-81ED-4DB2-BD59-A6C34878D82A}">
                    <a16:rowId xmlns:a16="http://schemas.microsoft.com/office/drawing/2014/main" val="1847796285"/>
                  </a:ext>
                </a:extLst>
              </a:tr>
              <a:tr h="173307">
                <a:tc>
                  <a:txBody>
                    <a:bodyPr/>
                    <a:lstStyle/>
                    <a:p>
                      <a:pPr algn="ctr" fontAlgn="ctr">
                        <a:buNone/>
                      </a:pPr>
                      <a:r>
                        <a:rPr lang="en-US" sz="1100" b="0" i="0" u="none" strike="noStrike">
                          <a:solidFill>
                            <a:srgbClr val="000000"/>
                          </a:solidFill>
                          <a:effectLst/>
                          <a:latin typeface="Aptos" panose="020B0004020202020204" pitchFamily="34" charset="0"/>
                        </a:rPr>
                        <a:t>99213</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1.30</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2.85</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33.4009 </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r" fontAlgn="ctr">
                        <a:buNone/>
                      </a:pPr>
                      <a:r>
                        <a:rPr lang="en-US" sz="1100" b="0" i="0" u="none" strike="noStrike">
                          <a:solidFill>
                            <a:srgbClr val="000000"/>
                          </a:solidFill>
                          <a:effectLst/>
                          <a:latin typeface="Aptos" panose="020B0004020202020204" pitchFamily="34" charset="0"/>
                        </a:rPr>
                        <a:t>$95.19 </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 </a:t>
                      </a:r>
                    </a:p>
                  </a:txBody>
                  <a:tcPr marL="5667" marR="5667" marT="5667" marB="0" anchor="ctr">
                    <a:lnL w="6350" cap="flat" cmpd="sng" algn="ctr">
                      <a:solidFill>
                        <a:srgbClr val="359DE3"/>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US" sz="1100" b="0" i="0" u="none" strike="noStrike">
                          <a:solidFill>
                            <a:srgbClr val="000000"/>
                          </a:solidFill>
                          <a:effectLst/>
                          <a:latin typeface="Aptos" panose="020B0004020202020204" pitchFamily="34" charset="0"/>
                        </a:rPr>
                        <a:t>1.30</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100" b="0" i="0" u="none" strike="noStrike">
                          <a:solidFill>
                            <a:srgbClr val="000000"/>
                          </a:solidFill>
                          <a:effectLst/>
                          <a:latin typeface="Aptos" panose="020B0004020202020204" pitchFamily="34" charset="0"/>
                        </a:rPr>
                        <a:t>2.75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100" b="0" i="0" u="none" strike="noStrike">
                          <a:solidFill>
                            <a:srgbClr val="000000"/>
                          </a:solidFill>
                          <a:effectLst/>
                          <a:latin typeface="Aptos" panose="020B0004020202020204" pitchFamily="34" charset="0"/>
                        </a:rPr>
                        <a:t>32.3465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r" fontAlgn="t">
                        <a:buNone/>
                      </a:pPr>
                      <a:r>
                        <a:rPr lang="en-US" sz="1100" b="0" i="0" u="none" strike="noStrike">
                          <a:solidFill>
                            <a:srgbClr val="000000"/>
                          </a:solidFill>
                          <a:effectLst/>
                          <a:latin typeface="Aptos" panose="020B0004020202020204" pitchFamily="34" charset="0"/>
                        </a:rPr>
                        <a:t>$88.95 </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l" fontAlgn="t">
                        <a:buNone/>
                      </a:pPr>
                      <a:r>
                        <a:rPr lang="en-US" sz="1100" b="0" i="0" u="none" strike="noStrike">
                          <a:solidFill>
                            <a:srgbClr val="000000"/>
                          </a:solidFill>
                          <a:effectLst/>
                          <a:latin typeface="Aptos" panose="020B0004020202020204" pitchFamily="34" charset="0"/>
                        </a:rPr>
                        <a:t> </a:t>
                      </a:r>
                    </a:p>
                  </a:txBody>
                  <a:tcPr marL="5667" marR="5667" marT="5667" marB="0">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100" b="0" i="0" u="none" strike="noStrike">
                          <a:solidFill>
                            <a:srgbClr val="000000"/>
                          </a:solidFill>
                          <a:effectLst/>
                          <a:latin typeface="Aptos" panose="020B0004020202020204" pitchFamily="34" charset="0"/>
                        </a:rPr>
                        <a:t>$6.24 </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7.01%</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extLst>
                  <a:ext uri="{0D108BD9-81ED-4DB2-BD59-A6C34878D82A}">
                    <a16:rowId xmlns:a16="http://schemas.microsoft.com/office/drawing/2014/main" val="1059507487"/>
                  </a:ext>
                </a:extLst>
              </a:tr>
              <a:tr h="173307">
                <a:tc>
                  <a:txBody>
                    <a:bodyPr/>
                    <a:lstStyle/>
                    <a:p>
                      <a:pPr algn="ctr" fontAlgn="ctr">
                        <a:buNone/>
                      </a:pPr>
                      <a:r>
                        <a:rPr lang="en-US" sz="1100" b="0" i="0" u="none" strike="noStrike">
                          <a:solidFill>
                            <a:srgbClr val="000000"/>
                          </a:solidFill>
                          <a:effectLst/>
                          <a:latin typeface="Aptos" panose="020B0004020202020204" pitchFamily="34" charset="0"/>
                        </a:rPr>
                        <a:t>99214</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1.92</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4.06</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33.4009 </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r" fontAlgn="ctr">
                        <a:buNone/>
                      </a:pPr>
                      <a:r>
                        <a:rPr lang="en-US" sz="1100" b="0" i="0" u="none" strike="noStrike">
                          <a:solidFill>
                            <a:srgbClr val="000000"/>
                          </a:solidFill>
                          <a:effectLst/>
                          <a:latin typeface="Aptos" panose="020B0004020202020204" pitchFamily="34" charset="0"/>
                        </a:rPr>
                        <a:t>$135.61 </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 </a:t>
                      </a:r>
                    </a:p>
                  </a:txBody>
                  <a:tcPr marL="5667" marR="5667" marT="5667" marB="0" anchor="ctr">
                    <a:lnL w="6350" cap="flat" cmpd="sng" algn="ctr">
                      <a:solidFill>
                        <a:srgbClr val="359DE3"/>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US" sz="1100" b="0" i="0" u="none" strike="noStrike">
                          <a:solidFill>
                            <a:srgbClr val="000000"/>
                          </a:solidFill>
                          <a:effectLst/>
                          <a:latin typeface="Aptos" panose="020B0004020202020204" pitchFamily="34" charset="0"/>
                        </a:rPr>
                        <a:t>1.92</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100" b="0" i="0" u="none" strike="noStrike">
                          <a:solidFill>
                            <a:srgbClr val="000000"/>
                          </a:solidFill>
                          <a:effectLst/>
                          <a:latin typeface="Aptos" panose="020B0004020202020204" pitchFamily="34" charset="0"/>
                        </a:rPr>
                        <a:t>3.87</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100" b="0" i="0" u="none" strike="noStrike">
                          <a:solidFill>
                            <a:srgbClr val="000000"/>
                          </a:solidFill>
                          <a:effectLst/>
                          <a:latin typeface="Aptos" panose="020B0004020202020204" pitchFamily="34" charset="0"/>
                        </a:rPr>
                        <a:t>32.3465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r" fontAlgn="t">
                        <a:buNone/>
                      </a:pPr>
                      <a:r>
                        <a:rPr lang="en-US" sz="1100" b="0" i="0" u="none" strike="noStrike">
                          <a:solidFill>
                            <a:srgbClr val="000000"/>
                          </a:solidFill>
                          <a:effectLst/>
                          <a:latin typeface="Aptos" panose="020B0004020202020204" pitchFamily="34" charset="0"/>
                        </a:rPr>
                        <a:t>$125.18 </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l" fontAlgn="t">
                        <a:buNone/>
                      </a:pPr>
                      <a:r>
                        <a:rPr lang="en-US" sz="1100" b="0" i="0" u="none" strike="noStrike">
                          <a:solidFill>
                            <a:srgbClr val="000000"/>
                          </a:solidFill>
                          <a:effectLst/>
                          <a:latin typeface="Aptos" panose="020B0004020202020204" pitchFamily="34" charset="0"/>
                        </a:rPr>
                        <a:t> </a:t>
                      </a:r>
                    </a:p>
                  </a:txBody>
                  <a:tcPr marL="5667" marR="5667" marT="5667" marB="0">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100" b="0" i="0" u="none" strike="noStrike">
                          <a:solidFill>
                            <a:srgbClr val="000000"/>
                          </a:solidFill>
                          <a:effectLst/>
                          <a:latin typeface="Aptos" panose="020B0004020202020204" pitchFamily="34" charset="0"/>
                        </a:rPr>
                        <a:t>$10.43 </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8.33%</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extLst>
                  <a:ext uri="{0D108BD9-81ED-4DB2-BD59-A6C34878D82A}">
                    <a16:rowId xmlns:a16="http://schemas.microsoft.com/office/drawing/2014/main" val="2184841042"/>
                  </a:ext>
                </a:extLst>
              </a:tr>
              <a:tr h="173307">
                <a:tc>
                  <a:txBody>
                    <a:bodyPr/>
                    <a:lstStyle/>
                    <a:p>
                      <a:pPr algn="ctr" fontAlgn="ctr">
                        <a:buNone/>
                      </a:pPr>
                      <a:r>
                        <a:rPr lang="en-US" sz="1100" b="0" i="0" u="none" strike="noStrike">
                          <a:solidFill>
                            <a:srgbClr val="000000"/>
                          </a:solidFill>
                          <a:effectLst/>
                          <a:latin typeface="Aptos" panose="020B0004020202020204" pitchFamily="34" charset="0"/>
                        </a:rPr>
                        <a:t>99215</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2.80</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5.76</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33.4009 </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r" fontAlgn="ctr">
                        <a:buNone/>
                      </a:pPr>
                      <a:r>
                        <a:rPr lang="en-US" sz="1100" b="0" i="0" u="none" strike="noStrike">
                          <a:solidFill>
                            <a:srgbClr val="000000"/>
                          </a:solidFill>
                          <a:effectLst/>
                          <a:latin typeface="Aptos" panose="020B0004020202020204" pitchFamily="34" charset="0"/>
                        </a:rPr>
                        <a:t>$192.39 </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 </a:t>
                      </a:r>
                    </a:p>
                  </a:txBody>
                  <a:tcPr marL="5667" marR="5667" marT="5667" marB="0" anchor="ctr">
                    <a:lnL w="6350" cap="flat" cmpd="sng" algn="ctr">
                      <a:solidFill>
                        <a:srgbClr val="359DE3"/>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US" sz="1100" b="0" i="0" u="none" strike="noStrike">
                          <a:solidFill>
                            <a:srgbClr val="000000"/>
                          </a:solidFill>
                          <a:effectLst/>
                          <a:latin typeface="Aptos" panose="020B0004020202020204" pitchFamily="34" charset="0"/>
                        </a:rPr>
                        <a:t>2.80</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100" b="0" i="0" u="none" strike="noStrike">
                          <a:solidFill>
                            <a:srgbClr val="000000"/>
                          </a:solidFill>
                          <a:effectLst/>
                          <a:latin typeface="Aptos" panose="020B0004020202020204" pitchFamily="34" charset="0"/>
                        </a:rPr>
                        <a:t>5.43</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100" b="0" i="0" u="none" strike="noStrike">
                          <a:solidFill>
                            <a:srgbClr val="000000"/>
                          </a:solidFill>
                          <a:effectLst/>
                          <a:latin typeface="Aptos" panose="020B0004020202020204" pitchFamily="34" charset="0"/>
                        </a:rPr>
                        <a:t>32.3465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r" fontAlgn="t">
                        <a:buNone/>
                      </a:pPr>
                      <a:r>
                        <a:rPr lang="en-US" sz="1100" b="0" i="0" u="none" strike="noStrike">
                          <a:solidFill>
                            <a:srgbClr val="000000"/>
                          </a:solidFill>
                          <a:effectLst/>
                          <a:latin typeface="Aptos" panose="020B0004020202020204" pitchFamily="34" charset="0"/>
                        </a:rPr>
                        <a:t>$175.64 </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l" fontAlgn="t">
                        <a:buNone/>
                      </a:pPr>
                      <a:r>
                        <a:rPr lang="en-US" sz="1100" b="0" i="0" u="none" strike="noStrike">
                          <a:solidFill>
                            <a:srgbClr val="000000"/>
                          </a:solidFill>
                          <a:effectLst/>
                          <a:latin typeface="Aptos" panose="020B0004020202020204" pitchFamily="34" charset="0"/>
                        </a:rPr>
                        <a:t> </a:t>
                      </a:r>
                    </a:p>
                  </a:txBody>
                  <a:tcPr marL="5667" marR="5667" marT="5667" marB="0">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100" b="0" i="0" u="none" strike="noStrike">
                          <a:solidFill>
                            <a:srgbClr val="000000"/>
                          </a:solidFill>
                          <a:effectLst/>
                          <a:latin typeface="Aptos" panose="020B0004020202020204" pitchFamily="34" charset="0"/>
                        </a:rPr>
                        <a:t>$16.75 </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9.54%</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extLst>
                  <a:ext uri="{0D108BD9-81ED-4DB2-BD59-A6C34878D82A}">
                    <a16:rowId xmlns:a16="http://schemas.microsoft.com/office/drawing/2014/main" val="2915170691"/>
                  </a:ext>
                </a:extLst>
              </a:tr>
              <a:tr h="173307">
                <a:tc>
                  <a:txBody>
                    <a:bodyPr/>
                    <a:lstStyle/>
                    <a:p>
                      <a:pPr algn="ctr" fontAlgn="ctr">
                        <a:buNone/>
                      </a:pPr>
                      <a:r>
                        <a:rPr lang="en-US" sz="1100" b="0" i="0" u="none" strike="noStrike">
                          <a:solidFill>
                            <a:srgbClr val="000000"/>
                          </a:solidFill>
                          <a:effectLst/>
                          <a:latin typeface="Aptos" panose="020B0004020202020204" pitchFamily="34" charset="0"/>
                        </a:rPr>
                        <a:t>92134</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0.31</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0.98</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33.4009 </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r" fontAlgn="ctr">
                        <a:buNone/>
                      </a:pPr>
                      <a:r>
                        <a:rPr lang="en-US" sz="1100" b="0" i="0" u="none" strike="noStrike">
                          <a:solidFill>
                            <a:srgbClr val="000000"/>
                          </a:solidFill>
                          <a:effectLst/>
                          <a:latin typeface="Aptos" panose="020B0004020202020204" pitchFamily="34" charset="0"/>
                        </a:rPr>
                        <a:t>$32.73 </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 </a:t>
                      </a:r>
                    </a:p>
                  </a:txBody>
                  <a:tcPr marL="5667" marR="5667" marT="5667" marB="0" anchor="ctr">
                    <a:lnL w="6350" cap="flat" cmpd="sng" algn="ctr">
                      <a:solidFill>
                        <a:srgbClr val="359DE3"/>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US" sz="1100" b="0" i="0" u="none" strike="noStrike">
                          <a:solidFill>
                            <a:srgbClr val="000000"/>
                          </a:solidFill>
                          <a:effectLst/>
                          <a:latin typeface="Aptos" panose="020B0004020202020204" pitchFamily="34" charset="0"/>
                        </a:rPr>
                        <a:t>0.32</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100" b="0" i="0" u="none" strike="noStrike">
                          <a:solidFill>
                            <a:srgbClr val="000000"/>
                          </a:solidFill>
                          <a:effectLst/>
                          <a:latin typeface="Aptos" panose="020B0004020202020204" pitchFamily="34" charset="0"/>
                        </a:rPr>
                        <a:t>0.97</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100" b="0" i="0" u="none" strike="noStrike">
                          <a:solidFill>
                            <a:srgbClr val="000000"/>
                          </a:solidFill>
                          <a:effectLst/>
                          <a:latin typeface="Aptos" panose="020B0004020202020204" pitchFamily="34" charset="0"/>
                        </a:rPr>
                        <a:t>32.3465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r" fontAlgn="t">
                        <a:buNone/>
                      </a:pPr>
                      <a:r>
                        <a:rPr lang="en-US" sz="1100" b="0" i="0" u="none" strike="noStrike">
                          <a:solidFill>
                            <a:srgbClr val="000000"/>
                          </a:solidFill>
                          <a:effectLst/>
                          <a:latin typeface="Aptos" panose="020B0004020202020204" pitchFamily="34" charset="0"/>
                        </a:rPr>
                        <a:t>$31.38 </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l" fontAlgn="t">
                        <a:buNone/>
                      </a:pPr>
                      <a:r>
                        <a:rPr lang="en-US" sz="1100" b="0" i="0" u="none" strike="noStrike">
                          <a:solidFill>
                            <a:srgbClr val="000000"/>
                          </a:solidFill>
                          <a:effectLst/>
                          <a:latin typeface="Aptos" panose="020B0004020202020204" pitchFamily="34" charset="0"/>
                        </a:rPr>
                        <a:t> </a:t>
                      </a:r>
                    </a:p>
                  </a:txBody>
                  <a:tcPr marL="5667" marR="5667" marT="5667" marB="0">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100" b="0" i="0" u="none" strike="noStrike">
                          <a:solidFill>
                            <a:srgbClr val="000000"/>
                          </a:solidFill>
                          <a:effectLst/>
                          <a:latin typeface="Aptos" panose="020B0004020202020204" pitchFamily="34" charset="0"/>
                        </a:rPr>
                        <a:t>$1.36 </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4.32%</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extLst>
                  <a:ext uri="{0D108BD9-81ED-4DB2-BD59-A6C34878D82A}">
                    <a16:rowId xmlns:a16="http://schemas.microsoft.com/office/drawing/2014/main" val="3585603650"/>
                  </a:ext>
                </a:extLst>
              </a:tr>
              <a:tr h="173307">
                <a:tc>
                  <a:txBody>
                    <a:bodyPr/>
                    <a:lstStyle/>
                    <a:p>
                      <a:pPr algn="ctr" fontAlgn="ctr">
                        <a:buNone/>
                      </a:pPr>
                      <a:r>
                        <a:rPr lang="en-US" sz="1100" b="0" i="0" u="none" strike="noStrike">
                          <a:solidFill>
                            <a:srgbClr val="000000"/>
                          </a:solidFill>
                          <a:effectLst/>
                          <a:latin typeface="Aptos" panose="020B0004020202020204" pitchFamily="34" charset="0"/>
                        </a:rPr>
                        <a:t>92137</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0.62</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1.79</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33.4009 </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r" fontAlgn="ctr">
                        <a:buNone/>
                      </a:pPr>
                      <a:r>
                        <a:rPr lang="en-US" sz="1100" b="0" i="0" u="none" strike="noStrike">
                          <a:solidFill>
                            <a:srgbClr val="000000"/>
                          </a:solidFill>
                          <a:effectLst/>
                          <a:latin typeface="Aptos" panose="020B0004020202020204" pitchFamily="34" charset="0"/>
                        </a:rPr>
                        <a:t>$59.79 </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 </a:t>
                      </a:r>
                    </a:p>
                  </a:txBody>
                  <a:tcPr marL="5667" marR="5667" marT="5667" marB="0" anchor="ctr">
                    <a:lnL w="6350" cap="flat" cmpd="sng" algn="ctr">
                      <a:solidFill>
                        <a:srgbClr val="359DE3"/>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US" sz="1100" b="0" i="0" u="none" strike="noStrike">
                          <a:solidFill>
                            <a:srgbClr val="000000"/>
                          </a:solidFill>
                          <a:effectLst/>
                          <a:latin typeface="Aptos" panose="020B0004020202020204" pitchFamily="34" charset="0"/>
                        </a:rPr>
                        <a:t>0.64</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100" b="0" i="0" u="none" strike="noStrike">
                          <a:solidFill>
                            <a:srgbClr val="000000"/>
                          </a:solidFill>
                          <a:effectLst/>
                          <a:latin typeface="Aptos" panose="020B0004020202020204" pitchFamily="34" charset="0"/>
                        </a:rPr>
                        <a:t>1.76</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100" b="0" i="0" u="none" strike="noStrike">
                          <a:solidFill>
                            <a:srgbClr val="000000"/>
                          </a:solidFill>
                          <a:effectLst/>
                          <a:latin typeface="Aptos" panose="020B0004020202020204" pitchFamily="34" charset="0"/>
                        </a:rPr>
                        <a:t>32.3465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r" fontAlgn="t">
                        <a:buNone/>
                      </a:pPr>
                      <a:r>
                        <a:rPr lang="en-US" sz="1100" b="0" i="0" u="none" strike="noStrike">
                          <a:solidFill>
                            <a:srgbClr val="000000"/>
                          </a:solidFill>
                          <a:effectLst/>
                          <a:latin typeface="Aptos" panose="020B0004020202020204" pitchFamily="34" charset="0"/>
                        </a:rPr>
                        <a:t>$56.93 </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l" fontAlgn="t">
                        <a:buNone/>
                      </a:pPr>
                      <a:r>
                        <a:rPr lang="en-US" sz="1100" b="0" i="0" u="none" strike="noStrike">
                          <a:solidFill>
                            <a:srgbClr val="000000"/>
                          </a:solidFill>
                          <a:effectLst/>
                          <a:latin typeface="Aptos" panose="020B0004020202020204" pitchFamily="34" charset="0"/>
                        </a:rPr>
                        <a:t> </a:t>
                      </a:r>
                    </a:p>
                  </a:txBody>
                  <a:tcPr marL="5667" marR="5667" marT="5667" marB="0">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100" b="0" i="0" u="none" strike="noStrike">
                          <a:solidFill>
                            <a:srgbClr val="000000"/>
                          </a:solidFill>
                          <a:effectLst/>
                          <a:latin typeface="Aptos" panose="020B0004020202020204" pitchFamily="34" charset="0"/>
                        </a:rPr>
                        <a:t>$2.86 </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5.02%</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extLst>
                  <a:ext uri="{0D108BD9-81ED-4DB2-BD59-A6C34878D82A}">
                    <a16:rowId xmlns:a16="http://schemas.microsoft.com/office/drawing/2014/main" val="1696822903"/>
                  </a:ext>
                </a:extLst>
              </a:tr>
              <a:tr h="173307">
                <a:tc>
                  <a:txBody>
                    <a:bodyPr/>
                    <a:lstStyle/>
                    <a:p>
                      <a:pPr algn="ctr" fontAlgn="ctr">
                        <a:buNone/>
                      </a:pPr>
                      <a:r>
                        <a:rPr lang="en-US" sz="1100" b="0" i="0" u="none" strike="noStrike">
                          <a:solidFill>
                            <a:srgbClr val="000000"/>
                          </a:solidFill>
                          <a:effectLst/>
                          <a:latin typeface="Aptos" panose="020B0004020202020204" pitchFamily="34" charset="0"/>
                        </a:rPr>
                        <a:t>92235</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0.73</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4.86</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33.4009 </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r" fontAlgn="ctr">
                        <a:buNone/>
                      </a:pPr>
                      <a:r>
                        <a:rPr lang="en-US" sz="1100" b="0" i="0" u="none" strike="noStrike">
                          <a:solidFill>
                            <a:srgbClr val="000000"/>
                          </a:solidFill>
                          <a:effectLst/>
                          <a:latin typeface="Aptos" panose="020B0004020202020204" pitchFamily="34" charset="0"/>
                        </a:rPr>
                        <a:t>$162.33 </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 </a:t>
                      </a:r>
                    </a:p>
                  </a:txBody>
                  <a:tcPr marL="5667" marR="5667" marT="5667" marB="0" anchor="ctr">
                    <a:lnL w="6350" cap="flat" cmpd="sng" algn="ctr">
                      <a:solidFill>
                        <a:srgbClr val="359DE3"/>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US" sz="1100" b="0" i="0" u="none" strike="noStrike">
                          <a:solidFill>
                            <a:srgbClr val="000000"/>
                          </a:solidFill>
                          <a:effectLst/>
                          <a:latin typeface="Aptos" panose="020B0004020202020204" pitchFamily="34" charset="0"/>
                        </a:rPr>
                        <a:t>0.75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100" b="0" i="0" u="none" strike="noStrike">
                          <a:solidFill>
                            <a:srgbClr val="000000"/>
                          </a:solidFill>
                          <a:effectLst/>
                          <a:latin typeface="Aptos" panose="020B0004020202020204" pitchFamily="34" charset="0"/>
                        </a:rPr>
                        <a:t>4.72</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100" b="0" i="0" u="none" strike="noStrike">
                          <a:solidFill>
                            <a:srgbClr val="000000"/>
                          </a:solidFill>
                          <a:effectLst/>
                          <a:latin typeface="Aptos" panose="020B0004020202020204" pitchFamily="34" charset="0"/>
                        </a:rPr>
                        <a:t>32.3465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r" fontAlgn="t">
                        <a:buNone/>
                      </a:pPr>
                      <a:r>
                        <a:rPr lang="en-US" sz="1100" b="0" i="0" u="none" strike="noStrike">
                          <a:solidFill>
                            <a:srgbClr val="000000"/>
                          </a:solidFill>
                          <a:effectLst/>
                          <a:latin typeface="Aptos" panose="020B0004020202020204" pitchFamily="34" charset="0"/>
                        </a:rPr>
                        <a:t>$152.68 </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l" fontAlgn="t">
                        <a:buNone/>
                      </a:pPr>
                      <a:r>
                        <a:rPr lang="en-US" sz="1100" b="0" i="0" u="none" strike="noStrike">
                          <a:solidFill>
                            <a:srgbClr val="000000"/>
                          </a:solidFill>
                          <a:effectLst/>
                          <a:latin typeface="Aptos" panose="020B0004020202020204" pitchFamily="34" charset="0"/>
                        </a:rPr>
                        <a:t> </a:t>
                      </a:r>
                    </a:p>
                  </a:txBody>
                  <a:tcPr marL="5667" marR="5667" marT="5667" marB="0">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100" b="0" i="0" u="none" strike="noStrike">
                          <a:solidFill>
                            <a:srgbClr val="000000"/>
                          </a:solidFill>
                          <a:effectLst/>
                          <a:latin typeface="Aptos" panose="020B0004020202020204" pitchFamily="34" charset="0"/>
                        </a:rPr>
                        <a:t>$9.65 </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6.32%</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extLst>
                  <a:ext uri="{0D108BD9-81ED-4DB2-BD59-A6C34878D82A}">
                    <a16:rowId xmlns:a16="http://schemas.microsoft.com/office/drawing/2014/main" val="218970867"/>
                  </a:ext>
                </a:extLst>
              </a:tr>
              <a:tr h="173307">
                <a:tc>
                  <a:txBody>
                    <a:bodyPr/>
                    <a:lstStyle/>
                    <a:p>
                      <a:pPr algn="ctr" fontAlgn="ctr">
                        <a:buNone/>
                      </a:pPr>
                      <a:r>
                        <a:rPr lang="en-US" sz="1100" b="0" i="0" u="none" strike="noStrike">
                          <a:solidFill>
                            <a:srgbClr val="000000"/>
                          </a:solidFill>
                          <a:effectLst/>
                          <a:latin typeface="Aptos" panose="020B0004020202020204" pitchFamily="34" charset="0"/>
                        </a:rPr>
                        <a:t>92240</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0.78</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7.35</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33.4009 </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r" fontAlgn="ctr">
                        <a:buNone/>
                      </a:pPr>
                      <a:r>
                        <a:rPr lang="en-US" sz="1100" b="0" i="0" u="none" strike="noStrike">
                          <a:solidFill>
                            <a:srgbClr val="000000"/>
                          </a:solidFill>
                          <a:effectLst/>
                          <a:latin typeface="Aptos" panose="020B0004020202020204" pitchFamily="34" charset="0"/>
                        </a:rPr>
                        <a:t>$245.50 </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 </a:t>
                      </a:r>
                    </a:p>
                  </a:txBody>
                  <a:tcPr marL="5667" marR="5667" marT="5667" marB="0" anchor="ctr">
                    <a:lnL w="6350" cap="flat" cmpd="sng" algn="ctr">
                      <a:solidFill>
                        <a:srgbClr val="359DE3"/>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US" sz="1100" b="0" i="0" u="none" strike="noStrike">
                          <a:solidFill>
                            <a:srgbClr val="000000"/>
                          </a:solidFill>
                          <a:effectLst/>
                          <a:latin typeface="Aptos" panose="020B0004020202020204" pitchFamily="34" charset="0"/>
                        </a:rPr>
                        <a:t>0.80</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100" b="0" i="0" u="none" strike="noStrike">
                          <a:solidFill>
                            <a:srgbClr val="000000"/>
                          </a:solidFill>
                          <a:effectLst/>
                          <a:latin typeface="Aptos" panose="020B0004020202020204" pitchFamily="34" charset="0"/>
                        </a:rPr>
                        <a:t>7.08</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100" b="0" i="0" u="none" strike="noStrike">
                          <a:solidFill>
                            <a:srgbClr val="000000"/>
                          </a:solidFill>
                          <a:effectLst/>
                          <a:latin typeface="Aptos" panose="020B0004020202020204" pitchFamily="34" charset="0"/>
                        </a:rPr>
                        <a:t>32.3465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r" fontAlgn="t">
                        <a:buNone/>
                      </a:pPr>
                      <a:r>
                        <a:rPr lang="en-US" sz="1100" b="0" i="0" u="none" strike="noStrike">
                          <a:solidFill>
                            <a:srgbClr val="000000"/>
                          </a:solidFill>
                          <a:effectLst/>
                          <a:latin typeface="Aptos" panose="020B0004020202020204" pitchFamily="34" charset="0"/>
                        </a:rPr>
                        <a:t>$229.01 </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l" fontAlgn="t">
                        <a:buNone/>
                      </a:pPr>
                      <a:r>
                        <a:rPr lang="en-US" sz="1100" b="0" i="0" u="none" strike="noStrike">
                          <a:solidFill>
                            <a:srgbClr val="000000"/>
                          </a:solidFill>
                          <a:effectLst/>
                          <a:latin typeface="Aptos" panose="020B0004020202020204" pitchFamily="34" charset="0"/>
                        </a:rPr>
                        <a:t> </a:t>
                      </a:r>
                    </a:p>
                  </a:txBody>
                  <a:tcPr marL="5667" marR="5667" marT="5667" marB="0">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100" b="0" i="0" u="none" strike="noStrike">
                          <a:solidFill>
                            <a:srgbClr val="000000"/>
                          </a:solidFill>
                          <a:effectLst/>
                          <a:latin typeface="Aptos" panose="020B0004020202020204" pitchFamily="34" charset="0"/>
                        </a:rPr>
                        <a:t>$16.48 </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7.20%</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extLst>
                  <a:ext uri="{0D108BD9-81ED-4DB2-BD59-A6C34878D82A}">
                    <a16:rowId xmlns:a16="http://schemas.microsoft.com/office/drawing/2014/main" val="736180283"/>
                  </a:ext>
                </a:extLst>
              </a:tr>
              <a:tr h="173307">
                <a:tc>
                  <a:txBody>
                    <a:bodyPr/>
                    <a:lstStyle/>
                    <a:p>
                      <a:pPr algn="ctr" fontAlgn="ctr">
                        <a:buNone/>
                      </a:pPr>
                      <a:r>
                        <a:rPr lang="en-US" sz="1100" b="0" i="0" u="none" strike="noStrike">
                          <a:solidFill>
                            <a:srgbClr val="000000"/>
                          </a:solidFill>
                          <a:effectLst/>
                          <a:latin typeface="Aptos" panose="020B0004020202020204" pitchFamily="34" charset="0"/>
                        </a:rPr>
                        <a:t>92242</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0.93</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10.07</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33.4009 </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r" fontAlgn="ctr">
                        <a:buNone/>
                      </a:pPr>
                      <a:r>
                        <a:rPr lang="en-US" sz="1100" b="0" i="0" u="none" strike="noStrike">
                          <a:solidFill>
                            <a:srgbClr val="000000"/>
                          </a:solidFill>
                          <a:effectLst/>
                          <a:latin typeface="Aptos" panose="020B0004020202020204" pitchFamily="34" charset="0"/>
                        </a:rPr>
                        <a:t>$336.35 </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 </a:t>
                      </a:r>
                    </a:p>
                  </a:txBody>
                  <a:tcPr marL="5667" marR="5667" marT="5667" marB="0" anchor="ctr">
                    <a:lnL w="6350" cap="flat" cmpd="sng" algn="ctr">
                      <a:solidFill>
                        <a:srgbClr val="359DE3"/>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US" sz="1100" b="0" i="0" u="none" strike="noStrike">
                          <a:solidFill>
                            <a:srgbClr val="000000"/>
                          </a:solidFill>
                          <a:effectLst/>
                          <a:latin typeface="Aptos" panose="020B0004020202020204" pitchFamily="34" charset="0"/>
                        </a:rPr>
                        <a:t>0.95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100" b="0" i="0" u="none" strike="noStrike">
                          <a:solidFill>
                            <a:srgbClr val="000000"/>
                          </a:solidFill>
                          <a:effectLst/>
                          <a:latin typeface="Aptos" panose="020B0004020202020204" pitchFamily="34" charset="0"/>
                        </a:rPr>
                        <a:t>9.72</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100" b="0" i="0" u="none" strike="noStrike">
                          <a:solidFill>
                            <a:srgbClr val="000000"/>
                          </a:solidFill>
                          <a:effectLst/>
                          <a:latin typeface="Aptos" panose="020B0004020202020204" pitchFamily="34" charset="0"/>
                        </a:rPr>
                        <a:t>32.3465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r" fontAlgn="t">
                        <a:buNone/>
                      </a:pPr>
                      <a:r>
                        <a:rPr lang="en-US" sz="1100" b="0" i="0" u="none" strike="noStrike">
                          <a:solidFill>
                            <a:srgbClr val="000000"/>
                          </a:solidFill>
                          <a:effectLst/>
                          <a:latin typeface="Aptos" panose="020B0004020202020204" pitchFamily="34" charset="0"/>
                        </a:rPr>
                        <a:t>$314.41 </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l" fontAlgn="t">
                        <a:buNone/>
                      </a:pPr>
                      <a:r>
                        <a:rPr lang="en-US" sz="1100" b="0" i="0" u="none" strike="noStrike">
                          <a:solidFill>
                            <a:srgbClr val="000000"/>
                          </a:solidFill>
                          <a:effectLst/>
                          <a:latin typeface="Aptos" panose="020B0004020202020204" pitchFamily="34" charset="0"/>
                        </a:rPr>
                        <a:t> </a:t>
                      </a:r>
                    </a:p>
                  </a:txBody>
                  <a:tcPr marL="5667" marR="5667" marT="5667" marB="0">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100" b="0" i="0" u="none" strike="noStrike">
                          <a:solidFill>
                            <a:srgbClr val="000000"/>
                          </a:solidFill>
                          <a:effectLst/>
                          <a:latin typeface="Aptos" panose="020B0004020202020204" pitchFamily="34" charset="0"/>
                        </a:rPr>
                        <a:t>$21.94 </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6.98%</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extLst>
                  <a:ext uri="{0D108BD9-81ED-4DB2-BD59-A6C34878D82A}">
                    <a16:rowId xmlns:a16="http://schemas.microsoft.com/office/drawing/2014/main" val="78158110"/>
                  </a:ext>
                </a:extLst>
              </a:tr>
              <a:tr h="173307">
                <a:tc>
                  <a:txBody>
                    <a:bodyPr/>
                    <a:lstStyle/>
                    <a:p>
                      <a:pPr algn="ctr" fontAlgn="ctr">
                        <a:buNone/>
                      </a:pPr>
                      <a:r>
                        <a:rPr lang="en-US" sz="1100" b="0" i="0" u="none" strike="noStrike">
                          <a:solidFill>
                            <a:srgbClr val="000000"/>
                          </a:solidFill>
                          <a:effectLst/>
                          <a:latin typeface="Aptos" panose="020B0004020202020204" pitchFamily="34" charset="0"/>
                        </a:rPr>
                        <a:t>92250</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0.39</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1.11</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33.4009 </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r" fontAlgn="ctr">
                        <a:buNone/>
                      </a:pPr>
                      <a:r>
                        <a:rPr lang="en-US" sz="1100" b="0" i="0" u="none" strike="noStrike">
                          <a:solidFill>
                            <a:srgbClr val="000000"/>
                          </a:solidFill>
                          <a:effectLst/>
                          <a:latin typeface="Aptos" panose="020B0004020202020204" pitchFamily="34" charset="0"/>
                        </a:rPr>
                        <a:t>$37.07 </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 </a:t>
                      </a:r>
                    </a:p>
                  </a:txBody>
                  <a:tcPr marL="5667" marR="5667" marT="5667" marB="0" anchor="ctr">
                    <a:lnL w="6350" cap="flat" cmpd="sng" algn="ctr">
                      <a:solidFill>
                        <a:srgbClr val="359DE3"/>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US" sz="1100" b="0" i="0" u="none" strike="noStrike">
                          <a:solidFill>
                            <a:srgbClr val="000000"/>
                          </a:solidFill>
                          <a:effectLst/>
                          <a:latin typeface="Aptos" panose="020B0004020202020204" pitchFamily="34" charset="0"/>
                        </a:rPr>
                        <a:t>0.40</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100" b="0" i="0" u="none" strike="noStrike">
                          <a:solidFill>
                            <a:srgbClr val="000000"/>
                          </a:solidFill>
                          <a:effectLst/>
                          <a:latin typeface="Aptos" panose="020B0004020202020204" pitchFamily="34" charset="0"/>
                        </a:rPr>
                        <a:t>1.10</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100" b="0" i="0" u="none" strike="noStrike">
                          <a:solidFill>
                            <a:srgbClr val="000000"/>
                          </a:solidFill>
                          <a:effectLst/>
                          <a:latin typeface="Aptos" panose="020B0004020202020204" pitchFamily="34" charset="0"/>
                        </a:rPr>
                        <a:t>32.3465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r" fontAlgn="t">
                        <a:buNone/>
                      </a:pPr>
                      <a:r>
                        <a:rPr lang="en-US" sz="1100" b="0" i="0" u="none" strike="noStrike">
                          <a:solidFill>
                            <a:srgbClr val="000000"/>
                          </a:solidFill>
                          <a:effectLst/>
                          <a:latin typeface="Aptos" panose="020B0004020202020204" pitchFamily="34" charset="0"/>
                        </a:rPr>
                        <a:t>$35.58 </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l" fontAlgn="t">
                        <a:buNone/>
                      </a:pPr>
                      <a:r>
                        <a:rPr lang="en-US" sz="1100" b="0" i="0" u="none" strike="noStrike">
                          <a:solidFill>
                            <a:srgbClr val="000000"/>
                          </a:solidFill>
                          <a:effectLst/>
                          <a:latin typeface="Aptos" panose="020B0004020202020204" pitchFamily="34" charset="0"/>
                        </a:rPr>
                        <a:t> </a:t>
                      </a:r>
                    </a:p>
                  </a:txBody>
                  <a:tcPr marL="5667" marR="5667" marT="5667" marB="0">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100" b="0" i="0" u="none" strike="noStrike">
                          <a:solidFill>
                            <a:srgbClr val="000000"/>
                          </a:solidFill>
                          <a:effectLst/>
                          <a:latin typeface="Aptos" panose="020B0004020202020204" pitchFamily="34" charset="0"/>
                        </a:rPr>
                        <a:t>$1.49 </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4.20%</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extLst>
                  <a:ext uri="{0D108BD9-81ED-4DB2-BD59-A6C34878D82A}">
                    <a16:rowId xmlns:a16="http://schemas.microsoft.com/office/drawing/2014/main" val="4174342638"/>
                  </a:ext>
                </a:extLst>
              </a:tr>
              <a:tr h="173307">
                <a:tc>
                  <a:txBody>
                    <a:bodyPr/>
                    <a:lstStyle/>
                    <a:p>
                      <a:pPr algn="ctr" fontAlgn="ctr">
                        <a:buNone/>
                      </a:pPr>
                      <a:r>
                        <a:rPr lang="en-US" sz="1100" b="0" i="0" u="none" strike="noStrike">
                          <a:solidFill>
                            <a:srgbClr val="000000"/>
                          </a:solidFill>
                          <a:effectLst/>
                          <a:latin typeface="Aptos" panose="020B0004020202020204" pitchFamily="34" charset="0"/>
                        </a:rPr>
                        <a:t>67028</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1.40</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3.42</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33.4009 </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r" fontAlgn="ctr">
                        <a:buNone/>
                      </a:pPr>
                      <a:r>
                        <a:rPr lang="en-US" sz="1100" b="0" i="0" u="none" strike="noStrike">
                          <a:solidFill>
                            <a:srgbClr val="000000"/>
                          </a:solidFill>
                          <a:effectLst/>
                          <a:latin typeface="Aptos" panose="020B0004020202020204" pitchFamily="34" charset="0"/>
                        </a:rPr>
                        <a:t>$114.23 </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 </a:t>
                      </a:r>
                    </a:p>
                  </a:txBody>
                  <a:tcPr marL="5667" marR="5667" marT="5667" marB="0" anchor="ctr">
                    <a:lnL w="6350" cap="flat" cmpd="sng" algn="ctr">
                      <a:solidFill>
                        <a:srgbClr val="359DE3"/>
                      </a:solidFill>
                      <a:prstDash val="solid"/>
                      <a:round/>
                      <a:headEnd type="none" w="med" len="med"/>
                      <a:tailEnd type="none" w="med" len="med"/>
                    </a:lnL>
                    <a:lnR>
                      <a:noFill/>
                    </a:lnR>
                    <a:lnT>
                      <a:noFill/>
                    </a:lnT>
                    <a:lnB>
                      <a:noFill/>
                    </a:lnB>
                    <a:solidFill>
                      <a:srgbClr val="FFFFFF"/>
                    </a:solidFill>
                  </a:tcPr>
                </a:tc>
                <a:tc>
                  <a:txBody>
                    <a:bodyPr/>
                    <a:lstStyle/>
                    <a:p>
                      <a:pPr algn="ctr" fontAlgn="ctr">
                        <a:buNone/>
                      </a:pPr>
                      <a:r>
                        <a:rPr lang="en-US" sz="1100" b="0" i="0" u="none" strike="noStrike">
                          <a:solidFill>
                            <a:srgbClr val="000000"/>
                          </a:solidFill>
                          <a:effectLst/>
                          <a:latin typeface="Aptos" panose="020B0004020202020204" pitchFamily="34" charset="0"/>
                        </a:rPr>
                        <a:t>1.44</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3.37</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100" b="0" i="0" u="none" strike="noStrike">
                          <a:solidFill>
                            <a:srgbClr val="000000"/>
                          </a:solidFill>
                          <a:effectLst/>
                          <a:latin typeface="Aptos" panose="020B0004020202020204" pitchFamily="34" charset="0"/>
                        </a:rPr>
                        <a:t>32.3465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r" fontAlgn="t">
                        <a:buNone/>
                      </a:pPr>
                      <a:r>
                        <a:rPr lang="en-US" sz="1100" b="0" i="0" u="none" strike="noStrike">
                          <a:solidFill>
                            <a:srgbClr val="000000"/>
                          </a:solidFill>
                          <a:effectLst/>
                          <a:latin typeface="Aptos" panose="020B0004020202020204" pitchFamily="34" charset="0"/>
                        </a:rPr>
                        <a:t>$109.01 </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l" fontAlgn="t">
                        <a:buNone/>
                      </a:pPr>
                      <a:r>
                        <a:rPr lang="en-US" sz="1100" b="0" i="0" u="none" strike="noStrike">
                          <a:solidFill>
                            <a:srgbClr val="000000"/>
                          </a:solidFill>
                          <a:effectLst/>
                          <a:latin typeface="Aptos" panose="020B0004020202020204" pitchFamily="34" charset="0"/>
                        </a:rPr>
                        <a:t> </a:t>
                      </a:r>
                    </a:p>
                  </a:txBody>
                  <a:tcPr marL="5667" marR="5667" marT="5667" marB="0">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100" b="0" i="0" u="none" strike="noStrike">
                          <a:solidFill>
                            <a:srgbClr val="000000"/>
                          </a:solidFill>
                          <a:effectLst/>
                          <a:latin typeface="Aptos" panose="020B0004020202020204" pitchFamily="34" charset="0"/>
                        </a:rPr>
                        <a:t>$5.22 </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4.79%</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extLst>
                  <a:ext uri="{0D108BD9-81ED-4DB2-BD59-A6C34878D82A}">
                    <a16:rowId xmlns:a16="http://schemas.microsoft.com/office/drawing/2014/main" val="3809040648"/>
                  </a:ext>
                </a:extLst>
              </a:tr>
              <a:tr h="173307">
                <a:tc>
                  <a:txBody>
                    <a:bodyPr/>
                    <a:lstStyle/>
                    <a:p>
                      <a:pPr algn="ctr" fontAlgn="ctr">
                        <a:buNone/>
                      </a:pPr>
                      <a:r>
                        <a:rPr lang="en-US" sz="1100" b="0" i="0" u="none" strike="noStrike">
                          <a:solidFill>
                            <a:srgbClr val="000000"/>
                          </a:solidFill>
                          <a:effectLst/>
                          <a:latin typeface="Aptos" panose="020B0004020202020204" pitchFamily="34" charset="0"/>
                        </a:rPr>
                        <a:t>67110</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9.99</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26.69</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33.4009 </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r" fontAlgn="ctr">
                        <a:buNone/>
                      </a:pPr>
                      <a:r>
                        <a:rPr lang="en-US" sz="1100" b="0" i="0" u="none" strike="noStrike">
                          <a:solidFill>
                            <a:srgbClr val="000000"/>
                          </a:solidFill>
                          <a:effectLst/>
                          <a:latin typeface="Aptos" panose="020B0004020202020204" pitchFamily="34" charset="0"/>
                        </a:rPr>
                        <a:t>$891.47 </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 </a:t>
                      </a:r>
                    </a:p>
                  </a:txBody>
                  <a:tcPr marL="5667" marR="5667" marT="5667" marB="0" anchor="ctr">
                    <a:lnL w="6350" cap="flat" cmpd="sng" algn="ctr">
                      <a:solidFill>
                        <a:srgbClr val="359DE3"/>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US" sz="1100" b="0" i="0" u="none" strike="noStrike">
                          <a:solidFill>
                            <a:srgbClr val="000000"/>
                          </a:solidFill>
                          <a:effectLst/>
                          <a:latin typeface="Aptos" panose="020B0004020202020204" pitchFamily="34" charset="0"/>
                        </a:rPr>
                        <a:t>10.25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100" b="0" i="0" u="none" strike="noStrike">
                          <a:solidFill>
                            <a:srgbClr val="000000"/>
                          </a:solidFill>
                          <a:effectLst/>
                          <a:latin typeface="Aptos" panose="020B0004020202020204" pitchFamily="34" charset="0"/>
                        </a:rPr>
                        <a:t>26.32</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100" b="0" i="0" u="none" strike="noStrike">
                          <a:solidFill>
                            <a:srgbClr val="000000"/>
                          </a:solidFill>
                          <a:effectLst/>
                          <a:latin typeface="Aptos" panose="020B0004020202020204" pitchFamily="34" charset="0"/>
                        </a:rPr>
                        <a:t>32.3465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r" fontAlgn="t">
                        <a:buNone/>
                      </a:pPr>
                      <a:r>
                        <a:rPr lang="en-US" sz="1100" b="0" i="0" u="none" strike="noStrike">
                          <a:solidFill>
                            <a:srgbClr val="000000"/>
                          </a:solidFill>
                          <a:effectLst/>
                          <a:latin typeface="Aptos" panose="020B0004020202020204" pitchFamily="34" charset="0"/>
                        </a:rPr>
                        <a:t>$851.36 </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l" fontAlgn="t">
                        <a:buNone/>
                      </a:pPr>
                      <a:r>
                        <a:rPr lang="en-US" sz="1100" b="0" i="0" u="none" strike="noStrike">
                          <a:solidFill>
                            <a:srgbClr val="000000"/>
                          </a:solidFill>
                          <a:effectLst/>
                          <a:latin typeface="Aptos" panose="020B0004020202020204" pitchFamily="34" charset="0"/>
                        </a:rPr>
                        <a:t> </a:t>
                      </a:r>
                    </a:p>
                  </a:txBody>
                  <a:tcPr marL="5667" marR="5667" marT="5667" marB="0">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100" b="0" i="0" u="none" strike="noStrike">
                          <a:solidFill>
                            <a:srgbClr val="000000"/>
                          </a:solidFill>
                          <a:effectLst/>
                          <a:latin typeface="Aptos" panose="020B0004020202020204" pitchFamily="34" charset="0"/>
                        </a:rPr>
                        <a:t>$40.11 </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4.71%</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extLst>
                  <a:ext uri="{0D108BD9-81ED-4DB2-BD59-A6C34878D82A}">
                    <a16:rowId xmlns:a16="http://schemas.microsoft.com/office/drawing/2014/main" val="78516213"/>
                  </a:ext>
                </a:extLst>
              </a:tr>
              <a:tr h="173307">
                <a:tc>
                  <a:txBody>
                    <a:bodyPr/>
                    <a:lstStyle/>
                    <a:p>
                      <a:pPr algn="ctr" fontAlgn="ctr">
                        <a:buNone/>
                      </a:pPr>
                      <a:r>
                        <a:rPr lang="en-US" sz="1100" b="0" i="0" u="none" strike="noStrike">
                          <a:solidFill>
                            <a:srgbClr val="000000"/>
                          </a:solidFill>
                          <a:effectLst/>
                          <a:latin typeface="Aptos" panose="020B0004020202020204" pitchFamily="34" charset="0"/>
                        </a:rPr>
                        <a:t>67141</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2.47</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8.10</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33.4009 </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r" fontAlgn="ctr">
                        <a:buNone/>
                      </a:pPr>
                      <a:r>
                        <a:rPr lang="en-US" sz="1100" b="0" i="0" u="none" strike="noStrike">
                          <a:solidFill>
                            <a:srgbClr val="000000"/>
                          </a:solidFill>
                          <a:effectLst/>
                          <a:latin typeface="Aptos" panose="020B0004020202020204" pitchFamily="34" charset="0"/>
                        </a:rPr>
                        <a:t>$270.55 </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l" fontAlgn="b">
                        <a:buNone/>
                      </a:pPr>
                      <a:r>
                        <a:rPr lang="en-US" sz="1100" b="0" i="0" u="none" strike="noStrike">
                          <a:solidFill>
                            <a:srgbClr val="000000"/>
                          </a:solidFill>
                          <a:effectLst/>
                          <a:latin typeface="Aptos" panose="020B0004020202020204" pitchFamily="34" charset="0"/>
                        </a:rPr>
                        <a:t> </a:t>
                      </a:r>
                    </a:p>
                  </a:txBody>
                  <a:tcPr marL="5667" marR="5667" marT="5667" marB="0" anchor="b">
                    <a:lnL w="6350" cap="flat" cmpd="sng" algn="ctr">
                      <a:solidFill>
                        <a:srgbClr val="359DE3"/>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US" sz="1100" b="0" i="0" u="none" strike="noStrike">
                          <a:solidFill>
                            <a:srgbClr val="000000"/>
                          </a:solidFill>
                          <a:effectLst/>
                          <a:latin typeface="Aptos" panose="020B0004020202020204" pitchFamily="34" charset="0"/>
                        </a:rPr>
                        <a:t>2.53</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100" b="0" i="0" u="none" strike="noStrike">
                          <a:solidFill>
                            <a:srgbClr val="000000"/>
                          </a:solidFill>
                          <a:effectLst/>
                          <a:latin typeface="Aptos" panose="020B0004020202020204" pitchFamily="34" charset="0"/>
                        </a:rPr>
                        <a:t>7.99</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100" b="0" i="0" u="none" strike="noStrike">
                          <a:solidFill>
                            <a:srgbClr val="000000"/>
                          </a:solidFill>
                          <a:effectLst/>
                          <a:latin typeface="Aptos" panose="020B0004020202020204" pitchFamily="34" charset="0"/>
                        </a:rPr>
                        <a:t>32.3465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r" fontAlgn="t">
                        <a:buNone/>
                      </a:pPr>
                      <a:r>
                        <a:rPr lang="en-US" sz="1100" b="0" i="0" u="none" strike="noStrike">
                          <a:solidFill>
                            <a:srgbClr val="000000"/>
                          </a:solidFill>
                          <a:effectLst/>
                          <a:latin typeface="Aptos" panose="020B0004020202020204" pitchFamily="34" charset="0"/>
                        </a:rPr>
                        <a:t>$258.45 </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l" fontAlgn="b">
                        <a:buNone/>
                      </a:pPr>
                      <a:r>
                        <a:rPr lang="en-US" sz="1100" b="0" i="0" u="none" strike="noStrike">
                          <a:solidFill>
                            <a:srgbClr val="000000"/>
                          </a:solidFill>
                          <a:effectLst/>
                          <a:latin typeface="Aptos" panose="020B0004020202020204" pitchFamily="34" charset="0"/>
                        </a:rPr>
                        <a:t> </a:t>
                      </a:r>
                    </a:p>
                  </a:txBody>
                  <a:tcPr marL="5667" marR="5667" marT="5667" marB="0" anchor="b">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100" b="0" i="0" u="none" strike="noStrike">
                          <a:solidFill>
                            <a:srgbClr val="000000"/>
                          </a:solidFill>
                          <a:effectLst/>
                          <a:latin typeface="Aptos" panose="020B0004020202020204" pitchFamily="34" charset="0"/>
                        </a:rPr>
                        <a:t>$12.10 </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4.68%</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extLst>
                  <a:ext uri="{0D108BD9-81ED-4DB2-BD59-A6C34878D82A}">
                    <a16:rowId xmlns:a16="http://schemas.microsoft.com/office/drawing/2014/main" val="578988977"/>
                  </a:ext>
                </a:extLst>
              </a:tr>
              <a:tr h="173307">
                <a:tc>
                  <a:txBody>
                    <a:bodyPr/>
                    <a:lstStyle/>
                    <a:p>
                      <a:pPr algn="ctr" fontAlgn="ctr">
                        <a:buNone/>
                      </a:pPr>
                      <a:r>
                        <a:rPr lang="en-US" sz="1100" b="0" i="0" u="none" strike="noStrike">
                          <a:solidFill>
                            <a:srgbClr val="000000"/>
                          </a:solidFill>
                          <a:effectLst/>
                          <a:latin typeface="Aptos" panose="020B0004020202020204" pitchFamily="34" charset="0"/>
                        </a:rPr>
                        <a:t>67145</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2.47</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7.35</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33.4009 </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r" fontAlgn="ctr">
                        <a:buNone/>
                      </a:pPr>
                      <a:r>
                        <a:rPr lang="en-US" sz="1100" b="0" i="0" u="none" strike="noStrike">
                          <a:solidFill>
                            <a:srgbClr val="000000"/>
                          </a:solidFill>
                          <a:effectLst/>
                          <a:latin typeface="Aptos" panose="020B0004020202020204" pitchFamily="34" charset="0"/>
                        </a:rPr>
                        <a:t>$245.50 </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 </a:t>
                      </a:r>
                    </a:p>
                  </a:txBody>
                  <a:tcPr marL="5667" marR="5667" marT="5667" marB="0" anchor="ctr">
                    <a:lnL w="6350" cap="flat" cmpd="sng" algn="ctr">
                      <a:solidFill>
                        <a:srgbClr val="359DE3"/>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US" sz="1100" b="0" i="0" u="none" strike="noStrike">
                          <a:solidFill>
                            <a:srgbClr val="000000"/>
                          </a:solidFill>
                          <a:effectLst/>
                          <a:latin typeface="Aptos" panose="020B0004020202020204" pitchFamily="34" charset="0"/>
                        </a:rPr>
                        <a:t>2.53</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100" b="0" i="0" u="none" strike="noStrike">
                          <a:solidFill>
                            <a:srgbClr val="000000"/>
                          </a:solidFill>
                          <a:effectLst/>
                          <a:latin typeface="Aptos" panose="020B0004020202020204" pitchFamily="34" charset="0"/>
                        </a:rPr>
                        <a:t>7.22</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100" b="0" i="0" u="none" strike="noStrike">
                          <a:solidFill>
                            <a:srgbClr val="000000"/>
                          </a:solidFill>
                          <a:effectLst/>
                          <a:latin typeface="Aptos" panose="020B0004020202020204" pitchFamily="34" charset="0"/>
                        </a:rPr>
                        <a:t>32.3465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r" fontAlgn="t">
                        <a:buNone/>
                      </a:pPr>
                      <a:r>
                        <a:rPr lang="en-US" sz="1100" b="0" i="0" u="none" strike="noStrike">
                          <a:solidFill>
                            <a:srgbClr val="000000"/>
                          </a:solidFill>
                          <a:effectLst/>
                          <a:latin typeface="Aptos" panose="020B0004020202020204" pitchFamily="34" charset="0"/>
                        </a:rPr>
                        <a:t>$233.54 </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l" fontAlgn="ctr">
                        <a:buNone/>
                      </a:pPr>
                      <a:r>
                        <a:rPr lang="en-US" sz="1100" b="0" i="0" u="none" strike="noStrike">
                          <a:solidFill>
                            <a:srgbClr val="000000"/>
                          </a:solidFill>
                          <a:effectLst/>
                          <a:latin typeface="Aptos" panose="020B0004020202020204" pitchFamily="34" charset="0"/>
                        </a:rPr>
                        <a:t> </a:t>
                      </a:r>
                    </a:p>
                  </a:txBody>
                  <a:tcPr marL="5667" marR="5667" marT="5667" marB="0" anchor="ctr">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100" b="0" i="0" u="none" strike="noStrike">
                          <a:solidFill>
                            <a:srgbClr val="000000"/>
                          </a:solidFill>
                          <a:effectLst/>
                          <a:latin typeface="Aptos" panose="020B0004020202020204" pitchFamily="34" charset="0"/>
                        </a:rPr>
                        <a:t>$11.95 </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5.12%</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extLst>
                  <a:ext uri="{0D108BD9-81ED-4DB2-BD59-A6C34878D82A}">
                    <a16:rowId xmlns:a16="http://schemas.microsoft.com/office/drawing/2014/main" val="2669643122"/>
                  </a:ext>
                </a:extLst>
              </a:tr>
              <a:tr h="173307">
                <a:tc>
                  <a:txBody>
                    <a:bodyPr/>
                    <a:lstStyle/>
                    <a:p>
                      <a:pPr algn="ctr" fontAlgn="ctr">
                        <a:buNone/>
                      </a:pPr>
                      <a:r>
                        <a:rPr lang="en-US" sz="1100" b="0" i="0" u="none" strike="noStrike">
                          <a:solidFill>
                            <a:srgbClr val="000000"/>
                          </a:solidFill>
                          <a:effectLst/>
                          <a:latin typeface="Aptos" panose="020B0004020202020204" pitchFamily="34" charset="0"/>
                        </a:rPr>
                        <a:t>67208</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7.46</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18.11</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33.4009 </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r" fontAlgn="ctr">
                        <a:buNone/>
                      </a:pPr>
                      <a:r>
                        <a:rPr lang="en-US" sz="1100" b="0" i="0" u="none" strike="noStrike">
                          <a:solidFill>
                            <a:srgbClr val="000000"/>
                          </a:solidFill>
                          <a:effectLst/>
                          <a:latin typeface="Aptos" panose="020B0004020202020204" pitchFamily="34" charset="0"/>
                        </a:rPr>
                        <a:t>$604.89 </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 </a:t>
                      </a:r>
                    </a:p>
                  </a:txBody>
                  <a:tcPr marL="5667" marR="5667" marT="5667" marB="0" anchor="ctr">
                    <a:lnL w="6350" cap="flat" cmpd="sng" algn="ctr">
                      <a:solidFill>
                        <a:srgbClr val="359DE3"/>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US" sz="1100" b="0" i="0" u="none" strike="noStrike">
                          <a:solidFill>
                            <a:srgbClr val="000000"/>
                          </a:solidFill>
                          <a:effectLst/>
                          <a:latin typeface="Aptos" panose="020B0004020202020204" pitchFamily="34" charset="0"/>
                        </a:rPr>
                        <a:t>7.65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100" b="0" i="0" u="none" strike="noStrike">
                          <a:solidFill>
                            <a:srgbClr val="000000"/>
                          </a:solidFill>
                          <a:effectLst/>
                          <a:latin typeface="Aptos" panose="020B0004020202020204" pitchFamily="34" charset="0"/>
                        </a:rPr>
                        <a:t>17.87</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100" b="0" i="0" u="none" strike="noStrike">
                          <a:solidFill>
                            <a:srgbClr val="000000"/>
                          </a:solidFill>
                          <a:effectLst/>
                          <a:latin typeface="Aptos" panose="020B0004020202020204" pitchFamily="34" charset="0"/>
                        </a:rPr>
                        <a:t>32.3465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r" fontAlgn="t">
                        <a:buNone/>
                      </a:pPr>
                      <a:r>
                        <a:rPr lang="en-US" sz="1100" b="0" i="0" u="none" strike="noStrike">
                          <a:solidFill>
                            <a:srgbClr val="000000"/>
                          </a:solidFill>
                          <a:effectLst/>
                          <a:latin typeface="Aptos" panose="020B0004020202020204" pitchFamily="34" charset="0"/>
                        </a:rPr>
                        <a:t>$578.03 </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l" fontAlgn="t">
                        <a:buNone/>
                      </a:pPr>
                      <a:r>
                        <a:rPr lang="en-US" sz="1100" b="0" i="0" u="none" strike="noStrike">
                          <a:solidFill>
                            <a:srgbClr val="000000"/>
                          </a:solidFill>
                          <a:effectLst/>
                          <a:latin typeface="Aptos" panose="020B0004020202020204" pitchFamily="34" charset="0"/>
                        </a:rPr>
                        <a:t> </a:t>
                      </a:r>
                    </a:p>
                  </a:txBody>
                  <a:tcPr marL="5667" marR="5667" marT="5667" marB="0">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100" b="0" i="0" u="none" strike="noStrike">
                          <a:solidFill>
                            <a:srgbClr val="000000"/>
                          </a:solidFill>
                          <a:effectLst/>
                          <a:latin typeface="Aptos" panose="020B0004020202020204" pitchFamily="34" charset="0"/>
                        </a:rPr>
                        <a:t>$26.86 </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4.65%</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extLst>
                  <a:ext uri="{0D108BD9-81ED-4DB2-BD59-A6C34878D82A}">
                    <a16:rowId xmlns:a16="http://schemas.microsoft.com/office/drawing/2014/main" val="1708938471"/>
                  </a:ext>
                </a:extLst>
              </a:tr>
              <a:tr h="173307">
                <a:tc>
                  <a:txBody>
                    <a:bodyPr/>
                    <a:lstStyle/>
                    <a:p>
                      <a:pPr algn="ctr" fontAlgn="ctr">
                        <a:buNone/>
                      </a:pPr>
                      <a:r>
                        <a:rPr lang="en-US" sz="1100" b="0" i="0" u="none" strike="noStrike">
                          <a:solidFill>
                            <a:srgbClr val="000000"/>
                          </a:solidFill>
                          <a:effectLst/>
                          <a:latin typeface="Aptos" panose="020B0004020202020204" pitchFamily="34" charset="0"/>
                        </a:rPr>
                        <a:t>67210</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6.20</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15.49</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33.4009 </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r" fontAlgn="ctr">
                        <a:buNone/>
                      </a:pPr>
                      <a:r>
                        <a:rPr lang="en-US" sz="1100" b="0" i="0" u="none" strike="noStrike">
                          <a:solidFill>
                            <a:srgbClr val="000000"/>
                          </a:solidFill>
                          <a:effectLst/>
                          <a:latin typeface="Aptos" panose="020B0004020202020204" pitchFamily="34" charset="0"/>
                        </a:rPr>
                        <a:t>$517.38 </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 </a:t>
                      </a:r>
                    </a:p>
                  </a:txBody>
                  <a:tcPr marL="5667" marR="5667" marT="5667" marB="0" anchor="ctr">
                    <a:lnL w="6350" cap="flat" cmpd="sng" algn="ctr">
                      <a:solidFill>
                        <a:srgbClr val="359DE3"/>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US" sz="1100" b="0" i="0" u="none" strike="noStrike">
                          <a:solidFill>
                            <a:srgbClr val="000000"/>
                          </a:solidFill>
                          <a:effectLst/>
                          <a:latin typeface="Aptos" panose="020B0004020202020204" pitchFamily="34" charset="0"/>
                        </a:rPr>
                        <a:t>6.36</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100" b="0" i="0" u="none" strike="noStrike">
                          <a:solidFill>
                            <a:srgbClr val="000000"/>
                          </a:solidFill>
                          <a:effectLst/>
                          <a:latin typeface="Aptos" panose="020B0004020202020204" pitchFamily="34" charset="0"/>
                        </a:rPr>
                        <a:t>15.28</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100" b="0" i="0" u="none" strike="noStrike">
                          <a:solidFill>
                            <a:srgbClr val="000000"/>
                          </a:solidFill>
                          <a:effectLst/>
                          <a:latin typeface="Aptos" panose="020B0004020202020204" pitchFamily="34" charset="0"/>
                        </a:rPr>
                        <a:t>32.3465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r" fontAlgn="t">
                        <a:buNone/>
                      </a:pPr>
                      <a:r>
                        <a:rPr lang="en-US" sz="1100" b="0" i="0" u="none" strike="noStrike">
                          <a:solidFill>
                            <a:srgbClr val="000000"/>
                          </a:solidFill>
                          <a:effectLst/>
                          <a:latin typeface="Aptos" panose="020B0004020202020204" pitchFamily="34" charset="0"/>
                        </a:rPr>
                        <a:t>$494.25 </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l" fontAlgn="t">
                        <a:buNone/>
                      </a:pPr>
                      <a:r>
                        <a:rPr lang="en-US" sz="1100" b="0" i="0" u="none" strike="noStrike">
                          <a:solidFill>
                            <a:srgbClr val="000000"/>
                          </a:solidFill>
                          <a:effectLst/>
                          <a:latin typeface="Aptos" panose="020B0004020202020204" pitchFamily="34" charset="0"/>
                        </a:rPr>
                        <a:t> </a:t>
                      </a:r>
                    </a:p>
                  </a:txBody>
                  <a:tcPr marL="5667" marR="5667" marT="5667" marB="0">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100" b="0" i="0" u="none" strike="noStrike">
                          <a:solidFill>
                            <a:srgbClr val="000000"/>
                          </a:solidFill>
                          <a:effectLst/>
                          <a:latin typeface="Aptos" panose="020B0004020202020204" pitchFamily="34" charset="0"/>
                        </a:rPr>
                        <a:t>$23.13 </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ctr">
                        <a:buNone/>
                      </a:pPr>
                      <a:r>
                        <a:rPr lang="en-US" sz="1100" b="0" i="0" u="none" strike="noStrike">
                          <a:solidFill>
                            <a:srgbClr val="000000"/>
                          </a:solidFill>
                          <a:effectLst/>
                          <a:latin typeface="Aptos" panose="020B0004020202020204" pitchFamily="34" charset="0"/>
                        </a:rPr>
                        <a:t>4.68%</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extLst>
                  <a:ext uri="{0D108BD9-81ED-4DB2-BD59-A6C34878D82A}">
                    <a16:rowId xmlns:a16="http://schemas.microsoft.com/office/drawing/2014/main" val="2250435741"/>
                  </a:ext>
                </a:extLst>
              </a:tr>
              <a:tr h="173307">
                <a:tc>
                  <a:txBody>
                    <a:bodyPr/>
                    <a:lstStyle/>
                    <a:p>
                      <a:pPr algn="ctr" fontAlgn="ctr">
                        <a:buNone/>
                      </a:pPr>
                      <a:r>
                        <a:rPr lang="en-US" sz="1100" b="0" i="0" u="none" strike="noStrike">
                          <a:solidFill>
                            <a:srgbClr val="000000"/>
                          </a:solidFill>
                          <a:effectLst/>
                          <a:latin typeface="Aptos" panose="020B0004020202020204" pitchFamily="34" charset="0"/>
                        </a:rPr>
                        <a:t>67228</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4.28</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10.21</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33.4009 </a:t>
                      </a:r>
                    </a:p>
                  </a:txBody>
                  <a:tcPr marL="5667" marR="5667" marT="5667" marB="0" anchor="ctr">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r" fontAlgn="ctr">
                        <a:buNone/>
                      </a:pPr>
                      <a:r>
                        <a:rPr lang="en-US" sz="1100" b="0" i="0" u="none" strike="noStrike">
                          <a:solidFill>
                            <a:srgbClr val="000000"/>
                          </a:solidFill>
                          <a:effectLst/>
                          <a:latin typeface="Aptos" panose="020B0004020202020204" pitchFamily="34" charset="0"/>
                        </a:rPr>
                        <a:t>$341.02 </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Aptos" panose="020B0004020202020204" pitchFamily="34" charset="0"/>
                        </a:rPr>
                        <a:t> </a:t>
                      </a:r>
                    </a:p>
                  </a:txBody>
                  <a:tcPr marL="5667" marR="5667" marT="5667" marB="0" anchor="ctr">
                    <a:lnL w="6350" cap="flat" cmpd="sng" algn="ctr">
                      <a:solidFill>
                        <a:srgbClr val="359DE3"/>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US" sz="1100" b="0" i="0" u="none" strike="noStrike">
                          <a:solidFill>
                            <a:srgbClr val="000000"/>
                          </a:solidFill>
                          <a:effectLst/>
                          <a:latin typeface="Aptos" panose="020B0004020202020204" pitchFamily="34" charset="0"/>
                        </a:rPr>
                        <a:t>4.39</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100" b="0" i="0" u="none" strike="noStrike">
                          <a:solidFill>
                            <a:srgbClr val="000000"/>
                          </a:solidFill>
                          <a:effectLst/>
                          <a:latin typeface="Aptos" panose="020B0004020202020204" pitchFamily="34" charset="0"/>
                        </a:rPr>
                        <a:t>10.07</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100" b="0" i="0" u="none" strike="noStrike">
                          <a:solidFill>
                            <a:srgbClr val="000000"/>
                          </a:solidFill>
                          <a:effectLst/>
                          <a:latin typeface="Aptos" panose="020B0004020202020204" pitchFamily="34" charset="0"/>
                        </a:rPr>
                        <a:t>32.3465</a:t>
                      </a:r>
                    </a:p>
                  </a:txBody>
                  <a:tcPr marL="5667" marR="5667" marT="5667"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r" fontAlgn="t">
                        <a:buNone/>
                      </a:pPr>
                      <a:r>
                        <a:rPr lang="en-US" sz="1100" b="0" i="0" u="none" strike="noStrike">
                          <a:solidFill>
                            <a:srgbClr val="000000"/>
                          </a:solidFill>
                          <a:effectLst/>
                          <a:latin typeface="Aptos" panose="020B0004020202020204" pitchFamily="34" charset="0"/>
                        </a:rPr>
                        <a:t>$325.73 </a:t>
                      </a:r>
                    </a:p>
                  </a:txBody>
                  <a:tcPr marL="5667" marR="5667" marT="5667"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l" fontAlgn="t">
                        <a:buNone/>
                      </a:pPr>
                      <a:r>
                        <a:rPr lang="en-US" sz="1100" b="0" i="0" u="none" strike="noStrike">
                          <a:solidFill>
                            <a:srgbClr val="000000"/>
                          </a:solidFill>
                          <a:effectLst/>
                          <a:latin typeface="Aptos Narrow" panose="020B0004020202020204" pitchFamily="34" charset="0"/>
                        </a:rPr>
                        <a:t> </a:t>
                      </a:r>
                    </a:p>
                  </a:txBody>
                  <a:tcPr marL="5667" marR="5667" marT="5667" marB="0">
                    <a:lnL w="6350" cap="flat" cmpd="sng" algn="ctr">
                      <a:solidFill>
                        <a:srgbClr val="359DE3"/>
                      </a:solidFill>
                      <a:prstDash val="solid"/>
                      <a:round/>
                      <a:headEnd type="none" w="med" len="med"/>
                      <a:tailEnd type="none" w="med" len="med"/>
                    </a:lnL>
                    <a:lnR w="6350" cap="flat" cmpd="sng" algn="ctr">
                      <a:solidFill>
                        <a:srgbClr val="359DE3"/>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100" b="0" i="0" u="none" strike="noStrike">
                          <a:solidFill>
                            <a:srgbClr val="000000"/>
                          </a:solidFill>
                          <a:effectLst/>
                          <a:latin typeface="Aptos" panose="020B0004020202020204" pitchFamily="34" charset="0"/>
                        </a:rPr>
                        <a:t>$15.29 </a:t>
                      </a:r>
                    </a:p>
                  </a:txBody>
                  <a:tcPr marL="5667" marR="5667" marT="5667" marB="0" anchor="ctr">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ctr">
                        <a:buNone/>
                      </a:pPr>
                      <a:r>
                        <a:rPr lang="en-US" sz="1100" b="0" i="0" u="none" strike="noStrike" dirty="0">
                          <a:solidFill>
                            <a:srgbClr val="000000"/>
                          </a:solidFill>
                          <a:effectLst/>
                          <a:latin typeface="Aptos" panose="020B0004020202020204" pitchFamily="34" charset="0"/>
                        </a:rPr>
                        <a:t>4.70%</a:t>
                      </a:r>
                    </a:p>
                  </a:txBody>
                  <a:tcPr marL="5667" marR="5667" marT="5667" marB="0" anchor="ctr">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extLst>
                  <a:ext uri="{0D108BD9-81ED-4DB2-BD59-A6C34878D82A}">
                    <a16:rowId xmlns:a16="http://schemas.microsoft.com/office/drawing/2014/main" val="685458938"/>
                  </a:ext>
                </a:extLst>
              </a:tr>
            </a:tbl>
          </a:graphicData>
        </a:graphic>
      </p:graphicFrame>
    </p:spTree>
    <p:extLst>
      <p:ext uri="{BB962C8B-B14F-4D97-AF65-F5344CB8AC3E}">
        <p14:creationId xmlns:p14="http://schemas.microsoft.com/office/powerpoint/2010/main" val="2845201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82535-FFAF-C710-0C83-62C30325B45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7E581DC-277E-79A0-F30B-ED0C79FFF2D3}"/>
              </a:ext>
            </a:extLst>
          </p:cNvPr>
          <p:cNvSpPr txBox="1"/>
          <p:nvPr/>
        </p:nvSpPr>
        <p:spPr>
          <a:xfrm>
            <a:off x="0" y="6583681"/>
            <a:ext cx="12192000" cy="276999"/>
          </a:xfrm>
          <a:prstGeom prst="rect">
            <a:avLst/>
          </a:prstGeom>
          <a:solidFill>
            <a:srgbClr val="0F4790"/>
          </a:solidFill>
        </p:spPr>
        <p:txBody>
          <a:bodyPr wrap="square" rtlCol="0">
            <a:spAutoFit/>
          </a:bodyPr>
          <a:lstStyle/>
          <a:p>
            <a:pPr algn="ctr" defTabSz="914377"/>
            <a:r>
              <a:rPr lang="en-US" sz="1200" b="1" i="1" dirty="0">
                <a:solidFill>
                  <a:prstClr val="white"/>
                </a:solidFill>
                <a:latin typeface="Aptos" panose="02110004020202020204"/>
              </a:rPr>
              <a:t>Copyright ©  2025 Elizabeth Cifers Consulting, LLC. All rights reserved. </a:t>
            </a:r>
          </a:p>
        </p:txBody>
      </p:sp>
      <p:pic>
        <p:nvPicPr>
          <p:cNvPr id="3" name="Picture 2" descr="A blue and black logo&#10;&#10;Description automatically generated">
            <a:extLst>
              <a:ext uri="{FF2B5EF4-FFF2-40B4-BE49-F238E27FC236}">
                <a16:creationId xmlns:a16="http://schemas.microsoft.com/office/drawing/2014/main" id="{3B4A4146-0F68-E098-86F0-A0473AF60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3"/>
            <a:ext cx="1380744" cy="776831"/>
          </a:xfrm>
          <a:prstGeom prst="rect">
            <a:avLst/>
          </a:prstGeom>
        </p:spPr>
      </p:pic>
      <p:sp>
        <p:nvSpPr>
          <p:cNvPr id="5" name="TextBox 4">
            <a:extLst>
              <a:ext uri="{FF2B5EF4-FFF2-40B4-BE49-F238E27FC236}">
                <a16:creationId xmlns:a16="http://schemas.microsoft.com/office/drawing/2014/main" id="{A58190CF-80F5-0DD9-8E94-6AF859D2BC6C}"/>
              </a:ext>
            </a:extLst>
          </p:cNvPr>
          <p:cNvSpPr txBox="1"/>
          <p:nvPr/>
        </p:nvSpPr>
        <p:spPr>
          <a:xfrm>
            <a:off x="914400" y="225454"/>
            <a:ext cx="10980821" cy="584775"/>
          </a:xfrm>
          <a:prstGeom prst="rect">
            <a:avLst/>
          </a:prstGeom>
          <a:noFill/>
        </p:spPr>
        <p:txBody>
          <a:bodyPr wrap="square">
            <a:spAutoFit/>
          </a:bodyPr>
          <a:lstStyle/>
          <a:p>
            <a:pPr defTabSz="914377"/>
            <a:r>
              <a:rPr lang="en-US" sz="3200" dirty="0">
                <a:solidFill>
                  <a:prstClr val="black"/>
                </a:solidFill>
                <a:latin typeface="Aptos Display" panose="02110004020202020204"/>
              </a:rPr>
              <a:t>Medicare Payment Comparison 2025 vs. 2026</a:t>
            </a:r>
            <a:r>
              <a:rPr lang="en-US" sz="3200" baseline="30000" dirty="0">
                <a:solidFill>
                  <a:prstClr val="black"/>
                </a:solidFill>
                <a:latin typeface="Aptos Display" panose="02110004020202020204"/>
              </a:rPr>
              <a:t>6</a:t>
            </a:r>
            <a:endParaRPr lang="en-US" sz="1600" dirty="0">
              <a:solidFill>
                <a:prstClr val="black"/>
              </a:solidFill>
              <a:latin typeface="Aptos" panose="02110004020202020204"/>
            </a:endParaRPr>
          </a:p>
        </p:txBody>
      </p:sp>
      <p:sp>
        <p:nvSpPr>
          <p:cNvPr id="6" name="TextBox 5">
            <a:extLst>
              <a:ext uri="{FF2B5EF4-FFF2-40B4-BE49-F238E27FC236}">
                <a16:creationId xmlns:a16="http://schemas.microsoft.com/office/drawing/2014/main" id="{A29C5112-1B97-7648-D079-D7F6DD79917D}"/>
              </a:ext>
            </a:extLst>
          </p:cNvPr>
          <p:cNvSpPr txBox="1"/>
          <p:nvPr/>
        </p:nvSpPr>
        <p:spPr>
          <a:xfrm>
            <a:off x="669037" y="6109329"/>
            <a:ext cx="10289875" cy="261610"/>
          </a:xfrm>
          <a:prstGeom prst="rect">
            <a:avLst/>
          </a:prstGeom>
          <a:noFill/>
        </p:spPr>
        <p:txBody>
          <a:bodyPr wrap="square" rtlCol="0">
            <a:spAutoFit/>
          </a:bodyPr>
          <a:lstStyle/>
          <a:p>
            <a:pPr defTabSz="914377">
              <a:defRPr/>
            </a:pPr>
            <a:r>
              <a:rPr lang="en-US" sz="1100" baseline="30000" dirty="0">
                <a:solidFill>
                  <a:prstClr val="black"/>
                </a:solidFill>
                <a:latin typeface="Aptos" panose="02110004020202020204"/>
              </a:rPr>
              <a:t>6</a:t>
            </a:r>
            <a:r>
              <a:rPr lang="en-US" sz="1100" dirty="0">
                <a:solidFill>
                  <a:prstClr val="black"/>
                </a:solidFill>
                <a:latin typeface="Aptos" panose="02110004020202020204"/>
              </a:rPr>
              <a:t>CPT is a registered trademark of the American Medical Association. CPT copyright 2024 American Medical Association. All rights reserved.</a:t>
            </a:r>
          </a:p>
        </p:txBody>
      </p:sp>
      <p:pic>
        <p:nvPicPr>
          <p:cNvPr id="4" name="Picture 3">
            <a:extLst>
              <a:ext uri="{FF2B5EF4-FFF2-40B4-BE49-F238E27FC236}">
                <a16:creationId xmlns:a16="http://schemas.microsoft.com/office/drawing/2014/main" id="{6DBE54B3-58AD-F1FA-51F1-38AD360734CD}"/>
              </a:ext>
            </a:extLst>
          </p:cNvPr>
          <p:cNvPicPr>
            <a:picLocks noChangeAspect="1"/>
          </p:cNvPicPr>
          <p:nvPr/>
        </p:nvPicPr>
        <p:blipFill>
          <a:blip r:embed="rId3"/>
          <a:stretch>
            <a:fillRect/>
          </a:stretch>
        </p:blipFill>
        <p:spPr>
          <a:xfrm>
            <a:off x="744955" y="1412197"/>
            <a:ext cx="10138036" cy="3706747"/>
          </a:xfrm>
          <a:prstGeom prst="rect">
            <a:avLst/>
          </a:prstGeom>
        </p:spPr>
      </p:pic>
    </p:spTree>
    <p:extLst>
      <p:ext uri="{BB962C8B-B14F-4D97-AF65-F5344CB8AC3E}">
        <p14:creationId xmlns:p14="http://schemas.microsoft.com/office/powerpoint/2010/main" val="2826560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136DF7-D1E1-00BD-326E-DDAD356494C5}"/>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4DE4B6C-0D07-45FC-2928-BCBB6F954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Aptos" panose="02110004020202020204"/>
            </a:endParaRPr>
          </a:p>
        </p:txBody>
      </p:sp>
      <p:sp>
        <p:nvSpPr>
          <p:cNvPr id="4" name="Title 3">
            <a:extLst>
              <a:ext uri="{FF2B5EF4-FFF2-40B4-BE49-F238E27FC236}">
                <a16:creationId xmlns:a16="http://schemas.microsoft.com/office/drawing/2014/main" id="{A19A94BB-CCAB-C497-DD56-1BA5F718450A}"/>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dirty="0"/>
              <a:t>NCCI Edits Effective 07/01/2025</a:t>
            </a:r>
            <a:r>
              <a:rPr lang="en-US" sz="5400" baseline="30000" dirty="0"/>
              <a:t>7</a:t>
            </a:r>
            <a:endParaRPr lang="en-US" sz="5400" dirty="0"/>
          </a:p>
        </p:txBody>
      </p:sp>
      <p:sp>
        <p:nvSpPr>
          <p:cNvPr id="39" name="sketch line">
            <a:extLst>
              <a:ext uri="{FF2B5EF4-FFF2-40B4-BE49-F238E27FC236}">
                <a16:creationId xmlns:a16="http://schemas.microsoft.com/office/drawing/2014/main" id="{E0405319-E20B-F927-E642-33818377A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Aptos" panose="02110004020202020204"/>
            </a:endParaRPr>
          </a:p>
        </p:txBody>
      </p:sp>
      <p:sp>
        <p:nvSpPr>
          <p:cNvPr id="2" name="TextBox 1">
            <a:extLst>
              <a:ext uri="{FF2B5EF4-FFF2-40B4-BE49-F238E27FC236}">
                <a16:creationId xmlns:a16="http://schemas.microsoft.com/office/drawing/2014/main" id="{A5A4E5E5-5592-918E-B27F-550D29E88BD2}"/>
              </a:ext>
            </a:extLst>
          </p:cNvPr>
          <p:cNvSpPr txBox="1"/>
          <p:nvPr/>
        </p:nvSpPr>
        <p:spPr>
          <a:xfrm>
            <a:off x="0" y="6583681"/>
            <a:ext cx="12192000" cy="276999"/>
          </a:xfrm>
          <a:prstGeom prst="rect">
            <a:avLst/>
          </a:prstGeom>
          <a:solidFill>
            <a:srgbClr val="0F4790"/>
          </a:solidFill>
        </p:spPr>
        <p:txBody>
          <a:bodyPr wrap="square" rtlCol="0">
            <a:spAutoFit/>
          </a:bodyPr>
          <a:lstStyle/>
          <a:p>
            <a:pPr algn="ctr" defTabSz="914377"/>
            <a:r>
              <a:rPr lang="en-US" sz="1200" b="1" i="1" dirty="0">
                <a:solidFill>
                  <a:prstClr val="white"/>
                </a:solidFill>
                <a:latin typeface="Aptos" panose="02110004020202020204"/>
              </a:rPr>
              <a:t>Copyright ©  2025 Elizabeth Cifers Consulting, LLC. All rights reserved. </a:t>
            </a:r>
          </a:p>
        </p:txBody>
      </p:sp>
      <p:pic>
        <p:nvPicPr>
          <p:cNvPr id="3" name="Picture 2" descr="A blue and black logo&#10;&#10;Description automatically generated">
            <a:extLst>
              <a:ext uri="{FF2B5EF4-FFF2-40B4-BE49-F238E27FC236}">
                <a16:creationId xmlns:a16="http://schemas.microsoft.com/office/drawing/2014/main" id="{4566C102-6CEB-5927-DD7D-4565831ED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439" y="5720913"/>
            <a:ext cx="1380744" cy="776831"/>
          </a:xfrm>
          <a:prstGeom prst="rect">
            <a:avLst/>
          </a:prstGeom>
        </p:spPr>
      </p:pic>
      <p:sp>
        <p:nvSpPr>
          <p:cNvPr id="7" name="TextBox 6">
            <a:extLst>
              <a:ext uri="{FF2B5EF4-FFF2-40B4-BE49-F238E27FC236}">
                <a16:creationId xmlns:a16="http://schemas.microsoft.com/office/drawing/2014/main" id="{74DC8F72-9095-844D-D1F6-6855A34D3963}"/>
              </a:ext>
            </a:extLst>
          </p:cNvPr>
          <p:cNvSpPr txBox="1"/>
          <p:nvPr/>
        </p:nvSpPr>
        <p:spPr>
          <a:xfrm>
            <a:off x="669036" y="6117205"/>
            <a:ext cx="9990355" cy="400110"/>
          </a:xfrm>
          <a:prstGeom prst="rect">
            <a:avLst/>
          </a:prstGeom>
          <a:noFill/>
        </p:spPr>
        <p:txBody>
          <a:bodyPr wrap="square" rtlCol="0">
            <a:spAutoFit/>
          </a:bodyPr>
          <a:lstStyle/>
          <a:p>
            <a:pPr defTabSz="914377"/>
            <a:r>
              <a:rPr lang="en-US" sz="1000" baseline="30000" dirty="0">
                <a:solidFill>
                  <a:prstClr val="black"/>
                </a:solidFill>
                <a:latin typeface="Aptos" panose="02110004020202020204"/>
              </a:rPr>
              <a:t>7</a:t>
            </a:r>
            <a:r>
              <a:rPr lang="en-US" sz="1000" dirty="0">
                <a:solidFill>
                  <a:prstClr val="black"/>
                </a:solidFill>
                <a:latin typeface="Aptos" panose="02110004020202020204"/>
              </a:rPr>
              <a:t>Centers for Medicare &amp; Medicaid Services (CMS). “Medicare NCCI Procedure-to-Procedure (PTP) Edits – Practitioner Services, Quarter 3 2025 (v312r0)”. </a:t>
            </a:r>
            <a:r>
              <a:rPr lang="en-US" sz="1000" dirty="0">
                <a:solidFill>
                  <a:prstClr val="black"/>
                </a:solidFill>
                <a:latin typeface="Aptos" panose="02110004020202020204"/>
                <a:hlinkClick r:id="rId4"/>
              </a:rPr>
              <a:t>https://www.cms.gov/license/ama?file=/files/zip/medicare-ncci-2025q3-practitioner-ptp-edits-ccipra-v312r0-f3.zip</a:t>
            </a:r>
            <a:endParaRPr lang="en-US" sz="1000" dirty="0">
              <a:solidFill>
                <a:prstClr val="black"/>
              </a:solidFill>
              <a:latin typeface="Aptos" panose="02110004020202020204"/>
            </a:endParaRPr>
          </a:p>
        </p:txBody>
      </p:sp>
      <p:graphicFrame>
        <p:nvGraphicFramePr>
          <p:cNvPr id="10" name="Table 9">
            <a:extLst>
              <a:ext uri="{FF2B5EF4-FFF2-40B4-BE49-F238E27FC236}">
                <a16:creationId xmlns:a16="http://schemas.microsoft.com/office/drawing/2014/main" id="{DF7EC322-D95E-3C26-E326-0DBE59E48BDC}"/>
              </a:ext>
            </a:extLst>
          </p:cNvPr>
          <p:cNvGraphicFramePr>
            <a:graphicFrameLocks noGrp="1"/>
          </p:cNvGraphicFramePr>
          <p:nvPr/>
        </p:nvGraphicFramePr>
        <p:xfrm>
          <a:off x="1641462" y="2141846"/>
          <a:ext cx="8909079" cy="3274551"/>
        </p:xfrm>
        <a:graphic>
          <a:graphicData uri="http://schemas.openxmlformats.org/drawingml/2006/table">
            <a:tbl>
              <a:tblPr/>
              <a:tblGrid>
                <a:gridCol w="982497">
                  <a:extLst>
                    <a:ext uri="{9D8B030D-6E8A-4147-A177-3AD203B41FA5}">
                      <a16:colId xmlns:a16="http://schemas.microsoft.com/office/drawing/2014/main" val="810615015"/>
                    </a:ext>
                  </a:extLst>
                </a:gridCol>
                <a:gridCol w="982497">
                  <a:extLst>
                    <a:ext uri="{9D8B030D-6E8A-4147-A177-3AD203B41FA5}">
                      <a16:colId xmlns:a16="http://schemas.microsoft.com/office/drawing/2014/main" val="2462024707"/>
                    </a:ext>
                  </a:extLst>
                </a:gridCol>
                <a:gridCol w="1348851">
                  <a:extLst>
                    <a:ext uri="{9D8B030D-6E8A-4147-A177-3AD203B41FA5}">
                      <a16:colId xmlns:a16="http://schemas.microsoft.com/office/drawing/2014/main" val="1792670983"/>
                    </a:ext>
                  </a:extLst>
                </a:gridCol>
                <a:gridCol w="1432115">
                  <a:extLst>
                    <a:ext uri="{9D8B030D-6E8A-4147-A177-3AD203B41FA5}">
                      <a16:colId xmlns:a16="http://schemas.microsoft.com/office/drawing/2014/main" val="1880808991"/>
                    </a:ext>
                  </a:extLst>
                </a:gridCol>
                <a:gridCol w="4163119">
                  <a:extLst>
                    <a:ext uri="{9D8B030D-6E8A-4147-A177-3AD203B41FA5}">
                      <a16:colId xmlns:a16="http://schemas.microsoft.com/office/drawing/2014/main" val="415951700"/>
                    </a:ext>
                  </a:extLst>
                </a:gridCol>
              </a:tblGrid>
              <a:tr h="1076513">
                <a:tc>
                  <a:txBody>
                    <a:bodyPr/>
                    <a:lstStyle/>
                    <a:p>
                      <a:pPr algn="ctr" fontAlgn="t">
                        <a:buNone/>
                      </a:pPr>
                      <a:r>
                        <a:rPr lang="en-US" sz="1500" b="1" i="0" u="none" strike="noStrike" dirty="0">
                          <a:solidFill>
                            <a:srgbClr val="FFFFFF"/>
                          </a:solidFill>
                          <a:effectLst/>
                          <a:latin typeface="Calibri" panose="020F0502020204030204" pitchFamily="34" charset="0"/>
                        </a:rPr>
                        <a:t>Column 1</a:t>
                      </a:r>
                    </a:p>
                  </a:txBody>
                  <a:tcPr marL="7620" marR="7620" marT="7620" marB="0">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0F4970"/>
                    </a:solidFill>
                  </a:tcPr>
                </a:tc>
                <a:tc>
                  <a:txBody>
                    <a:bodyPr/>
                    <a:lstStyle/>
                    <a:p>
                      <a:pPr algn="ctr" fontAlgn="t">
                        <a:buNone/>
                      </a:pPr>
                      <a:r>
                        <a:rPr lang="en-US" sz="1500" b="1" i="0" u="none" strike="noStrike" dirty="0">
                          <a:solidFill>
                            <a:srgbClr val="FFFFFF"/>
                          </a:solidFill>
                          <a:effectLst/>
                          <a:latin typeface="Calibri" panose="020F0502020204030204" pitchFamily="34" charset="0"/>
                        </a:rPr>
                        <a:t>Column 2</a:t>
                      </a:r>
                    </a:p>
                  </a:txBody>
                  <a:tcPr marL="7620" marR="7620" marT="7620"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0F4970"/>
                    </a:solidFill>
                  </a:tcPr>
                </a:tc>
                <a:tc>
                  <a:txBody>
                    <a:bodyPr/>
                    <a:lstStyle/>
                    <a:p>
                      <a:pPr algn="ctr" fontAlgn="t">
                        <a:buNone/>
                      </a:pPr>
                      <a:r>
                        <a:rPr lang="en-US" sz="1500" b="1" i="0" u="none" strike="noStrike">
                          <a:solidFill>
                            <a:srgbClr val="FFFFFF"/>
                          </a:solidFill>
                          <a:effectLst/>
                          <a:latin typeface="Calibri" panose="020F0502020204030204" pitchFamily="34" charset="0"/>
                        </a:rPr>
                        <a:t>Effective Date</a:t>
                      </a:r>
                    </a:p>
                  </a:txBody>
                  <a:tcPr marL="7620" marR="7620" marT="7620"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0F4970"/>
                    </a:solidFill>
                  </a:tcPr>
                </a:tc>
                <a:tc>
                  <a:txBody>
                    <a:bodyPr/>
                    <a:lstStyle/>
                    <a:p>
                      <a:pPr algn="ctr" fontAlgn="t">
                        <a:buNone/>
                      </a:pPr>
                      <a:r>
                        <a:rPr lang="en-US" sz="1500" b="1" i="0" u="none" strike="noStrike" dirty="0">
                          <a:solidFill>
                            <a:srgbClr val="FFFFFF"/>
                          </a:solidFill>
                          <a:effectLst/>
                          <a:latin typeface="Calibri" panose="020F0502020204030204" pitchFamily="34" charset="0"/>
                        </a:rPr>
                        <a:t>Modifier</a:t>
                      </a:r>
                      <a:br>
                        <a:rPr lang="en-US" sz="1500" b="1" i="0" u="none" strike="noStrike" dirty="0">
                          <a:solidFill>
                            <a:srgbClr val="FFFFFF"/>
                          </a:solidFill>
                          <a:effectLst/>
                          <a:latin typeface="Calibri" panose="020F0502020204030204" pitchFamily="34" charset="0"/>
                        </a:rPr>
                      </a:br>
                      <a:r>
                        <a:rPr lang="en-US" sz="1500" b="1" i="0" u="none" strike="noStrike" dirty="0">
                          <a:solidFill>
                            <a:srgbClr val="FFFFFF"/>
                          </a:solidFill>
                          <a:effectLst/>
                          <a:latin typeface="Calibri" panose="020F0502020204030204" pitchFamily="34" charset="0"/>
                        </a:rPr>
                        <a:t>0=not allowed </a:t>
                      </a:r>
                      <a:br>
                        <a:rPr lang="en-US" sz="1500" b="1" i="0" u="none" strike="noStrike" dirty="0">
                          <a:solidFill>
                            <a:srgbClr val="FFFFFF"/>
                          </a:solidFill>
                          <a:effectLst/>
                          <a:latin typeface="Calibri" panose="020F0502020204030204" pitchFamily="34" charset="0"/>
                        </a:rPr>
                      </a:br>
                      <a:r>
                        <a:rPr lang="en-US" sz="1500" b="1" i="0" u="none" strike="noStrike" dirty="0">
                          <a:solidFill>
                            <a:srgbClr val="FFFFFF"/>
                          </a:solidFill>
                          <a:effectLst/>
                          <a:latin typeface="Calibri" panose="020F0502020204030204" pitchFamily="34" charset="0"/>
                        </a:rPr>
                        <a:t>1=allowed</a:t>
                      </a:r>
                      <a:br>
                        <a:rPr lang="en-US" sz="1500" b="1" i="0" u="none" strike="noStrike" dirty="0">
                          <a:solidFill>
                            <a:srgbClr val="FFFFFF"/>
                          </a:solidFill>
                          <a:effectLst/>
                          <a:latin typeface="Calibri" panose="020F0502020204030204" pitchFamily="34" charset="0"/>
                        </a:rPr>
                      </a:br>
                      <a:r>
                        <a:rPr lang="en-US" sz="1500" b="1" i="0" u="none" strike="noStrike" dirty="0">
                          <a:solidFill>
                            <a:srgbClr val="FFFFFF"/>
                          </a:solidFill>
                          <a:effectLst/>
                          <a:latin typeface="Calibri" panose="020F0502020204030204" pitchFamily="34" charset="0"/>
                        </a:rPr>
                        <a:t>9=not applicable</a:t>
                      </a:r>
                    </a:p>
                  </a:txBody>
                  <a:tcPr marL="7620" marR="7620" marT="7620"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0F4970"/>
                    </a:solidFill>
                  </a:tcPr>
                </a:tc>
                <a:tc>
                  <a:txBody>
                    <a:bodyPr/>
                    <a:lstStyle/>
                    <a:p>
                      <a:pPr algn="ctr" fontAlgn="t">
                        <a:buNone/>
                      </a:pPr>
                      <a:r>
                        <a:rPr lang="en-US" sz="1500" b="1" i="0" u="none" strike="noStrike" dirty="0">
                          <a:solidFill>
                            <a:srgbClr val="FFFFFF"/>
                          </a:solidFill>
                          <a:effectLst/>
                          <a:latin typeface="Calibri" panose="020F0502020204030204" pitchFamily="34" charset="0"/>
                        </a:rPr>
                        <a:t>PTP Edit Rationale</a:t>
                      </a:r>
                    </a:p>
                  </a:txBody>
                  <a:tcPr marL="7620" marR="7620" marT="7620"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0F4970"/>
                    </a:solidFill>
                  </a:tcPr>
                </a:tc>
                <a:extLst>
                  <a:ext uri="{0D108BD9-81ED-4DB2-BD59-A6C34878D82A}">
                    <a16:rowId xmlns:a16="http://schemas.microsoft.com/office/drawing/2014/main" val="1730397184"/>
                  </a:ext>
                </a:extLst>
              </a:tr>
              <a:tr h="314005">
                <a:tc>
                  <a:txBody>
                    <a:bodyPr/>
                    <a:lstStyle/>
                    <a:p>
                      <a:pPr algn="ctr" fontAlgn="t">
                        <a:buNone/>
                      </a:pPr>
                      <a:r>
                        <a:rPr lang="en-US" sz="1500" b="0" i="0" u="none" strike="noStrike">
                          <a:solidFill>
                            <a:srgbClr val="000000"/>
                          </a:solidFill>
                          <a:effectLst/>
                          <a:latin typeface="Calibri" panose="020F0502020204030204" pitchFamily="34" charset="0"/>
                        </a:rPr>
                        <a:t>92137</a:t>
                      </a:r>
                    </a:p>
                  </a:txBody>
                  <a:tcPr marL="7620" marR="7620" marT="7620" marB="0">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500" b="0" i="0" u="none" strike="noStrike">
                          <a:solidFill>
                            <a:srgbClr val="000000"/>
                          </a:solidFill>
                          <a:effectLst/>
                          <a:latin typeface="Calibri" panose="020F0502020204030204" pitchFamily="34" charset="0"/>
                        </a:rPr>
                        <a:t>76510</a:t>
                      </a:r>
                    </a:p>
                  </a:txBody>
                  <a:tcPr marL="7620" marR="7620" marT="7620"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500" b="0" i="0" u="none" strike="noStrike" dirty="0">
                          <a:solidFill>
                            <a:srgbClr val="000000"/>
                          </a:solidFill>
                          <a:effectLst/>
                          <a:latin typeface="Calibri" panose="020F0502020204030204" pitchFamily="34" charset="0"/>
                        </a:rPr>
                        <a:t>20250701</a:t>
                      </a:r>
                    </a:p>
                  </a:txBody>
                  <a:tcPr marL="7620" marR="7620" marT="7620"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500" b="0" i="0" u="none" strike="noStrike">
                          <a:solidFill>
                            <a:srgbClr val="000000"/>
                          </a:solidFill>
                          <a:effectLst/>
                          <a:latin typeface="Calibri" panose="020F0502020204030204" pitchFamily="34" charset="0"/>
                        </a:rPr>
                        <a:t>0</a:t>
                      </a:r>
                    </a:p>
                  </a:txBody>
                  <a:tcPr marL="7620" marR="7620" marT="7620"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l" fontAlgn="t">
                        <a:buNone/>
                      </a:pPr>
                      <a:r>
                        <a:rPr lang="en-US" sz="1500" b="0" i="0" u="none" strike="noStrike">
                          <a:solidFill>
                            <a:srgbClr val="000000"/>
                          </a:solidFill>
                          <a:effectLst/>
                          <a:latin typeface="Calibri" panose="020F0502020204030204" pitchFamily="34" charset="0"/>
                        </a:rPr>
                        <a:t>Mutually exclusive procedures</a:t>
                      </a:r>
                    </a:p>
                  </a:txBody>
                  <a:tcPr marL="7620" marR="7620" marT="7620"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extLst>
                  <a:ext uri="{0D108BD9-81ED-4DB2-BD59-A6C34878D82A}">
                    <a16:rowId xmlns:a16="http://schemas.microsoft.com/office/drawing/2014/main" val="2568873581"/>
                  </a:ext>
                </a:extLst>
              </a:tr>
              <a:tr h="314005">
                <a:tc>
                  <a:txBody>
                    <a:bodyPr/>
                    <a:lstStyle/>
                    <a:p>
                      <a:pPr algn="ctr" fontAlgn="t">
                        <a:buNone/>
                      </a:pPr>
                      <a:r>
                        <a:rPr lang="en-US" sz="1500" b="0" i="0" u="none" strike="noStrike">
                          <a:solidFill>
                            <a:srgbClr val="000000"/>
                          </a:solidFill>
                          <a:effectLst/>
                          <a:latin typeface="Calibri" panose="020F0502020204030204" pitchFamily="34" charset="0"/>
                        </a:rPr>
                        <a:t>92137</a:t>
                      </a:r>
                    </a:p>
                  </a:txBody>
                  <a:tcPr marL="7620" marR="7620" marT="7620" marB="0">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500" b="0" i="0" u="none" strike="noStrike">
                          <a:solidFill>
                            <a:srgbClr val="000000"/>
                          </a:solidFill>
                          <a:effectLst/>
                          <a:latin typeface="Calibri" panose="020F0502020204030204" pitchFamily="34" charset="0"/>
                        </a:rPr>
                        <a:t>76511</a:t>
                      </a:r>
                    </a:p>
                  </a:txBody>
                  <a:tcPr marL="7620" marR="7620" marT="7620"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500" b="0" i="0" u="none" strike="noStrike" dirty="0">
                          <a:solidFill>
                            <a:srgbClr val="000000"/>
                          </a:solidFill>
                          <a:effectLst/>
                          <a:latin typeface="Calibri" panose="020F0502020204030204" pitchFamily="34" charset="0"/>
                        </a:rPr>
                        <a:t>20250701</a:t>
                      </a:r>
                    </a:p>
                  </a:txBody>
                  <a:tcPr marL="7620" marR="7620" marT="7620"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500" b="0" i="0" u="none" strike="noStrike">
                          <a:solidFill>
                            <a:srgbClr val="000000"/>
                          </a:solidFill>
                          <a:effectLst/>
                          <a:latin typeface="Calibri" panose="020F0502020204030204" pitchFamily="34" charset="0"/>
                        </a:rPr>
                        <a:t>0</a:t>
                      </a:r>
                    </a:p>
                  </a:txBody>
                  <a:tcPr marL="7620" marR="7620" marT="7620"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l" fontAlgn="t">
                        <a:buNone/>
                      </a:pPr>
                      <a:r>
                        <a:rPr lang="en-US" sz="1500" b="0" i="0" u="none" strike="noStrike">
                          <a:solidFill>
                            <a:srgbClr val="000000"/>
                          </a:solidFill>
                          <a:effectLst/>
                          <a:latin typeface="Calibri" panose="020F0502020204030204" pitchFamily="34" charset="0"/>
                        </a:rPr>
                        <a:t>Mutually exclusive procedures</a:t>
                      </a:r>
                    </a:p>
                  </a:txBody>
                  <a:tcPr marL="7620" marR="7620" marT="7620"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extLst>
                  <a:ext uri="{0D108BD9-81ED-4DB2-BD59-A6C34878D82A}">
                    <a16:rowId xmlns:a16="http://schemas.microsoft.com/office/drawing/2014/main" val="275304342"/>
                  </a:ext>
                </a:extLst>
              </a:tr>
              <a:tr h="314005">
                <a:tc>
                  <a:txBody>
                    <a:bodyPr/>
                    <a:lstStyle/>
                    <a:p>
                      <a:pPr algn="ctr" fontAlgn="t">
                        <a:buNone/>
                      </a:pPr>
                      <a:r>
                        <a:rPr lang="en-US" sz="1500" b="0" i="0" u="none" strike="noStrike">
                          <a:solidFill>
                            <a:srgbClr val="000000"/>
                          </a:solidFill>
                          <a:effectLst/>
                          <a:latin typeface="Calibri" panose="020F0502020204030204" pitchFamily="34" charset="0"/>
                        </a:rPr>
                        <a:t>92137</a:t>
                      </a:r>
                    </a:p>
                  </a:txBody>
                  <a:tcPr marL="7620" marR="7620" marT="7620" marB="0">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500" b="0" i="0" u="none" strike="noStrike">
                          <a:solidFill>
                            <a:srgbClr val="000000"/>
                          </a:solidFill>
                          <a:effectLst/>
                          <a:latin typeface="Calibri" panose="020F0502020204030204" pitchFamily="34" charset="0"/>
                        </a:rPr>
                        <a:t>92134</a:t>
                      </a:r>
                    </a:p>
                  </a:txBody>
                  <a:tcPr marL="7620" marR="7620" marT="7620"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500" b="0" i="0" u="none" strike="noStrike" dirty="0">
                          <a:solidFill>
                            <a:srgbClr val="000000"/>
                          </a:solidFill>
                          <a:effectLst/>
                          <a:latin typeface="Calibri" panose="020F0502020204030204" pitchFamily="34" charset="0"/>
                        </a:rPr>
                        <a:t>20250701</a:t>
                      </a:r>
                    </a:p>
                  </a:txBody>
                  <a:tcPr marL="7620" marR="7620" marT="7620"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500" b="0" i="0" u="none" strike="noStrike">
                          <a:solidFill>
                            <a:srgbClr val="000000"/>
                          </a:solidFill>
                          <a:effectLst/>
                          <a:latin typeface="Calibri" panose="020F0502020204030204" pitchFamily="34" charset="0"/>
                        </a:rPr>
                        <a:t>0</a:t>
                      </a:r>
                    </a:p>
                  </a:txBody>
                  <a:tcPr marL="7620" marR="7620" marT="7620"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l" fontAlgn="t">
                        <a:buNone/>
                      </a:pPr>
                      <a:r>
                        <a:rPr lang="en-US" sz="1500" b="0" i="0" u="none" strike="noStrike">
                          <a:solidFill>
                            <a:srgbClr val="000000"/>
                          </a:solidFill>
                          <a:effectLst/>
                          <a:latin typeface="Calibri" panose="020F0502020204030204" pitchFamily="34" charset="0"/>
                        </a:rPr>
                        <a:t>CPT Manual or CMS manual coding instruction</a:t>
                      </a:r>
                    </a:p>
                  </a:txBody>
                  <a:tcPr marL="7620" marR="7620" marT="7620"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extLst>
                  <a:ext uri="{0D108BD9-81ED-4DB2-BD59-A6C34878D82A}">
                    <a16:rowId xmlns:a16="http://schemas.microsoft.com/office/drawing/2014/main" val="3923566737"/>
                  </a:ext>
                </a:extLst>
              </a:tr>
              <a:tr h="314005">
                <a:tc>
                  <a:txBody>
                    <a:bodyPr/>
                    <a:lstStyle/>
                    <a:p>
                      <a:pPr algn="ctr" fontAlgn="t">
                        <a:buNone/>
                      </a:pPr>
                      <a:r>
                        <a:rPr lang="en-US" sz="1500" b="0" i="0" u="none" strike="noStrike">
                          <a:solidFill>
                            <a:srgbClr val="000000"/>
                          </a:solidFill>
                          <a:effectLst/>
                          <a:latin typeface="Calibri" panose="020F0502020204030204" pitchFamily="34" charset="0"/>
                        </a:rPr>
                        <a:t>92137</a:t>
                      </a:r>
                    </a:p>
                  </a:txBody>
                  <a:tcPr marL="7620" marR="7620" marT="7620" marB="0">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500" b="0" i="0" u="none" strike="noStrike">
                          <a:solidFill>
                            <a:srgbClr val="000000"/>
                          </a:solidFill>
                          <a:effectLst/>
                          <a:latin typeface="Calibri" panose="020F0502020204030204" pitchFamily="34" charset="0"/>
                        </a:rPr>
                        <a:t>92230</a:t>
                      </a:r>
                    </a:p>
                  </a:txBody>
                  <a:tcPr marL="7620" marR="7620" marT="7620"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500" b="0" i="0" u="none" strike="noStrike" dirty="0">
                          <a:solidFill>
                            <a:srgbClr val="000000"/>
                          </a:solidFill>
                          <a:effectLst/>
                          <a:latin typeface="Calibri" panose="020F0502020204030204" pitchFamily="34" charset="0"/>
                        </a:rPr>
                        <a:t>20250701</a:t>
                      </a:r>
                    </a:p>
                  </a:txBody>
                  <a:tcPr marL="7620" marR="7620" marT="7620"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500" b="0" i="0" u="none" strike="noStrike" dirty="0">
                          <a:solidFill>
                            <a:srgbClr val="000000"/>
                          </a:solidFill>
                          <a:effectLst/>
                          <a:latin typeface="Calibri" panose="020F0502020204030204" pitchFamily="34" charset="0"/>
                        </a:rPr>
                        <a:t>1</a:t>
                      </a:r>
                    </a:p>
                  </a:txBody>
                  <a:tcPr marL="7620" marR="7620" marT="7620"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l" fontAlgn="t">
                        <a:buNone/>
                      </a:pPr>
                      <a:r>
                        <a:rPr lang="en-US" sz="1500" b="0" i="0" u="none" strike="noStrike">
                          <a:solidFill>
                            <a:srgbClr val="000000"/>
                          </a:solidFill>
                          <a:effectLst/>
                          <a:latin typeface="Calibri" panose="020F0502020204030204" pitchFamily="34" charset="0"/>
                        </a:rPr>
                        <a:t>Misuse of Column Two code with Column One code</a:t>
                      </a:r>
                    </a:p>
                  </a:txBody>
                  <a:tcPr marL="7620" marR="7620" marT="7620"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extLst>
                  <a:ext uri="{0D108BD9-81ED-4DB2-BD59-A6C34878D82A}">
                    <a16:rowId xmlns:a16="http://schemas.microsoft.com/office/drawing/2014/main" val="134136448"/>
                  </a:ext>
                </a:extLst>
              </a:tr>
              <a:tr h="314005">
                <a:tc>
                  <a:txBody>
                    <a:bodyPr/>
                    <a:lstStyle/>
                    <a:p>
                      <a:pPr algn="ctr" fontAlgn="t">
                        <a:buNone/>
                      </a:pPr>
                      <a:r>
                        <a:rPr lang="en-US" sz="1500" b="0" i="0" u="none" strike="noStrike">
                          <a:solidFill>
                            <a:srgbClr val="000000"/>
                          </a:solidFill>
                          <a:effectLst/>
                          <a:latin typeface="Calibri" panose="020F0502020204030204" pitchFamily="34" charset="0"/>
                        </a:rPr>
                        <a:t>92137</a:t>
                      </a:r>
                    </a:p>
                  </a:txBody>
                  <a:tcPr marL="7620" marR="7620" marT="7620" marB="0">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500" b="0" i="0" u="none" strike="noStrike">
                          <a:solidFill>
                            <a:srgbClr val="000000"/>
                          </a:solidFill>
                          <a:effectLst/>
                          <a:latin typeface="Calibri" panose="020F0502020204030204" pitchFamily="34" charset="0"/>
                        </a:rPr>
                        <a:t>92250</a:t>
                      </a:r>
                    </a:p>
                  </a:txBody>
                  <a:tcPr marL="7620" marR="7620" marT="7620"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500" b="0" i="0" u="none" strike="noStrike">
                          <a:solidFill>
                            <a:srgbClr val="000000"/>
                          </a:solidFill>
                          <a:effectLst/>
                          <a:latin typeface="Calibri" panose="020F0502020204030204" pitchFamily="34" charset="0"/>
                        </a:rPr>
                        <a:t>20250701</a:t>
                      </a:r>
                    </a:p>
                  </a:txBody>
                  <a:tcPr marL="7620" marR="7620" marT="7620"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500" b="0" i="0" u="none" strike="noStrike" dirty="0">
                          <a:solidFill>
                            <a:srgbClr val="000000"/>
                          </a:solidFill>
                          <a:effectLst/>
                          <a:latin typeface="Calibri" panose="020F0502020204030204" pitchFamily="34" charset="0"/>
                        </a:rPr>
                        <a:t>1</a:t>
                      </a:r>
                    </a:p>
                  </a:txBody>
                  <a:tcPr marL="7620" marR="7620" marT="7620"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l" fontAlgn="t">
                        <a:buNone/>
                      </a:pPr>
                      <a:r>
                        <a:rPr lang="en-US" sz="1500" b="0" i="0" u="none" strike="noStrike" dirty="0">
                          <a:solidFill>
                            <a:srgbClr val="000000"/>
                          </a:solidFill>
                          <a:effectLst/>
                          <a:latin typeface="Calibri" panose="020F0502020204030204" pitchFamily="34" charset="0"/>
                        </a:rPr>
                        <a:t>Misuse of Column Two code with Column One code</a:t>
                      </a:r>
                    </a:p>
                  </a:txBody>
                  <a:tcPr marL="7620" marR="7620" marT="7620"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extLst>
                  <a:ext uri="{0D108BD9-81ED-4DB2-BD59-A6C34878D82A}">
                    <a16:rowId xmlns:a16="http://schemas.microsoft.com/office/drawing/2014/main" val="2515381629"/>
                  </a:ext>
                </a:extLst>
              </a:tr>
              <a:tr h="314005">
                <a:tc>
                  <a:txBody>
                    <a:bodyPr/>
                    <a:lstStyle/>
                    <a:p>
                      <a:pPr algn="ctr" fontAlgn="t">
                        <a:buNone/>
                      </a:pPr>
                      <a:r>
                        <a:rPr lang="en-US" sz="1500" b="0" i="0" u="none" strike="noStrike">
                          <a:solidFill>
                            <a:srgbClr val="000000"/>
                          </a:solidFill>
                          <a:effectLst/>
                          <a:latin typeface="Calibri" panose="020F0502020204030204" pitchFamily="34" charset="0"/>
                        </a:rPr>
                        <a:t>92137</a:t>
                      </a:r>
                    </a:p>
                  </a:txBody>
                  <a:tcPr marL="7620" marR="7620" marT="7620" marB="0">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500" b="0" i="0" u="none" strike="noStrike">
                          <a:solidFill>
                            <a:srgbClr val="000000"/>
                          </a:solidFill>
                          <a:effectLst/>
                          <a:latin typeface="Calibri" panose="020F0502020204030204" pitchFamily="34" charset="0"/>
                        </a:rPr>
                        <a:t>92287</a:t>
                      </a:r>
                    </a:p>
                  </a:txBody>
                  <a:tcPr marL="7620" marR="7620" marT="7620"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500" b="0" i="0" u="none" strike="noStrike">
                          <a:solidFill>
                            <a:srgbClr val="000000"/>
                          </a:solidFill>
                          <a:effectLst/>
                          <a:latin typeface="Calibri" panose="020F0502020204030204" pitchFamily="34" charset="0"/>
                        </a:rPr>
                        <a:t>20250701</a:t>
                      </a:r>
                    </a:p>
                  </a:txBody>
                  <a:tcPr marL="7620" marR="7620" marT="7620"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ctr" fontAlgn="t">
                        <a:buNone/>
                      </a:pPr>
                      <a:r>
                        <a:rPr lang="en-US" sz="1500" b="0" i="0" u="none" strike="noStrike">
                          <a:solidFill>
                            <a:srgbClr val="000000"/>
                          </a:solidFill>
                          <a:effectLst/>
                          <a:latin typeface="Calibri" panose="020F0502020204030204" pitchFamily="34" charset="0"/>
                        </a:rPr>
                        <a:t>1</a:t>
                      </a:r>
                    </a:p>
                  </a:txBody>
                  <a:tcPr marL="7620" marR="7620" marT="7620"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tc>
                  <a:txBody>
                    <a:bodyPr/>
                    <a:lstStyle/>
                    <a:p>
                      <a:pPr algn="l" fontAlgn="t">
                        <a:buNone/>
                      </a:pPr>
                      <a:r>
                        <a:rPr lang="en-US" sz="1500" b="0" i="0" u="none" strike="noStrike" dirty="0">
                          <a:solidFill>
                            <a:srgbClr val="000000"/>
                          </a:solidFill>
                          <a:effectLst/>
                          <a:latin typeface="Calibri" panose="020F0502020204030204" pitchFamily="34" charset="0"/>
                        </a:rPr>
                        <a:t>Misuse of Column Two code with Column One code</a:t>
                      </a:r>
                    </a:p>
                  </a:txBody>
                  <a:tcPr marL="7620" marR="7620" marT="7620"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noFill/>
                  </a:tcPr>
                </a:tc>
                <a:extLst>
                  <a:ext uri="{0D108BD9-81ED-4DB2-BD59-A6C34878D82A}">
                    <a16:rowId xmlns:a16="http://schemas.microsoft.com/office/drawing/2014/main" val="255487005"/>
                  </a:ext>
                </a:extLst>
              </a:tr>
              <a:tr h="314005">
                <a:tc>
                  <a:txBody>
                    <a:bodyPr/>
                    <a:lstStyle/>
                    <a:p>
                      <a:pPr algn="ctr" fontAlgn="t">
                        <a:buNone/>
                      </a:pPr>
                      <a:r>
                        <a:rPr lang="en-US" sz="1500" b="0" i="0" u="none" strike="noStrike">
                          <a:solidFill>
                            <a:srgbClr val="000000"/>
                          </a:solidFill>
                          <a:effectLst/>
                          <a:latin typeface="Calibri" panose="020F0502020204030204" pitchFamily="34" charset="0"/>
                        </a:rPr>
                        <a:t>92137</a:t>
                      </a:r>
                    </a:p>
                  </a:txBody>
                  <a:tcPr marL="7620" marR="7620" marT="7620" marB="0">
                    <a:lnL w="6350" cap="flat" cmpd="sng" algn="ctr">
                      <a:solidFill>
                        <a:srgbClr val="359DE3"/>
                      </a:solidFill>
                      <a:prstDash val="solid"/>
                      <a:round/>
                      <a:headEnd type="none" w="med" len="med"/>
                      <a:tailEnd type="none" w="med" len="med"/>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500" b="0" i="0" u="none" strike="noStrike">
                          <a:solidFill>
                            <a:srgbClr val="000000"/>
                          </a:solidFill>
                          <a:effectLst/>
                          <a:latin typeface="Calibri" panose="020F0502020204030204" pitchFamily="34" charset="0"/>
                        </a:rPr>
                        <a:t>99211</a:t>
                      </a:r>
                    </a:p>
                  </a:txBody>
                  <a:tcPr marL="7620" marR="7620" marT="7620"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500" b="0" i="0" u="none" strike="noStrike">
                          <a:solidFill>
                            <a:srgbClr val="000000"/>
                          </a:solidFill>
                          <a:effectLst/>
                          <a:latin typeface="Calibri" panose="020F0502020204030204" pitchFamily="34" charset="0"/>
                        </a:rPr>
                        <a:t>20250701</a:t>
                      </a:r>
                    </a:p>
                  </a:txBody>
                  <a:tcPr marL="7620" marR="7620" marT="7620"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ctr" fontAlgn="t">
                        <a:buNone/>
                      </a:pPr>
                      <a:r>
                        <a:rPr lang="en-US" sz="1500" b="0" i="0" u="none" strike="noStrike">
                          <a:solidFill>
                            <a:srgbClr val="000000"/>
                          </a:solidFill>
                          <a:effectLst/>
                          <a:latin typeface="Calibri" panose="020F0502020204030204" pitchFamily="34" charset="0"/>
                        </a:rPr>
                        <a:t>1</a:t>
                      </a:r>
                    </a:p>
                  </a:txBody>
                  <a:tcPr marL="7620" marR="7620" marT="7620" marB="0">
                    <a:lnL>
                      <a:noFill/>
                    </a:lnL>
                    <a:lnR>
                      <a:noFill/>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tc>
                  <a:txBody>
                    <a:bodyPr/>
                    <a:lstStyle/>
                    <a:p>
                      <a:pPr algn="l" fontAlgn="t">
                        <a:buNone/>
                      </a:pPr>
                      <a:r>
                        <a:rPr lang="en-US" sz="1500" b="0" i="0" u="none" strike="noStrike" dirty="0">
                          <a:solidFill>
                            <a:srgbClr val="000000"/>
                          </a:solidFill>
                          <a:effectLst/>
                          <a:latin typeface="Calibri" panose="020F0502020204030204" pitchFamily="34" charset="0"/>
                        </a:rPr>
                        <a:t>Misuse of Column Two code with Column One code</a:t>
                      </a:r>
                    </a:p>
                  </a:txBody>
                  <a:tcPr marL="7620" marR="7620" marT="7620" marB="0">
                    <a:lnL>
                      <a:noFill/>
                    </a:lnL>
                    <a:lnR w="6350" cap="flat" cmpd="sng" algn="ctr">
                      <a:solidFill>
                        <a:srgbClr val="359DE3"/>
                      </a:solidFill>
                      <a:prstDash val="solid"/>
                      <a:round/>
                      <a:headEnd type="none" w="med" len="med"/>
                      <a:tailEnd type="none" w="med" len="med"/>
                    </a:lnR>
                    <a:lnT w="6350" cap="flat" cmpd="sng" algn="ctr">
                      <a:solidFill>
                        <a:srgbClr val="359DE3"/>
                      </a:solidFill>
                      <a:prstDash val="solid"/>
                      <a:round/>
                      <a:headEnd type="none" w="med" len="med"/>
                      <a:tailEnd type="none" w="med" len="med"/>
                    </a:lnT>
                    <a:lnB w="6350" cap="flat" cmpd="sng" algn="ctr">
                      <a:solidFill>
                        <a:srgbClr val="359DE3"/>
                      </a:solidFill>
                      <a:prstDash val="solid"/>
                      <a:round/>
                      <a:headEnd type="none" w="med" len="med"/>
                      <a:tailEnd type="none" w="med" len="med"/>
                    </a:lnB>
                    <a:solidFill>
                      <a:srgbClr val="BCDEF5"/>
                    </a:solidFill>
                  </a:tcPr>
                </a:tc>
                <a:extLst>
                  <a:ext uri="{0D108BD9-81ED-4DB2-BD59-A6C34878D82A}">
                    <a16:rowId xmlns:a16="http://schemas.microsoft.com/office/drawing/2014/main" val="1869119948"/>
                  </a:ext>
                </a:extLst>
              </a:tr>
            </a:tbl>
          </a:graphicData>
        </a:graphic>
      </p:graphicFrame>
    </p:spTree>
    <p:extLst>
      <p:ext uri="{BB962C8B-B14F-4D97-AF65-F5344CB8AC3E}">
        <p14:creationId xmlns:p14="http://schemas.microsoft.com/office/powerpoint/2010/main" val="2997662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690197-2930-76E4-41E2-94E6DA47F6AE}"/>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073B043-51D3-D07B-8DB1-42494BD82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Aptos" panose="02110004020202020204"/>
            </a:endParaRPr>
          </a:p>
        </p:txBody>
      </p:sp>
      <p:sp>
        <p:nvSpPr>
          <p:cNvPr id="4" name="Title 3">
            <a:extLst>
              <a:ext uri="{FF2B5EF4-FFF2-40B4-BE49-F238E27FC236}">
                <a16:creationId xmlns:a16="http://schemas.microsoft.com/office/drawing/2014/main" id="{98519C42-714A-4B80-E81B-A33D26000DF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dirty="0"/>
              <a:t>NCCI Edits Effective 10/01/2025</a:t>
            </a:r>
            <a:r>
              <a:rPr lang="en-US" sz="5400" baseline="30000" dirty="0"/>
              <a:t>8</a:t>
            </a:r>
            <a:endParaRPr lang="en-US" sz="5400" dirty="0"/>
          </a:p>
        </p:txBody>
      </p:sp>
      <p:sp>
        <p:nvSpPr>
          <p:cNvPr id="39" name="sketch line">
            <a:extLst>
              <a:ext uri="{FF2B5EF4-FFF2-40B4-BE49-F238E27FC236}">
                <a16:creationId xmlns:a16="http://schemas.microsoft.com/office/drawing/2014/main" id="{0DE8F26E-4E61-1255-CC62-CAE409C34D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Aptos" panose="02110004020202020204"/>
            </a:endParaRPr>
          </a:p>
        </p:txBody>
      </p:sp>
      <p:sp>
        <p:nvSpPr>
          <p:cNvPr id="2" name="TextBox 1">
            <a:extLst>
              <a:ext uri="{FF2B5EF4-FFF2-40B4-BE49-F238E27FC236}">
                <a16:creationId xmlns:a16="http://schemas.microsoft.com/office/drawing/2014/main" id="{E6407323-BC1B-CB4C-D8D4-88E66388092B}"/>
              </a:ext>
            </a:extLst>
          </p:cNvPr>
          <p:cNvSpPr txBox="1"/>
          <p:nvPr/>
        </p:nvSpPr>
        <p:spPr>
          <a:xfrm>
            <a:off x="0" y="6583681"/>
            <a:ext cx="12192000" cy="276999"/>
          </a:xfrm>
          <a:prstGeom prst="rect">
            <a:avLst/>
          </a:prstGeom>
          <a:solidFill>
            <a:srgbClr val="0F4790"/>
          </a:solidFill>
        </p:spPr>
        <p:txBody>
          <a:bodyPr wrap="square" rtlCol="0">
            <a:spAutoFit/>
          </a:bodyPr>
          <a:lstStyle/>
          <a:p>
            <a:pPr algn="ctr" defTabSz="914377"/>
            <a:r>
              <a:rPr lang="en-US" sz="1200" b="1" i="1" dirty="0">
                <a:solidFill>
                  <a:prstClr val="white"/>
                </a:solidFill>
                <a:latin typeface="Aptos" panose="02110004020202020204"/>
              </a:rPr>
              <a:t>Copyright ©  2025 Elizabeth Cifers Consulting, LLC. All rights reserved. </a:t>
            </a:r>
          </a:p>
        </p:txBody>
      </p:sp>
      <p:pic>
        <p:nvPicPr>
          <p:cNvPr id="3" name="Picture 2" descr="A blue and black logo&#10;&#10;Description automatically generated">
            <a:extLst>
              <a:ext uri="{FF2B5EF4-FFF2-40B4-BE49-F238E27FC236}">
                <a16:creationId xmlns:a16="http://schemas.microsoft.com/office/drawing/2014/main" id="{43C05BCF-EB90-A4FA-62B1-FCF47B2DE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3"/>
            <a:ext cx="1380744" cy="776831"/>
          </a:xfrm>
          <a:prstGeom prst="rect">
            <a:avLst/>
          </a:prstGeom>
        </p:spPr>
      </p:pic>
      <p:sp>
        <p:nvSpPr>
          <p:cNvPr id="7" name="TextBox 6">
            <a:extLst>
              <a:ext uri="{FF2B5EF4-FFF2-40B4-BE49-F238E27FC236}">
                <a16:creationId xmlns:a16="http://schemas.microsoft.com/office/drawing/2014/main" id="{0156C594-5FFB-50F2-2A93-F96F87EEC534}"/>
              </a:ext>
            </a:extLst>
          </p:cNvPr>
          <p:cNvSpPr txBox="1"/>
          <p:nvPr/>
        </p:nvSpPr>
        <p:spPr>
          <a:xfrm>
            <a:off x="669037" y="6073629"/>
            <a:ext cx="9280307" cy="430887"/>
          </a:xfrm>
          <a:prstGeom prst="rect">
            <a:avLst/>
          </a:prstGeom>
          <a:noFill/>
        </p:spPr>
        <p:txBody>
          <a:bodyPr wrap="square" rtlCol="0">
            <a:spAutoFit/>
          </a:bodyPr>
          <a:lstStyle/>
          <a:p>
            <a:pPr defTabSz="914377"/>
            <a:r>
              <a:rPr lang="en-US" sz="1100" baseline="30000" dirty="0">
                <a:solidFill>
                  <a:prstClr val="black"/>
                </a:solidFill>
                <a:latin typeface="Aptos" panose="02110004020202020204"/>
              </a:rPr>
              <a:t>8</a:t>
            </a:r>
            <a:r>
              <a:rPr lang="en-US" sz="1100" dirty="0">
                <a:solidFill>
                  <a:prstClr val="black"/>
                </a:solidFill>
                <a:latin typeface="Aptos" panose="02110004020202020204"/>
              </a:rPr>
              <a:t>Centers for Medicare &amp; Medicaid Services (CMS). “Medicare NCCI Procedure-to-Procedure (PTP) Edits – Practitioner Services, Quarter 4 2025 (v313r0)”. </a:t>
            </a:r>
            <a:r>
              <a:rPr lang="en-US" sz="1100" dirty="0">
                <a:solidFill>
                  <a:prstClr val="black"/>
                </a:solidFill>
                <a:latin typeface="Aptos" panose="02110004020202020204"/>
                <a:hlinkClick r:id="rId3"/>
              </a:rPr>
              <a:t>https://www.cms.gov/license/ama?file=/files/zip/medicare-ncci-2025q4-practitioner-ptp-edits-ccipra-v313r0-f4.zip</a:t>
            </a:r>
            <a:endParaRPr lang="en-US" sz="1100" dirty="0">
              <a:solidFill>
                <a:prstClr val="black"/>
              </a:solidFill>
              <a:latin typeface="Aptos" panose="02110004020202020204"/>
            </a:endParaRPr>
          </a:p>
        </p:txBody>
      </p:sp>
      <p:pic>
        <p:nvPicPr>
          <p:cNvPr id="10" name="Picture 9">
            <a:extLst>
              <a:ext uri="{FF2B5EF4-FFF2-40B4-BE49-F238E27FC236}">
                <a16:creationId xmlns:a16="http://schemas.microsoft.com/office/drawing/2014/main" id="{A0CF6176-0E93-C249-E3AF-3EAC8E6517C5}"/>
              </a:ext>
            </a:extLst>
          </p:cNvPr>
          <p:cNvPicPr>
            <a:picLocks noChangeAspect="1"/>
          </p:cNvPicPr>
          <p:nvPr/>
        </p:nvPicPr>
        <p:blipFill>
          <a:blip r:embed="rId4"/>
          <a:stretch>
            <a:fillRect/>
          </a:stretch>
        </p:blipFill>
        <p:spPr>
          <a:xfrm>
            <a:off x="2218763" y="1795525"/>
            <a:ext cx="7751427" cy="4235137"/>
          </a:xfrm>
          <a:prstGeom prst="rect">
            <a:avLst/>
          </a:prstGeom>
        </p:spPr>
      </p:pic>
    </p:spTree>
    <p:extLst>
      <p:ext uri="{BB962C8B-B14F-4D97-AF65-F5344CB8AC3E}">
        <p14:creationId xmlns:p14="http://schemas.microsoft.com/office/powerpoint/2010/main" val="2653549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81EACF-30A2-72FF-89E3-88C2106325F7}"/>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2D7285F-8EE7-AC5A-E13B-5E50A8765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Aptos" panose="02110004020202020204"/>
            </a:endParaRPr>
          </a:p>
        </p:txBody>
      </p:sp>
      <p:sp>
        <p:nvSpPr>
          <p:cNvPr id="4" name="Title 3">
            <a:extLst>
              <a:ext uri="{FF2B5EF4-FFF2-40B4-BE49-F238E27FC236}">
                <a16:creationId xmlns:a16="http://schemas.microsoft.com/office/drawing/2014/main" id="{34D3B525-878E-3C5D-5121-51BB73B19A4B}"/>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dirty="0"/>
              <a:t>CMS MLN909160 December 2024</a:t>
            </a:r>
            <a:r>
              <a:rPr lang="en-US" sz="5400" baseline="30000" dirty="0"/>
              <a:t>9</a:t>
            </a:r>
            <a:endParaRPr lang="en-US" sz="5400" dirty="0"/>
          </a:p>
        </p:txBody>
      </p:sp>
      <p:sp>
        <p:nvSpPr>
          <p:cNvPr id="39" name="sketch line">
            <a:extLst>
              <a:ext uri="{FF2B5EF4-FFF2-40B4-BE49-F238E27FC236}">
                <a16:creationId xmlns:a16="http://schemas.microsoft.com/office/drawing/2014/main" id="{146C0427-A971-F667-C3BD-AD9DEF04F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Aptos" panose="02110004020202020204"/>
            </a:endParaRPr>
          </a:p>
        </p:txBody>
      </p:sp>
      <p:sp>
        <p:nvSpPr>
          <p:cNvPr id="2" name="TextBox 1">
            <a:extLst>
              <a:ext uri="{FF2B5EF4-FFF2-40B4-BE49-F238E27FC236}">
                <a16:creationId xmlns:a16="http://schemas.microsoft.com/office/drawing/2014/main" id="{4634CEF1-707F-FCF6-ACCC-A2B06F2AFA61}"/>
              </a:ext>
            </a:extLst>
          </p:cNvPr>
          <p:cNvSpPr txBox="1"/>
          <p:nvPr/>
        </p:nvSpPr>
        <p:spPr>
          <a:xfrm>
            <a:off x="0" y="6583681"/>
            <a:ext cx="12192000" cy="276999"/>
          </a:xfrm>
          <a:prstGeom prst="rect">
            <a:avLst/>
          </a:prstGeom>
          <a:solidFill>
            <a:srgbClr val="0F4790"/>
          </a:solidFill>
        </p:spPr>
        <p:txBody>
          <a:bodyPr wrap="square" rtlCol="0">
            <a:spAutoFit/>
          </a:bodyPr>
          <a:lstStyle/>
          <a:p>
            <a:pPr algn="ctr" defTabSz="914377"/>
            <a:r>
              <a:rPr lang="en-US" sz="1200" b="1" i="1" dirty="0">
                <a:solidFill>
                  <a:prstClr val="white"/>
                </a:solidFill>
                <a:latin typeface="Aptos" panose="02110004020202020204"/>
              </a:rPr>
              <a:t>Copyright ©  2025 Elizabeth Cifers Consulting, LLC. All rights reserved. </a:t>
            </a:r>
          </a:p>
        </p:txBody>
      </p:sp>
      <p:pic>
        <p:nvPicPr>
          <p:cNvPr id="3" name="Picture 2" descr="A blue and black logo&#10;&#10;Description automatically generated">
            <a:extLst>
              <a:ext uri="{FF2B5EF4-FFF2-40B4-BE49-F238E27FC236}">
                <a16:creationId xmlns:a16="http://schemas.microsoft.com/office/drawing/2014/main" id="{CDC0AF9E-5321-CC5D-66AD-09105E888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3"/>
            <a:ext cx="1380744" cy="776831"/>
          </a:xfrm>
          <a:prstGeom prst="rect">
            <a:avLst/>
          </a:prstGeom>
        </p:spPr>
      </p:pic>
      <p:sp>
        <p:nvSpPr>
          <p:cNvPr id="9" name="Content Placeholder 2">
            <a:extLst>
              <a:ext uri="{FF2B5EF4-FFF2-40B4-BE49-F238E27FC236}">
                <a16:creationId xmlns:a16="http://schemas.microsoft.com/office/drawing/2014/main" id="{BC981F5E-4006-5AAF-23DC-56CD42E18AE6}"/>
              </a:ext>
            </a:extLst>
          </p:cNvPr>
          <p:cNvSpPr>
            <a:spLocks noGrp="1"/>
          </p:cNvSpPr>
          <p:nvPr>
            <p:ph sz="half" idx="1"/>
          </p:nvPr>
        </p:nvSpPr>
        <p:spPr>
          <a:xfrm>
            <a:off x="838200" y="1944561"/>
            <a:ext cx="10515600" cy="4351339"/>
          </a:xfrm>
        </p:spPr>
        <p:txBody>
          <a:bodyPr>
            <a:normAutofit/>
          </a:bodyPr>
          <a:lstStyle/>
          <a:p>
            <a:pPr marL="0" indent="0">
              <a:buNone/>
            </a:pPr>
            <a:r>
              <a:rPr lang="en-US" b="1" dirty="0"/>
              <a:t>Documentation Guidelines for Medical Services</a:t>
            </a:r>
          </a:p>
          <a:p>
            <a:pPr marL="0" indent="0">
              <a:buNone/>
            </a:pPr>
            <a:r>
              <a:rPr lang="en-US" i="1" dirty="0"/>
              <a:t>We can deny payment for services with incomplete or illegible records. For a claim to be valid, the provider’s or hospital’s records must have sufficient documentation to verify the services performed were compliant with all CMS policies and required the level of care billed. If there’s no documentation or insufficient documentation, then there’s no justification for the services or level of care billed. Also, if providers don’t include sufficient documentation on claims we’ve already paid, we may consider the payment an overpayment, which we can partially or fully recover.</a:t>
            </a:r>
          </a:p>
        </p:txBody>
      </p:sp>
      <p:sp>
        <p:nvSpPr>
          <p:cNvPr id="5" name="TextBox 4">
            <a:extLst>
              <a:ext uri="{FF2B5EF4-FFF2-40B4-BE49-F238E27FC236}">
                <a16:creationId xmlns:a16="http://schemas.microsoft.com/office/drawing/2014/main" id="{BFB1D386-89A4-1B15-A82E-8898D63497F6}"/>
              </a:ext>
            </a:extLst>
          </p:cNvPr>
          <p:cNvSpPr txBox="1"/>
          <p:nvPr/>
        </p:nvSpPr>
        <p:spPr>
          <a:xfrm>
            <a:off x="676892" y="6119822"/>
            <a:ext cx="9839779" cy="461665"/>
          </a:xfrm>
          <a:prstGeom prst="rect">
            <a:avLst/>
          </a:prstGeom>
          <a:noFill/>
        </p:spPr>
        <p:txBody>
          <a:bodyPr wrap="square" rtlCol="0">
            <a:spAutoFit/>
          </a:bodyPr>
          <a:lstStyle/>
          <a:p>
            <a:pPr defTabSz="914377"/>
            <a:r>
              <a:rPr lang="en-US" sz="1200" baseline="30000" dirty="0">
                <a:solidFill>
                  <a:prstClr val="black"/>
                </a:solidFill>
                <a:latin typeface="Aptos" panose="02110004020202020204"/>
              </a:rPr>
              <a:t>9</a:t>
            </a:r>
            <a:r>
              <a:rPr lang="en-US" sz="1200" dirty="0">
                <a:solidFill>
                  <a:prstClr val="black"/>
                </a:solidFill>
                <a:latin typeface="Aptos" panose="02110004020202020204"/>
              </a:rPr>
              <a:t>Centers for Medicare &amp; Medicaid Services (CMS). “Complying with Medical Record Documentation Requirements” (MLN909160, December 2024). </a:t>
            </a:r>
            <a:r>
              <a:rPr lang="en-US" sz="1200" dirty="0">
                <a:solidFill>
                  <a:prstClr val="black"/>
                </a:solidFill>
                <a:latin typeface="Aptos" panose="02110004020202020204"/>
                <a:hlinkClick r:id="rId3"/>
              </a:rPr>
              <a:t>https://www.cms.gov/files/mln909160-complying-with-medical-record-documentation-requirements.pdf</a:t>
            </a:r>
            <a:endParaRPr lang="en-US" sz="1200" dirty="0">
              <a:solidFill>
                <a:prstClr val="black"/>
              </a:solidFill>
              <a:latin typeface="Aptos" panose="02110004020202020204"/>
            </a:endParaRPr>
          </a:p>
        </p:txBody>
      </p:sp>
    </p:spTree>
    <p:extLst>
      <p:ext uri="{BB962C8B-B14F-4D97-AF65-F5344CB8AC3E}">
        <p14:creationId xmlns:p14="http://schemas.microsoft.com/office/powerpoint/2010/main" val="3454227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6DC33E-4729-6313-8582-941E1F5365BE}"/>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D1960A8-E948-17A7-4B7E-827A6BDF3E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Aptos" panose="02110004020202020204"/>
            </a:endParaRPr>
          </a:p>
        </p:txBody>
      </p:sp>
      <p:sp>
        <p:nvSpPr>
          <p:cNvPr id="4" name="Title 3">
            <a:extLst>
              <a:ext uri="{FF2B5EF4-FFF2-40B4-BE49-F238E27FC236}">
                <a16:creationId xmlns:a16="http://schemas.microsoft.com/office/drawing/2014/main" id="{6CC6436C-E645-D83C-E95B-5EEA3B702CFE}"/>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r>
              <a:rPr lang="en-US" sz="5400" dirty="0"/>
              <a:t>CMS Fraud Detection Operation Center (FDOC) Pilot aka ‘Fraud War Room’</a:t>
            </a:r>
            <a:r>
              <a:rPr lang="en-US" sz="5400" baseline="30000" dirty="0"/>
              <a:t>10</a:t>
            </a:r>
            <a:endParaRPr lang="en-US" sz="5400" dirty="0"/>
          </a:p>
        </p:txBody>
      </p:sp>
      <p:sp>
        <p:nvSpPr>
          <p:cNvPr id="39" name="sketch line">
            <a:extLst>
              <a:ext uri="{FF2B5EF4-FFF2-40B4-BE49-F238E27FC236}">
                <a16:creationId xmlns:a16="http://schemas.microsoft.com/office/drawing/2014/main" id="{FE47CA3B-004F-B1E6-7ECD-FE3CEBED6D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Aptos" panose="02110004020202020204"/>
            </a:endParaRPr>
          </a:p>
        </p:txBody>
      </p:sp>
      <p:sp>
        <p:nvSpPr>
          <p:cNvPr id="2" name="TextBox 1">
            <a:extLst>
              <a:ext uri="{FF2B5EF4-FFF2-40B4-BE49-F238E27FC236}">
                <a16:creationId xmlns:a16="http://schemas.microsoft.com/office/drawing/2014/main" id="{3F7BC2DE-8A60-68AA-9EA1-B21449E71002}"/>
              </a:ext>
            </a:extLst>
          </p:cNvPr>
          <p:cNvSpPr txBox="1"/>
          <p:nvPr/>
        </p:nvSpPr>
        <p:spPr>
          <a:xfrm>
            <a:off x="0" y="6583681"/>
            <a:ext cx="12192000" cy="276999"/>
          </a:xfrm>
          <a:prstGeom prst="rect">
            <a:avLst/>
          </a:prstGeom>
          <a:solidFill>
            <a:srgbClr val="0F4790"/>
          </a:solidFill>
        </p:spPr>
        <p:txBody>
          <a:bodyPr wrap="square" rtlCol="0">
            <a:spAutoFit/>
          </a:bodyPr>
          <a:lstStyle/>
          <a:p>
            <a:pPr algn="ctr" defTabSz="914377"/>
            <a:r>
              <a:rPr lang="en-US" sz="1200" b="1" i="1" dirty="0">
                <a:solidFill>
                  <a:prstClr val="white"/>
                </a:solidFill>
                <a:latin typeface="Aptos" panose="02110004020202020204"/>
              </a:rPr>
              <a:t>Copyright © 2025 Elizabeth Cifers Consulting, LLC. All rights reserved. </a:t>
            </a:r>
          </a:p>
        </p:txBody>
      </p:sp>
      <p:pic>
        <p:nvPicPr>
          <p:cNvPr id="3" name="Picture 2" descr="A blue and black logo&#10;&#10;Description automatically generated">
            <a:extLst>
              <a:ext uri="{FF2B5EF4-FFF2-40B4-BE49-F238E27FC236}">
                <a16:creationId xmlns:a16="http://schemas.microsoft.com/office/drawing/2014/main" id="{9705C5C7-E026-85A1-3738-62D5AF1A1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3"/>
            <a:ext cx="1380744" cy="776831"/>
          </a:xfrm>
          <a:prstGeom prst="rect">
            <a:avLst/>
          </a:prstGeom>
        </p:spPr>
      </p:pic>
      <p:sp>
        <p:nvSpPr>
          <p:cNvPr id="8" name="Content Placeholder 7">
            <a:extLst>
              <a:ext uri="{FF2B5EF4-FFF2-40B4-BE49-F238E27FC236}">
                <a16:creationId xmlns:a16="http://schemas.microsoft.com/office/drawing/2014/main" id="{4DD369BD-075E-2C22-25BD-8BCE648E6078}"/>
              </a:ext>
            </a:extLst>
          </p:cNvPr>
          <p:cNvSpPr>
            <a:spLocks noGrp="1"/>
          </p:cNvSpPr>
          <p:nvPr>
            <p:ph idx="1"/>
          </p:nvPr>
        </p:nvSpPr>
        <p:spPr/>
        <p:txBody>
          <a:bodyPr>
            <a:normAutofit/>
          </a:bodyPr>
          <a:lstStyle/>
          <a:p>
            <a:r>
              <a:rPr lang="en-US" dirty="0"/>
              <a:t>CMS launched the Fraud War Room on March 24, 2025</a:t>
            </a:r>
          </a:p>
          <a:p>
            <a:r>
              <a:rPr lang="en-US" dirty="0"/>
              <a:t>Dr. Oz is waging war on fraud, waste, and abuse</a:t>
            </a:r>
          </a:p>
          <a:p>
            <a:pPr lvl="1"/>
            <a:r>
              <a:rPr lang="en-US" dirty="0"/>
              <a:t>Changing from ‘pay and chase’ to ‘prevent and detect’</a:t>
            </a:r>
          </a:p>
          <a:p>
            <a:r>
              <a:rPr lang="en-US" dirty="0"/>
              <a:t>FDOC purpose: </a:t>
            </a:r>
          </a:p>
          <a:p>
            <a:pPr marL="457189" lvl="1" indent="0">
              <a:buNone/>
            </a:pPr>
            <a:r>
              <a:rPr lang="en-US" i="1" dirty="0"/>
              <a:t>…to integrate cross-functional expertise through a specialized team of data analysts, investigators, health policy experts, legal advisors, and law enforcement. This pilot tested an innovative approach to safeguard beneficiaries and protect taxpayer resources by using rigorous data analysis to identify investigative leads for prompt engagement with subject matter experts and key stakeholders.</a:t>
            </a:r>
          </a:p>
        </p:txBody>
      </p:sp>
      <p:sp>
        <p:nvSpPr>
          <p:cNvPr id="5" name="TextBox 4">
            <a:extLst>
              <a:ext uri="{FF2B5EF4-FFF2-40B4-BE49-F238E27FC236}">
                <a16:creationId xmlns:a16="http://schemas.microsoft.com/office/drawing/2014/main" id="{DEEE7ACF-BA20-487E-6B94-84426139F41A}"/>
              </a:ext>
            </a:extLst>
          </p:cNvPr>
          <p:cNvSpPr txBox="1"/>
          <p:nvPr/>
        </p:nvSpPr>
        <p:spPr>
          <a:xfrm>
            <a:off x="746620" y="6023297"/>
            <a:ext cx="9613784" cy="415755"/>
          </a:xfrm>
          <a:prstGeom prst="rect">
            <a:avLst/>
          </a:prstGeom>
          <a:noFill/>
        </p:spPr>
        <p:txBody>
          <a:bodyPr wrap="square" rtlCol="0">
            <a:spAutoFit/>
          </a:bodyPr>
          <a:lstStyle/>
          <a:p>
            <a:pPr defTabSz="914377"/>
            <a:r>
              <a:rPr lang="en-US" sz="1051" baseline="30000" dirty="0">
                <a:solidFill>
                  <a:prstClr val="black"/>
                </a:solidFill>
                <a:latin typeface="Aptos" panose="02110004020202020204"/>
              </a:rPr>
              <a:t>10</a:t>
            </a:r>
            <a:r>
              <a:rPr lang="en-US" sz="1051" dirty="0">
                <a:solidFill>
                  <a:prstClr val="black"/>
                </a:solidFill>
                <a:latin typeface="Aptos" panose="02110004020202020204"/>
              </a:rPr>
              <a:t>Centers for Medicare &amp; Medicaid Services (CMS). “CMS Fraud, Waste, and Abuse Sprint Strategy” (Published June 2025).  </a:t>
            </a:r>
            <a:r>
              <a:rPr lang="en-US" sz="1051" dirty="0">
                <a:solidFill>
                  <a:prstClr val="black"/>
                </a:solidFill>
                <a:latin typeface="Aptos" panose="02110004020202020204"/>
                <a:hlinkClick r:id="rId3"/>
              </a:rPr>
              <a:t>https://www.cms.gov/files/document/cms-fraud-waste-and-abuse-sprint-strategy.pdf</a:t>
            </a:r>
            <a:endParaRPr lang="en-US" sz="1051" dirty="0">
              <a:solidFill>
                <a:prstClr val="black"/>
              </a:solidFill>
              <a:latin typeface="Aptos" panose="02110004020202020204"/>
            </a:endParaRPr>
          </a:p>
        </p:txBody>
      </p:sp>
    </p:spTree>
    <p:extLst>
      <p:ext uri="{BB962C8B-B14F-4D97-AF65-F5344CB8AC3E}">
        <p14:creationId xmlns:p14="http://schemas.microsoft.com/office/powerpoint/2010/main" val="2424946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E3C681-3F4F-BB0F-F4EC-B1E1C6178975}"/>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42F61D4-B5AE-BD6B-03C4-91100B6C4D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Aptos" panose="02110004020202020204"/>
            </a:endParaRPr>
          </a:p>
        </p:txBody>
      </p:sp>
      <p:sp>
        <p:nvSpPr>
          <p:cNvPr id="4" name="Title 3">
            <a:extLst>
              <a:ext uri="{FF2B5EF4-FFF2-40B4-BE49-F238E27FC236}">
                <a16:creationId xmlns:a16="http://schemas.microsoft.com/office/drawing/2014/main" id="{0817997D-937E-6115-5DE2-7D8028DB87DE}"/>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r>
              <a:rPr lang="en-US" sz="5400" dirty="0"/>
              <a:t>HHS-OIG Report May 2025 | A-09-23-03014</a:t>
            </a:r>
            <a:r>
              <a:rPr lang="en-US" sz="5400" baseline="30000" dirty="0"/>
              <a:t>11</a:t>
            </a:r>
            <a:endParaRPr lang="en-US" sz="5400" dirty="0"/>
          </a:p>
        </p:txBody>
      </p:sp>
      <p:sp>
        <p:nvSpPr>
          <p:cNvPr id="39" name="sketch line">
            <a:extLst>
              <a:ext uri="{FF2B5EF4-FFF2-40B4-BE49-F238E27FC236}">
                <a16:creationId xmlns:a16="http://schemas.microsoft.com/office/drawing/2014/main" id="{55009F4E-D142-6947-A924-D88E06524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Aptos" panose="02110004020202020204"/>
            </a:endParaRPr>
          </a:p>
        </p:txBody>
      </p:sp>
      <p:sp>
        <p:nvSpPr>
          <p:cNvPr id="2" name="TextBox 1">
            <a:extLst>
              <a:ext uri="{FF2B5EF4-FFF2-40B4-BE49-F238E27FC236}">
                <a16:creationId xmlns:a16="http://schemas.microsoft.com/office/drawing/2014/main" id="{20E74244-8AF0-EF6C-DB89-E5ED0B679147}"/>
              </a:ext>
            </a:extLst>
          </p:cNvPr>
          <p:cNvSpPr txBox="1"/>
          <p:nvPr/>
        </p:nvSpPr>
        <p:spPr>
          <a:xfrm>
            <a:off x="0" y="6583681"/>
            <a:ext cx="12192000" cy="276999"/>
          </a:xfrm>
          <a:prstGeom prst="rect">
            <a:avLst/>
          </a:prstGeom>
          <a:solidFill>
            <a:srgbClr val="0F4790"/>
          </a:solidFill>
        </p:spPr>
        <p:txBody>
          <a:bodyPr wrap="square" rtlCol="0">
            <a:spAutoFit/>
          </a:bodyPr>
          <a:lstStyle/>
          <a:p>
            <a:pPr algn="ctr" defTabSz="914377"/>
            <a:r>
              <a:rPr lang="en-US" sz="1200" b="1" i="1" dirty="0">
                <a:solidFill>
                  <a:prstClr val="white"/>
                </a:solidFill>
                <a:latin typeface="Aptos" panose="02110004020202020204"/>
              </a:rPr>
              <a:t>Copyright ©  2025 Elizabeth Cifers Consulting, LLC. All rights reserved. </a:t>
            </a:r>
          </a:p>
        </p:txBody>
      </p:sp>
      <p:pic>
        <p:nvPicPr>
          <p:cNvPr id="3" name="Picture 2" descr="A blue and black logo&#10;&#10;Description automatically generated">
            <a:extLst>
              <a:ext uri="{FF2B5EF4-FFF2-40B4-BE49-F238E27FC236}">
                <a16:creationId xmlns:a16="http://schemas.microsoft.com/office/drawing/2014/main" id="{FDC0DA4B-0B46-3FFB-CEEE-57FE315127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3"/>
            <a:ext cx="1380744" cy="776831"/>
          </a:xfrm>
          <a:prstGeom prst="rect">
            <a:avLst/>
          </a:prstGeom>
        </p:spPr>
      </p:pic>
      <p:sp>
        <p:nvSpPr>
          <p:cNvPr id="9" name="Content Placeholder 2">
            <a:extLst>
              <a:ext uri="{FF2B5EF4-FFF2-40B4-BE49-F238E27FC236}">
                <a16:creationId xmlns:a16="http://schemas.microsoft.com/office/drawing/2014/main" id="{A5C607A5-F4AF-2B8A-AF6E-0E9C46DFAD46}"/>
              </a:ext>
            </a:extLst>
          </p:cNvPr>
          <p:cNvSpPr>
            <a:spLocks noGrp="1"/>
          </p:cNvSpPr>
          <p:nvPr>
            <p:ph sz="half" idx="1"/>
          </p:nvPr>
        </p:nvSpPr>
        <p:spPr>
          <a:xfrm>
            <a:off x="838200" y="1944562"/>
            <a:ext cx="10515600" cy="4240508"/>
          </a:xfrm>
        </p:spPr>
        <p:txBody>
          <a:bodyPr>
            <a:normAutofit/>
          </a:bodyPr>
          <a:lstStyle/>
          <a:p>
            <a:r>
              <a:rPr lang="en-US" dirty="0"/>
              <a:t>Charts selected from claims from June 2022 through May 2023</a:t>
            </a:r>
          </a:p>
          <a:p>
            <a:r>
              <a:rPr lang="en-US" dirty="0"/>
              <a:t>42% of the time, the intravitreal injection was billed with an E/M</a:t>
            </a:r>
          </a:p>
          <a:p>
            <a:r>
              <a:rPr lang="en-US" dirty="0"/>
              <a:t>2 services from each MAC for a sample size of 24</a:t>
            </a:r>
          </a:p>
          <a:p>
            <a:r>
              <a:rPr lang="en-US" dirty="0"/>
              <a:t>22 of 24 sampled E/M services were not supported</a:t>
            </a:r>
          </a:p>
          <a:p>
            <a:pPr lvl="1"/>
            <a:endParaRPr lang="en-US" dirty="0"/>
          </a:p>
        </p:txBody>
      </p:sp>
      <p:sp>
        <p:nvSpPr>
          <p:cNvPr id="5" name="TextBox 4">
            <a:extLst>
              <a:ext uri="{FF2B5EF4-FFF2-40B4-BE49-F238E27FC236}">
                <a16:creationId xmlns:a16="http://schemas.microsoft.com/office/drawing/2014/main" id="{22C0E752-5AEA-423D-3A5B-AA00BC53A544}"/>
              </a:ext>
            </a:extLst>
          </p:cNvPr>
          <p:cNvSpPr txBox="1"/>
          <p:nvPr/>
        </p:nvSpPr>
        <p:spPr>
          <a:xfrm>
            <a:off x="543320" y="5915796"/>
            <a:ext cx="9575800" cy="577466"/>
          </a:xfrm>
          <a:prstGeom prst="rect">
            <a:avLst/>
          </a:prstGeom>
          <a:noFill/>
        </p:spPr>
        <p:txBody>
          <a:bodyPr wrap="square" rtlCol="0">
            <a:spAutoFit/>
          </a:bodyPr>
          <a:lstStyle/>
          <a:p>
            <a:pPr defTabSz="914377"/>
            <a:r>
              <a:rPr lang="en-US" sz="1051" baseline="30000" dirty="0">
                <a:solidFill>
                  <a:prstClr val="black"/>
                </a:solidFill>
                <a:latin typeface="Aptos" panose="02110004020202020204"/>
              </a:rPr>
              <a:t>11</a:t>
            </a:r>
            <a:r>
              <a:rPr lang="en-US" sz="1051" dirty="0">
                <a:solidFill>
                  <a:prstClr val="black"/>
                </a:solidFill>
                <a:latin typeface="Aptos" panose="02110004020202020204"/>
              </a:rPr>
              <a:t>Office of Inspector General (HHS). “Medicare Payments for Evaluation and Management Services Provided on the Same Day as Eye Injections Were at Risk for Noncompliance With Medicare Requirements” (Report No. A-09-23-03014, May 2025). </a:t>
            </a:r>
            <a:r>
              <a:rPr lang="en-US" sz="1051" dirty="0">
                <a:solidFill>
                  <a:prstClr val="black"/>
                </a:solidFill>
                <a:latin typeface="Aptos" panose="02110004020202020204"/>
                <a:hlinkClick r:id="rId3"/>
              </a:rPr>
              <a:t>https://oig.hhs.gov/reports/all/2025/medicare-payments-for-evaluation-and-management-services-provided-on-the-same-day-as-eye-injections-were-at-risk-for-noncompliance-with-medicare-requirements/</a:t>
            </a:r>
            <a:endParaRPr lang="en-US" sz="1051" dirty="0">
              <a:solidFill>
                <a:prstClr val="black"/>
              </a:solidFill>
              <a:latin typeface="Aptos" panose="02110004020202020204"/>
            </a:endParaRPr>
          </a:p>
        </p:txBody>
      </p:sp>
    </p:spTree>
    <p:extLst>
      <p:ext uri="{BB962C8B-B14F-4D97-AF65-F5344CB8AC3E}">
        <p14:creationId xmlns:p14="http://schemas.microsoft.com/office/powerpoint/2010/main" val="4043036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4CAF55-C9BF-6A68-FB50-A9B4985D425A}"/>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5B1D728-0843-70DF-6F2C-2A24691DB1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Aptos" panose="02110004020202020204"/>
            </a:endParaRPr>
          </a:p>
        </p:txBody>
      </p:sp>
      <p:sp>
        <p:nvSpPr>
          <p:cNvPr id="4" name="Title 3">
            <a:extLst>
              <a:ext uri="{FF2B5EF4-FFF2-40B4-BE49-F238E27FC236}">
                <a16:creationId xmlns:a16="http://schemas.microsoft.com/office/drawing/2014/main" id="{7230FE4B-C3DB-0B0E-E7E2-ED46BD705BC3}"/>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r>
              <a:rPr lang="en-US" sz="5400" dirty="0"/>
              <a:t>HHS-OIG Report May 2025 | A-09-23-03014</a:t>
            </a:r>
            <a:r>
              <a:rPr lang="en-US" sz="5400" baseline="30000" dirty="0"/>
              <a:t>11</a:t>
            </a:r>
            <a:endParaRPr lang="en-US" sz="5400" dirty="0"/>
          </a:p>
        </p:txBody>
      </p:sp>
      <p:sp>
        <p:nvSpPr>
          <p:cNvPr id="39" name="sketch line">
            <a:extLst>
              <a:ext uri="{FF2B5EF4-FFF2-40B4-BE49-F238E27FC236}">
                <a16:creationId xmlns:a16="http://schemas.microsoft.com/office/drawing/2014/main" id="{C3BBD9D0-11ED-1E45-53B3-B07542420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Aptos" panose="02110004020202020204"/>
            </a:endParaRPr>
          </a:p>
        </p:txBody>
      </p:sp>
      <p:sp>
        <p:nvSpPr>
          <p:cNvPr id="2" name="TextBox 1">
            <a:extLst>
              <a:ext uri="{FF2B5EF4-FFF2-40B4-BE49-F238E27FC236}">
                <a16:creationId xmlns:a16="http://schemas.microsoft.com/office/drawing/2014/main" id="{BE59D649-FF96-E663-CBD3-CD7EDEB0788B}"/>
              </a:ext>
            </a:extLst>
          </p:cNvPr>
          <p:cNvSpPr txBox="1"/>
          <p:nvPr/>
        </p:nvSpPr>
        <p:spPr>
          <a:xfrm>
            <a:off x="0" y="6583681"/>
            <a:ext cx="12192000" cy="276999"/>
          </a:xfrm>
          <a:prstGeom prst="rect">
            <a:avLst/>
          </a:prstGeom>
          <a:solidFill>
            <a:srgbClr val="0F4790"/>
          </a:solidFill>
        </p:spPr>
        <p:txBody>
          <a:bodyPr wrap="square" rtlCol="0">
            <a:spAutoFit/>
          </a:bodyPr>
          <a:lstStyle/>
          <a:p>
            <a:pPr algn="ctr" defTabSz="914377"/>
            <a:r>
              <a:rPr lang="en-US" sz="1200" b="1" i="1" dirty="0">
                <a:solidFill>
                  <a:prstClr val="white"/>
                </a:solidFill>
                <a:latin typeface="Aptos" panose="02110004020202020204"/>
              </a:rPr>
              <a:t>Copyright ©  2025 Elizabeth Cifers Consulting, LLC. All rights reserved. </a:t>
            </a:r>
          </a:p>
        </p:txBody>
      </p:sp>
      <p:pic>
        <p:nvPicPr>
          <p:cNvPr id="3" name="Picture 2" descr="A blue and black logo&#10;&#10;Description automatically generated">
            <a:extLst>
              <a:ext uri="{FF2B5EF4-FFF2-40B4-BE49-F238E27FC236}">
                <a16:creationId xmlns:a16="http://schemas.microsoft.com/office/drawing/2014/main" id="{6E1ACD7F-3806-08B6-628B-E1286A434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3"/>
            <a:ext cx="1380744" cy="776831"/>
          </a:xfrm>
          <a:prstGeom prst="rect">
            <a:avLst/>
          </a:prstGeom>
        </p:spPr>
      </p:pic>
      <p:sp>
        <p:nvSpPr>
          <p:cNvPr id="9" name="Content Placeholder 2">
            <a:extLst>
              <a:ext uri="{FF2B5EF4-FFF2-40B4-BE49-F238E27FC236}">
                <a16:creationId xmlns:a16="http://schemas.microsoft.com/office/drawing/2014/main" id="{B11E4292-555D-0444-110F-3021B2A0D2DB}"/>
              </a:ext>
            </a:extLst>
          </p:cNvPr>
          <p:cNvSpPr>
            <a:spLocks noGrp="1"/>
          </p:cNvSpPr>
          <p:nvPr>
            <p:ph sz="half" idx="1"/>
          </p:nvPr>
        </p:nvSpPr>
        <p:spPr>
          <a:xfrm>
            <a:off x="838200" y="1944562"/>
            <a:ext cx="10515600" cy="4240508"/>
          </a:xfrm>
        </p:spPr>
        <p:txBody>
          <a:bodyPr>
            <a:normAutofit/>
          </a:bodyPr>
          <a:lstStyle/>
          <a:p>
            <a:r>
              <a:rPr lang="en-US" i="1" dirty="0"/>
              <a:t>Because a minor surgical procedure includes </a:t>
            </a:r>
            <a:r>
              <a:rPr lang="en-US" i="1" dirty="0" err="1"/>
              <a:t>preprocedure</a:t>
            </a:r>
            <a:r>
              <a:rPr lang="en-US" i="1" dirty="0"/>
              <a:t>, </a:t>
            </a:r>
            <a:r>
              <a:rPr lang="en-US" i="1" dirty="0" err="1"/>
              <a:t>intraprocedure</a:t>
            </a:r>
            <a:r>
              <a:rPr lang="en-US" i="1" dirty="0"/>
              <a:t>, and </a:t>
            </a:r>
            <a:r>
              <a:rPr lang="en-US" i="1" dirty="0" err="1"/>
              <a:t>postprocedure</a:t>
            </a:r>
            <a:r>
              <a:rPr lang="en-US" i="1" dirty="0"/>
              <a:t> work inherent in the procedure, the provider must not report an E&amp;M service for this work. Furthermore, Medicare global surgery rules prevent the reporting of a separate E&amp;M service for the work associated with the decision to perform a minor surgical procedure whether the patient is a new or an established patient (NCCI Policy Manual, chapter I, § E(b)).</a:t>
            </a:r>
            <a:endParaRPr lang="en-US" dirty="0"/>
          </a:p>
          <a:p>
            <a:pPr lvl="1"/>
            <a:endParaRPr lang="en-US" dirty="0"/>
          </a:p>
        </p:txBody>
      </p:sp>
      <p:sp>
        <p:nvSpPr>
          <p:cNvPr id="5" name="TextBox 4">
            <a:extLst>
              <a:ext uri="{FF2B5EF4-FFF2-40B4-BE49-F238E27FC236}">
                <a16:creationId xmlns:a16="http://schemas.microsoft.com/office/drawing/2014/main" id="{905F5ADE-BE95-BE7A-7ECC-F1FD2D179B81}"/>
              </a:ext>
            </a:extLst>
          </p:cNvPr>
          <p:cNvSpPr txBox="1"/>
          <p:nvPr/>
        </p:nvSpPr>
        <p:spPr>
          <a:xfrm>
            <a:off x="543321" y="5915796"/>
            <a:ext cx="10116071" cy="577466"/>
          </a:xfrm>
          <a:prstGeom prst="rect">
            <a:avLst/>
          </a:prstGeom>
          <a:noFill/>
        </p:spPr>
        <p:txBody>
          <a:bodyPr wrap="square" rtlCol="0">
            <a:spAutoFit/>
          </a:bodyPr>
          <a:lstStyle/>
          <a:p>
            <a:pPr defTabSz="914377"/>
            <a:r>
              <a:rPr lang="en-US" sz="1051" baseline="30000" dirty="0">
                <a:solidFill>
                  <a:prstClr val="black"/>
                </a:solidFill>
                <a:latin typeface="Aptos" panose="02110004020202020204"/>
              </a:rPr>
              <a:t>11</a:t>
            </a:r>
            <a:r>
              <a:rPr lang="en-US" sz="1051" dirty="0">
                <a:solidFill>
                  <a:prstClr val="black"/>
                </a:solidFill>
                <a:latin typeface="Aptos" panose="02110004020202020204"/>
              </a:rPr>
              <a:t>Office of Inspector General (HHS). “Medicare Payments for Evaluation and Management Services Provided on the Same Day as Eye Injections Were at Risk for Noncompliance With Medicare Requirements” (Report No. A-09-23-03014, May 2025). </a:t>
            </a:r>
            <a:r>
              <a:rPr lang="en-US" sz="1051" dirty="0">
                <a:solidFill>
                  <a:prstClr val="black"/>
                </a:solidFill>
                <a:latin typeface="Aptos" panose="02110004020202020204"/>
                <a:hlinkClick r:id="rId3"/>
              </a:rPr>
              <a:t>https://oig.hhs.gov/reports/all/2025/medicare-payments-for-evaluation-and-management-services-provided-on-the-same-day-as-eye-injections-were-at-risk-for-noncompliance-with-medicare-requirements/</a:t>
            </a:r>
            <a:endParaRPr lang="en-US" sz="1051" dirty="0">
              <a:solidFill>
                <a:prstClr val="black"/>
              </a:solidFill>
              <a:latin typeface="Aptos" panose="02110004020202020204"/>
            </a:endParaRPr>
          </a:p>
        </p:txBody>
      </p:sp>
    </p:spTree>
    <p:extLst>
      <p:ext uri="{BB962C8B-B14F-4D97-AF65-F5344CB8AC3E}">
        <p14:creationId xmlns:p14="http://schemas.microsoft.com/office/powerpoint/2010/main" val="3441024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0AF406-1459-9789-1480-1A99F2752D78}"/>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14872A2-2244-79F3-5767-964701EA7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Aptos" panose="02110004020202020204"/>
            </a:endParaRPr>
          </a:p>
        </p:txBody>
      </p:sp>
      <p:sp>
        <p:nvSpPr>
          <p:cNvPr id="4" name="Title 3">
            <a:extLst>
              <a:ext uri="{FF2B5EF4-FFF2-40B4-BE49-F238E27FC236}">
                <a16:creationId xmlns:a16="http://schemas.microsoft.com/office/drawing/2014/main" id="{EF41FF73-7899-1CF5-F7DE-E4A329D1A2B7}"/>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r>
              <a:rPr lang="en-US" sz="5400" dirty="0"/>
              <a:t>HHS-OIG Report May 2025 | A-09-23-03014</a:t>
            </a:r>
            <a:r>
              <a:rPr lang="en-US" sz="5400" baseline="30000" dirty="0"/>
              <a:t>11</a:t>
            </a:r>
            <a:endParaRPr lang="en-US" sz="5400" dirty="0"/>
          </a:p>
        </p:txBody>
      </p:sp>
      <p:sp>
        <p:nvSpPr>
          <p:cNvPr id="39" name="sketch line">
            <a:extLst>
              <a:ext uri="{FF2B5EF4-FFF2-40B4-BE49-F238E27FC236}">
                <a16:creationId xmlns:a16="http://schemas.microsoft.com/office/drawing/2014/main" id="{7C64F490-7CB9-8177-018C-FEC479C99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Aptos" panose="02110004020202020204"/>
            </a:endParaRPr>
          </a:p>
        </p:txBody>
      </p:sp>
      <p:sp>
        <p:nvSpPr>
          <p:cNvPr id="2" name="TextBox 1">
            <a:extLst>
              <a:ext uri="{FF2B5EF4-FFF2-40B4-BE49-F238E27FC236}">
                <a16:creationId xmlns:a16="http://schemas.microsoft.com/office/drawing/2014/main" id="{DA7D185E-DB89-14CB-4C18-16A73B1D70CE}"/>
              </a:ext>
            </a:extLst>
          </p:cNvPr>
          <p:cNvSpPr txBox="1"/>
          <p:nvPr/>
        </p:nvSpPr>
        <p:spPr>
          <a:xfrm>
            <a:off x="0" y="6583681"/>
            <a:ext cx="12192000" cy="276999"/>
          </a:xfrm>
          <a:prstGeom prst="rect">
            <a:avLst/>
          </a:prstGeom>
          <a:solidFill>
            <a:srgbClr val="0F4790"/>
          </a:solidFill>
        </p:spPr>
        <p:txBody>
          <a:bodyPr wrap="square" rtlCol="0">
            <a:spAutoFit/>
          </a:bodyPr>
          <a:lstStyle/>
          <a:p>
            <a:pPr algn="ctr" defTabSz="914377"/>
            <a:r>
              <a:rPr lang="en-US" sz="1200" b="1" i="1" dirty="0">
                <a:solidFill>
                  <a:prstClr val="white"/>
                </a:solidFill>
                <a:latin typeface="Aptos" panose="02110004020202020204"/>
              </a:rPr>
              <a:t>Copyright ©  2025 Elizabeth Cifers Consulting, LLC. All rights reserved. </a:t>
            </a:r>
          </a:p>
        </p:txBody>
      </p:sp>
      <p:pic>
        <p:nvPicPr>
          <p:cNvPr id="3" name="Picture 2" descr="A blue and black logo&#10;&#10;Description automatically generated">
            <a:extLst>
              <a:ext uri="{FF2B5EF4-FFF2-40B4-BE49-F238E27FC236}">
                <a16:creationId xmlns:a16="http://schemas.microsoft.com/office/drawing/2014/main" id="{A99F7884-61D3-A126-6B8B-02A2C1C31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3"/>
            <a:ext cx="1380744" cy="776831"/>
          </a:xfrm>
          <a:prstGeom prst="rect">
            <a:avLst/>
          </a:prstGeom>
        </p:spPr>
      </p:pic>
      <p:sp>
        <p:nvSpPr>
          <p:cNvPr id="9" name="Content Placeholder 2">
            <a:extLst>
              <a:ext uri="{FF2B5EF4-FFF2-40B4-BE49-F238E27FC236}">
                <a16:creationId xmlns:a16="http://schemas.microsoft.com/office/drawing/2014/main" id="{CCE70789-A3A0-1B44-861A-65EDBBBD5E84}"/>
              </a:ext>
            </a:extLst>
          </p:cNvPr>
          <p:cNvSpPr>
            <a:spLocks noGrp="1"/>
          </p:cNvSpPr>
          <p:nvPr>
            <p:ph sz="half" idx="1"/>
          </p:nvPr>
        </p:nvSpPr>
        <p:spPr>
          <a:xfrm>
            <a:off x="838200" y="1944562"/>
            <a:ext cx="10515600" cy="4240508"/>
          </a:xfrm>
        </p:spPr>
        <p:txBody>
          <a:bodyPr>
            <a:normAutofit/>
          </a:bodyPr>
          <a:lstStyle/>
          <a:p>
            <a:r>
              <a:rPr lang="en-US" i="1" dirty="0"/>
              <a:t>Additionally, the independent medical reviewer stated that some of the E&amp;M services were for the purpose of deciding to treat the enrollee’s other eye (i.e., the one not receiving an intravitreal injection) with an intravitreal injection on a future date. Medicare global surgery rules prevent the reporting of a separate E&amp;M service for the work associated with the decision to perform a minor surgical procedure.</a:t>
            </a:r>
          </a:p>
          <a:p>
            <a:endParaRPr lang="en-US" dirty="0"/>
          </a:p>
        </p:txBody>
      </p:sp>
      <p:sp>
        <p:nvSpPr>
          <p:cNvPr id="5" name="TextBox 4">
            <a:extLst>
              <a:ext uri="{FF2B5EF4-FFF2-40B4-BE49-F238E27FC236}">
                <a16:creationId xmlns:a16="http://schemas.microsoft.com/office/drawing/2014/main" id="{3AF1FD42-0923-6263-FAA4-9998D31735EF}"/>
              </a:ext>
            </a:extLst>
          </p:cNvPr>
          <p:cNvSpPr txBox="1"/>
          <p:nvPr/>
        </p:nvSpPr>
        <p:spPr>
          <a:xfrm>
            <a:off x="543321" y="5915796"/>
            <a:ext cx="10116071" cy="577466"/>
          </a:xfrm>
          <a:prstGeom prst="rect">
            <a:avLst/>
          </a:prstGeom>
          <a:noFill/>
        </p:spPr>
        <p:txBody>
          <a:bodyPr wrap="square" rtlCol="0">
            <a:spAutoFit/>
          </a:bodyPr>
          <a:lstStyle/>
          <a:p>
            <a:pPr defTabSz="914377"/>
            <a:r>
              <a:rPr lang="en-US" sz="1051" baseline="30000" dirty="0">
                <a:solidFill>
                  <a:prstClr val="black"/>
                </a:solidFill>
                <a:latin typeface="Aptos" panose="02110004020202020204"/>
              </a:rPr>
              <a:t>11</a:t>
            </a:r>
            <a:r>
              <a:rPr lang="en-US" sz="1051" dirty="0">
                <a:solidFill>
                  <a:prstClr val="black"/>
                </a:solidFill>
                <a:latin typeface="Aptos" panose="02110004020202020204"/>
              </a:rPr>
              <a:t>Office of Inspector General (HHS). “Medicare Payments for Evaluation and Management Services Provided on the Same Day as Eye Injections Were at Risk for Noncompliance With Medicare Requirements” (Report No. A-09-23-03014, May 2025). </a:t>
            </a:r>
            <a:r>
              <a:rPr lang="en-US" sz="1051" dirty="0">
                <a:solidFill>
                  <a:prstClr val="black"/>
                </a:solidFill>
                <a:latin typeface="Aptos" panose="02110004020202020204"/>
                <a:hlinkClick r:id="rId3"/>
              </a:rPr>
              <a:t>https://oig.hhs.gov/reports/all/2025/medicare-payments-for-evaluation-and-management-services-provided-on-the-same-day-as-eye-injections-were-at-risk-for-noncompliance-with-medicare-requirements/</a:t>
            </a:r>
            <a:endParaRPr lang="en-US" sz="1051" dirty="0">
              <a:solidFill>
                <a:prstClr val="black"/>
              </a:solidFill>
              <a:latin typeface="Aptos" panose="02110004020202020204"/>
            </a:endParaRPr>
          </a:p>
        </p:txBody>
      </p:sp>
    </p:spTree>
    <p:extLst>
      <p:ext uri="{BB962C8B-B14F-4D97-AF65-F5344CB8AC3E}">
        <p14:creationId xmlns:p14="http://schemas.microsoft.com/office/powerpoint/2010/main" val="3523154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788C6-A4EF-A4D8-76B4-379EF99C8F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713F1C-D520-4AD7-6E8E-C57D37F4D535}"/>
              </a:ext>
            </a:extLst>
          </p:cNvPr>
          <p:cNvSpPr>
            <a:spLocks noGrp="1"/>
          </p:cNvSpPr>
          <p:nvPr>
            <p:ph type="title"/>
          </p:nvPr>
        </p:nvSpPr>
        <p:spPr/>
        <p:txBody>
          <a:bodyPr>
            <a:normAutofit fontScale="90000"/>
          </a:bodyPr>
          <a:lstStyle/>
          <a:p>
            <a:r>
              <a:rPr lang="en-US" dirty="0"/>
              <a:t>MLN006764 September 2025 Evaluation and Management Services</a:t>
            </a:r>
            <a:r>
              <a:rPr lang="en-US" baseline="30000" dirty="0"/>
              <a:t>12</a:t>
            </a:r>
            <a:endParaRPr lang="en-US" dirty="0"/>
          </a:p>
        </p:txBody>
      </p:sp>
      <p:sp>
        <p:nvSpPr>
          <p:cNvPr id="3" name="Content Placeholder 2">
            <a:extLst>
              <a:ext uri="{FF2B5EF4-FFF2-40B4-BE49-F238E27FC236}">
                <a16:creationId xmlns:a16="http://schemas.microsoft.com/office/drawing/2014/main" id="{90D52ACE-441C-D99C-5C9D-D4877C2D9855}"/>
              </a:ext>
            </a:extLst>
          </p:cNvPr>
          <p:cNvSpPr>
            <a:spLocks noGrp="1"/>
          </p:cNvSpPr>
          <p:nvPr>
            <p:ph idx="1"/>
          </p:nvPr>
        </p:nvSpPr>
        <p:spPr>
          <a:xfrm>
            <a:off x="669037" y="1825625"/>
            <a:ext cx="10684764" cy="4351339"/>
          </a:xfrm>
        </p:spPr>
        <p:txBody>
          <a:bodyPr>
            <a:normAutofit fontScale="77500" lnSpcReduction="20000"/>
          </a:bodyPr>
          <a:lstStyle/>
          <a:p>
            <a:r>
              <a:rPr lang="en-US" i="1" dirty="0"/>
              <a:t>If a procedure has a global period of 000 or 010 days, it’s defined as a minor surgical procedure</a:t>
            </a:r>
          </a:p>
          <a:p>
            <a:r>
              <a:rPr lang="en-US" i="1" dirty="0"/>
              <a:t>In general, we include E/M services performed on the same date of service as a minor surgical procedure in the payment for the procedure</a:t>
            </a:r>
          </a:p>
          <a:p>
            <a:r>
              <a:rPr lang="en-US" i="1" dirty="0"/>
              <a:t>Include the decision to perform a minor surgical procedure in the payment for the minor surgical procedure, and don’t report it separately as an E/M service</a:t>
            </a:r>
          </a:p>
          <a:p>
            <a:r>
              <a:rPr lang="en-US" i="1" dirty="0"/>
              <a:t>A significant and separately identifiable E/M service unrelated to the decision to perform the minor surgical procedure is separately reportable with modifier 25</a:t>
            </a:r>
          </a:p>
          <a:p>
            <a:r>
              <a:rPr lang="en-US" i="1" dirty="0"/>
              <a:t>The E/M service and minor surgical procedure don’t require different diagnoses</a:t>
            </a:r>
          </a:p>
          <a:p>
            <a:r>
              <a:rPr lang="en-US" i="1" dirty="0"/>
              <a:t>If you perform a minor surgical procedure on a new patient, the same rules for reporting E/M services apply</a:t>
            </a:r>
          </a:p>
          <a:p>
            <a:r>
              <a:rPr lang="en-US" i="1" dirty="0"/>
              <a:t>The fact that the patient is new to the provider or supplier isn’t sufficient alone to justify reporting an E/M service on the same date of service as a minor surgical procedure</a:t>
            </a:r>
          </a:p>
        </p:txBody>
      </p:sp>
      <p:sp>
        <p:nvSpPr>
          <p:cNvPr id="4" name="TextBox 3">
            <a:extLst>
              <a:ext uri="{FF2B5EF4-FFF2-40B4-BE49-F238E27FC236}">
                <a16:creationId xmlns:a16="http://schemas.microsoft.com/office/drawing/2014/main" id="{9D6EF997-5C43-90ED-718A-6A5EF630DBAD}"/>
              </a:ext>
            </a:extLst>
          </p:cNvPr>
          <p:cNvSpPr txBox="1"/>
          <p:nvPr/>
        </p:nvSpPr>
        <p:spPr>
          <a:xfrm>
            <a:off x="0" y="6583680"/>
            <a:ext cx="12192000" cy="369332"/>
          </a:xfrm>
          <a:prstGeom prst="rect">
            <a:avLst/>
          </a:prstGeom>
          <a:solidFill>
            <a:srgbClr val="0F4790"/>
          </a:solidFill>
        </p:spPr>
        <p:txBody>
          <a:bodyPr wrap="square" rtlCol="0">
            <a:spAutoFit/>
          </a:bodyPr>
          <a:lstStyle/>
          <a:p>
            <a:pPr defTabSz="914377">
              <a:defRPr/>
            </a:pPr>
            <a:endParaRPr lang="en-US" dirty="0">
              <a:solidFill>
                <a:prstClr val="black"/>
              </a:solidFill>
              <a:latin typeface="Aptos" panose="02110004020202020204"/>
            </a:endParaRPr>
          </a:p>
        </p:txBody>
      </p:sp>
      <p:pic>
        <p:nvPicPr>
          <p:cNvPr id="6" name="Picture 5" descr="A blue and black logo&#10;&#10;Description automatically generated">
            <a:extLst>
              <a:ext uri="{FF2B5EF4-FFF2-40B4-BE49-F238E27FC236}">
                <a16:creationId xmlns:a16="http://schemas.microsoft.com/office/drawing/2014/main" id="{15098CDF-D538-DD23-1293-1601AED48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3"/>
            <a:ext cx="1380744" cy="776831"/>
          </a:xfrm>
          <a:prstGeom prst="rect">
            <a:avLst/>
          </a:prstGeom>
        </p:spPr>
      </p:pic>
      <p:sp>
        <p:nvSpPr>
          <p:cNvPr id="7" name="sketch line">
            <a:extLst>
              <a:ext uri="{FF2B5EF4-FFF2-40B4-BE49-F238E27FC236}">
                <a16:creationId xmlns:a16="http://schemas.microsoft.com/office/drawing/2014/main" id="{3341339E-1759-F312-D3C0-20D07D7D3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5C1DF"/>
          </a:solidFill>
          <a:ln w="41275" cap="rnd" cmpd="sng" algn="ctr">
            <a:solidFill>
              <a:srgbClr val="B5C1DF"/>
            </a:solidFill>
            <a:prstDash val="solid"/>
            <a:round/>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rtlCol="0" anchor="ctr"/>
          <a:lstStyle/>
          <a:p>
            <a:pPr algn="ctr" defTabSz="914377">
              <a:defRPr/>
            </a:pPr>
            <a:endParaRPr lang="en-US" kern="0">
              <a:solidFill>
                <a:prstClr val="white"/>
              </a:solidFill>
              <a:latin typeface="Aptos" panose="02110004020202020204"/>
            </a:endParaRPr>
          </a:p>
        </p:txBody>
      </p:sp>
      <p:sp>
        <p:nvSpPr>
          <p:cNvPr id="8" name="TextBox 7">
            <a:extLst>
              <a:ext uri="{FF2B5EF4-FFF2-40B4-BE49-F238E27FC236}">
                <a16:creationId xmlns:a16="http://schemas.microsoft.com/office/drawing/2014/main" id="{5D7B0D5C-92B2-7E33-6F3F-7BF3FCD7FFEA}"/>
              </a:ext>
            </a:extLst>
          </p:cNvPr>
          <p:cNvSpPr txBox="1"/>
          <p:nvPr/>
        </p:nvSpPr>
        <p:spPr>
          <a:xfrm>
            <a:off x="0" y="6583681"/>
            <a:ext cx="12192000" cy="276999"/>
          </a:xfrm>
          <a:prstGeom prst="rect">
            <a:avLst/>
          </a:prstGeom>
          <a:solidFill>
            <a:srgbClr val="0F4790"/>
          </a:solidFill>
        </p:spPr>
        <p:txBody>
          <a:bodyPr wrap="square" rtlCol="0">
            <a:spAutoFit/>
          </a:bodyPr>
          <a:lstStyle/>
          <a:p>
            <a:pPr algn="ctr" defTabSz="914377">
              <a:spcAft>
                <a:spcPts val="600"/>
              </a:spcAft>
            </a:pPr>
            <a:r>
              <a:rPr lang="en-US" sz="1200" b="1" i="1" dirty="0">
                <a:solidFill>
                  <a:prstClr val="white"/>
                </a:solidFill>
                <a:latin typeface="Aptos" panose="02110004020202020204"/>
              </a:rPr>
              <a:t>Copyright ©  2025 Elizabeth Cifers Consulting, LLC. All rights reserved. </a:t>
            </a:r>
          </a:p>
        </p:txBody>
      </p:sp>
      <p:sp>
        <p:nvSpPr>
          <p:cNvPr id="9" name="TextBox 8">
            <a:extLst>
              <a:ext uri="{FF2B5EF4-FFF2-40B4-BE49-F238E27FC236}">
                <a16:creationId xmlns:a16="http://schemas.microsoft.com/office/drawing/2014/main" id="{BB6E5AB5-D7D4-7632-ACAE-719B6BE18EC8}"/>
              </a:ext>
            </a:extLst>
          </p:cNvPr>
          <p:cNvSpPr txBox="1"/>
          <p:nvPr/>
        </p:nvSpPr>
        <p:spPr>
          <a:xfrm>
            <a:off x="669037" y="6176965"/>
            <a:ext cx="9993403" cy="415755"/>
          </a:xfrm>
          <a:prstGeom prst="rect">
            <a:avLst/>
          </a:prstGeom>
          <a:noFill/>
        </p:spPr>
        <p:txBody>
          <a:bodyPr wrap="square" rtlCol="0">
            <a:spAutoFit/>
          </a:bodyPr>
          <a:lstStyle/>
          <a:p>
            <a:pPr defTabSz="914377"/>
            <a:r>
              <a:rPr lang="en-US" sz="1051" baseline="30000" dirty="0">
                <a:solidFill>
                  <a:prstClr val="black"/>
                </a:solidFill>
                <a:latin typeface="Aptos" panose="02110004020202020204"/>
              </a:rPr>
              <a:t>12</a:t>
            </a:r>
            <a:r>
              <a:rPr lang="en-US" sz="1051" dirty="0">
                <a:solidFill>
                  <a:prstClr val="black"/>
                </a:solidFill>
                <a:latin typeface="Aptos" panose="02110004020202020204"/>
              </a:rPr>
              <a:t>Centers for Medicare &amp; Medicaid Services (CMS). “Evaluation and Management Services” (MLN 006764). </a:t>
            </a:r>
            <a:r>
              <a:rPr lang="en-US" sz="1051" dirty="0">
                <a:solidFill>
                  <a:prstClr val="black"/>
                </a:solidFill>
                <a:latin typeface="Aptos" panose="02110004020202020204"/>
                <a:hlinkClick r:id="rId3"/>
              </a:rPr>
              <a:t>https://www.cms.gov/files/document/mln006764-evaluation-management-services.pdf</a:t>
            </a:r>
            <a:endParaRPr lang="en-US" sz="1051" dirty="0">
              <a:solidFill>
                <a:prstClr val="black"/>
              </a:solidFill>
              <a:latin typeface="Aptos" panose="02110004020202020204"/>
            </a:endParaRPr>
          </a:p>
        </p:txBody>
      </p:sp>
    </p:spTree>
    <p:extLst>
      <p:ext uri="{BB962C8B-B14F-4D97-AF65-F5344CB8AC3E}">
        <p14:creationId xmlns:p14="http://schemas.microsoft.com/office/powerpoint/2010/main" val="4197548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59720D-75B1-43DA-F210-F7F7D2659F49}"/>
              </a:ext>
            </a:extLst>
          </p:cNvPr>
          <p:cNvSpPr>
            <a:spLocks noGrp="1"/>
          </p:cNvSpPr>
          <p:nvPr>
            <p:ph type="ctrTitle"/>
          </p:nvPr>
        </p:nvSpPr>
        <p:spPr/>
        <p:txBody>
          <a:bodyPr/>
          <a:lstStyle/>
          <a:p>
            <a:r>
              <a:rPr lang="en-US" dirty="0"/>
              <a:t>Elizabeth Cifers</a:t>
            </a:r>
          </a:p>
        </p:txBody>
      </p:sp>
      <p:sp>
        <p:nvSpPr>
          <p:cNvPr id="5" name="Subtitle 4">
            <a:extLst>
              <a:ext uri="{FF2B5EF4-FFF2-40B4-BE49-F238E27FC236}">
                <a16:creationId xmlns:a16="http://schemas.microsoft.com/office/drawing/2014/main" id="{3E55F51D-11A8-2586-E084-1C53F105BE88}"/>
              </a:ext>
            </a:extLst>
          </p:cNvPr>
          <p:cNvSpPr>
            <a:spLocks noGrp="1"/>
          </p:cNvSpPr>
          <p:nvPr>
            <p:ph type="subTitle" idx="1"/>
          </p:nvPr>
        </p:nvSpPr>
        <p:spPr/>
        <p:txBody>
          <a:bodyPr/>
          <a:lstStyle/>
          <a:p>
            <a:r>
              <a:rPr lang="en-US" dirty="0"/>
              <a:t>Elizabeth Cifers Consulting, LLC</a:t>
            </a:r>
          </a:p>
        </p:txBody>
      </p:sp>
      <p:pic>
        <p:nvPicPr>
          <p:cNvPr id="7" name="Picture 6" descr="A person with long curly hair wearing a black jacket&#10;&#10;AI-generated content may be incorrect.">
            <a:extLst>
              <a:ext uri="{FF2B5EF4-FFF2-40B4-BE49-F238E27FC236}">
                <a16:creationId xmlns:a16="http://schemas.microsoft.com/office/drawing/2014/main" id="{7703461E-3EBE-65BE-BC6E-A9CF29F653F4}"/>
              </a:ext>
            </a:extLst>
          </p:cNvPr>
          <p:cNvPicPr>
            <a:picLocks noChangeAspect="1"/>
          </p:cNvPicPr>
          <p:nvPr/>
        </p:nvPicPr>
        <p:blipFill rotWithShape="1">
          <a:blip r:embed="rId3"/>
          <a:srcRect l="10018" r="10018"/>
          <a:stretch>
            <a:fillRect/>
          </a:stretch>
        </p:blipFill>
        <p:spPr>
          <a:xfrm>
            <a:off x="7474279" y="1307724"/>
            <a:ext cx="3657600" cy="3657600"/>
          </a:xfrm>
          <a:prstGeom prst="ellipse">
            <a:avLst/>
          </a:prstGeom>
          <a:ln w="38100">
            <a:solidFill>
              <a:srgbClr val="E6008C"/>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99495912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CC802-3C85-C6BA-312C-E447985578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7E1AA3-1F01-6DF6-85DC-F9FCF5195588}"/>
              </a:ext>
            </a:extLst>
          </p:cNvPr>
          <p:cNvSpPr>
            <a:spLocks noGrp="1"/>
          </p:cNvSpPr>
          <p:nvPr>
            <p:ph type="title"/>
          </p:nvPr>
        </p:nvSpPr>
        <p:spPr/>
        <p:txBody>
          <a:bodyPr>
            <a:normAutofit fontScale="90000"/>
          </a:bodyPr>
          <a:lstStyle/>
          <a:p>
            <a:r>
              <a:rPr lang="en-US" dirty="0"/>
              <a:t>MLN006764 September 2025 Evaluation and Management Services</a:t>
            </a:r>
            <a:r>
              <a:rPr lang="en-US" baseline="30000" dirty="0"/>
              <a:t>12</a:t>
            </a:r>
            <a:endParaRPr lang="en-US" dirty="0"/>
          </a:p>
        </p:txBody>
      </p:sp>
      <p:sp>
        <p:nvSpPr>
          <p:cNvPr id="3" name="Content Placeholder 2">
            <a:extLst>
              <a:ext uri="{FF2B5EF4-FFF2-40B4-BE49-F238E27FC236}">
                <a16:creationId xmlns:a16="http://schemas.microsoft.com/office/drawing/2014/main" id="{875F19B1-6865-A6D9-F722-0CDDB4C60B7E}"/>
              </a:ext>
            </a:extLst>
          </p:cNvPr>
          <p:cNvSpPr>
            <a:spLocks noGrp="1"/>
          </p:cNvSpPr>
          <p:nvPr>
            <p:ph idx="1"/>
          </p:nvPr>
        </p:nvSpPr>
        <p:spPr>
          <a:xfrm>
            <a:off x="669037" y="1825625"/>
            <a:ext cx="10684764" cy="4351339"/>
          </a:xfrm>
        </p:spPr>
        <p:txBody>
          <a:bodyPr>
            <a:normAutofit/>
          </a:bodyPr>
          <a:lstStyle/>
          <a:p>
            <a:pPr marL="0" indent="0">
              <a:buNone/>
            </a:pPr>
            <a:r>
              <a:rPr lang="en-US" i="1" dirty="0"/>
              <a:t>Definition of Significant &amp; Separately Identifiable E/M Services</a:t>
            </a:r>
          </a:p>
          <a:p>
            <a:r>
              <a:rPr lang="en-US" i="1" dirty="0"/>
              <a:t>If a patient’s condition requires a significant, separately identifiable E/M service, add modifier 25 to the appropriate level of E/M service.</a:t>
            </a:r>
          </a:p>
          <a:p>
            <a:r>
              <a:rPr lang="en-US" i="1" dirty="0"/>
              <a:t>For example, examining both eyes at the time of an injection to 1 eye isn’t a separately identifiable service. When you’re performing a pre-op exam, evaluate the patient’s fellow eye, and if that exam reveals a new diagnosis requiring a new management plan for a separately identifiable reason, we may considered it a separately identifiable service.</a:t>
            </a:r>
          </a:p>
        </p:txBody>
      </p:sp>
      <p:sp>
        <p:nvSpPr>
          <p:cNvPr id="4" name="TextBox 3">
            <a:extLst>
              <a:ext uri="{FF2B5EF4-FFF2-40B4-BE49-F238E27FC236}">
                <a16:creationId xmlns:a16="http://schemas.microsoft.com/office/drawing/2014/main" id="{3DEFFE07-20F6-2BD0-7958-45CC164936B9}"/>
              </a:ext>
            </a:extLst>
          </p:cNvPr>
          <p:cNvSpPr txBox="1"/>
          <p:nvPr/>
        </p:nvSpPr>
        <p:spPr>
          <a:xfrm>
            <a:off x="0" y="6583680"/>
            <a:ext cx="12192000" cy="369332"/>
          </a:xfrm>
          <a:prstGeom prst="rect">
            <a:avLst/>
          </a:prstGeom>
          <a:solidFill>
            <a:srgbClr val="0F4790"/>
          </a:solidFill>
        </p:spPr>
        <p:txBody>
          <a:bodyPr wrap="square" rtlCol="0">
            <a:spAutoFit/>
          </a:bodyPr>
          <a:lstStyle/>
          <a:p>
            <a:pPr defTabSz="914377">
              <a:defRPr/>
            </a:pPr>
            <a:endParaRPr lang="en-US" dirty="0">
              <a:solidFill>
                <a:prstClr val="black"/>
              </a:solidFill>
              <a:latin typeface="Aptos" panose="02110004020202020204"/>
            </a:endParaRPr>
          </a:p>
        </p:txBody>
      </p:sp>
      <p:pic>
        <p:nvPicPr>
          <p:cNvPr id="6" name="Picture 5" descr="A blue and black logo&#10;&#10;Description automatically generated">
            <a:extLst>
              <a:ext uri="{FF2B5EF4-FFF2-40B4-BE49-F238E27FC236}">
                <a16:creationId xmlns:a16="http://schemas.microsoft.com/office/drawing/2014/main" id="{C3235D67-45AF-F336-419D-D3223FFAE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3"/>
            <a:ext cx="1380744" cy="776831"/>
          </a:xfrm>
          <a:prstGeom prst="rect">
            <a:avLst/>
          </a:prstGeom>
        </p:spPr>
      </p:pic>
      <p:sp>
        <p:nvSpPr>
          <p:cNvPr id="7" name="sketch line">
            <a:extLst>
              <a:ext uri="{FF2B5EF4-FFF2-40B4-BE49-F238E27FC236}">
                <a16:creationId xmlns:a16="http://schemas.microsoft.com/office/drawing/2014/main" id="{7CBC8637-434A-34C1-E0E1-5215FE8DE6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5C1DF"/>
          </a:solidFill>
          <a:ln w="41275" cap="rnd" cmpd="sng" algn="ctr">
            <a:solidFill>
              <a:srgbClr val="B5C1DF"/>
            </a:solidFill>
            <a:prstDash val="solid"/>
            <a:round/>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rtlCol="0" anchor="ctr"/>
          <a:lstStyle/>
          <a:p>
            <a:pPr algn="ctr" defTabSz="914377">
              <a:defRPr/>
            </a:pPr>
            <a:endParaRPr lang="en-US" kern="0">
              <a:solidFill>
                <a:prstClr val="white"/>
              </a:solidFill>
              <a:latin typeface="Aptos" panose="02110004020202020204"/>
            </a:endParaRPr>
          </a:p>
        </p:txBody>
      </p:sp>
      <p:sp>
        <p:nvSpPr>
          <p:cNvPr id="8" name="TextBox 7">
            <a:extLst>
              <a:ext uri="{FF2B5EF4-FFF2-40B4-BE49-F238E27FC236}">
                <a16:creationId xmlns:a16="http://schemas.microsoft.com/office/drawing/2014/main" id="{7EE360E6-B06A-0172-99A6-46C5674C5D4C}"/>
              </a:ext>
            </a:extLst>
          </p:cNvPr>
          <p:cNvSpPr txBox="1"/>
          <p:nvPr/>
        </p:nvSpPr>
        <p:spPr>
          <a:xfrm>
            <a:off x="0" y="6583681"/>
            <a:ext cx="12192000" cy="276999"/>
          </a:xfrm>
          <a:prstGeom prst="rect">
            <a:avLst/>
          </a:prstGeom>
          <a:solidFill>
            <a:srgbClr val="0F4790"/>
          </a:solidFill>
        </p:spPr>
        <p:txBody>
          <a:bodyPr wrap="square" rtlCol="0">
            <a:spAutoFit/>
          </a:bodyPr>
          <a:lstStyle/>
          <a:p>
            <a:pPr algn="ctr" defTabSz="914377">
              <a:spcAft>
                <a:spcPts val="600"/>
              </a:spcAft>
            </a:pPr>
            <a:r>
              <a:rPr lang="en-US" sz="1200" b="1" i="1" dirty="0">
                <a:solidFill>
                  <a:prstClr val="white"/>
                </a:solidFill>
                <a:latin typeface="Aptos" panose="02110004020202020204"/>
              </a:rPr>
              <a:t>Copyright ©  2025 Elizabeth Cifers Consulting, LLC. All rights reserved. </a:t>
            </a:r>
          </a:p>
        </p:txBody>
      </p:sp>
      <p:sp>
        <p:nvSpPr>
          <p:cNvPr id="9" name="TextBox 8">
            <a:extLst>
              <a:ext uri="{FF2B5EF4-FFF2-40B4-BE49-F238E27FC236}">
                <a16:creationId xmlns:a16="http://schemas.microsoft.com/office/drawing/2014/main" id="{ECCB9138-6A7F-3A33-D27F-1E6899C43BC7}"/>
              </a:ext>
            </a:extLst>
          </p:cNvPr>
          <p:cNvSpPr txBox="1"/>
          <p:nvPr/>
        </p:nvSpPr>
        <p:spPr>
          <a:xfrm>
            <a:off x="669037" y="6176965"/>
            <a:ext cx="9993403" cy="415755"/>
          </a:xfrm>
          <a:prstGeom prst="rect">
            <a:avLst/>
          </a:prstGeom>
          <a:noFill/>
        </p:spPr>
        <p:txBody>
          <a:bodyPr wrap="square" rtlCol="0">
            <a:spAutoFit/>
          </a:bodyPr>
          <a:lstStyle/>
          <a:p>
            <a:pPr defTabSz="914377"/>
            <a:r>
              <a:rPr lang="en-US" sz="1051" baseline="30000" dirty="0">
                <a:solidFill>
                  <a:prstClr val="black"/>
                </a:solidFill>
                <a:latin typeface="Aptos" panose="02110004020202020204"/>
              </a:rPr>
              <a:t>12</a:t>
            </a:r>
            <a:r>
              <a:rPr lang="en-US" sz="1051" dirty="0">
                <a:solidFill>
                  <a:prstClr val="black"/>
                </a:solidFill>
                <a:latin typeface="Aptos" panose="02110004020202020204"/>
              </a:rPr>
              <a:t>Centers for Medicare &amp; Medicaid Services (CMS). “Evaluation and Management Services” (MLN 006764). </a:t>
            </a:r>
            <a:r>
              <a:rPr lang="en-US" sz="1051" dirty="0">
                <a:solidFill>
                  <a:prstClr val="black"/>
                </a:solidFill>
                <a:latin typeface="Aptos" panose="02110004020202020204"/>
                <a:hlinkClick r:id="rId3"/>
              </a:rPr>
              <a:t>https://www.cms.gov/files/document/mln006764-evaluation-management-services.pdf</a:t>
            </a:r>
            <a:endParaRPr lang="en-US" sz="1051" dirty="0">
              <a:solidFill>
                <a:prstClr val="black"/>
              </a:solidFill>
              <a:latin typeface="Aptos" panose="02110004020202020204"/>
            </a:endParaRPr>
          </a:p>
        </p:txBody>
      </p:sp>
    </p:spTree>
    <p:extLst>
      <p:ext uri="{BB962C8B-B14F-4D97-AF65-F5344CB8AC3E}">
        <p14:creationId xmlns:p14="http://schemas.microsoft.com/office/powerpoint/2010/main" val="4021326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7EF148-7D77-7ACB-1FF1-FE22A5E05041}"/>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693C946-D2EE-9444-1F88-ACE5DD123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Aptos" panose="02110004020202020204"/>
            </a:endParaRPr>
          </a:p>
        </p:txBody>
      </p:sp>
      <p:sp>
        <p:nvSpPr>
          <p:cNvPr id="4" name="Title 3">
            <a:extLst>
              <a:ext uri="{FF2B5EF4-FFF2-40B4-BE49-F238E27FC236}">
                <a16:creationId xmlns:a16="http://schemas.microsoft.com/office/drawing/2014/main" id="{0C5AA8CA-2C53-EAD6-EDFC-73B0F70C2FB4}"/>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r>
              <a:rPr lang="en-US" sz="5400" dirty="0"/>
              <a:t>Modifier 25: </a:t>
            </a:r>
            <a:br>
              <a:rPr lang="en-US" sz="5400" dirty="0"/>
            </a:br>
            <a:r>
              <a:rPr lang="en-US" sz="5400" dirty="0"/>
              <a:t>NCCI Policy Manual, Chapter I, § E(b)</a:t>
            </a:r>
            <a:r>
              <a:rPr lang="en-US" sz="5400" baseline="30000" dirty="0"/>
              <a:t>13</a:t>
            </a:r>
            <a:endParaRPr lang="en-US" sz="5400" dirty="0"/>
          </a:p>
        </p:txBody>
      </p:sp>
      <p:sp>
        <p:nvSpPr>
          <p:cNvPr id="39" name="sketch line">
            <a:extLst>
              <a:ext uri="{FF2B5EF4-FFF2-40B4-BE49-F238E27FC236}">
                <a16:creationId xmlns:a16="http://schemas.microsoft.com/office/drawing/2014/main" id="{C81D4815-898F-1682-E321-5B5D63A2D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Aptos" panose="02110004020202020204"/>
            </a:endParaRPr>
          </a:p>
        </p:txBody>
      </p:sp>
      <p:sp>
        <p:nvSpPr>
          <p:cNvPr id="2" name="TextBox 1">
            <a:extLst>
              <a:ext uri="{FF2B5EF4-FFF2-40B4-BE49-F238E27FC236}">
                <a16:creationId xmlns:a16="http://schemas.microsoft.com/office/drawing/2014/main" id="{8954C509-B741-BDDD-4493-34EDC9FBECD5}"/>
              </a:ext>
            </a:extLst>
          </p:cNvPr>
          <p:cNvSpPr txBox="1"/>
          <p:nvPr/>
        </p:nvSpPr>
        <p:spPr>
          <a:xfrm>
            <a:off x="0" y="6583681"/>
            <a:ext cx="12192000" cy="276999"/>
          </a:xfrm>
          <a:prstGeom prst="rect">
            <a:avLst/>
          </a:prstGeom>
          <a:solidFill>
            <a:srgbClr val="0F4790"/>
          </a:solidFill>
        </p:spPr>
        <p:txBody>
          <a:bodyPr wrap="square" rtlCol="0">
            <a:spAutoFit/>
          </a:bodyPr>
          <a:lstStyle/>
          <a:p>
            <a:pPr algn="ctr" defTabSz="914377"/>
            <a:r>
              <a:rPr lang="en-US" sz="1200" b="1" i="1" dirty="0">
                <a:solidFill>
                  <a:prstClr val="white"/>
                </a:solidFill>
                <a:latin typeface="Aptos" panose="02110004020202020204"/>
              </a:rPr>
              <a:t>Copyright ©  2025 Elizabeth Cifers Consulting, LLC. All rights reserved. </a:t>
            </a:r>
          </a:p>
        </p:txBody>
      </p:sp>
      <p:pic>
        <p:nvPicPr>
          <p:cNvPr id="3" name="Picture 2" descr="A blue and black logo&#10;&#10;Description automatically generated">
            <a:extLst>
              <a:ext uri="{FF2B5EF4-FFF2-40B4-BE49-F238E27FC236}">
                <a16:creationId xmlns:a16="http://schemas.microsoft.com/office/drawing/2014/main" id="{CD883398-FC61-4F74-4CD3-90810A7D0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3"/>
            <a:ext cx="1380744" cy="776831"/>
          </a:xfrm>
          <a:prstGeom prst="rect">
            <a:avLst/>
          </a:prstGeom>
        </p:spPr>
      </p:pic>
      <p:sp>
        <p:nvSpPr>
          <p:cNvPr id="9" name="Content Placeholder 2">
            <a:extLst>
              <a:ext uri="{FF2B5EF4-FFF2-40B4-BE49-F238E27FC236}">
                <a16:creationId xmlns:a16="http://schemas.microsoft.com/office/drawing/2014/main" id="{488BFAA1-3FAA-662A-261F-2DFB232E58CA}"/>
              </a:ext>
            </a:extLst>
          </p:cNvPr>
          <p:cNvSpPr>
            <a:spLocks noGrp="1"/>
          </p:cNvSpPr>
          <p:nvPr>
            <p:ph sz="half" idx="1"/>
          </p:nvPr>
        </p:nvSpPr>
        <p:spPr>
          <a:xfrm>
            <a:off x="838200" y="1944561"/>
            <a:ext cx="10515600" cy="4351339"/>
          </a:xfrm>
        </p:spPr>
        <p:txBody>
          <a:bodyPr>
            <a:normAutofit fontScale="92500" lnSpcReduction="10000"/>
          </a:bodyPr>
          <a:lstStyle/>
          <a:p>
            <a:r>
              <a:rPr lang="en-US" dirty="0"/>
              <a:t>Modifier 25 may be appended to E&amp;M services reported with minor surgical procedures (with global periods of 000 or 010 days) or procedures not covered by Global Surgery Rules (with a global indicator of XXX). </a:t>
            </a:r>
          </a:p>
          <a:p>
            <a:r>
              <a:rPr lang="en-US" dirty="0"/>
              <a:t>Since minor surgical procedures and XXX procedures include pre-procedure, intra-procedure, and post-procedure work inherent in the procedure, the provider/supplier shall not report an E&amp;M service for this work. </a:t>
            </a:r>
          </a:p>
          <a:p>
            <a:r>
              <a:rPr lang="en-US" dirty="0"/>
              <a:t>Furthermore, Medicare Global Surgery Rules prevent the reporting of a separate E&amp;M service for the work associated with the decision to perform a minor surgical procedure regardless of whether the patient is a new or established patient.</a:t>
            </a:r>
          </a:p>
          <a:p>
            <a:endParaRPr lang="en-US" dirty="0"/>
          </a:p>
          <a:p>
            <a:endParaRPr lang="en-US" dirty="0"/>
          </a:p>
          <a:p>
            <a:pPr lvl="1"/>
            <a:endParaRPr lang="en-US" dirty="0"/>
          </a:p>
        </p:txBody>
      </p:sp>
      <p:sp>
        <p:nvSpPr>
          <p:cNvPr id="5" name="TextBox 4">
            <a:extLst>
              <a:ext uri="{FF2B5EF4-FFF2-40B4-BE49-F238E27FC236}">
                <a16:creationId xmlns:a16="http://schemas.microsoft.com/office/drawing/2014/main" id="{EB04486B-DBB8-9F64-1DE8-6116552F27AC}"/>
              </a:ext>
            </a:extLst>
          </p:cNvPr>
          <p:cNvSpPr txBox="1"/>
          <p:nvPr/>
        </p:nvSpPr>
        <p:spPr>
          <a:xfrm>
            <a:off x="669037" y="6155268"/>
            <a:ext cx="9914297" cy="415755"/>
          </a:xfrm>
          <a:prstGeom prst="rect">
            <a:avLst/>
          </a:prstGeom>
          <a:noFill/>
        </p:spPr>
        <p:txBody>
          <a:bodyPr wrap="square" rtlCol="0">
            <a:spAutoFit/>
          </a:bodyPr>
          <a:lstStyle/>
          <a:p>
            <a:pPr defTabSz="914377"/>
            <a:r>
              <a:rPr lang="en-US" sz="1051" baseline="30000" dirty="0">
                <a:solidFill>
                  <a:prstClr val="black"/>
                </a:solidFill>
                <a:latin typeface="Aptos" panose="02110004020202020204"/>
              </a:rPr>
              <a:t>13</a:t>
            </a:r>
            <a:r>
              <a:rPr lang="en-US" sz="1051" dirty="0">
                <a:solidFill>
                  <a:prstClr val="black"/>
                </a:solidFill>
                <a:latin typeface="Aptos" panose="02110004020202020204"/>
              </a:rPr>
              <a:t>Centers for Medicare &amp; Medicaid Services (CMS). </a:t>
            </a:r>
            <a:r>
              <a:rPr lang="en-US" sz="1051" i="1" dirty="0">
                <a:solidFill>
                  <a:prstClr val="black"/>
                </a:solidFill>
                <a:latin typeface="Aptos" panose="02110004020202020204"/>
              </a:rPr>
              <a:t>“Chapter I — General Correct Coding Policies, Medicare National Correct Coding Initiative Policy Manual”</a:t>
            </a:r>
            <a:r>
              <a:rPr lang="en-US" sz="1051" dirty="0">
                <a:solidFill>
                  <a:prstClr val="black"/>
                </a:solidFill>
                <a:latin typeface="Aptos" panose="02110004020202020204"/>
              </a:rPr>
              <a:t> (Revision Date 2/28/2025). </a:t>
            </a:r>
            <a:r>
              <a:rPr lang="en-US" sz="1051" dirty="0">
                <a:solidFill>
                  <a:prstClr val="black"/>
                </a:solidFill>
                <a:latin typeface="Aptos" panose="02110004020202020204"/>
                <a:hlinkClick r:id="rId3"/>
              </a:rPr>
              <a:t>https://www.cms.gov/files/document/01-chapter1-ncci-medicare-policy-manual-2025finalcleanpdf.pdf</a:t>
            </a:r>
            <a:endParaRPr lang="en-US" sz="1051" dirty="0">
              <a:solidFill>
                <a:prstClr val="black"/>
              </a:solidFill>
              <a:latin typeface="Aptos" panose="02110004020202020204"/>
            </a:endParaRPr>
          </a:p>
        </p:txBody>
      </p:sp>
    </p:spTree>
    <p:extLst>
      <p:ext uri="{BB962C8B-B14F-4D97-AF65-F5344CB8AC3E}">
        <p14:creationId xmlns:p14="http://schemas.microsoft.com/office/powerpoint/2010/main" val="3457347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FDA8E1-DAE6-E6FE-1366-3B6D1874B29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21F9F8A-D609-A66F-C8BE-640CEFDC1F7F}"/>
              </a:ext>
            </a:extLst>
          </p:cNvPr>
          <p:cNvSpPr>
            <a:spLocks noGrp="1"/>
          </p:cNvSpPr>
          <p:nvPr>
            <p:ph type="title"/>
          </p:nvPr>
        </p:nvSpPr>
        <p:spPr>
          <a:xfrm>
            <a:off x="841249" y="548640"/>
            <a:ext cx="3600860" cy="5431536"/>
          </a:xfrm>
        </p:spPr>
        <p:txBody>
          <a:bodyPr vert="horz" lIns="91440" tIns="45720" rIns="91440" bIns="45720" rtlCol="0" anchor="ctr">
            <a:normAutofit/>
          </a:bodyPr>
          <a:lstStyle/>
          <a:p>
            <a:r>
              <a:rPr lang="en-US" sz="5400" dirty="0"/>
              <a:t>Modifier -25</a:t>
            </a:r>
            <a:br>
              <a:rPr lang="en-US" sz="5400" dirty="0"/>
            </a:br>
            <a:r>
              <a:rPr lang="en-US" sz="5400" dirty="0"/>
              <a:t>Medical Necessity</a:t>
            </a:r>
            <a:r>
              <a:rPr lang="en-US" sz="5400" baseline="30000" dirty="0"/>
              <a:t>14</a:t>
            </a:r>
            <a:endParaRPr lang="en-US" sz="5400" dirty="0"/>
          </a:p>
        </p:txBody>
      </p:sp>
      <p:sp>
        <p:nvSpPr>
          <p:cNvPr id="5" name="Content Placeholder 4">
            <a:extLst>
              <a:ext uri="{FF2B5EF4-FFF2-40B4-BE49-F238E27FC236}">
                <a16:creationId xmlns:a16="http://schemas.microsoft.com/office/drawing/2014/main" id="{3F073728-1F5D-779E-BA03-BA5FCAD514A3}"/>
              </a:ext>
            </a:extLst>
          </p:cNvPr>
          <p:cNvSpPr>
            <a:spLocks noGrp="1"/>
          </p:cNvSpPr>
          <p:nvPr>
            <p:ph idx="1"/>
          </p:nvPr>
        </p:nvSpPr>
        <p:spPr>
          <a:xfrm>
            <a:off x="5126419" y="360260"/>
            <a:ext cx="6224335" cy="5623369"/>
          </a:xfrm>
        </p:spPr>
        <p:txBody>
          <a:bodyPr anchor="ctr">
            <a:normAutofit/>
          </a:bodyPr>
          <a:lstStyle/>
          <a:p>
            <a:pPr marL="0"/>
            <a:endParaRPr lang="en-US" sz="2400" i="1" dirty="0">
              <a:solidFill>
                <a:srgbClr val="212529"/>
              </a:solidFill>
            </a:endParaRPr>
          </a:p>
          <a:p>
            <a:pPr marL="0"/>
            <a:r>
              <a:rPr lang="en-US" sz="2400" dirty="0">
                <a:solidFill>
                  <a:srgbClr val="212529"/>
                </a:solidFill>
              </a:rPr>
              <a:t>Does the documentation support the code(s) being billed?</a:t>
            </a:r>
          </a:p>
          <a:p>
            <a:pPr marL="0"/>
            <a:r>
              <a:rPr lang="en-US" sz="2400" dirty="0">
                <a:solidFill>
                  <a:srgbClr val="212529"/>
                </a:solidFill>
                <a:latin typeface="Aptos" panose="020B0004020202020204" pitchFamily="34" charset="0"/>
                <a:ea typeface="Aptos" panose="020B0004020202020204" pitchFamily="34" charset="0"/>
                <a:cs typeface="Aptos" panose="020B0004020202020204" pitchFamily="34" charset="0"/>
              </a:rPr>
              <a:t>Did you tie the exam and diagnostic test findings to the Impression &amp; Plan (I/P)?</a:t>
            </a:r>
          </a:p>
          <a:p>
            <a:pPr marL="0"/>
            <a:r>
              <a:rPr lang="en-US" sz="2400" dirty="0">
                <a:solidFill>
                  <a:srgbClr val="212529"/>
                </a:solidFill>
                <a:latin typeface="Aptos" panose="020B0004020202020204" pitchFamily="34" charset="0"/>
                <a:ea typeface="Aptos" panose="020B0004020202020204" pitchFamily="34" charset="0"/>
                <a:cs typeface="Aptos" panose="020B0004020202020204" pitchFamily="34" charset="0"/>
              </a:rPr>
              <a:t>Is the OV ‘significant and separately identifiable’ from the same-day minor procedure?</a:t>
            </a:r>
          </a:p>
          <a:p>
            <a:pPr marL="0"/>
            <a:r>
              <a:rPr lang="en-US" sz="2400" dirty="0">
                <a:solidFill>
                  <a:srgbClr val="212529"/>
                </a:solidFill>
                <a:latin typeface="Aptos" panose="020B0004020202020204" pitchFamily="34" charset="0"/>
                <a:ea typeface="Aptos" panose="020B0004020202020204" pitchFamily="34" charset="0"/>
                <a:cs typeface="Aptos" panose="020B0004020202020204" pitchFamily="34" charset="0"/>
              </a:rPr>
              <a:t>Are the diagnosis(es) addressed in the CC, exam, and I/P?</a:t>
            </a:r>
            <a:endParaRPr lang="en-US" sz="2400" dirty="0">
              <a:latin typeface="Aptos" panose="020B0004020202020204" pitchFamily="34" charset="0"/>
              <a:ea typeface="Aptos" panose="020B0004020202020204" pitchFamily="34" charset="0"/>
              <a:cs typeface="Aptos" panose="020B0004020202020204" pitchFamily="34" charset="0"/>
            </a:endParaRPr>
          </a:p>
        </p:txBody>
      </p:sp>
      <p:sp>
        <p:nvSpPr>
          <p:cNvPr id="2" name="TextBox 1">
            <a:extLst>
              <a:ext uri="{FF2B5EF4-FFF2-40B4-BE49-F238E27FC236}">
                <a16:creationId xmlns:a16="http://schemas.microsoft.com/office/drawing/2014/main" id="{7D20DDF0-5C02-D85D-8748-BC1A809E0C63}"/>
              </a:ext>
            </a:extLst>
          </p:cNvPr>
          <p:cNvSpPr txBox="1"/>
          <p:nvPr/>
        </p:nvSpPr>
        <p:spPr>
          <a:xfrm>
            <a:off x="0" y="6583681"/>
            <a:ext cx="12192000" cy="276999"/>
          </a:xfrm>
          <a:prstGeom prst="rect">
            <a:avLst/>
          </a:prstGeom>
          <a:solidFill>
            <a:srgbClr val="0F4790"/>
          </a:solidFill>
        </p:spPr>
        <p:txBody>
          <a:bodyPr wrap="square" rtlCol="0">
            <a:spAutoFit/>
          </a:bodyPr>
          <a:lstStyle/>
          <a:p>
            <a:pPr algn="ctr" defTabSz="914377"/>
            <a:r>
              <a:rPr lang="en-US" sz="1200" b="1" i="1" dirty="0">
                <a:solidFill>
                  <a:prstClr val="white"/>
                </a:solidFill>
                <a:latin typeface="Aptos" panose="02110004020202020204"/>
              </a:rPr>
              <a:t>Copyright ©  2025 Elizabeth Cifers Consulting, LLC. All rights reserved. </a:t>
            </a:r>
          </a:p>
        </p:txBody>
      </p:sp>
      <p:pic>
        <p:nvPicPr>
          <p:cNvPr id="6" name="Picture 5" descr="A blue and black logo&#10;&#10;Description automatically generated">
            <a:extLst>
              <a:ext uri="{FF2B5EF4-FFF2-40B4-BE49-F238E27FC236}">
                <a16:creationId xmlns:a16="http://schemas.microsoft.com/office/drawing/2014/main" id="{22F20A5A-163B-0F2F-2536-643B4431E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439" y="5720913"/>
            <a:ext cx="1380744" cy="776831"/>
          </a:xfrm>
          <a:prstGeom prst="rect">
            <a:avLst/>
          </a:prstGeom>
        </p:spPr>
      </p:pic>
      <p:sp>
        <p:nvSpPr>
          <p:cNvPr id="3" name="TextBox 2">
            <a:extLst>
              <a:ext uri="{FF2B5EF4-FFF2-40B4-BE49-F238E27FC236}">
                <a16:creationId xmlns:a16="http://schemas.microsoft.com/office/drawing/2014/main" id="{165E6129-0182-332C-6F1D-ADA57B3588BF}"/>
              </a:ext>
            </a:extLst>
          </p:cNvPr>
          <p:cNvSpPr txBox="1"/>
          <p:nvPr/>
        </p:nvSpPr>
        <p:spPr>
          <a:xfrm>
            <a:off x="669037" y="6109329"/>
            <a:ext cx="10289875" cy="261610"/>
          </a:xfrm>
          <a:prstGeom prst="rect">
            <a:avLst/>
          </a:prstGeom>
          <a:noFill/>
        </p:spPr>
        <p:txBody>
          <a:bodyPr wrap="square" rtlCol="0">
            <a:spAutoFit/>
          </a:bodyPr>
          <a:lstStyle/>
          <a:p>
            <a:pPr defTabSz="914377">
              <a:defRPr/>
            </a:pPr>
            <a:r>
              <a:rPr lang="en-US" sz="1100" baseline="30000" dirty="0">
                <a:solidFill>
                  <a:prstClr val="black"/>
                </a:solidFill>
                <a:latin typeface="Aptos" panose="02110004020202020204"/>
              </a:rPr>
              <a:t>14</a:t>
            </a:r>
            <a:r>
              <a:rPr lang="en-US" sz="1100" dirty="0">
                <a:solidFill>
                  <a:prstClr val="black"/>
                </a:solidFill>
                <a:latin typeface="Aptos" panose="02110004020202020204"/>
              </a:rPr>
              <a:t>CPT is a registered trademark of the American Medical Association. CPT copyright 2024 American Medical Association. All rights reserved.</a:t>
            </a:r>
          </a:p>
        </p:txBody>
      </p:sp>
    </p:spTree>
    <p:extLst>
      <p:ext uri="{BB962C8B-B14F-4D97-AF65-F5344CB8AC3E}">
        <p14:creationId xmlns:p14="http://schemas.microsoft.com/office/powerpoint/2010/main" val="1188116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0AAF3C-B156-C281-57DB-713EF96E895D}"/>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A8EF0953-318C-780F-6C9F-E62A66034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Aptos" panose="02110004020202020204"/>
            </a:endParaRPr>
          </a:p>
        </p:txBody>
      </p:sp>
      <p:pic>
        <p:nvPicPr>
          <p:cNvPr id="15" name="Picture 14">
            <a:extLst>
              <a:ext uri="{FF2B5EF4-FFF2-40B4-BE49-F238E27FC236}">
                <a16:creationId xmlns:a16="http://schemas.microsoft.com/office/drawing/2014/main" id="{34EABCF6-9D42-7CF8-A267-269E927551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F717FA41-36BC-28C8-66D7-F1BB2DA92968}"/>
              </a:ext>
            </a:extLst>
          </p:cNvPr>
          <p:cNvSpPr>
            <a:spLocks noGrp="1"/>
          </p:cNvSpPr>
          <p:nvPr>
            <p:ph type="title"/>
          </p:nvPr>
        </p:nvSpPr>
        <p:spPr>
          <a:xfrm>
            <a:off x="6585883" y="923026"/>
            <a:ext cx="4993500" cy="4746255"/>
          </a:xfrm>
        </p:spPr>
        <p:txBody>
          <a:bodyPr vert="horz" lIns="91440" tIns="45720" rIns="91440" bIns="45720" rtlCol="0" anchor="t">
            <a:normAutofit fontScale="90000"/>
          </a:bodyPr>
          <a:lstStyle/>
          <a:p>
            <a:pPr algn="ctr"/>
            <a:r>
              <a:rPr lang="en-US" b="1" dirty="0">
                <a:solidFill>
                  <a:srgbClr val="000000"/>
                </a:solidFill>
              </a:rPr>
              <a:t>Thank You!</a:t>
            </a:r>
            <a:br>
              <a:rPr lang="en-US" b="1" dirty="0">
                <a:solidFill>
                  <a:srgbClr val="000000"/>
                </a:solidFill>
              </a:rPr>
            </a:br>
            <a:br>
              <a:rPr lang="en-US" b="1" dirty="0">
                <a:solidFill>
                  <a:srgbClr val="000000"/>
                </a:solidFill>
              </a:rPr>
            </a:br>
            <a:br>
              <a:rPr lang="en-US" b="1" dirty="0">
                <a:solidFill>
                  <a:srgbClr val="000000"/>
                </a:solidFill>
              </a:rPr>
            </a:br>
            <a:r>
              <a:rPr lang="en-US" sz="3600" dirty="0">
                <a:solidFill>
                  <a:srgbClr val="000000"/>
                </a:solidFill>
              </a:rPr>
              <a:t>Elizabeth Cifers, MBA, MSW, CHC, CPC</a:t>
            </a:r>
            <a:br>
              <a:rPr lang="en-US" dirty="0">
                <a:solidFill>
                  <a:srgbClr val="000000"/>
                </a:solidFill>
              </a:rPr>
            </a:br>
            <a:br>
              <a:rPr lang="en-US" dirty="0">
                <a:solidFill>
                  <a:srgbClr val="000000"/>
                </a:solidFill>
              </a:rPr>
            </a:br>
            <a:r>
              <a:rPr lang="en-US" sz="2800" dirty="0">
                <a:solidFill>
                  <a:srgbClr val="000000"/>
                </a:solidFill>
                <a:hlinkClick r:id="rId3"/>
              </a:rPr>
              <a:t>www.elizabethcconsulting.com</a:t>
            </a:r>
            <a:br>
              <a:rPr lang="en-US" sz="2800" dirty="0">
                <a:solidFill>
                  <a:srgbClr val="000000"/>
                </a:solidFill>
              </a:rPr>
            </a:br>
            <a:br>
              <a:rPr lang="en-US" sz="2800" dirty="0">
                <a:solidFill>
                  <a:srgbClr val="000000"/>
                </a:solidFill>
              </a:rPr>
            </a:br>
            <a:r>
              <a:rPr lang="en-US" sz="2800" dirty="0">
                <a:solidFill>
                  <a:srgbClr val="000000"/>
                </a:solidFill>
                <a:hlinkClick r:id="rId4"/>
              </a:rPr>
              <a:t>elizabeth@elizabethcconsulting.com</a:t>
            </a:r>
            <a:br>
              <a:rPr lang="en-US" sz="2800" dirty="0">
                <a:solidFill>
                  <a:srgbClr val="000000"/>
                </a:solidFill>
              </a:rPr>
            </a:br>
            <a:endParaRPr lang="en-US" b="1" dirty="0">
              <a:solidFill>
                <a:srgbClr val="000000"/>
              </a:solidFill>
            </a:endParaRPr>
          </a:p>
        </p:txBody>
      </p:sp>
      <p:sp>
        <p:nvSpPr>
          <p:cNvPr id="17" name="Freeform 49">
            <a:extLst>
              <a:ext uri="{FF2B5EF4-FFF2-40B4-BE49-F238E27FC236}">
                <a16:creationId xmlns:a16="http://schemas.microsoft.com/office/drawing/2014/main" id="{4A0DB953-4E18-2A40-A19B-9733E8410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590637"/>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en-US">
              <a:solidFill>
                <a:prstClr val="white"/>
              </a:solidFill>
              <a:latin typeface="Aptos" panose="02110004020202020204"/>
            </a:endParaRPr>
          </a:p>
        </p:txBody>
      </p:sp>
      <p:sp>
        <p:nvSpPr>
          <p:cNvPr id="2" name="TextBox 1">
            <a:extLst>
              <a:ext uri="{FF2B5EF4-FFF2-40B4-BE49-F238E27FC236}">
                <a16:creationId xmlns:a16="http://schemas.microsoft.com/office/drawing/2014/main" id="{C2AF57C5-72E6-9C20-9863-56413BB14AFD}"/>
              </a:ext>
            </a:extLst>
          </p:cNvPr>
          <p:cNvSpPr txBox="1"/>
          <p:nvPr/>
        </p:nvSpPr>
        <p:spPr>
          <a:xfrm>
            <a:off x="0" y="6583680"/>
            <a:ext cx="12192000" cy="369332"/>
          </a:xfrm>
          <a:prstGeom prst="rect">
            <a:avLst/>
          </a:prstGeom>
          <a:solidFill>
            <a:srgbClr val="0F4790"/>
          </a:solidFill>
        </p:spPr>
        <p:txBody>
          <a:bodyPr wrap="square" rtlCol="0">
            <a:spAutoFit/>
          </a:bodyPr>
          <a:lstStyle/>
          <a:p>
            <a:pPr defTabSz="914377">
              <a:defRPr/>
            </a:pPr>
            <a:endParaRPr lang="en-US" dirty="0">
              <a:solidFill>
                <a:prstClr val="black"/>
              </a:solidFill>
              <a:latin typeface="Aptos" panose="02110004020202020204"/>
            </a:endParaRPr>
          </a:p>
        </p:txBody>
      </p:sp>
      <p:pic>
        <p:nvPicPr>
          <p:cNvPr id="3" name="Picture 2" descr="A blue and black logo&#10;&#10;Description automatically generated">
            <a:extLst>
              <a:ext uri="{FF2B5EF4-FFF2-40B4-BE49-F238E27FC236}">
                <a16:creationId xmlns:a16="http://schemas.microsoft.com/office/drawing/2014/main" id="{8EBE9688-FAF5-2AF1-F6C2-B6E56AAFAD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477" y="1939122"/>
            <a:ext cx="3429000" cy="1929215"/>
          </a:xfrm>
          <a:prstGeom prst="rect">
            <a:avLst/>
          </a:prstGeom>
        </p:spPr>
      </p:pic>
      <p:sp>
        <p:nvSpPr>
          <p:cNvPr id="6" name="TextBox 5">
            <a:extLst>
              <a:ext uri="{FF2B5EF4-FFF2-40B4-BE49-F238E27FC236}">
                <a16:creationId xmlns:a16="http://schemas.microsoft.com/office/drawing/2014/main" id="{EF995349-BC00-4585-CD69-FFC2DB412231}"/>
              </a:ext>
            </a:extLst>
          </p:cNvPr>
          <p:cNvSpPr txBox="1"/>
          <p:nvPr/>
        </p:nvSpPr>
        <p:spPr>
          <a:xfrm>
            <a:off x="-305" y="6590478"/>
            <a:ext cx="12192000" cy="276999"/>
          </a:xfrm>
          <a:prstGeom prst="rect">
            <a:avLst/>
          </a:prstGeom>
          <a:solidFill>
            <a:srgbClr val="0F4790"/>
          </a:solidFill>
        </p:spPr>
        <p:txBody>
          <a:bodyPr wrap="square" rtlCol="0">
            <a:spAutoFit/>
          </a:bodyPr>
          <a:lstStyle/>
          <a:p>
            <a:pPr algn="ctr" defTabSz="914377">
              <a:spcAft>
                <a:spcPts val="600"/>
              </a:spcAft>
            </a:pPr>
            <a:r>
              <a:rPr lang="en-US" sz="1200" b="1" i="1" dirty="0">
                <a:solidFill>
                  <a:prstClr val="white"/>
                </a:solidFill>
                <a:latin typeface="Aptos" panose="02110004020202020204"/>
              </a:rPr>
              <a:t>Copyright ©  2025 Elizabeth Cifers Consulting, LLC. All rights reserved. </a:t>
            </a:r>
          </a:p>
        </p:txBody>
      </p:sp>
      <p:sp>
        <p:nvSpPr>
          <p:cNvPr id="7" name="Rectangle 1">
            <a:extLst>
              <a:ext uri="{FF2B5EF4-FFF2-40B4-BE49-F238E27FC236}">
                <a16:creationId xmlns:a16="http://schemas.microsoft.com/office/drawing/2014/main" id="{8004EFF7-6CBA-6B37-18BF-9F2F3E57F39B}"/>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77"/>
            <a:endParaRPr lang="en-US">
              <a:solidFill>
                <a:prstClr val="black"/>
              </a:solidFill>
              <a:latin typeface="Aptos" panose="02110004020202020204"/>
            </a:endParaRPr>
          </a:p>
        </p:txBody>
      </p:sp>
      <p:sp>
        <p:nvSpPr>
          <p:cNvPr id="8" name="Rectangle 2">
            <a:extLst>
              <a:ext uri="{FF2B5EF4-FFF2-40B4-BE49-F238E27FC236}">
                <a16:creationId xmlns:a16="http://schemas.microsoft.com/office/drawing/2014/main" id="{8587A54A-1590-D536-B03F-8AD87529FF17}"/>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77"/>
            <a:endParaRPr lang="en-US">
              <a:solidFill>
                <a:prstClr val="black"/>
              </a:solidFill>
              <a:latin typeface="Aptos" panose="02110004020202020204"/>
            </a:endParaRPr>
          </a:p>
        </p:txBody>
      </p:sp>
      <p:pic>
        <p:nvPicPr>
          <p:cNvPr id="14" name="Picture 13" descr="A qr code on a white background&#10;&#10;AI-generated content may be incorrect.">
            <a:extLst>
              <a:ext uri="{FF2B5EF4-FFF2-40B4-BE49-F238E27FC236}">
                <a16:creationId xmlns:a16="http://schemas.microsoft.com/office/drawing/2014/main" id="{E5176169-3A27-4D93-F428-44FC69C28A40}"/>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501" y="3669244"/>
            <a:ext cx="3030952" cy="3030952"/>
          </a:xfrm>
          <a:prstGeom prst="rect">
            <a:avLst/>
          </a:prstGeom>
        </p:spPr>
      </p:pic>
    </p:spTree>
    <p:extLst>
      <p:ext uri="{BB962C8B-B14F-4D97-AF65-F5344CB8AC3E}">
        <p14:creationId xmlns:p14="http://schemas.microsoft.com/office/powerpoint/2010/main" val="3840720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Aptos" panose="02110004020202020204"/>
            </a:endParaRPr>
          </a:p>
        </p:txBody>
      </p:sp>
      <p:pic>
        <p:nvPicPr>
          <p:cNvPr id="15" name="Picture 14">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5DE834E0-1A8E-4BC9-8E8A-DA29BC9595E8}"/>
              </a:ext>
            </a:extLst>
          </p:cNvPr>
          <p:cNvSpPr>
            <a:spLocks noGrp="1"/>
          </p:cNvSpPr>
          <p:nvPr>
            <p:ph type="title"/>
          </p:nvPr>
        </p:nvSpPr>
        <p:spPr>
          <a:xfrm>
            <a:off x="6585883" y="923026"/>
            <a:ext cx="4805996" cy="4746255"/>
          </a:xfrm>
        </p:spPr>
        <p:txBody>
          <a:bodyPr vert="horz" lIns="91440" tIns="45720" rIns="91440" bIns="45720" rtlCol="0" anchor="t">
            <a:normAutofit/>
          </a:bodyPr>
          <a:lstStyle/>
          <a:p>
            <a:pPr algn="ctr"/>
            <a:br>
              <a:rPr lang="en-US" b="1" dirty="0">
                <a:solidFill>
                  <a:srgbClr val="000000"/>
                </a:solidFill>
              </a:rPr>
            </a:br>
            <a:br>
              <a:rPr lang="en-US" b="1" dirty="0">
                <a:solidFill>
                  <a:srgbClr val="000000"/>
                </a:solidFill>
              </a:rPr>
            </a:br>
            <a:r>
              <a:rPr lang="en-US" b="1" dirty="0">
                <a:solidFill>
                  <a:srgbClr val="000000"/>
                </a:solidFill>
              </a:rPr>
              <a:t>SPN Vision Symposium 2025</a:t>
            </a:r>
          </a:p>
        </p:txBody>
      </p:sp>
      <p:sp>
        <p:nvSpPr>
          <p:cNvPr id="17"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590637"/>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a:solidFill>
                <a:prstClr val="white"/>
              </a:solidFill>
              <a:latin typeface="Aptos" panose="02110004020202020204"/>
            </a:endParaRPr>
          </a:p>
        </p:txBody>
      </p:sp>
      <p:pic>
        <p:nvPicPr>
          <p:cNvPr id="4" name="Picture 3" descr="A blue and black logo&#10;&#10;Description automatically generated">
            <a:extLst>
              <a:ext uri="{FF2B5EF4-FFF2-40B4-BE49-F238E27FC236}">
                <a16:creationId xmlns:a16="http://schemas.microsoft.com/office/drawing/2014/main" id="{EA15872D-6DEB-90EE-2433-DBC9B7C30F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387" y="2854150"/>
            <a:ext cx="3429000" cy="1929215"/>
          </a:xfrm>
          <a:prstGeom prst="rect">
            <a:avLst/>
          </a:prstGeom>
        </p:spPr>
      </p:pic>
      <p:sp>
        <p:nvSpPr>
          <p:cNvPr id="2" name="TextBox 1">
            <a:extLst>
              <a:ext uri="{FF2B5EF4-FFF2-40B4-BE49-F238E27FC236}">
                <a16:creationId xmlns:a16="http://schemas.microsoft.com/office/drawing/2014/main" id="{390C5C25-932D-4D81-AE4D-8F5F5287B2A7}"/>
              </a:ext>
            </a:extLst>
          </p:cNvPr>
          <p:cNvSpPr txBox="1"/>
          <p:nvPr/>
        </p:nvSpPr>
        <p:spPr>
          <a:xfrm>
            <a:off x="0" y="6583681"/>
            <a:ext cx="12192000" cy="276999"/>
          </a:xfrm>
          <a:prstGeom prst="rect">
            <a:avLst/>
          </a:prstGeom>
          <a:solidFill>
            <a:srgbClr val="0F4790"/>
          </a:solidFill>
        </p:spPr>
        <p:txBody>
          <a:bodyPr wrap="square" rtlCol="0">
            <a:spAutoFit/>
          </a:bodyPr>
          <a:lstStyle/>
          <a:p>
            <a:pPr algn="ctr" defTabSz="914377"/>
            <a:r>
              <a:rPr lang="en-US" sz="1200" b="1" i="1" dirty="0">
                <a:solidFill>
                  <a:prstClr val="white"/>
                </a:solidFill>
                <a:latin typeface="Aptos" panose="02110004020202020204"/>
              </a:rPr>
              <a:t>Copyright ©  2025 Elizabeth Cifers Consulting, LLC. All rights reserved. </a:t>
            </a:r>
          </a:p>
        </p:txBody>
      </p:sp>
    </p:spTree>
    <p:extLst>
      <p:ext uri="{BB962C8B-B14F-4D97-AF65-F5344CB8AC3E}">
        <p14:creationId xmlns:p14="http://schemas.microsoft.com/office/powerpoint/2010/main" val="34149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36C4118A-B523-45D9-B427-8E05B2DEA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ln>
                <a:solidFill>
                  <a:sysClr val="windowText" lastClr="000000"/>
                </a:solidFill>
              </a:ln>
              <a:solidFill>
                <a:prstClr val="white"/>
              </a:solidFill>
              <a:latin typeface="Aptos" panose="02110004020202020204"/>
            </a:endParaRPr>
          </a:p>
        </p:txBody>
      </p:sp>
      <p:sp>
        <p:nvSpPr>
          <p:cNvPr id="4" name="Title 3">
            <a:extLst>
              <a:ext uri="{FF2B5EF4-FFF2-40B4-BE49-F238E27FC236}">
                <a16:creationId xmlns:a16="http://schemas.microsoft.com/office/drawing/2014/main" id="{71486DC1-14EB-419E-8C31-94630B4004CF}"/>
              </a:ext>
            </a:extLst>
          </p:cNvPr>
          <p:cNvSpPr>
            <a:spLocks noGrp="1"/>
          </p:cNvSpPr>
          <p:nvPr>
            <p:ph type="title"/>
          </p:nvPr>
        </p:nvSpPr>
        <p:spPr>
          <a:xfrm>
            <a:off x="447251" y="103469"/>
            <a:ext cx="7018852" cy="5889655"/>
          </a:xfrm>
          <a:noFill/>
        </p:spPr>
        <p:txBody>
          <a:bodyPr vert="horz" lIns="91440" tIns="45720" rIns="91440" bIns="45720" rtlCol="0" anchor="b">
            <a:noAutofit/>
          </a:bodyPr>
          <a:lstStyle/>
          <a:p>
            <a:r>
              <a:rPr lang="en-US" sz="2000" dirty="0"/>
              <a:t>Elizabeth Cifers is a practice management consultant known for her energy, precision, and deep expertise in retina operations, compliance, and revenue integrity.</a:t>
            </a:r>
            <a:br>
              <a:rPr lang="en-US" sz="2000" dirty="0"/>
            </a:br>
            <a:br>
              <a:rPr lang="en-US" sz="2000" dirty="0"/>
            </a:br>
            <a:r>
              <a:rPr lang="en-US" sz="2000" dirty="0"/>
              <a:t>She holds a Bachelor of Arts in Psychology, a Master’s Degree in Social Work, and a Master’s in Business Administration. She is both a Certified in Healthcare Compliance (CHC) professional and a Certified Professional Coder (CPC).</a:t>
            </a:r>
            <a:br>
              <a:rPr lang="en-US" sz="2000" dirty="0"/>
            </a:br>
            <a:br>
              <a:rPr lang="en-US" sz="2000" dirty="0"/>
            </a:br>
            <a:r>
              <a:rPr lang="en-US" sz="2000" dirty="0"/>
              <a:t>Before founding Elizabeth Cifers Consulting, LLC in 2020, Elizabeth served as a Senior Consultant with BSM Consulting, Administrator and Compliance Officer for the Retina Institute of Virginia for 13 years, and Coding and Documentation Analyst at Virginia Commonwealth University Health System.</a:t>
            </a:r>
            <a:br>
              <a:rPr lang="en-US" sz="2000" dirty="0"/>
            </a:br>
            <a:br>
              <a:rPr lang="en-US" sz="2000" dirty="0"/>
            </a:br>
            <a:r>
              <a:rPr lang="en-US" sz="2000" dirty="0"/>
              <a:t>With decades of experience, her career bridges academic medicine and private practice, bringing a uniquely practical and compliance-driven approach to every engagement.</a:t>
            </a:r>
          </a:p>
        </p:txBody>
      </p:sp>
      <p:pic>
        <p:nvPicPr>
          <p:cNvPr id="7" name="Picture 6" descr="A person with long brown hair wearing a black jacket&#10;&#10;Description automatically generated">
            <a:extLst>
              <a:ext uri="{FF2B5EF4-FFF2-40B4-BE49-F238E27FC236}">
                <a16:creationId xmlns:a16="http://schemas.microsoft.com/office/drawing/2014/main" id="{4B14F7E2-3A75-E6E2-5C53-91DA2A5D4918}"/>
              </a:ext>
            </a:extLst>
          </p:cNvPr>
          <p:cNvPicPr>
            <a:picLocks noChangeAspect="1"/>
          </p:cNvPicPr>
          <p:nvPr/>
        </p:nvPicPr>
        <p:blipFill>
          <a:blip r:embed="rId2">
            <a:extLst>
              <a:ext uri="{28A0092B-C50C-407E-A947-70E740481C1C}">
                <a14:useLocalDpi xmlns:a14="http://schemas.microsoft.com/office/drawing/2010/main" val="0"/>
              </a:ext>
            </a:extLst>
          </a:blip>
          <a:srcRect l="5985" r="4985"/>
          <a:stretch>
            <a:fillRect/>
          </a:stretch>
        </p:blipFill>
        <p:spPr>
          <a:xfrm>
            <a:off x="7611873" y="103469"/>
            <a:ext cx="4262999" cy="4788283"/>
          </a:xfrm>
          <a:prstGeom prst="rect">
            <a:avLst/>
          </a:prstGeom>
        </p:spPr>
      </p:pic>
      <p:sp>
        <p:nvSpPr>
          <p:cNvPr id="2" name="TextBox 1">
            <a:extLst>
              <a:ext uri="{FF2B5EF4-FFF2-40B4-BE49-F238E27FC236}">
                <a16:creationId xmlns:a16="http://schemas.microsoft.com/office/drawing/2014/main" id="{390C5C25-932D-4D81-AE4D-8F5F5287B2A7}"/>
              </a:ext>
            </a:extLst>
          </p:cNvPr>
          <p:cNvSpPr txBox="1"/>
          <p:nvPr/>
        </p:nvSpPr>
        <p:spPr>
          <a:xfrm>
            <a:off x="0" y="6583681"/>
            <a:ext cx="12192000" cy="276999"/>
          </a:xfrm>
          <a:prstGeom prst="rect">
            <a:avLst/>
          </a:prstGeom>
          <a:solidFill>
            <a:srgbClr val="0F4790"/>
          </a:solidFill>
        </p:spPr>
        <p:txBody>
          <a:bodyPr wrap="square" rtlCol="0">
            <a:spAutoFit/>
          </a:bodyPr>
          <a:lstStyle/>
          <a:p>
            <a:pPr algn="ctr" defTabSz="914377">
              <a:spcAft>
                <a:spcPts val="600"/>
              </a:spcAft>
            </a:pPr>
            <a:r>
              <a:rPr lang="en-US" sz="1200" b="1" i="1" dirty="0">
                <a:solidFill>
                  <a:prstClr val="white"/>
                </a:solidFill>
                <a:latin typeface="Aptos" panose="02110004020202020204"/>
              </a:rPr>
              <a:t>Copyright ©  2025 Elizabeth Cifers Consulting, LLC. All rights reserved. </a:t>
            </a:r>
          </a:p>
        </p:txBody>
      </p:sp>
      <p:pic>
        <p:nvPicPr>
          <p:cNvPr id="8" name="Picture 7" descr="A blue and black logo&#10;&#10;Description automatically generated">
            <a:extLst>
              <a:ext uri="{FF2B5EF4-FFF2-40B4-BE49-F238E27FC236}">
                <a16:creationId xmlns:a16="http://schemas.microsoft.com/office/drawing/2014/main" id="{ABFDB63C-65C1-3C2B-7F5E-A366D6A4C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439" y="5720913"/>
            <a:ext cx="1380744" cy="776831"/>
          </a:xfrm>
          <a:prstGeom prst="rect">
            <a:avLst/>
          </a:prstGeom>
        </p:spPr>
      </p:pic>
      <p:sp>
        <p:nvSpPr>
          <p:cNvPr id="3" name="TextBox 2">
            <a:extLst>
              <a:ext uri="{FF2B5EF4-FFF2-40B4-BE49-F238E27FC236}">
                <a16:creationId xmlns:a16="http://schemas.microsoft.com/office/drawing/2014/main" id="{576EFD79-F674-E9A5-2ED7-406E03F3A844}"/>
              </a:ext>
            </a:extLst>
          </p:cNvPr>
          <p:cNvSpPr txBox="1"/>
          <p:nvPr/>
        </p:nvSpPr>
        <p:spPr>
          <a:xfrm>
            <a:off x="7511440" y="4906719"/>
            <a:ext cx="4227161" cy="830997"/>
          </a:xfrm>
          <a:prstGeom prst="rect">
            <a:avLst/>
          </a:prstGeom>
          <a:noFill/>
        </p:spPr>
        <p:txBody>
          <a:bodyPr wrap="square" rtlCol="0">
            <a:spAutoFit/>
          </a:bodyPr>
          <a:lstStyle/>
          <a:p>
            <a:pPr defTabSz="914377"/>
            <a:r>
              <a:rPr lang="en-US" sz="2400" dirty="0">
                <a:solidFill>
                  <a:prstClr val="black"/>
                </a:solidFill>
                <a:latin typeface="Aptos" panose="02110004020202020204"/>
              </a:rPr>
              <a:t>Elizabeth Cifers, MBA, MSW, CHC, CPC</a:t>
            </a:r>
          </a:p>
        </p:txBody>
      </p:sp>
    </p:spTree>
    <p:extLst>
      <p:ext uri="{BB962C8B-B14F-4D97-AF65-F5344CB8AC3E}">
        <p14:creationId xmlns:p14="http://schemas.microsoft.com/office/powerpoint/2010/main" val="1831451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42975-95DC-0C97-48C9-7AB7AF147931}"/>
              </a:ext>
            </a:extLst>
          </p:cNvPr>
          <p:cNvSpPr>
            <a:spLocks noGrp="1"/>
          </p:cNvSpPr>
          <p:nvPr>
            <p:ph type="ctrTitle"/>
          </p:nvPr>
        </p:nvSpPr>
        <p:spPr/>
        <p:txBody>
          <a:bodyPr>
            <a:normAutofit fontScale="90000"/>
          </a:bodyPr>
          <a:lstStyle/>
          <a:p>
            <a:r>
              <a:rPr lang="en-US" dirty="0"/>
              <a:t>Coding, Billing, and Reimbursement Updates</a:t>
            </a:r>
            <a:br>
              <a:rPr lang="en-US" dirty="0"/>
            </a:br>
            <a:endParaRPr lang="en-US" dirty="0"/>
          </a:p>
        </p:txBody>
      </p:sp>
      <p:sp>
        <p:nvSpPr>
          <p:cNvPr id="3" name="Subtitle 2">
            <a:extLst>
              <a:ext uri="{FF2B5EF4-FFF2-40B4-BE49-F238E27FC236}">
                <a16:creationId xmlns:a16="http://schemas.microsoft.com/office/drawing/2014/main" id="{4560F0B1-9C14-5A58-8F2C-303E5140FC54}"/>
              </a:ext>
            </a:extLst>
          </p:cNvPr>
          <p:cNvSpPr>
            <a:spLocks noGrp="1"/>
          </p:cNvSpPr>
          <p:nvPr>
            <p:ph type="subTitle" idx="1"/>
          </p:nvPr>
        </p:nvSpPr>
        <p:spPr/>
        <p:txBody>
          <a:bodyPr/>
          <a:lstStyle/>
          <a:p>
            <a:r>
              <a:rPr lang="en-US" dirty="0"/>
              <a:t>Elizabeth Cifers, MBA, MSW, CHC, CPC</a:t>
            </a:r>
          </a:p>
        </p:txBody>
      </p:sp>
      <p:sp>
        <p:nvSpPr>
          <p:cNvPr id="4" name="TextBox 3">
            <a:extLst>
              <a:ext uri="{FF2B5EF4-FFF2-40B4-BE49-F238E27FC236}">
                <a16:creationId xmlns:a16="http://schemas.microsoft.com/office/drawing/2014/main" id="{04C02A7E-6513-A588-0845-12F5109A33C6}"/>
              </a:ext>
            </a:extLst>
          </p:cNvPr>
          <p:cNvSpPr txBox="1"/>
          <p:nvPr/>
        </p:nvSpPr>
        <p:spPr>
          <a:xfrm>
            <a:off x="777240" y="5559553"/>
            <a:ext cx="10637520" cy="707886"/>
          </a:xfrm>
          <a:prstGeom prst="rect">
            <a:avLst/>
          </a:prstGeom>
          <a:noFill/>
        </p:spPr>
        <p:txBody>
          <a:bodyPr wrap="square" rtlCol="0">
            <a:spAutoFit/>
          </a:bodyPr>
          <a:lstStyle/>
          <a:p>
            <a:pPr defTabSz="914377">
              <a:defRPr/>
            </a:pPr>
            <a:r>
              <a:rPr lang="en-US" sz="1100" b="1" dirty="0">
                <a:solidFill>
                  <a:prstClr val="black"/>
                </a:solidFill>
                <a:latin typeface="Aptos" panose="020B0004020202020204" pitchFamily="34" charset="0"/>
                <a:ea typeface="Aptos" panose="020B0004020202020204" pitchFamily="34" charset="0"/>
              </a:rPr>
              <a:t>Speaker is being compensated for their presentation today by International Physician Networks, L.L.C. (“SPN”).</a:t>
            </a:r>
            <a:r>
              <a:rPr lang="en-US" sz="1100" b="1" dirty="0">
                <a:solidFill>
                  <a:prstClr val="black"/>
                </a:solidFill>
                <a:latin typeface="Arial" panose="020B0604020202020204" pitchFamily="34" charset="0"/>
                <a:ea typeface="Aptos" panose="020B0004020202020204" pitchFamily="34" charset="0"/>
              </a:rPr>
              <a:t>  </a:t>
            </a:r>
            <a:r>
              <a:rPr lang="en-US" sz="1100" b="1" dirty="0">
                <a:solidFill>
                  <a:prstClr val="black"/>
                </a:solidFill>
                <a:latin typeface="Aptos" panose="020B0004020202020204" pitchFamily="34" charset="0"/>
                <a:ea typeface="Aptos" panose="020B0004020202020204" pitchFamily="34" charset="0"/>
              </a:rPr>
              <a:t> However, neither SPN nor any pharmaceutical company has influenced the content of this presentation nor has SPN independently verified the presentation for accuracy.</a:t>
            </a:r>
            <a:r>
              <a:rPr lang="en-US" sz="1100" b="1" dirty="0">
                <a:solidFill>
                  <a:prstClr val="black"/>
                </a:solidFill>
                <a:latin typeface="Arial" panose="020B0604020202020204" pitchFamily="34" charset="0"/>
                <a:ea typeface="Aptos" panose="020B0004020202020204" pitchFamily="34" charset="0"/>
              </a:rPr>
              <a:t> </a:t>
            </a:r>
            <a:endParaRPr lang="en-US" sz="1100" dirty="0">
              <a:solidFill>
                <a:prstClr val="black"/>
              </a:solidFill>
              <a:latin typeface="Calibri" panose="020F0502020204030204" pitchFamily="34" charset="0"/>
              <a:ea typeface="Aptos" panose="020B0004020202020204" pitchFamily="34" charset="0"/>
            </a:endParaRPr>
          </a:p>
          <a:p>
            <a:pPr defTabSz="914377">
              <a:defRPr/>
            </a:pPr>
            <a:endParaRPr lang="en-US" dirty="0">
              <a:solidFill>
                <a:prstClr val="black"/>
              </a:solidFill>
              <a:latin typeface="Calibri" panose="020F0502020204030204" pitchFamily="34" charset="0"/>
              <a:ea typeface="Aptos" panose="020B0004020202020204" pitchFamily="34" charset="0"/>
            </a:endParaRPr>
          </a:p>
        </p:txBody>
      </p:sp>
      <p:sp>
        <p:nvSpPr>
          <p:cNvPr id="5" name="TextBox 4">
            <a:extLst>
              <a:ext uri="{FF2B5EF4-FFF2-40B4-BE49-F238E27FC236}">
                <a16:creationId xmlns:a16="http://schemas.microsoft.com/office/drawing/2014/main" id="{EC5DE4D6-9623-9C8D-A935-754C70486F75}"/>
              </a:ext>
            </a:extLst>
          </p:cNvPr>
          <p:cNvSpPr txBox="1"/>
          <p:nvPr/>
        </p:nvSpPr>
        <p:spPr>
          <a:xfrm>
            <a:off x="0" y="6583680"/>
            <a:ext cx="12192000" cy="369332"/>
          </a:xfrm>
          <a:prstGeom prst="rect">
            <a:avLst/>
          </a:prstGeom>
          <a:solidFill>
            <a:srgbClr val="0F4790"/>
          </a:solidFill>
        </p:spPr>
        <p:txBody>
          <a:bodyPr wrap="square" rtlCol="0">
            <a:spAutoFit/>
          </a:bodyPr>
          <a:lstStyle/>
          <a:p>
            <a:pPr defTabSz="914377">
              <a:defRPr/>
            </a:pPr>
            <a:endParaRPr lang="en-US" dirty="0">
              <a:solidFill>
                <a:prstClr val="black"/>
              </a:solidFill>
              <a:latin typeface="Aptos" panose="02110004020202020204"/>
            </a:endParaRPr>
          </a:p>
        </p:txBody>
      </p:sp>
      <p:pic>
        <p:nvPicPr>
          <p:cNvPr id="6" name="Picture 5" descr="A blue and black logo&#10;&#10;Description automatically generated">
            <a:extLst>
              <a:ext uri="{FF2B5EF4-FFF2-40B4-BE49-F238E27FC236}">
                <a16:creationId xmlns:a16="http://schemas.microsoft.com/office/drawing/2014/main" id="{E4AFAD5A-CDE3-5F6A-CA53-00F1046DE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3"/>
            <a:ext cx="1380744" cy="776831"/>
          </a:xfrm>
          <a:prstGeom prst="rect">
            <a:avLst/>
          </a:prstGeom>
        </p:spPr>
      </p:pic>
      <p:sp>
        <p:nvSpPr>
          <p:cNvPr id="8" name="TextBox 7">
            <a:extLst>
              <a:ext uri="{FF2B5EF4-FFF2-40B4-BE49-F238E27FC236}">
                <a16:creationId xmlns:a16="http://schemas.microsoft.com/office/drawing/2014/main" id="{B2BCF8FB-5C97-7C0D-AF79-3FF1D9E63CB4}"/>
              </a:ext>
            </a:extLst>
          </p:cNvPr>
          <p:cNvSpPr txBox="1"/>
          <p:nvPr/>
        </p:nvSpPr>
        <p:spPr>
          <a:xfrm>
            <a:off x="0" y="6583681"/>
            <a:ext cx="12192000" cy="276999"/>
          </a:xfrm>
          <a:prstGeom prst="rect">
            <a:avLst/>
          </a:prstGeom>
          <a:solidFill>
            <a:srgbClr val="0F4790"/>
          </a:solidFill>
        </p:spPr>
        <p:txBody>
          <a:bodyPr wrap="square" rtlCol="0">
            <a:spAutoFit/>
          </a:bodyPr>
          <a:lstStyle/>
          <a:p>
            <a:pPr algn="ctr" defTabSz="914377">
              <a:spcAft>
                <a:spcPts val="600"/>
              </a:spcAft>
            </a:pPr>
            <a:r>
              <a:rPr lang="en-US" sz="1200" b="1" i="1" dirty="0">
                <a:solidFill>
                  <a:prstClr val="white"/>
                </a:solidFill>
                <a:latin typeface="Aptos" panose="02110004020202020204"/>
              </a:rPr>
              <a:t>Copyright ©  2025 Elizabeth Cifers Consulting, LLC. All rights reserved. </a:t>
            </a:r>
          </a:p>
        </p:txBody>
      </p:sp>
    </p:spTree>
    <p:extLst>
      <p:ext uri="{BB962C8B-B14F-4D97-AF65-F5344CB8AC3E}">
        <p14:creationId xmlns:p14="http://schemas.microsoft.com/office/powerpoint/2010/main" val="1354549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E9DF-D49F-CF75-E639-41ADDFAC98FA}"/>
              </a:ext>
            </a:extLst>
          </p:cNvPr>
          <p:cNvSpPr>
            <a:spLocks noGrp="1"/>
          </p:cNvSpPr>
          <p:nvPr>
            <p:ph type="title"/>
          </p:nvPr>
        </p:nvSpPr>
        <p:spPr/>
        <p:txBody>
          <a:bodyPr/>
          <a:lstStyle/>
          <a:p>
            <a:r>
              <a:rPr lang="en-US" dirty="0"/>
              <a:t>Cencora Quarterly Newsletters</a:t>
            </a:r>
          </a:p>
        </p:txBody>
      </p:sp>
      <p:sp>
        <p:nvSpPr>
          <p:cNvPr id="3" name="Content Placeholder 2">
            <a:extLst>
              <a:ext uri="{FF2B5EF4-FFF2-40B4-BE49-F238E27FC236}">
                <a16:creationId xmlns:a16="http://schemas.microsoft.com/office/drawing/2014/main" id="{CEC9D51B-1A98-F3B4-6A84-E873AFD069C8}"/>
              </a:ext>
            </a:extLst>
          </p:cNvPr>
          <p:cNvSpPr>
            <a:spLocks noGrp="1"/>
          </p:cNvSpPr>
          <p:nvPr>
            <p:ph idx="1"/>
          </p:nvPr>
        </p:nvSpPr>
        <p:spPr>
          <a:xfrm>
            <a:off x="669037" y="1825625"/>
            <a:ext cx="10684764" cy="4351339"/>
          </a:xfrm>
        </p:spPr>
        <p:txBody>
          <a:bodyPr>
            <a:normAutofit/>
          </a:bodyPr>
          <a:lstStyle/>
          <a:p>
            <a:r>
              <a:rPr lang="en-US" dirty="0"/>
              <a:t>New ICD-10-CM Codes</a:t>
            </a:r>
            <a:r>
              <a:rPr lang="en-US" baseline="30000" dirty="0"/>
              <a:t> </a:t>
            </a:r>
            <a:r>
              <a:rPr lang="en-US" dirty="0"/>
              <a:t>Effective October 1, 2025</a:t>
            </a:r>
            <a:r>
              <a:rPr lang="en-US" baseline="30000" dirty="0"/>
              <a:t>1</a:t>
            </a:r>
          </a:p>
          <a:p>
            <a:pPr lvl="1"/>
            <a:r>
              <a:rPr lang="en-US" dirty="0"/>
              <a:t>Q2 Newsletter</a:t>
            </a:r>
          </a:p>
          <a:p>
            <a:r>
              <a:rPr lang="en-US" dirty="0"/>
              <a:t>Q4 2025 Payment Allowance Limits for Medicare Part B Drugs</a:t>
            </a:r>
            <a:r>
              <a:rPr lang="en-US" baseline="30000" dirty="0"/>
              <a:t>2</a:t>
            </a:r>
          </a:p>
          <a:p>
            <a:pPr lvl="1"/>
            <a:r>
              <a:rPr lang="en-US" dirty="0"/>
              <a:t>Q3 Newsletter</a:t>
            </a:r>
          </a:p>
        </p:txBody>
      </p:sp>
      <p:sp>
        <p:nvSpPr>
          <p:cNvPr id="5" name="TextBox 4">
            <a:extLst>
              <a:ext uri="{FF2B5EF4-FFF2-40B4-BE49-F238E27FC236}">
                <a16:creationId xmlns:a16="http://schemas.microsoft.com/office/drawing/2014/main" id="{9E12C346-2FA5-6FDA-F80D-6657B44AC9B2}"/>
              </a:ext>
            </a:extLst>
          </p:cNvPr>
          <p:cNvSpPr txBox="1"/>
          <p:nvPr/>
        </p:nvSpPr>
        <p:spPr>
          <a:xfrm>
            <a:off x="426720" y="6096458"/>
            <a:ext cx="10515600" cy="261610"/>
          </a:xfrm>
          <a:prstGeom prst="rect">
            <a:avLst/>
          </a:prstGeom>
          <a:noFill/>
        </p:spPr>
        <p:txBody>
          <a:bodyPr wrap="square" rtlCol="0">
            <a:spAutoFit/>
          </a:bodyPr>
          <a:lstStyle/>
          <a:p>
            <a:pPr defTabSz="914377">
              <a:defRPr/>
            </a:pPr>
            <a:r>
              <a:rPr lang="en-US" sz="1100" baseline="30000" dirty="0">
                <a:solidFill>
                  <a:srgbClr val="0D0D0D"/>
                </a:solidFill>
                <a:latin typeface="Aptos" panose="02110004020202020204"/>
                <a:cs typeface="Shruti" panose="020B0502040204020203" pitchFamily="34" charset="0"/>
              </a:rPr>
              <a:t>1</a:t>
            </a:r>
            <a:r>
              <a:rPr lang="en-US" sz="1100" dirty="0">
                <a:solidFill>
                  <a:srgbClr val="0D0D0D"/>
                </a:solidFill>
                <a:latin typeface="Aptos" panose="02110004020202020204"/>
                <a:cs typeface="Shruti" panose="020B0502040204020203" pitchFamily="34" charset="0"/>
              </a:rPr>
              <a:t>C</a:t>
            </a:r>
            <a:r>
              <a:rPr lang="en-US" sz="1100" dirty="0">
                <a:solidFill>
                  <a:prstClr val="black"/>
                </a:solidFill>
                <a:latin typeface="Aptos" panose="02110004020202020204"/>
              </a:rPr>
              <a:t>enters for Medicare &amp; Medicaid Services (CMS), </a:t>
            </a:r>
            <a:r>
              <a:rPr lang="en-US" sz="1100" i="1" dirty="0">
                <a:solidFill>
                  <a:prstClr val="black"/>
                </a:solidFill>
                <a:latin typeface="Aptos" panose="02110004020202020204"/>
              </a:rPr>
              <a:t>ICD-10 Codes,</a:t>
            </a:r>
            <a:r>
              <a:rPr lang="en-US" sz="1100" dirty="0">
                <a:solidFill>
                  <a:prstClr val="black"/>
                </a:solidFill>
                <a:latin typeface="Aptos" panose="02110004020202020204"/>
              </a:rPr>
              <a:t> accessed October 20, 2025. </a:t>
            </a:r>
            <a:r>
              <a:rPr lang="en-US" sz="1100" dirty="0">
                <a:solidFill>
                  <a:prstClr val="black"/>
                </a:solidFill>
                <a:latin typeface="Aptos" panose="02110004020202020204"/>
                <a:hlinkClick r:id="rId2"/>
              </a:rPr>
              <a:t>cms.gov/</a:t>
            </a:r>
            <a:r>
              <a:rPr lang="en-US" sz="1100" dirty="0" err="1">
                <a:solidFill>
                  <a:prstClr val="black"/>
                </a:solidFill>
                <a:latin typeface="Aptos" panose="02110004020202020204"/>
                <a:hlinkClick r:id="rId2"/>
              </a:rPr>
              <a:t>medicare</a:t>
            </a:r>
            <a:r>
              <a:rPr lang="en-US" sz="1100" dirty="0">
                <a:solidFill>
                  <a:prstClr val="black"/>
                </a:solidFill>
                <a:latin typeface="Aptos" panose="02110004020202020204"/>
                <a:hlinkClick r:id="rId2"/>
              </a:rPr>
              <a:t>/coding-billing/icd-10-codes</a:t>
            </a:r>
            <a:endParaRPr lang="en-US" sz="1100" dirty="0">
              <a:solidFill>
                <a:prstClr val="black"/>
              </a:solidFill>
              <a:latin typeface="Aptos" panose="02110004020202020204"/>
              <a:cs typeface="Shruti" panose="020B0502040204020203" pitchFamily="34" charset="0"/>
            </a:endParaRPr>
          </a:p>
        </p:txBody>
      </p:sp>
      <p:sp>
        <p:nvSpPr>
          <p:cNvPr id="4" name="TextBox 3">
            <a:extLst>
              <a:ext uri="{FF2B5EF4-FFF2-40B4-BE49-F238E27FC236}">
                <a16:creationId xmlns:a16="http://schemas.microsoft.com/office/drawing/2014/main" id="{7EBD70A6-4A1E-D84B-8DD5-62C54F8F9B3B}"/>
              </a:ext>
            </a:extLst>
          </p:cNvPr>
          <p:cNvSpPr txBox="1"/>
          <p:nvPr/>
        </p:nvSpPr>
        <p:spPr>
          <a:xfrm>
            <a:off x="0" y="6583680"/>
            <a:ext cx="12192000" cy="369332"/>
          </a:xfrm>
          <a:prstGeom prst="rect">
            <a:avLst/>
          </a:prstGeom>
          <a:solidFill>
            <a:srgbClr val="0F4790"/>
          </a:solidFill>
        </p:spPr>
        <p:txBody>
          <a:bodyPr wrap="square" rtlCol="0">
            <a:spAutoFit/>
          </a:bodyPr>
          <a:lstStyle/>
          <a:p>
            <a:pPr defTabSz="914377">
              <a:defRPr/>
            </a:pPr>
            <a:endParaRPr lang="en-US" dirty="0">
              <a:solidFill>
                <a:prstClr val="black"/>
              </a:solidFill>
              <a:latin typeface="Aptos" panose="02110004020202020204"/>
            </a:endParaRPr>
          </a:p>
        </p:txBody>
      </p:sp>
      <p:pic>
        <p:nvPicPr>
          <p:cNvPr id="6" name="Picture 5" descr="A blue and black logo&#10;&#10;Description automatically generated">
            <a:extLst>
              <a:ext uri="{FF2B5EF4-FFF2-40B4-BE49-F238E27FC236}">
                <a16:creationId xmlns:a16="http://schemas.microsoft.com/office/drawing/2014/main" id="{7E0EAD02-6468-B77F-A66E-BAA8A328A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439" y="5720913"/>
            <a:ext cx="1380744" cy="776831"/>
          </a:xfrm>
          <a:prstGeom prst="rect">
            <a:avLst/>
          </a:prstGeom>
        </p:spPr>
      </p:pic>
      <p:sp>
        <p:nvSpPr>
          <p:cNvPr id="7" name="sketch line">
            <a:extLst>
              <a:ext uri="{FF2B5EF4-FFF2-40B4-BE49-F238E27FC236}">
                <a16:creationId xmlns:a16="http://schemas.microsoft.com/office/drawing/2014/main" id="{39C53FEA-72D3-D1A5-AD1A-B865DCF08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5C1DF"/>
          </a:solidFill>
          <a:ln w="41275" cap="rnd" cmpd="sng" algn="ctr">
            <a:solidFill>
              <a:srgbClr val="B5C1DF"/>
            </a:solidFill>
            <a:prstDash val="solid"/>
            <a:round/>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rtlCol="0" anchor="ctr"/>
          <a:lstStyle/>
          <a:p>
            <a:pPr algn="ctr" defTabSz="914377">
              <a:defRPr/>
            </a:pPr>
            <a:endParaRPr lang="en-US" kern="0">
              <a:solidFill>
                <a:prstClr val="white"/>
              </a:solidFill>
              <a:latin typeface="Aptos" panose="02110004020202020204"/>
            </a:endParaRPr>
          </a:p>
        </p:txBody>
      </p:sp>
      <p:sp>
        <p:nvSpPr>
          <p:cNvPr id="8" name="TextBox 7">
            <a:extLst>
              <a:ext uri="{FF2B5EF4-FFF2-40B4-BE49-F238E27FC236}">
                <a16:creationId xmlns:a16="http://schemas.microsoft.com/office/drawing/2014/main" id="{8E32832F-AE3A-BD02-F88B-8B251208574F}"/>
              </a:ext>
            </a:extLst>
          </p:cNvPr>
          <p:cNvSpPr txBox="1"/>
          <p:nvPr/>
        </p:nvSpPr>
        <p:spPr>
          <a:xfrm>
            <a:off x="0" y="6583681"/>
            <a:ext cx="12192000" cy="276999"/>
          </a:xfrm>
          <a:prstGeom prst="rect">
            <a:avLst/>
          </a:prstGeom>
          <a:solidFill>
            <a:srgbClr val="0F4790"/>
          </a:solidFill>
        </p:spPr>
        <p:txBody>
          <a:bodyPr wrap="square" rtlCol="0">
            <a:spAutoFit/>
          </a:bodyPr>
          <a:lstStyle/>
          <a:p>
            <a:pPr algn="ctr" defTabSz="914377">
              <a:spcAft>
                <a:spcPts val="600"/>
              </a:spcAft>
            </a:pPr>
            <a:r>
              <a:rPr lang="en-US" sz="1200" b="1" i="1" dirty="0">
                <a:solidFill>
                  <a:prstClr val="white"/>
                </a:solidFill>
                <a:latin typeface="Aptos" panose="02110004020202020204"/>
              </a:rPr>
              <a:t>Copyright ©  2025 Elizabeth Cifers Consulting, LLC. All rights reserved. </a:t>
            </a:r>
          </a:p>
        </p:txBody>
      </p:sp>
      <p:sp>
        <p:nvSpPr>
          <p:cNvPr id="9" name="TextBox 8">
            <a:extLst>
              <a:ext uri="{FF2B5EF4-FFF2-40B4-BE49-F238E27FC236}">
                <a16:creationId xmlns:a16="http://schemas.microsoft.com/office/drawing/2014/main" id="{C3D83A83-20C6-E6F8-902C-0B99C9B9629A}"/>
              </a:ext>
            </a:extLst>
          </p:cNvPr>
          <p:cNvSpPr txBox="1"/>
          <p:nvPr/>
        </p:nvSpPr>
        <p:spPr>
          <a:xfrm>
            <a:off x="426721" y="6340070"/>
            <a:ext cx="10367211" cy="261610"/>
          </a:xfrm>
          <a:prstGeom prst="rect">
            <a:avLst/>
          </a:prstGeom>
          <a:noFill/>
        </p:spPr>
        <p:txBody>
          <a:bodyPr wrap="square" rtlCol="0">
            <a:spAutoFit/>
          </a:bodyPr>
          <a:lstStyle/>
          <a:p>
            <a:pPr defTabSz="914377">
              <a:defRPr/>
            </a:pPr>
            <a:r>
              <a:rPr lang="en-US" sz="1100" baseline="30000" dirty="0">
                <a:solidFill>
                  <a:prstClr val="black"/>
                </a:solidFill>
                <a:latin typeface="Aptos" panose="02110004020202020204"/>
              </a:rPr>
              <a:t>2</a:t>
            </a:r>
            <a:r>
              <a:rPr lang="en-US" sz="1100" dirty="0">
                <a:solidFill>
                  <a:prstClr val="black"/>
                </a:solidFill>
                <a:latin typeface="Aptos" panose="02110004020202020204"/>
              </a:rPr>
              <a:t>Centers for Medicare &amp; Medicaid Services (CMS), ASP Pricing Files, accessed October 20, 2025. cms.gov/</a:t>
            </a:r>
            <a:r>
              <a:rPr lang="en-US" sz="1100" dirty="0" err="1">
                <a:solidFill>
                  <a:prstClr val="black"/>
                </a:solidFill>
                <a:latin typeface="Aptos" panose="02110004020202020204"/>
              </a:rPr>
              <a:t>medicare</a:t>
            </a:r>
            <a:r>
              <a:rPr lang="en-US" sz="1100" dirty="0">
                <a:solidFill>
                  <a:prstClr val="black"/>
                </a:solidFill>
                <a:latin typeface="Aptos" panose="02110004020202020204"/>
              </a:rPr>
              <a:t>/payment/part-b-drugs/asp-pricing-files</a:t>
            </a:r>
          </a:p>
        </p:txBody>
      </p:sp>
    </p:spTree>
    <p:extLst>
      <p:ext uri="{BB962C8B-B14F-4D97-AF65-F5344CB8AC3E}">
        <p14:creationId xmlns:p14="http://schemas.microsoft.com/office/powerpoint/2010/main" val="1010040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1E083-802D-CEB4-333A-0644D0621E2A}"/>
              </a:ext>
            </a:extLst>
          </p:cNvPr>
          <p:cNvSpPr>
            <a:spLocks noGrp="1"/>
          </p:cNvSpPr>
          <p:nvPr>
            <p:ph type="title"/>
          </p:nvPr>
        </p:nvSpPr>
        <p:spPr/>
        <p:txBody>
          <a:bodyPr/>
          <a:lstStyle/>
          <a:p>
            <a:r>
              <a:rPr lang="en-US" dirty="0"/>
              <a:t>2025 New Permanent HCPCS Codes</a:t>
            </a:r>
            <a:r>
              <a:rPr lang="en-US" baseline="30000" dirty="0"/>
              <a:t>3</a:t>
            </a:r>
            <a:endParaRPr lang="en-US" dirty="0"/>
          </a:p>
        </p:txBody>
      </p:sp>
      <p:sp>
        <p:nvSpPr>
          <p:cNvPr id="3" name="Content Placeholder 2">
            <a:extLst>
              <a:ext uri="{FF2B5EF4-FFF2-40B4-BE49-F238E27FC236}">
                <a16:creationId xmlns:a16="http://schemas.microsoft.com/office/drawing/2014/main" id="{66591ADA-3B6B-F774-F956-73685A0C6DF9}"/>
              </a:ext>
            </a:extLst>
          </p:cNvPr>
          <p:cNvSpPr>
            <a:spLocks noGrp="1"/>
          </p:cNvSpPr>
          <p:nvPr>
            <p:ph idx="1"/>
          </p:nvPr>
        </p:nvSpPr>
        <p:spPr>
          <a:xfrm>
            <a:off x="669037" y="1793559"/>
            <a:ext cx="10684764" cy="4486275"/>
          </a:xfrm>
        </p:spPr>
        <p:txBody>
          <a:bodyPr>
            <a:normAutofit fontScale="92500" lnSpcReduction="10000"/>
          </a:bodyPr>
          <a:lstStyle/>
          <a:p>
            <a:pPr marL="0" indent="0">
              <a:buNone/>
            </a:pPr>
            <a:r>
              <a:rPr lang="en-US" b="1" dirty="0"/>
              <a:t>Q2</a:t>
            </a:r>
            <a:r>
              <a:rPr lang="en-US" dirty="0"/>
              <a:t> </a:t>
            </a:r>
          </a:p>
          <a:p>
            <a:r>
              <a:rPr lang="en-US" dirty="0"/>
              <a:t>Q5147 – Injection, aflibercept-</a:t>
            </a:r>
            <a:r>
              <a:rPr lang="en-US" dirty="0" err="1"/>
              <a:t>ayyh</a:t>
            </a:r>
            <a:r>
              <a:rPr lang="en-US" dirty="0"/>
              <a:t> (</a:t>
            </a:r>
            <a:r>
              <a:rPr lang="en-US" dirty="0" err="1"/>
              <a:t>pavblu</a:t>
            </a:r>
            <a:r>
              <a:rPr lang="en-US" dirty="0"/>
              <a:t>), biosimilar, 1 mg</a:t>
            </a:r>
          </a:p>
          <a:p>
            <a:r>
              <a:rPr lang="en-US" dirty="0"/>
              <a:t>Q5149 – Injection, aflibercept-</a:t>
            </a:r>
            <a:r>
              <a:rPr lang="en-US" dirty="0" err="1"/>
              <a:t>abzv</a:t>
            </a:r>
            <a:r>
              <a:rPr lang="en-US" dirty="0"/>
              <a:t> (</a:t>
            </a:r>
            <a:r>
              <a:rPr lang="en-US" dirty="0" err="1"/>
              <a:t>enzeevu</a:t>
            </a:r>
            <a:r>
              <a:rPr lang="en-US" dirty="0"/>
              <a:t>), biosimilar, 1 mg</a:t>
            </a:r>
          </a:p>
          <a:p>
            <a:r>
              <a:rPr lang="en-US" dirty="0"/>
              <a:t>Q5150 – Injection, aflibercept-</a:t>
            </a:r>
            <a:r>
              <a:rPr lang="en-US" dirty="0" err="1"/>
              <a:t>mrbb</a:t>
            </a:r>
            <a:r>
              <a:rPr lang="en-US" dirty="0"/>
              <a:t> (</a:t>
            </a:r>
            <a:r>
              <a:rPr lang="en-US" dirty="0" err="1"/>
              <a:t>ahzantive</a:t>
            </a:r>
            <a:r>
              <a:rPr lang="en-US" dirty="0"/>
              <a:t>), biosimilar, 1 mg</a:t>
            </a:r>
          </a:p>
          <a:p>
            <a:pPr marL="0" indent="0">
              <a:buNone/>
            </a:pPr>
            <a:r>
              <a:rPr lang="en-US" b="1" dirty="0"/>
              <a:t>Q3</a:t>
            </a:r>
          </a:p>
          <a:p>
            <a:r>
              <a:rPr lang="en-US" dirty="0"/>
              <a:t>J3373 – Injection, vancomycin hydrochloride, 10 mg</a:t>
            </a:r>
          </a:p>
          <a:p>
            <a:pPr lvl="1"/>
            <a:r>
              <a:rPr lang="en-US" dirty="0"/>
              <a:t>J3370 – Injection, vancomycin </a:t>
            </a:r>
            <a:r>
              <a:rPr lang="en-US" dirty="0" err="1"/>
              <a:t>hcl</a:t>
            </a:r>
            <a:r>
              <a:rPr lang="en-US" dirty="0"/>
              <a:t>, 500 mg – Deleted June 30, 2025</a:t>
            </a:r>
          </a:p>
          <a:p>
            <a:r>
              <a:rPr lang="en-US" dirty="0"/>
              <a:t>Q5153 – Injection, aflibercept-</a:t>
            </a:r>
            <a:r>
              <a:rPr lang="en-US" dirty="0" err="1"/>
              <a:t>yszy</a:t>
            </a:r>
            <a:r>
              <a:rPr lang="en-US" dirty="0"/>
              <a:t> (</a:t>
            </a:r>
            <a:r>
              <a:rPr lang="en-US" dirty="0" err="1"/>
              <a:t>opuviz</a:t>
            </a:r>
            <a:r>
              <a:rPr lang="en-US" dirty="0"/>
              <a:t>), biosimilar, 1 mg</a:t>
            </a:r>
          </a:p>
          <a:p>
            <a:pPr marL="0" indent="0">
              <a:buNone/>
            </a:pPr>
            <a:r>
              <a:rPr lang="en-US" b="1" dirty="0"/>
              <a:t>Q4</a:t>
            </a:r>
          </a:p>
          <a:p>
            <a:r>
              <a:rPr lang="en-US" dirty="0"/>
              <a:t>Q5155 - Injection, aflibercept-</a:t>
            </a:r>
            <a:r>
              <a:rPr lang="en-US" dirty="0" err="1"/>
              <a:t>jbvf</a:t>
            </a:r>
            <a:r>
              <a:rPr lang="en-US" dirty="0"/>
              <a:t> (</a:t>
            </a:r>
            <a:r>
              <a:rPr lang="en-US" dirty="0" err="1"/>
              <a:t>yesafili</a:t>
            </a:r>
            <a:r>
              <a:rPr lang="en-US" dirty="0"/>
              <a:t>), biosimilar, 1 mg</a:t>
            </a:r>
          </a:p>
          <a:p>
            <a:endParaRPr lang="en-US" dirty="0"/>
          </a:p>
          <a:p>
            <a:endParaRPr lang="en-US" dirty="0"/>
          </a:p>
          <a:p>
            <a:endParaRPr lang="en-US" dirty="0"/>
          </a:p>
        </p:txBody>
      </p:sp>
      <p:sp>
        <p:nvSpPr>
          <p:cNvPr id="4" name="TextBox 3">
            <a:extLst>
              <a:ext uri="{FF2B5EF4-FFF2-40B4-BE49-F238E27FC236}">
                <a16:creationId xmlns:a16="http://schemas.microsoft.com/office/drawing/2014/main" id="{F4B502A6-A5BF-2ED6-2E38-5E92ADB00662}"/>
              </a:ext>
            </a:extLst>
          </p:cNvPr>
          <p:cNvSpPr txBox="1"/>
          <p:nvPr/>
        </p:nvSpPr>
        <p:spPr>
          <a:xfrm>
            <a:off x="606018" y="6109824"/>
            <a:ext cx="10643559" cy="430887"/>
          </a:xfrm>
          <a:prstGeom prst="rect">
            <a:avLst/>
          </a:prstGeom>
          <a:noFill/>
        </p:spPr>
        <p:txBody>
          <a:bodyPr wrap="square" rtlCol="0">
            <a:spAutoFit/>
          </a:bodyPr>
          <a:lstStyle/>
          <a:p>
            <a:pPr defTabSz="914377">
              <a:defRPr/>
            </a:pPr>
            <a:r>
              <a:rPr lang="en-US" sz="1100" baseline="30000" dirty="0">
                <a:solidFill>
                  <a:srgbClr val="374151"/>
                </a:solidFill>
                <a:latin typeface="Aptos" panose="02110004020202020204"/>
              </a:rPr>
              <a:t>3</a:t>
            </a:r>
            <a:r>
              <a:rPr lang="en-US" sz="1100" dirty="0">
                <a:solidFill>
                  <a:srgbClr val="374151"/>
                </a:solidFill>
                <a:latin typeface="Aptos" panose="02110004020202020204"/>
              </a:rPr>
              <a:t>Centers for Medicare &amp; Medicaid Services (CMS), HCPCS Quarterly Update, accessed October 20, 2025. cms.gov/</a:t>
            </a:r>
            <a:r>
              <a:rPr lang="en-US" sz="1100" dirty="0" err="1">
                <a:solidFill>
                  <a:srgbClr val="374151"/>
                </a:solidFill>
                <a:latin typeface="Aptos" panose="02110004020202020204"/>
              </a:rPr>
              <a:t>medicare</a:t>
            </a:r>
            <a:r>
              <a:rPr lang="en-US" sz="1100" dirty="0">
                <a:solidFill>
                  <a:srgbClr val="374151"/>
                </a:solidFill>
                <a:latin typeface="Aptos" panose="02110004020202020204"/>
              </a:rPr>
              <a:t>/coding-billing/healthcare-common-</a:t>
            </a:r>
          </a:p>
          <a:p>
            <a:pPr defTabSz="914377">
              <a:defRPr/>
            </a:pPr>
            <a:r>
              <a:rPr lang="en-US" sz="1100" dirty="0">
                <a:solidFill>
                  <a:srgbClr val="374151"/>
                </a:solidFill>
                <a:latin typeface="Aptos" panose="02110004020202020204"/>
              </a:rPr>
              <a:t>procedure-system/quarterly-update</a:t>
            </a:r>
            <a:endParaRPr lang="en-US" sz="1600" dirty="0">
              <a:solidFill>
                <a:prstClr val="black"/>
              </a:solidFill>
              <a:latin typeface="Aptos" panose="02110004020202020204"/>
            </a:endParaRPr>
          </a:p>
        </p:txBody>
      </p:sp>
      <p:sp>
        <p:nvSpPr>
          <p:cNvPr id="5" name="TextBox 4">
            <a:extLst>
              <a:ext uri="{FF2B5EF4-FFF2-40B4-BE49-F238E27FC236}">
                <a16:creationId xmlns:a16="http://schemas.microsoft.com/office/drawing/2014/main" id="{8CC6E01E-CD08-EB7C-3CCD-3FD428698A84}"/>
              </a:ext>
            </a:extLst>
          </p:cNvPr>
          <p:cNvSpPr txBox="1"/>
          <p:nvPr/>
        </p:nvSpPr>
        <p:spPr>
          <a:xfrm>
            <a:off x="0" y="6583680"/>
            <a:ext cx="12192000" cy="369332"/>
          </a:xfrm>
          <a:prstGeom prst="rect">
            <a:avLst/>
          </a:prstGeom>
          <a:solidFill>
            <a:srgbClr val="0F4790"/>
          </a:solidFill>
        </p:spPr>
        <p:txBody>
          <a:bodyPr wrap="square" rtlCol="0">
            <a:spAutoFit/>
          </a:bodyPr>
          <a:lstStyle/>
          <a:p>
            <a:pPr defTabSz="914377">
              <a:defRPr/>
            </a:pPr>
            <a:endParaRPr lang="en-US" dirty="0">
              <a:solidFill>
                <a:prstClr val="black"/>
              </a:solidFill>
              <a:latin typeface="Aptos" panose="02110004020202020204"/>
            </a:endParaRPr>
          </a:p>
        </p:txBody>
      </p:sp>
      <p:pic>
        <p:nvPicPr>
          <p:cNvPr id="6" name="Picture 5" descr="A blue and black logo&#10;&#10;Description automatically generated">
            <a:extLst>
              <a:ext uri="{FF2B5EF4-FFF2-40B4-BE49-F238E27FC236}">
                <a16:creationId xmlns:a16="http://schemas.microsoft.com/office/drawing/2014/main" id="{4AA28EB1-05BF-1D39-F58E-87E1B3195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439" y="5720913"/>
            <a:ext cx="1380744" cy="776831"/>
          </a:xfrm>
          <a:prstGeom prst="rect">
            <a:avLst/>
          </a:prstGeom>
        </p:spPr>
      </p:pic>
      <p:sp>
        <p:nvSpPr>
          <p:cNvPr id="7" name="sketch line">
            <a:extLst>
              <a:ext uri="{FF2B5EF4-FFF2-40B4-BE49-F238E27FC236}">
                <a16:creationId xmlns:a16="http://schemas.microsoft.com/office/drawing/2014/main" id="{B5ED4E53-9A3C-A78B-6054-940E3F3BB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5C1DF"/>
          </a:solidFill>
          <a:ln w="41275" cap="rnd" cmpd="sng" algn="ctr">
            <a:solidFill>
              <a:srgbClr val="B5C1DF"/>
            </a:solidFill>
            <a:prstDash val="solid"/>
            <a:round/>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rtlCol="0" anchor="ctr"/>
          <a:lstStyle/>
          <a:p>
            <a:pPr algn="ctr" defTabSz="914377">
              <a:defRPr/>
            </a:pPr>
            <a:endParaRPr lang="en-US" kern="0">
              <a:solidFill>
                <a:prstClr val="white"/>
              </a:solidFill>
              <a:latin typeface="Aptos" panose="02110004020202020204"/>
            </a:endParaRPr>
          </a:p>
        </p:txBody>
      </p:sp>
      <p:sp>
        <p:nvSpPr>
          <p:cNvPr id="9" name="TextBox 8">
            <a:extLst>
              <a:ext uri="{FF2B5EF4-FFF2-40B4-BE49-F238E27FC236}">
                <a16:creationId xmlns:a16="http://schemas.microsoft.com/office/drawing/2014/main" id="{654FF5ED-9D2F-CAAC-E040-95B08311135B}"/>
              </a:ext>
            </a:extLst>
          </p:cNvPr>
          <p:cNvSpPr txBox="1"/>
          <p:nvPr/>
        </p:nvSpPr>
        <p:spPr>
          <a:xfrm>
            <a:off x="0" y="6583681"/>
            <a:ext cx="12192000" cy="276999"/>
          </a:xfrm>
          <a:prstGeom prst="rect">
            <a:avLst/>
          </a:prstGeom>
          <a:solidFill>
            <a:srgbClr val="0F4790"/>
          </a:solidFill>
        </p:spPr>
        <p:txBody>
          <a:bodyPr wrap="square" rtlCol="0">
            <a:spAutoFit/>
          </a:bodyPr>
          <a:lstStyle/>
          <a:p>
            <a:pPr algn="ctr" defTabSz="914377">
              <a:spcAft>
                <a:spcPts val="600"/>
              </a:spcAft>
            </a:pPr>
            <a:r>
              <a:rPr lang="en-US" sz="1200" b="1" i="1" dirty="0">
                <a:solidFill>
                  <a:prstClr val="white"/>
                </a:solidFill>
                <a:latin typeface="Aptos" panose="02110004020202020204"/>
              </a:rPr>
              <a:t>Copyright ©  2025 Elizabeth Cifers Consulting, LLC. All rights reserved. </a:t>
            </a:r>
          </a:p>
        </p:txBody>
      </p:sp>
    </p:spTree>
    <p:extLst>
      <p:ext uri="{BB962C8B-B14F-4D97-AF65-F5344CB8AC3E}">
        <p14:creationId xmlns:p14="http://schemas.microsoft.com/office/powerpoint/2010/main" val="1627113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C451D-CE36-D94D-829B-BCACC788B5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45EFE3-3786-F34B-20CE-2A93BA730949}"/>
              </a:ext>
            </a:extLst>
          </p:cNvPr>
          <p:cNvSpPr>
            <a:spLocks noGrp="1"/>
          </p:cNvSpPr>
          <p:nvPr>
            <p:ph type="title"/>
          </p:nvPr>
        </p:nvSpPr>
        <p:spPr/>
        <p:txBody>
          <a:bodyPr>
            <a:normAutofit fontScale="90000"/>
          </a:bodyPr>
          <a:lstStyle/>
          <a:p>
            <a:r>
              <a:rPr lang="en-US" dirty="0"/>
              <a:t>Category I CPT Codes Effective January 1, 2026</a:t>
            </a:r>
            <a:r>
              <a:rPr lang="en-US" baseline="30000" dirty="0"/>
              <a:t>4</a:t>
            </a:r>
            <a:endParaRPr lang="en-US" dirty="0"/>
          </a:p>
        </p:txBody>
      </p:sp>
      <p:sp>
        <p:nvSpPr>
          <p:cNvPr id="3" name="Content Placeholder 2">
            <a:extLst>
              <a:ext uri="{FF2B5EF4-FFF2-40B4-BE49-F238E27FC236}">
                <a16:creationId xmlns:a16="http://schemas.microsoft.com/office/drawing/2014/main" id="{63CB6FD0-D877-875E-1882-E55EFD727D89}"/>
              </a:ext>
            </a:extLst>
          </p:cNvPr>
          <p:cNvSpPr>
            <a:spLocks noGrp="1"/>
          </p:cNvSpPr>
          <p:nvPr>
            <p:ph idx="1"/>
          </p:nvPr>
        </p:nvSpPr>
        <p:spPr>
          <a:xfrm>
            <a:off x="669037" y="1801561"/>
            <a:ext cx="10684764" cy="4351339"/>
          </a:xfrm>
        </p:spPr>
        <p:txBody>
          <a:bodyPr>
            <a:normAutofit/>
          </a:bodyPr>
          <a:lstStyle/>
          <a:p>
            <a:pPr marL="0" indent="0">
              <a:buNone/>
            </a:pPr>
            <a:r>
              <a:rPr lang="en-US" u="sng" dirty="0"/>
              <a:t>New</a:t>
            </a:r>
          </a:p>
          <a:p>
            <a:r>
              <a:rPr lang="en-US" dirty="0"/>
              <a:t>92288 - Screening dark adaptation measurement (</a:t>
            </a:r>
            <a:r>
              <a:rPr lang="en-US" dirty="0" err="1"/>
              <a:t>eg</a:t>
            </a:r>
            <a:r>
              <a:rPr lang="en-US" dirty="0"/>
              <a:t>, rod recovery intercept time), with interpretation and report</a:t>
            </a:r>
          </a:p>
          <a:p>
            <a:pPr lvl="1"/>
            <a:r>
              <a:rPr lang="en-US" dirty="0"/>
              <a:t>Keyword is ‘screening’</a:t>
            </a:r>
          </a:p>
          <a:p>
            <a:pPr lvl="1"/>
            <a:r>
              <a:rPr lang="en-US" dirty="0"/>
              <a:t>It has an ‘N’ indicator (non-covered), i.e., not payable by CMS</a:t>
            </a:r>
          </a:p>
          <a:p>
            <a:pPr lvl="1"/>
            <a:r>
              <a:rPr lang="en-US" dirty="0"/>
              <a:t>If used for Part B Medicare ONLY, an ABN is suggested</a:t>
            </a:r>
          </a:p>
          <a:p>
            <a:pPr marL="0" indent="0">
              <a:buNone/>
            </a:pPr>
            <a:r>
              <a:rPr lang="en-US" u="sng" dirty="0"/>
              <a:t>Revised</a:t>
            </a:r>
          </a:p>
          <a:p>
            <a:r>
              <a:rPr lang="en-US" dirty="0"/>
              <a:t>92284 - Diagnostic dark adaptation examination </a:t>
            </a:r>
            <a:r>
              <a:rPr lang="en-US" i="1" dirty="0"/>
              <a:t>(</a:t>
            </a:r>
            <a:r>
              <a:rPr lang="en-US" i="1" dirty="0" err="1"/>
              <a:t>eg</a:t>
            </a:r>
            <a:r>
              <a:rPr lang="en-US" i="1" dirty="0"/>
              <a:t>, rod and cone sensitivities, rod-cone breakpoint)</a:t>
            </a:r>
            <a:r>
              <a:rPr lang="en-US" dirty="0"/>
              <a:t>, with interpretation and report</a:t>
            </a:r>
          </a:p>
          <a:p>
            <a:endParaRPr lang="en-US" dirty="0"/>
          </a:p>
        </p:txBody>
      </p:sp>
      <p:sp>
        <p:nvSpPr>
          <p:cNvPr id="4" name="TextBox 3">
            <a:extLst>
              <a:ext uri="{FF2B5EF4-FFF2-40B4-BE49-F238E27FC236}">
                <a16:creationId xmlns:a16="http://schemas.microsoft.com/office/drawing/2014/main" id="{2A805186-67BF-1D37-BFCC-70FBEE156748}"/>
              </a:ext>
            </a:extLst>
          </p:cNvPr>
          <p:cNvSpPr txBox="1"/>
          <p:nvPr/>
        </p:nvSpPr>
        <p:spPr>
          <a:xfrm>
            <a:off x="0" y="6583680"/>
            <a:ext cx="12192000" cy="369332"/>
          </a:xfrm>
          <a:prstGeom prst="rect">
            <a:avLst/>
          </a:prstGeom>
          <a:solidFill>
            <a:srgbClr val="0F4790"/>
          </a:solidFill>
        </p:spPr>
        <p:txBody>
          <a:bodyPr wrap="square" rtlCol="0">
            <a:spAutoFit/>
          </a:bodyPr>
          <a:lstStyle/>
          <a:p>
            <a:pPr defTabSz="914377">
              <a:defRPr/>
            </a:pPr>
            <a:endParaRPr lang="en-US" dirty="0">
              <a:solidFill>
                <a:prstClr val="black"/>
              </a:solidFill>
              <a:latin typeface="Aptos" panose="02110004020202020204"/>
            </a:endParaRPr>
          </a:p>
        </p:txBody>
      </p:sp>
      <p:pic>
        <p:nvPicPr>
          <p:cNvPr id="6" name="Picture 5" descr="A blue and black logo&#10;&#10;Description automatically generated">
            <a:extLst>
              <a:ext uri="{FF2B5EF4-FFF2-40B4-BE49-F238E27FC236}">
                <a16:creationId xmlns:a16="http://schemas.microsoft.com/office/drawing/2014/main" id="{4209D542-65AF-4FA5-C0B4-D07B74FA4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439" y="5720913"/>
            <a:ext cx="1380744" cy="776831"/>
          </a:xfrm>
          <a:prstGeom prst="rect">
            <a:avLst/>
          </a:prstGeom>
        </p:spPr>
      </p:pic>
      <p:sp>
        <p:nvSpPr>
          <p:cNvPr id="7" name="sketch line">
            <a:extLst>
              <a:ext uri="{FF2B5EF4-FFF2-40B4-BE49-F238E27FC236}">
                <a16:creationId xmlns:a16="http://schemas.microsoft.com/office/drawing/2014/main" id="{4225DAAE-2985-330E-7BE6-482063ED7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5C1DF"/>
          </a:solidFill>
          <a:ln w="41275" cap="rnd" cmpd="sng" algn="ctr">
            <a:solidFill>
              <a:srgbClr val="B5C1DF"/>
            </a:solidFill>
            <a:prstDash val="solid"/>
            <a:round/>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rtlCol="0" anchor="ctr"/>
          <a:lstStyle/>
          <a:p>
            <a:pPr algn="ctr" defTabSz="914377">
              <a:defRPr/>
            </a:pPr>
            <a:endParaRPr lang="en-US" kern="0">
              <a:solidFill>
                <a:prstClr val="white"/>
              </a:solidFill>
              <a:latin typeface="Aptos" panose="02110004020202020204"/>
            </a:endParaRPr>
          </a:p>
        </p:txBody>
      </p:sp>
      <p:sp>
        <p:nvSpPr>
          <p:cNvPr id="8" name="TextBox 7">
            <a:extLst>
              <a:ext uri="{FF2B5EF4-FFF2-40B4-BE49-F238E27FC236}">
                <a16:creationId xmlns:a16="http://schemas.microsoft.com/office/drawing/2014/main" id="{5F6F9ED8-E097-459B-3D19-5822DA55CF19}"/>
              </a:ext>
            </a:extLst>
          </p:cNvPr>
          <p:cNvSpPr txBox="1"/>
          <p:nvPr/>
        </p:nvSpPr>
        <p:spPr>
          <a:xfrm>
            <a:off x="669037" y="6109329"/>
            <a:ext cx="10289875" cy="261610"/>
          </a:xfrm>
          <a:prstGeom prst="rect">
            <a:avLst/>
          </a:prstGeom>
          <a:noFill/>
        </p:spPr>
        <p:txBody>
          <a:bodyPr wrap="square" rtlCol="0">
            <a:spAutoFit/>
          </a:bodyPr>
          <a:lstStyle/>
          <a:p>
            <a:pPr defTabSz="914377">
              <a:defRPr/>
            </a:pPr>
            <a:r>
              <a:rPr lang="en-US" sz="1100" baseline="30000" dirty="0">
                <a:solidFill>
                  <a:prstClr val="black"/>
                </a:solidFill>
                <a:latin typeface="Aptos" panose="02110004020202020204"/>
              </a:rPr>
              <a:t>4</a:t>
            </a:r>
            <a:r>
              <a:rPr lang="en-US" sz="1100" dirty="0">
                <a:solidFill>
                  <a:prstClr val="black"/>
                </a:solidFill>
                <a:latin typeface="Aptos" panose="02110004020202020204"/>
              </a:rPr>
              <a:t>CPT is a registered trademark of the American Medical Association. CPT copyright 2024 American Medical Association. All rights reserved.</a:t>
            </a:r>
          </a:p>
        </p:txBody>
      </p:sp>
      <p:sp>
        <p:nvSpPr>
          <p:cNvPr id="10" name="TextBox 9">
            <a:extLst>
              <a:ext uri="{FF2B5EF4-FFF2-40B4-BE49-F238E27FC236}">
                <a16:creationId xmlns:a16="http://schemas.microsoft.com/office/drawing/2014/main" id="{FEABE192-0E11-BFC4-4886-0AA1DA6C2A41}"/>
              </a:ext>
            </a:extLst>
          </p:cNvPr>
          <p:cNvSpPr txBox="1"/>
          <p:nvPr/>
        </p:nvSpPr>
        <p:spPr>
          <a:xfrm>
            <a:off x="0" y="6583681"/>
            <a:ext cx="12192000" cy="276999"/>
          </a:xfrm>
          <a:prstGeom prst="rect">
            <a:avLst/>
          </a:prstGeom>
          <a:solidFill>
            <a:srgbClr val="0F4790"/>
          </a:solidFill>
        </p:spPr>
        <p:txBody>
          <a:bodyPr wrap="square" rtlCol="0">
            <a:spAutoFit/>
          </a:bodyPr>
          <a:lstStyle/>
          <a:p>
            <a:pPr algn="ctr" defTabSz="914377">
              <a:spcAft>
                <a:spcPts val="600"/>
              </a:spcAft>
            </a:pPr>
            <a:r>
              <a:rPr lang="en-US" sz="1200" b="1" i="1" dirty="0">
                <a:solidFill>
                  <a:prstClr val="white"/>
                </a:solidFill>
                <a:latin typeface="Aptos" panose="02110004020202020204"/>
              </a:rPr>
              <a:t>Copyright ©  2025 Elizabeth Cifers Consulting, LLC. All rights reserved. </a:t>
            </a:r>
          </a:p>
        </p:txBody>
      </p:sp>
    </p:spTree>
    <p:extLst>
      <p:ext uri="{BB962C8B-B14F-4D97-AF65-F5344CB8AC3E}">
        <p14:creationId xmlns:p14="http://schemas.microsoft.com/office/powerpoint/2010/main" val="338322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15CD4-CAFA-C637-D1D2-9A0F4AA730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9EF543-8C39-4CA3-9F8A-A2BC0E1973DB}"/>
              </a:ext>
            </a:extLst>
          </p:cNvPr>
          <p:cNvSpPr>
            <a:spLocks noGrp="1"/>
          </p:cNvSpPr>
          <p:nvPr>
            <p:ph type="title"/>
          </p:nvPr>
        </p:nvSpPr>
        <p:spPr/>
        <p:txBody>
          <a:bodyPr>
            <a:normAutofit fontScale="90000"/>
          </a:bodyPr>
          <a:lstStyle/>
          <a:p>
            <a:r>
              <a:rPr lang="en-US" dirty="0"/>
              <a:t>Category III CPT Codes Effective January 1, 2026</a:t>
            </a:r>
            <a:r>
              <a:rPr lang="en-US" baseline="30000" dirty="0"/>
              <a:t>5</a:t>
            </a:r>
            <a:endParaRPr lang="en-US" dirty="0"/>
          </a:p>
        </p:txBody>
      </p:sp>
      <p:sp>
        <p:nvSpPr>
          <p:cNvPr id="3" name="Content Placeholder 2">
            <a:extLst>
              <a:ext uri="{FF2B5EF4-FFF2-40B4-BE49-F238E27FC236}">
                <a16:creationId xmlns:a16="http://schemas.microsoft.com/office/drawing/2014/main" id="{EB6BD893-2D5E-14FF-7160-0406A55C65BB}"/>
              </a:ext>
            </a:extLst>
          </p:cNvPr>
          <p:cNvSpPr>
            <a:spLocks noGrp="1"/>
          </p:cNvSpPr>
          <p:nvPr>
            <p:ph idx="1"/>
          </p:nvPr>
        </p:nvSpPr>
        <p:spPr>
          <a:xfrm>
            <a:off x="669037" y="1801561"/>
            <a:ext cx="10684764" cy="4351339"/>
          </a:xfrm>
        </p:spPr>
        <p:txBody>
          <a:bodyPr>
            <a:normAutofit/>
          </a:bodyPr>
          <a:lstStyle/>
          <a:p>
            <a:r>
              <a:rPr lang="en-US" dirty="0"/>
              <a:t>1010T - Computerized ophthalmic analysis of monocular eye movements using retinal-based eye-tracking without spatial calibration, including fixation, </a:t>
            </a:r>
            <a:r>
              <a:rPr lang="en-US" dirty="0" err="1"/>
              <a:t>microsaccades</a:t>
            </a:r>
            <a:r>
              <a:rPr lang="en-US" dirty="0"/>
              <a:t>, drift, and horizontal saccades, when performed, unilateral or bilateral, with interpretation and report</a:t>
            </a:r>
          </a:p>
          <a:p>
            <a:endParaRPr lang="en-US" dirty="0"/>
          </a:p>
          <a:p>
            <a:endParaRPr lang="en-US" dirty="0"/>
          </a:p>
        </p:txBody>
      </p:sp>
      <p:sp>
        <p:nvSpPr>
          <p:cNvPr id="4" name="TextBox 3">
            <a:extLst>
              <a:ext uri="{FF2B5EF4-FFF2-40B4-BE49-F238E27FC236}">
                <a16:creationId xmlns:a16="http://schemas.microsoft.com/office/drawing/2014/main" id="{83BC5E17-FDF4-C5A3-B28D-38A6819D6A1E}"/>
              </a:ext>
            </a:extLst>
          </p:cNvPr>
          <p:cNvSpPr txBox="1"/>
          <p:nvPr/>
        </p:nvSpPr>
        <p:spPr>
          <a:xfrm>
            <a:off x="0" y="6583680"/>
            <a:ext cx="12192000" cy="369332"/>
          </a:xfrm>
          <a:prstGeom prst="rect">
            <a:avLst/>
          </a:prstGeom>
          <a:solidFill>
            <a:srgbClr val="0F4790"/>
          </a:solidFill>
        </p:spPr>
        <p:txBody>
          <a:bodyPr wrap="square" rtlCol="0">
            <a:spAutoFit/>
          </a:bodyPr>
          <a:lstStyle/>
          <a:p>
            <a:pPr defTabSz="914377">
              <a:defRPr/>
            </a:pPr>
            <a:endParaRPr lang="en-US" dirty="0">
              <a:solidFill>
                <a:prstClr val="black"/>
              </a:solidFill>
              <a:latin typeface="Aptos" panose="02110004020202020204"/>
            </a:endParaRPr>
          </a:p>
        </p:txBody>
      </p:sp>
      <p:pic>
        <p:nvPicPr>
          <p:cNvPr id="6" name="Picture 5" descr="A blue and black logo&#10;&#10;Description automatically generated">
            <a:extLst>
              <a:ext uri="{FF2B5EF4-FFF2-40B4-BE49-F238E27FC236}">
                <a16:creationId xmlns:a16="http://schemas.microsoft.com/office/drawing/2014/main" id="{3A3A3347-402A-EC84-EC6E-40400A12E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439" y="5720913"/>
            <a:ext cx="1380744" cy="776831"/>
          </a:xfrm>
          <a:prstGeom prst="rect">
            <a:avLst/>
          </a:prstGeom>
        </p:spPr>
      </p:pic>
      <p:sp>
        <p:nvSpPr>
          <p:cNvPr id="7" name="sketch line">
            <a:extLst>
              <a:ext uri="{FF2B5EF4-FFF2-40B4-BE49-F238E27FC236}">
                <a16:creationId xmlns:a16="http://schemas.microsoft.com/office/drawing/2014/main" id="{70EE9D40-1A40-F70E-A73E-1A6644272C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5C1DF"/>
          </a:solidFill>
          <a:ln w="41275" cap="rnd" cmpd="sng" algn="ctr">
            <a:solidFill>
              <a:srgbClr val="B5C1DF"/>
            </a:solidFill>
            <a:prstDash val="solid"/>
            <a:round/>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rtlCol="0" anchor="ctr"/>
          <a:lstStyle/>
          <a:p>
            <a:pPr algn="ctr" defTabSz="914377">
              <a:defRPr/>
            </a:pPr>
            <a:endParaRPr lang="en-US" kern="0">
              <a:solidFill>
                <a:prstClr val="white"/>
              </a:solidFill>
              <a:latin typeface="Aptos" panose="02110004020202020204"/>
            </a:endParaRPr>
          </a:p>
        </p:txBody>
      </p:sp>
      <p:sp>
        <p:nvSpPr>
          <p:cNvPr id="8" name="TextBox 7">
            <a:extLst>
              <a:ext uri="{FF2B5EF4-FFF2-40B4-BE49-F238E27FC236}">
                <a16:creationId xmlns:a16="http://schemas.microsoft.com/office/drawing/2014/main" id="{D925BBF2-4E87-123E-7A6F-99648D6671D2}"/>
              </a:ext>
            </a:extLst>
          </p:cNvPr>
          <p:cNvSpPr txBox="1"/>
          <p:nvPr/>
        </p:nvSpPr>
        <p:spPr>
          <a:xfrm>
            <a:off x="669037" y="6109329"/>
            <a:ext cx="10289875" cy="261610"/>
          </a:xfrm>
          <a:prstGeom prst="rect">
            <a:avLst/>
          </a:prstGeom>
          <a:noFill/>
        </p:spPr>
        <p:txBody>
          <a:bodyPr wrap="square" rtlCol="0">
            <a:spAutoFit/>
          </a:bodyPr>
          <a:lstStyle/>
          <a:p>
            <a:pPr defTabSz="914377">
              <a:defRPr/>
            </a:pPr>
            <a:r>
              <a:rPr lang="en-US" sz="1100" baseline="30000" dirty="0">
                <a:solidFill>
                  <a:prstClr val="black"/>
                </a:solidFill>
                <a:latin typeface="Aptos" panose="02110004020202020204"/>
              </a:rPr>
              <a:t>5</a:t>
            </a:r>
            <a:r>
              <a:rPr lang="en-US" sz="1100" dirty="0">
                <a:solidFill>
                  <a:prstClr val="black"/>
                </a:solidFill>
                <a:latin typeface="Aptos" panose="02110004020202020204"/>
              </a:rPr>
              <a:t>CPT is a registered trademark of the American Medical Association. CPT copyright 2024 American Medical Association. All rights reserved.</a:t>
            </a:r>
          </a:p>
        </p:txBody>
      </p:sp>
      <p:sp>
        <p:nvSpPr>
          <p:cNvPr id="5" name="TextBox 4">
            <a:extLst>
              <a:ext uri="{FF2B5EF4-FFF2-40B4-BE49-F238E27FC236}">
                <a16:creationId xmlns:a16="http://schemas.microsoft.com/office/drawing/2014/main" id="{09D9BD61-01DC-777C-733F-4250B9F9C036}"/>
              </a:ext>
            </a:extLst>
          </p:cNvPr>
          <p:cNvSpPr txBox="1"/>
          <p:nvPr/>
        </p:nvSpPr>
        <p:spPr>
          <a:xfrm>
            <a:off x="0" y="6583681"/>
            <a:ext cx="12192000" cy="276999"/>
          </a:xfrm>
          <a:prstGeom prst="rect">
            <a:avLst/>
          </a:prstGeom>
          <a:solidFill>
            <a:srgbClr val="0F4790"/>
          </a:solidFill>
        </p:spPr>
        <p:txBody>
          <a:bodyPr wrap="square" rtlCol="0">
            <a:spAutoFit/>
          </a:bodyPr>
          <a:lstStyle/>
          <a:p>
            <a:pPr algn="ctr" defTabSz="914377">
              <a:spcAft>
                <a:spcPts val="600"/>
              </a:spcAft>
            </a:pPr>
            <a:r>
              <a:rPr lang="en-US" sz="1200" b="1" i="1" dirty="0">
                <a:solidFill>
                  <a:prstClr val="white"/>
                </a:solidFill>
                <a:latin typeface="Aptos" panose="02110004020202020204"/>
              </a:rPr>
              <a:t>Copyright ©  2025 Elizabeth Cifers Consulting, LLC. All rights reserved. </a:t>
            </a:r>
          </a:p>
        </p:txBody>
      </p:sp>
    </p:spTree>
    <p:extLst>
      <p:ext uri="{BB962C8B-B14F-4D97-AF65-F5344CB8AC3E}">
        <p14:creationId xmlns:p14="http://schemas.microsoft.com/office/powerpoint/2010/main" val="38533986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B exchange grow">
  <a:themeElements>
    <a:clrScheme name="AB">
      <a:dk1>
        <a:srgbClr val="3C289B"/>
      </a:dk1>
      <a:lt1>
        <a:sysClr val="window" lastClr="FFFFFF"/>
      </a:lt1>
      <a:dk2>
        <a:srgbClr val="464646"/>
      </a:dk2>
      <a:lt2>
        <a:srgbClr val="E6E6E6"/>
      </a:lt2>
      <a:accent1>
        <a:srgbClr val="3C289B"/>
      </a:accent1>
      <a:accent2>
        <a:srgbClr val="00B4E6"/>
      </a:accent2>
      <a:accent3>
        <a:srgbClr val="E6008C"/>
      </a:accent3>
      <a:accent4>
        <a:srgbClr val="00DC8C"/>
      </a:accent4>
      <a:accent5>
        <a:srgbClr val="F03200"/>
      </a:accent5>
      <a:accent6>
        <a:srgbClr val="FAEB1E"/>
      </a:accent6>
      <a:hlink>
        <a:srgbClr val="3C289B"/>
      </a:hlink>
      <a:folHlink>
        <a:srgbClr val="E6E6E6"/>
      </a:folHlink>
    </a:clrScheme>
    <a:fontScheme name="AB">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000" smtClean="0">
            <a:solidFill>
              <a:schemeClr val="tx2"/>
            </a:solidFill>
          </a:defRPr>
        </a:defPPr>
      </a:lstStyle>
    </a:txDef>
  </a:objectDefaults>
  <a:extraClrSchemeLst/>
  <a:custClrLst>
    <a:custClr name="Pine | 13 82 87">
      <a:srgbClr val="0D5257"/>
    </a:custClr>
    <a:custClr name="Teal | 39 153 137">
      <a:srgbClr val="279989"/>
    </a:custClr>
    <a:custClr name="Eggshell | 141 185 202">
      <a:srgbClr val="8DB9CA"/>
    </a:custClr>
    <a:custClr name="Mushroom | 121 110 101">
      <a:srgbClr val="796E65"/>
    </a:custClr>
    <a:custClr name="Cream | 245 225 164">
      <a:srgbClr val="F5E1A4"/>
    </a:custClr>
    <a:custClr name="Clementine | 255 164 0">
      <a:srgbClr val="FFA400"/>
    </a:custClr>
    <a:custClr name="Marshmallow | 241 189 200">
      <a:srgbClr val="F1BDC8"/>
    </a:custClr>
    <a:custClr name="Grape | 137 59 103">
      <a:srgbClr val="893B67"/>
    </a:custClr>
    <a:custClr name="Plum | 103 33 70">
      <a:srgbClr val="672146"/>
    </a:custClr>
  </a:custClrLst>
  <a:extLst>
    <a:ext uri="{05A4C25C-085E-4340-85A3-A5531E510DB2}">
      <thm15:themeFamily xmlns:thm15="http://schemas.microsoft.com/office/thememl/2012/main" name="201223_AB_PPT_16-9_Template" id="{473EA621-7291-CB48-8FD9-1142531C6066}" vid="{ADBED03F-530D-E549-BE04-50DB3E9E0ADA}"/>
    </a:ext>
  </a:extLst>
</a:theme>
</file>

<file path=ppt/theme/theme2.xml><?xml version="1.0" encoding="utf-8"?>
<a:theme xmlns:a="http://schemas.openxmlformats.org/drawingml/2006/main" name="Cencora PPT Core Master 16:9">
  <a:themeElements>
    <a:clrScheme name="Cencora 1">
      <a:dk1>
        <a:srgbClr val="461E96"/>
      </a:dk1>
      <a:lt1>
        <a:srgbClr val="FFFFFF"/>
      </a:lt1>
      <a:dk2>
        <a:srgbClr val="3B3B3B"/>
      </a:dk2>
      <a:lt2>
        <a:srgbClr val="F5F5F5"/>
      </a:lt2>
      <a:accent1>
        <a:srgbClr val="461E96"/>
      </a:accent1>
      <a:accent2>
        <a:srgbClr val="00B4E6"/>
      </a:accent2>
      <a:accent3>
        <a:srgbClr val="E6008C"/>
      </a:accent3>
      <a:accent4>
        <a:srgbClr val="00DC8C"/>
      </a:accent4>
      <a:accent5>
        <a:srgbClr val="FFA400"/>
      </a:accent5>
      <a:accent6>
        <a:srgbClr val="6E6E6E"/>
      </a:accent6>
      <a:hlink>
        <a:srgbClr val="0073BE"/>
      </a:hlink>
      <a:folHlink>
        <a:srgbClr val="3B3B3B"/>
      </a:folHlink>
    </a:clrScheme>
    <a:fontScheme name="Cencora">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vert="horz" lIns="54864" tIns="54864" rIns="45720" bIns="36576" rtlCol="0" anchor="ctr" anchorCtr="0">
        <a:noAutofit/>
      </a:bodyPr>
      <a:lstStyle>
        <a:def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1400" dirty="0" err="1" smtClean="0">
            <a:solidFill>
              <a:schemeClr val="tx2"/>
            </a:solidFill>
            <a:cs typeface="Arial" panose="020B0604020202020204" pitchFamily="34" charset="0"/>
          </a:defRPr>
        </a:defPPr>
      </a:lstStyle>
    </a:spDef>
    <a:lnDef>
      <a:spPr>
        <a:ln w="9525">
          <a:headEnd w="med" len="sm"/>
          <a:tailEnd type="none" w="med" len="sm"/>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t" anchorCtr="0">
        <a:noAutofit/>
      </a:bodyPr>
      <a:lstStyle>
        <a:defPPr algn="l">
          <a:defRPr dirty="0" smtClean="0"/>
        </a:defPPr>
      </a:lstStyle>
    </a:txDef>
  </a:objectDefaults>
  <a:extraClrSchemeLst/>
  <a:custClrLst>
    <a:custClr name="True Blue Dark">
      <a:srgbClr val="211359"/>
    </a:custClr>
    <a:custClr name="Core Blue Dark">
      <a:srgbClr val="0073BE"/>
    </a:custClr>
    <a:custClr name="Core Blue Light">
      <a:srgbClr val="80DEFF"/>
    </a:custClr>
    <a:custClr name="Core Blue Extra Light">
      <a:srgbClr val="B7E8FE"/>
    </a:custClr>
    <a:custClr name="Core Blue Ultra Light ">
      <a:srgbClr val="E7F7FF"/>
    </a:custClr>
    <a:custClr name="Core Gray Dark">
      <a:srgbClr val="1E1E1E"/>
    </a:custClr>
    <a:custClr name="Core Gray Light">
      <a:srgbClr val="CACACA"/>
    </a:custClr>
    <a:custClr name="Core Gray Extra Light">
      <a:srgbClr val="E8E8E8"/>
    </a:custClr>
    <a:custClr name="Core Green Dark">
      <a:srgbClr val="007F50"/>
    </a:custClr>
    <a:custClr name="Core Green Light">
      <a:srgbClr val="D8FEE7"/>
    </a:custClr>
    <a:custClr name="Core Red Dark">
      <a:srgbClr val="9E2305"/>
    </a:custClr>
    <a:custClr name="Core Red">
      <a:srgbClr val="E22F00"/>
    </a:custClr>
    <a:custClr name="Core Red Light">
      <a:srgbClr val="FCD9D1"/>
    </a:custClr>
    <a:custClr name="Core Yellow">
      <a:srgbClr val="FAEB1E"/>
    </a:custClr>
    <a:custClr name="Core Yellow Light">
      <a:srgbClr val="FFF8BA"/>
    </a:custClr>
    <a:custClr name="Core Magenta Dark">
      <a:srgbClr val="750748"/>
    </a:custClr>
    <a:custClr name="Core Magenta Light">
      <a:srgbClr val="FED0E2"/>
    </a:custClr>
  </a:custClrLst>
  <a:extLst>
    <a:ext uri="{05A4C25C-085E-4340-85A3-A5531E510DB2}">
      <thm15:themeFamily xmlns:thm15="http://schemas.microsoft.com/office/thememl/2012/main" name="230224_Cencora_PPT_Core_16_9.pptx" id="{C3D4B7B8-93E1-43F2-9F0C-BEFE4A71658D}" vid="{75446E5D-326C-4595-AFB6-D173817CC0B1}"/>
    </a:ext>
  </a:extLst>
</a:theme>
</file>

<file path=ppt/theme/theme3.xml><?xml version="1.0" encoding="utf-8"?>
<a:theme xmlns:a="http://schemas.openxmlformats.org/drawingml/2006/main" name="2_Office Theme">
  <a:themeElements>
    <a:clrScheme name="Custom 21">
      <a:dk1>
        <a:sysClr val="windowText" lastClr="000000"/>
      </a:dk1>
      <a:lt1>
        <a:sysClr val="window" lastClr="FFFFFF"/>
      </a:lt1>
      <a:dk2>
        <a:srgbClr val="242852"/>
      </a:dk2>
      <a:lt2>
        <a:srgbClr val="B5C1DF"/>
      </a:lt2>
      <a:accent1>
        <a:srgbClr val="4A66AC"/>
      </a:accent1>
      <a:accent2>
        <a:srgbClr val="B5C1DF"/>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7F97B409F7244FBFABAEB6E3200BF2" ma:contentTypeVersion="19" ma:contentTypeDescription="Create a new document." ma:contentTypeScope="" ma:versionID="ff95f92677cc5e0c3f19ffe70cfaf083">
  <xsd:schema xmlns:xsd="http://www.w3.org/2001/XMLSchema" xmlns:xs="http://www.w3.org/2001/XMLSchema" xmlns:p="http://schemas.microsoft.com/office/2006/metadata/properties" xmlns:ns2="e1dbabf1-eebe-443b-855a-a1519157840e" xmlns:ns3="eab00432-e92e-437d-bd5f-93b106d6849f" targetNamespace="http://schemas.microsoft.com/office/2006/metadata/properties" ma:root="true" ma:fieldsID="1980f11e5efa697a0b109ee08b4f033b" ns2:_="" ns3:_="">
    <xsd:import namespace="e1dbabf1-eebe-443b-855a-a1519157840e"/>
    <xsd:import namespace="eab00432-e92e-437d-bd5f-93b106d684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dbabf1-eebe-443b-855a-a151915784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4c8288c-6099-4289-a83d-50ac0de6e45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b00432-e92e-437d-bd5f-93b106d6849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0e290b0-99c1-44fd-873f-52a6249ac7a0}" ma:internalName="TaxCatchAll" ma:showField="CatchAllData" ma:web="eab00432-e92e-437d-bd5f-93b106d684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dbabf1-eebe-443b-855a-a1519157840e">
      <Terms xmlns="http://schemas.microsoft.com/office/infopath/2007/PartnerControls"/>
    </lcf76f155ced4ddcb4097134ff3c332f>
    <TaxCatchAll xmlns="eab00432-e92e-437d-bd5f-93b106d6849f" xsi:nil="true"/>
  </documentManagement>
</p:properties>
</file>

<file path=customXml/itemProps1.xml><?xml version="1.0" encoding="utf-8"?>
<ds:datastoreItem xmlns:ds="http://schemas.openxmlformats.org/officeDocument/2006/customXml" ds:itemID="{A7750CC4-23A4-4B3F-82A2-BCAD78BBE51A}"/>
</file>

<file path=customXml/itemProps2.xml><?xml version="1.0" encoding="utf-8"?>
<ds:datastoreItem xmlns:ds="http://schemas.openxmlformats.org/officeDocument/2006/customXml" ds:itemID="{383135CB-8964-4C47-96C5-311A9A025867}"/>
</file>

<file path=customXml/itemProps3.xml><?xml version="1.0" encoding="utf-8"?>
<ds:datastoreItem xmlns:ds="http://schemas.openxmlformats.org/officeDocument/2006/customXml" ds:itemID="{A00AA077-46EB-4555-962F-8F1F93063C49}"/>
</file>

<file path=docProps/app.xml><?xml version="1.0" encoding="utf-8"?>
<Properties xmlns="http://schemas.openxmlformats.org/officeDocument/2006/extended-properties" xmlns:vt="http://schemas.openxmlformats.org/officeDocument/2006/docPropsVTypes">
  <TotalTime>2</TotalTime>
  <Words>3138</Words>
  <Application>Microsoft Office PowerPoint</Application>
  <PresentationFormat>Widescreen</PresentationFormat>
  <Paragraphs>527</Paragraphs>
  <Slides>23</Slides>
  <Notes>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23</vt:i4>
      </vt:variant>
    </vt:vector>
  </HeadingPairs>
  <TitlesOfParts>
    <vt:vector size="35" baseType="lpstr">
      <vt:lpstr>Aptos</vt:lpstr>
      <vt:lpstr>Aptos Display</vt:lpstr>
      <vt:lpstr>Aptos Narrow</vt:lpstr>
      <vt:lpstr>Arial</vt:lpstr>
      <vt:lpstr>Calibri</vt:lpstr>
      <vt:lpstr>MdFago</vt:lpstr>
      <vt:lpstr>Speedee</vt:lpstr>
      <vt:lpstr>Symbol</vt:lpstr>
      <vt:lpstr>AB exchange grow</vt:lpstr>
      <vt:lpstr>Cencora PPT Core Master 16:9</vt:lpstr>
      <vt:lpstr>2_Office Theme</vt:lpstr>
      <vt:lpstr>3_Office Theme</vt:lpstr>
      <vt:lpstr>PowerPoint Presentation</vt:lpstr>
      <vt:lpstr>Elizabeth Cifers</vt:lpstr>
      <vt:lpstr>  SPN Vision Symposium 2025</vt:lpstr>
      <vt:lpstr>Elizabeth Cifers is a practice management consultant known for her energy, precision, and deep expertise in retina operations, compliance, and revenue integrity.  She holds a Bachelor of Arts in Psychology, a Master’s Degree in Social Work, and a Master’s in Business Administration. She is both a Certified in Healthcare Compliance (CHC) professional and a Certified Professional Coder (CPC).  Before founding Elizabeth Cifers Consulting, LLC in 2020, Elizabeth served as a Senior Consultant with BSM Consulting, Administrator and Compliance Officer for the Retina Institute of Virginia for 13 years, and Coding and Documentation Analyst at Virginia Commonwealth University Health System.  With decades of experience, her career bridges academic medicine and private practice, bringing a uniquely practical and compliance-driven approach to every engagement.</vt:lpstr>
      <vt:lpstr>Coding, Billing, and Reimbursement Updates </vt:lpstr>
      <vt:lpstr>Cencora Quarterly Newsletters</vt:lpstr>
      <vt:lpstr>2025 New Permanent HCPCS Codes3</vt:lpstr>
      <vt:lpstr>Category I CPT Codes Effective January 1, 20264</vt:lpstr>
      <vt:lpstr>Category III CPT Codes Effective January 1, 20265</vt:lpstr>
      <vt:lpstr>PowerPoint Presentation</vt:lpstr>
      <vt:lpstr>PowerPoint Presentation</vt:lpstr>
      <vt:lpstr>NCCI Edits Effective 07/01/20257</vt:lpstr>
      <vt:lpstr>NCCI Edits Effective 10/01/20258</vt:lpstr>
      <vt:lpstr>CMS MLN909160 December 20249</vt:lpstr>
      <vt:lpstr>CMS Fraud Detection Operation Center (FDOC) Pilot aka ‘Fraud War Room’10</vt:lpstr>
      <vt:lpstr>HHS-OIG Report May 2025 | A-09-23-0301411</vt:lpstr>
      <vt:lpstr>HHS-OIG Report May 2025 | A-09-23-0301411</vt:lpstr>
      <vt:lpstr>HHS-OIG Report May 2025 | A-09-23-0301411</vt:lpstr>
      <vt:lpstr>MLN006764 September 2025 Evaluation and Management Services12</vt:lpstr>
      <vt:lpstr>MLN006764 September 2025 Evaluation and Management Services12</vt:lpstr>
      <vt:lpstr>Modifier 25:  NCCI Policy Manual, Chapter I, § E(b)13</vt:lpstr>
      <vt:lpstr>Modifier -25 Medical Necessity14</vt:lpstr>
      <vt:lpstr>Thank You!   Elizabeth Cifers, MBA, MSW, CHC, CPC  www.elizabethcconsulting.com  elizabeth@elizabethcconsulting.com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Jason Matlock</dc:creator>
  <cp:lastModifiedBy>Jason Matlock</cp:lastModifiedBy>
  <cp:revision>3</cp:revision>
  <dcterms:created xsi:type="dcterms:W3CDTF">2025-11-15T14:08:56Z</dcterms:created>
  <dcterms:modified xsi:type="dcterms:W3CDTF">2025-11-15T14:11:44Z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0x010100CB7F97B409F7244FBFABAEB6E3200BF2</vt:lpwstr>
  </property>
</Properties>
</file>