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media/image31.jpg" ContentType="image/jpe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5" r:id="rId3"/>
  </p:sldMasterIdLst>
  <p:notesMasterIdLst>
    <p:notesMasterId r:id="rId19"/>
  </p:notesMasterIdLst>
  <p:sldIdLst>
    <p:sldId id="301" r:id="rId4"/>
    <p:sldId id="260" r:id="rId5"/>
    <p:sldId id="2147483507" r:id="rId6"/>
    <p:sldId id="2147483508" r:id="rId7"/>
    <p:sldId id="2147483509" r:id="rId8"/>
    <p:sldId id="2147483510" r:id="rId9"/>
    <p:sldId id="2147483511" r:id="rId10"/>
    <p:sldId id="2147483512" r:id="rId11"/>
    <p:sldId id="2147483513" r:id="rId12"/>
    <p:sldId id="2147483514" r:id="rId13"/>
    <p:sldId id="2147483515" r:id="rId14"/>
    <p:sldId id="2147483516" r:id="rId15"/>
    <p:sldId id="2147483517" r:id="rId16"/>
    <p:sldId id="2147483518" r:id="rId17"/>
    <p:sldId id="21474835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3" autoAdjust="0"/>
    <p:restoredTop sz="94660"/>
  </p:normalViewPr>
  <p:slideViewPr>
    <p:cSldViewPr snapToGrid="0">
      <p:cViewPr varScale="1">
        <p:scale>
          <a:sx n="52" d="100"/>
          <a:sy n="52" d="100"/>
        </p:scale>
        <p:origin x="64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E4C9F-87AE-4909-B1D8-9C9D13057FA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52915-67F8-4CE7-B15F-90185CC5F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8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CD442-DF2A-D770-F098-37BFAE12C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1E933F-5EA1-18FF-1BFE-56825D76A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F41EB8-B46E-6614-CBBC-F48407350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“One of the items that the GPO membership identified as needing more information and support on, was working with payers.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excited to bring you this next session on Strategies in Payer Contracting.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us from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PayrHealth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please welcome </a:t>
            </a: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Armando Cardoso and Scott Dewey.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994CD-81F3-5477-34DB-37F337CDD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CF568-34AC-4C06-B2F8-CFB83873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3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“One of the items that the GPO membership identified as needing more information and support on, was working with payers.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excited to bring you this next session on Strategies in Payer Contracting.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us from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PayrHealth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please welcome </a:t>
            </a: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Armando Cardoso and Scott Dewey.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94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Grad">
            <a:extLst>
              <a:ext uri="{FF2B5EF4-FFF2-40B4-BE49-F238E27FC236}">
                <a16:creationId xmlns:a16="http://schemas.microsoft.com/office/drawing/2014/main" id="{ECF204ED-9969-CB30-8854-EC5D614E29AB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2" name="Grid">
            <a:extLst>
              <a:ext uri="{FF2B5EF4-FFF2-40B4-BE49-F238E27FC236}">
                <a16:creationId xmlns:a16="http://schemas.microsoft.com/office/drawing/2014/main" id="{B2773529-9F0C-21C7-4152-AD5B4E1A25A7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3" name="Gerade Verbindung 46">
              <a:extLst>
                <a:ext uri="{FF2B5EF4-FFF2-40B4-BE49-F238E27FC236}">
                  <a16:creationId xmlns:a16="http://schemas.microsoft.com/office/drawing/2014/main" id="{79D28636-662F-C73E-26DD-E2B848F6BE4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CD2E19A3-75B9-0673-2748-77CA6109CEC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4">
              <a:extLst>
                <a:ext uri="{FF2B5EF4-FFF2-40B4-BE49-F238E27FC236}">
                  <a16:creationId xmlns:a16="http://schemas.microsoft.com/office/drawing/2014/main" id="{CB02BA5A-39D8-2058-9BE6-13D5FDA0D53D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5">
              <a:extLst>
                <a:ext uri="{FF2B5EF4-FFF2-40B4-BE49-F238E27FC236}">
                  <a16:creationId xmlns:a16="http://schemas.microsoft.com/office/drawing/2014/main" id="{60FA8041-836E-4694-CA78-E65C398ED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BADA37D5-550B-9255-E434-979804B24F0F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285603D-56AE-34AA-A6CE-9AFF08AB34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21C324B-3CF5-D84C-821B-B777A572EC5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776C19F0-8267-B020-3B96-37F7D6A0241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BD9F8900-3054-FA28-F587-3C97FBA7BCFE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F0FE46CA-11C4-3AB6-0462-F6A82F4BDD60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1476E83-3A99-65E5-5FCD-C4A4441ADA6E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5B0A6C64-F97E-7E0D-33A4-85322E28EEC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3CE1CEC-2D4F-A09C-C1B9-3AE1CEE517D9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D5EB2AC-A4CB-D8C9-9FA0-9FE6B2CA507A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2E0C3AB6-658B-2CF3-CC30-5E72CDB9D409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122012D2-3855-16B8-9E74-F294A157EF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4">
              <a:extLst>
                <a:ext uri="{FF2B5EF4-FFF2-40B4-BE49-F238E27FC236}">
                  <a16:creationId xmlns:a16="http://schemas.microsoft.com/office/drawing/2014/main" id="{0AEFED3E-8CB0-1505-176F-D08E10BA71AA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41F9B8B8-EE62-EE55-D43C-6DCECEF345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D99E02F8-2A41-311C-7CFD-E71A23DBF005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CEBA476-004C-3269-E93E-3F1442EEDD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C6FBF1CB-08C1-C35A-E70A-9FCC2E319498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5D86D0AD-4330-DC4B-8A57-028ACB9DC9F3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E7B3DAB2-AE9D-C349-0683-B829D168AC3A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CE3FD796-E3F2-0302-32D9-5D9398A987C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51EF1B6F-F4A1-6D9B-667B-919B8ED709F2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5D9A4999-F9E8-9FF7-D0D5-0EE7F8F44711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584A928D-51BA-44A0-5831-76B1B63675D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>
              <a:extLst>
                <a:ext uri="{FF2B5EF4-FFF2-40B4-BE49-F238E27FC236}">
                  <a16:creationId xmlns:a16="http://schemas.microsoft.com/office/drawing/2014/main" id="{13A10759-EC5A-6C92-6614-EC7AE5579D33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3E906A18-A04A-D071-C36E-D89BBC805AA3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>
              <a:extLst>
                <a:ext uri="{FF2B5EF4-FFF2-40B4-BE49-F238E27FC236}">
                  <a16:creationId xmlns:a16="http://schemas.microsoft.com/office/drawing/2014/main" id="{66AB0911-1C25-1223-DE04-78493CE3A3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2C37DA12-6DB1-1BA6-D54F-441742BCD895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9C9C345-A0A0-9E1C-2114-557712219E99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B9F4252-FA89-4C75-C946-A37B3D28480A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0F1CF08-DCC6-C82F-FE34-B6B51565A5D0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D046668-7A43-60D3-84C4-021CAD1846A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9AB167E8-54D1-8533-503B-61602123B7A0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812102C-DBC3-0A7B-DDC9-9C9BA38DB63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55A9C352-4817-5F6E-570B-556DDE0F4A6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20DC101D-17D7-5114-316F-143DF86D3775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4829976E-B8B2-844F-7A90-85BE5561F7C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FCB67E45-6477-0466-944E-F7902A14B0E5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67D4B458-82ED-DE97-FD09-30C097F98CA2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7CFD38C-8161-BD22-1588-178DF818451C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5A6AC5E5-CDB7-D675-524D-6BDE1BFD1AC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92FC82B-BCA0-9210-3363-A509C091D1F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ED89719A-FE76-2FCF-46AA-F92F83FAFBF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A2DD9F9F-2A81-CB68-499B-194864D02244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682E16C6-DC16-D59F-4F4B-A03EC55069F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BFB82994-F997-644F-EAD7-C02FF8716B0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28BD3D64-49B8-49D3-A4B0-A8E52F79954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C06901BE-AE4F-422F-0D3F-D6894F3045D3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>
              <a:extLst>
                <a:ext uri="{FF2B5EF4-FFF2-40B4-BE49-F238E27FC236}">
                  <a16:creationId xmlns:a16="http://schemas.microsoft.com/office/drawing/2014/main" id="{0E904D3D-FBEF-8406-88C4-B15180AADFC9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F3329178-FA1E-CD34-A331-F03EDB87B0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33">
              <a:extLst>
                <a:ext uri="{FF2B5EF4-FFF2-40B4-BE49-F238E27FC236}">
                  <a16:creationId xmlns:a16="http://schemas.microsoft.com/office/drawing/2014/main" id="{ADE0207B-9E43-814D-7E78-C9D57D4547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915631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5D111A9-A2C4-B5CD-57E1-24B24BF154F3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04513086-925A-1E27-126C-221962EB8A48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A2DBDA3E-3B7B-BED3-6953-C255BCB28D1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04231736-E637-E39C-6456-CB80D72A07A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58A17E7D-0546-000F-1AE2-EF21DBD27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5585BDA9-05DA-BF36-ED00-AB88DF92352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868C220D-F06F-4DFC-7F7C-515BDB2B0E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D1614982-F0A2-194C-CF55-0348EE00884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032A600-5C92-4C5E-2816-6D07AF0C77D2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2B70185B-A22B-A694-1A17-AC251C4822D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CD1EAF72-8CAC-59AD-F4B0-0AA47A11D6D3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47E3099-F06D-2CD5-E177-B842ACCCB0C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1F95812-DC2F-C503-AB62-F5CDE33AFCC1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9F4AAFF-A315-7F8E-B5AE-D0B3A19319F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C4AF323A-9191-5AD2-0CFE-374342191DD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378A3BA-85C3-56C2-05BB-C89BA2A69B30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BCB5D5D8-B01D-B0F5-71D7-60692CF0CE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CCC05C50-C426-94BC-D6BD-5679D36A0D40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0686F2F-26F4-9A4E-67B5-61D66C266D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20E2D82F-19AD-6AD0-9AC5-55B7E343F9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5BA90A4D-4F21-E056-DC6F-9E348280FE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E9963C8-1F57-D299-A0D3-C6EB1B8A7A1F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04C67837-1489-9A0D-671A-1F0E4191638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6DFC84D-72FD-83A4-5C80-FA44135A409D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4A5209E1-6C2C-6249-8574-898B0ECBC905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9249C97A-70B2-E24D-3B58-64FADB39FF44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00EE3EF-8F03-95B7-95A1-6BD7B222586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062F6BD-0444-8A89-BBD5-0DFFE8620F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15FBFCB-AB39-4970-6B33-3063055F4EEF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8888B6A2-2AF3-CC27-53C9-B3CC20E257D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DC534B2B-AAD8-3752-204D-AF16CD26F0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7E67A2D5-1B49-F27B-C47C-3E43AB10E66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792215BB-7368-2357-7F1F-2463CE14316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5B5725E-46F9-1BDE-8EC0-47C230FD0D5F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4C3FF5F3-453A-D188-6E16-353EDF35A6E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8A3A27-2567-08C3-5CC7-BCAC52F099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092C785F-1E7A-65AA-385A-E54916256CB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0041571-9E4B-93E0-ABFE-3ECC0029586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5461053E-35C3-5EDA-DC75-08D5435E1D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BD53E7-2CFD-77D1-1069-D0ED9656A4F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0DFCB57E-D49F-0813-3AF9-53338B3C9C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6402578-60CE-1193-4EB9-D6A9CF38ACF2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07AA092-C5DF-F25F-431B-2739AFAF6DA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BD45C53-19EE-672C-1BEA-9F789AAF8102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05442EF-8D80-BB69-B2A5-7B18BF4C3DD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E2F0E1A-6BBE-1365-BD17-AA52E2AFA15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E45C1CB-32C5-7EDF-C0F8-6091ACD252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04C87A8-3BCE-6082-A87C-E7383E52975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9DFD88E-00FB-73C9-E44A-B8691714F1E0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7B478434-C263-CC42-2204-033DF93AC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1450155-3622-2F83-0899-A975C424023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18CD1F-35E1-DDD4-9E7A-8B3FD6AD5CA1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2EBBAE3-A7EE-9267-C882-BF09888ECC7E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81E025DA-8D58-E518-A53F-C23D3C84FB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6F7ED278-E94D-BC61-92C0-058A823C8D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93008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E5CEC4-5DAC-BE53-BB06-8919E1F0B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865" y="453185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21077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potlight Grad">
            <a:extLst>
              <a:ext uri="{FF2B5EF4-FFF2-40B4-BE49-F238E27FC236}">
                <a16:creationId xmlns:a16="http://schemas.microsoft.com/office/drawing/2014/main" id="{E4CE15E1-FB1F-F096-DFEF-B26EFE194F40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368" y="2575984"/>
            <a:ext cx="11093873" cy="3901016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FA2EB00-0978-7710-7A0B-A2442502CC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126" y="453187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36538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11094297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11094297" cy="493818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8" name="Logo Lockup">
            <a:extLst>
              <a:ext uri="{FF2B5EF4-FFF2-40B4-BE49-F238E27FC236}">
                <a16:creationId xmlns:a16="http://schemas.microsoft.com/office/drawing/2014/main" id="{4E60961E-7D68-8705-6107-30201A045F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8400" y="381000"/>
            <a:ext cx="1706880" cy="379811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69" name="2023">
              <a:extLst>
                <a:ext uri="{FF2B5EF4-FFF2-40B4-BE49-F238E27FC236}">
                  <a16:creationId xmlns:a16="http://schemas.microsoft.com/office/drawing/2014/main" id="{840733AA-4BE4-52D1-BC95-B8C299401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0" name="exchange">
              <a:extLst>
                <a:ext uri="{FF2B5EF4-FFF2-40B4-BE49-F238E27FC236}">
                  <a16:creationId xmlns:a16="http://schemas.microsoft.com/office/drawing/2014/main" id="{A74F44D6-490C-01DF-181C-9BA90752A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1" name="grow.">
              <a:extLst>
                <a:ext uri="{FF2B5EF4-FFF2-40B4-BE49-F238E27FC236}">
                  <a16:creationId xmlns:a16="http://schemas.microsoft.com/office/drawing/2014/main" id="{E19C7143-2E88-D716-D14C-BEC0A9DD4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63483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446ABA2D-CD69-025C-63B7-FB5941E2F235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63CC2053-D26F-1A09-EC5F-40F09CFF97D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ECAA126C-3631-1D8E-91D5-30614D2DE00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D37153E-609D-76FB-E0A9-B96F729D65F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6B8C804A-3D3C-4FB7-7B2B-A5B1631680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65FDD9-DC01-9315-92F5-ADE28CE6BD4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E2CD018-007D-C7F5-8CEA-6EF75B05E6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CC789D7-2EF8-E7C1-3590-31166A200FF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3CA35A59-F430-B04E-386A-F9806371FB8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A8AD1C7A-EDE4-E574-FB2C-88F4363C548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75FE1BCD-C5CF-20EE-4B9C-885FEA87A826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6FB99C9-2D8F-7E6E-69FF-3BCC325E5E8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9B3B169-E6F0-A0BD-9B8C-95419947664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F14F4EF-6D98-05D1-BE74-68BF6458941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E0A690F-ABFD-EDD2-CE30-9CB472CEA6D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AC81C5B8-3066-7127-B324-F8C1B54F3EF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256407F4-415D-EC36-7B0D-317E1E6285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AA649B4A-E3F9-8AAB-03F2-0B0136C748C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156B5B86-A947-AB70-8F2E-CD3AD48D0D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8764E9BE-F472-A922-E562-0F87D83E7EB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06434AD-4A84-F86B-1A54-DCB4778D07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FF78F582-DCBC-38BA-BF2E-855C713CA45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7417605-21FA-6FD4-573F-3259A8D97A2D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8442E6-7097-B2AA-70C8-70CEFC964AE3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C9EEE4EC-6594-1727-68E8-9E7F5F4D19A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2B8441AA-615C-FE97-2A5C-A73E59164EB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8184389B-5467-CABF-214B-04846261ED8C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00ECDAB-0A70-53BB-F625-35B0DBB0D742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DF724ED-3E21-516D-0F80-954C1F4647C9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DAFA7EEE-DA4E-1134-B546-6DA960559883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F1ABEF9F-C8E7-1E1D-6913-B1BC9F3715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56F9207-0BAB-6FEF-7DAD-F6F4D20CCA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FF7CBE-AFE8-B984-686A-ED28B130250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DA6E0FB-B3D1-07D8-10F0-F4D88CD72FEA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78F46D8-E620-19A4-2C54-9A518DC2520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C631130-7781-248E-7503-F734C6BF07B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9C30F47-A74C-E59A-2B35-E306768E44D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2D2A1D81-56FD-0E35-1730-04538258FF4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54CDB369-4819-9F56-C751-298D0B4C14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B7E14E3-3EFA-E2D9-ACCF-1D2C4641E2E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BA4F7D28-29EF-B5A4-30B0-5D6088F7F9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9BED50D0-FAE0-FEE9-71D2-B3F5DCEA662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D0E95CC-4BC4-3AD8-FC95-C314E3A8990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10FE85A-1E32-5AF8-0FAE-829224D8CDD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ABB1206-8A13-419E-89F3-BC9DCD184C3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841409E-A030-F9DF-28AA-C6E30A8B6D1D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AB87EF-7E1C-CE81-AE53-CC86C5EEB81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751BD71-9A2E-402B-D7BC-F136211045C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5EBBFA7E-C8F8-15E8-02A4-F2218837114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65132582-0C82-F949-94BF-B516387E8D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57DC4A0D-B619-5901-81C2-5DEB10EE48C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3FA2EB0E-A980-6AD9-9419-0B10DE370BDD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66F9D8C5-8439-9DC7-0DC7-CC80F9A93F1B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0B28F8E2-281B-C485-2B45-7367F0E4B2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6E2E3B79-0700-4CC2-F322-508698F290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3718560" cy="792480"/>
          </a:xfrm>
        </p:spPr>
        <p:txBody>
          <a:bodyPr/>
          <a:lstStyle>
            <a:lvl1pPr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3718560" cy="4938183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78240" y="320040"/>
            <a:ext cx="3048000" cy="646552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15840" y="0"/>
            <a:ext cx="73761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7845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86F1FFE-C807-EC98-9267-731A40A2D90E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4" name="Gerade Verbindung 46">
              <a:extLst>
                <a:ext uri="{FF2B5EF4-FFF2-40B4-BE49-F238E27FC236}">
                  <a16:creationId xmlns:a16="http://schemas.microsoft.com/office/drawing/2014/main" id="{CD15CA99-0EC3-2727-8BDB-1D2DBC9534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26">
              <a:extLst>
                <a:ext uri="{FF2B5EF4-FFF2-40B4-BE49-F238E27FC236}">
                  <a16:creationId xmlns:a16="http://schemas.microsoft.com/office/drawing/2014/main" id="{ACB18D08-80B9-EAFA-C03E-04471020F856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34">
              <a:extLst>
                <a:ext uri="{FF2B5EF4-FFF2-40B4-BE49-F238E27FC236}">
                  <a16:creationId xmlns:a16="http://schemas.microsoft.com/office/drawing/2014/main" id="{6B8145FC-7A70-4A9A-9A27-3E2E18F9ACE0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5">
              <a:extLst>
                <a:ext uri="{FF2B5EF4-FFF2-40B4-BE49-F238E27FC236}">
                  <a16:creationId xmlns:a16="http://schemas.microsoft.com/office/drawing/2014/main" id="{397E6963-FB08-EB26-64F7-185377AE83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3">
              <a:extLst>
                <a:ext uri="{FF2B5EF4-FFF2-40B4-BE49-F238E27FC236}">
                  <a16:creationId xmlns:a16="http://schemas.microsoft.com/office/drawing/2014/main" id="{5EA21B72-C5B4-BFFA-8E1E-D018998E9F35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150266C-4114-F278-853C-6CB3E1B68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A43708C9-B66B-8A76-23CF-F45B60A1FFB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1213C271-102D-00F4-97BA-A451D892DC6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5E1999D-F616-9A8B-A73C-A032CE779F2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A34812E0-4DEA-D650-771F-94C0B3148B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1399D417-7524-A017-58AC-8186A5329CA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AC8624E2-E01D-3A87-33D0-0EA3270C81DA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71EB1CEE-2720-74E3-37E0-AA7F2F6BF10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B33B59B-BDE3-E52C-75F5-EF55BA2157A5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5">
              <a:extLst>
                <a:ext uri="{FF2B5EF4-FFF2-40B4-BE49-F238E27FC236}">
                  <a16:creationId xmlns:a16="http://schemas.microsoft.com/office/drawing/2014/main" id="{B69D12A4-E355-0E0C-D92B-B09DECF73179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78A4A88-83A6-8FE2-99BE-0C055CE26E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4">
              <a:extLst>
                <a:ext uri="{FF2B5EF4-FFF2-40B4-BE49-F238E27FC236}">
                  <a16:creationId xmlns:a16="http://schemas.microsoft.com/office/drawing/2014/main" id="{08D37D49-6DB9-A8A8-6CC1-059D482F32A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E6EB02A5-4E84-3368-91A4-16DD08C36F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FE2086A-A1FB-DF3E-C0B9-275118244DA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1CC9C861-061B-253A-EBA5-778BAC614F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E16260D-15DE-2568-6AD9-734151F6CB28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836F143-F9A3-7307-40BC-F83D6D2C2DE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11A88215-E8B5-8168-622F-C89D419565F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C48D474F-3AED-6436-C469-C53BB804659A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93CACF6-DEF4-E2BE-34EE-825885FDB365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9529584-5303-CD71-0E48-3A2C9A4A530A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4151F17-4392-2CD8-4546-F15A759DCF50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7D7C4DA0-67F0-2E63-0F0E-31878C4D228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F363FB0D-22BA-7B47-E7CD-25227D125E1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063375BB-29E0-B42D-D282-548DE50770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2E1CEE30-B768-FF82-6059-826CD5573D9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3C37AB1F-29ED-671B-BE62-D07601EDE64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4D411397-2799-2ED1-9BD9-D640A217379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397D8F54-B355-FFE9-2414-E9AF0AB55BD5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591CA4AD-F4F9-3F13-4A9E-8E4EA82AFAD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1BE3D13-A831-4AF3-0DFA-B44EA88222B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11DEAF7-C62F-8FEE-A781-F57BBC8F3DB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30E72AF-09AF-BAB8-8D99-E7278AEB02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CDE3876-8C40-6431-0188-679EE3A313C9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377FAFCC-E85F-5FA9-18A5-305BE2F214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33E5F53-322A-3BB6-5A76-D64E9DEC420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BE009ED-F316-FD5D-731F-D38027913C9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FCCEE9F-FBC0-35B2-35FF-337F80955C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13215269-AFCF-DE39-670F-40143570CC7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CC3FA5-E356-3CB1-09C7-CDE2CCB8888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C0BECC58-386A-C487-D0FC-D0ECF581BF0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4B94247D-0DB6-96F2-D1A1-D37583980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0C661C4-99EC-D962-7D12-028BAE604F9A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5550C7-A4F7-BFF8-45FF-6C4A979E02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59377BD6-1903-17EB-A28C-F468A96FAF6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AAA652C-4321-C000-2530-B2DCD45B7D2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912335F7-0E4F-DFC4-BB5F-15FECCC19F98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33">
              <a:extLst>
                <a:ext uri="{FF2B5EF4-FFF2-40B4-BE49-F238E27FC236}">
                  <a16:creationId xmlns:a16="http://schemas.microsoft.com/office/drawing/2014/main" id="{98B33731-C00A-FBCC-1177-F5C360FF2A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ECF540BD-F0A5-2C4C-0475-63C032C41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81000"/>
            <a:ext cx="11460480" cy="792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62332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id">
            <a:extLst>
              <a:ext uri="{FF2B5EF4-FFF2-40B4-BE49-F238E27FC236}">
                <a16:creationId xmlns:a16="http://schemas.microsoft.com/office/drawing/2014/main" id="{BD286F98-4412-BCDE-8624-414C7888F55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8" name="Gerade Verbindung 46">
              <a:extLst>
                <a:ext uri="{FF2B5EF4-FFF2-40B4-BE49-F238E27FC236}">
                  <a16:creationId xmlns:a16="http://schemas.microsoft.com/office/drawing/2014/main" id="{12B38B5C-3EEC-6B37-FEC4-C4CE303EA5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6B789E5B-1F43-1009-2186-5516D69B76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4">
              <a:extLst>
                <a:ext uri="{FF2B5EF4-FFF2-40B4-BE49-F238E27FC236}">
                  <a16:creationId xmlns:a16="http://schemas.microsoft.com/office/drawing/2014/main" id="{45EDA632-FDAD-7EEB-ED18-72F2C16AA19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26F905DB-38C9-6996-9B46-856D529923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2F6C0BC-383C-7E50-AE23-AC3DC0852AC3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B18877AF-938A-21C7-F339-45A17DF1A7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53404D8-E0B9-D53C-C61A-A75ABF290066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B7AD226-7FF8-5D05-B810-DAB8106534A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C7CD7CC0-9FE7-9A68-D204-6F9A35488F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7223DABE-B5C5-2701-9EA8-BB42DA089D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9588CA0A-F16F-325C-26A9-8ABAC761CDB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61400D47-D1AF-73BD-5A30-406B66B04967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5335CBC3-F23D-DE26-5C48-113DF9DE259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01C1974-E73E-BE89-C4E3-5DDEE28B123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43E60519-748B-853F-76E5-99901CCE177C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5">
              <a:extLst>
                <a:ext uri="{FF2B5EF4-FFF2-40B4-BE49-F238E27FC236}">
                  <a16:creationId xmlns:a16="http://schemas.microsoft.com/office/drawing/2014/main" id="{1D86D0A2-D557-A665-D952-94BCA9F598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>
              <a:extLst>
                <a:ext uri="{FF2B5EF4-FFF2-40B4-BE49-F238E27FC236}">
                  <a16:creationId xmlns:a16="http://schemas.microsoft.com/office/drawing/2014/main" id="{7776AFB9-90B1-3D49-21DF-31F157A3DE1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8F025BEE-5EC4-3D80-FD7F-AB0B74C98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BA5B7BB7-9373-B9B0-1577-6BF2A1D84D0C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4B10CE0E-FDDE-CE15-5F87-03EE79CC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047F013-B03C-E90E-1F3B-6519F4B883D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8E1A9588-5301-05FC-D542-5C365521C9C1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98592A2-C61A-7CA2-36D2-9EC2C89E5E71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FC9F9E7-A0C1-7725-F2A4-1EF3BB6A37B9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92C47DD1-0631-658A-61A0-1B68F26D407E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C25693-798D-1707-C091-C72D98BC645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284195-920D-C699-2146-EF608F3BF8C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B0908BC-0CDE-A7A1-861C-C567F55EC73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0692611-2DF6-F3A8-EBC9-47AB490FF9D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5">
              <a:extLst>
                <a:ext uri="{FF2B5EF4-FFF2-40B4-BE49-F238E27FC236}">
                  <a16:creationId xmlns:a16="http://schemas.microsoft.com/office/drawing/2014/main" id="{7B94B2B5-015E-9C9C-5AC2-76D0012F3B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F2FB1BFB-1907-54A9-80FD-022C0C766E72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03765894-3AFD-BBE7-F1EF-8F6A54D98B0C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184BD26A-1BBF-5E4F-5441-6D5C5C62B7C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D4FF71-CFDA-43A9-EAE4-036C4403DF6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0B39045F-7DC6-2946-2BF6-AC174C20F9E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E1CFB7B-CB11-5ED3-A174-25AE506AC0B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CEB8A63-CD35-5266-CE4C-CC7319D45B83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DA1AF14-6B46-F57A-93C7-ECAAB44D30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51A0FBF-0938-BDB2-FB3A-50338B9EB5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761A2C7-B32B-211F-04DD-F5D1E908B0D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A3DC579-2B35-31F8-9854-C1542DDF0219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7AC77F0-94D6-851E-E8AF-CD427220E964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101B9DDA-DDD3-AC1F-0EB6-356E09638B7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10905E-896A-0ADE-CDD2-A5219AE6778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394B727-3B87-42FD-D4D3-6FE7C0445A9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D49EBC0-440E-3C96-DAAA-DFC02F7A50AE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88B5193C-F5B8-5CE7-D824-5411C35ACFF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3A66ABC1-CE7C-5361-90CF-2E024829012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A426245-5BF1-7686-FA55-2C9D89E5E1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6DF1F4C-2169-E745-0DCC-7398D144880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EC3A6C5-79FA-9B1A-F337-95AB90D6FD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F662C672-8561-24E6-F9BB-58718303B902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8FEE5D3-67F1-866D-37FB-BA73835D35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3">
              <a:extLst>
                <a:ext uri="{FF2B5EF4-FFF2-40B4-BE49-F238E27FC236}">
                  <a16:creationId xmlns:a16="http://schemas.microsoft.com/office/drawing/2014/main" id="{8B2BB80B-F726-8F7B-2DE5-83AF3EECB7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53FD0BD6-F27E-FBFF-4A31-EF0229A117AC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potlight Grad">
            <a:extLst>
              <a:ext uri="{FF2B5EF4-FFF2-40B4-BE49-F238E27FC236}">
                <a16:creationId xmlns:a16="http://schemas.microsoft.com/office/drawing/2014/main" id="{53F5E8AA-5345-D820-3EB0-3F5BB0FEEE0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84" y="381000"/>
            <a:ext cx="11460056" cy="792480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8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54E1C7FF-B625-F6D1-259E-2970176FA165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F861AA0-7086-C4AC-43F3-C2B46F4A309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35D395EC-2027-66CD-62D8-57E6AF01597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5DDB5550-7E77-E93F-4630-DA101B9EF6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4216CB2D-37C6-532B-B06D-1BF68A35BC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A1D05789-CBF4-0FC6-BC5D-FDC0EBFFBAB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7731409-A1CD-4FB5-CBD2-9F7DC77631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DC4AD45E-D672-38E5-5ADB-B347AF32219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0A46F24F-4CC9-FDD8-AE4F-C6D2DD197AA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034FDD-8137-FF33-E892-EED71E108FA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8BE7FDC-2FDC-B5A1-DD59-405442369148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51D4BB2-F837-C8BC-4385-A12AF5905FF8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886949E-D264-CDF9-819B-49E5C5FF543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D37C8B5-0C99-C16F-E4E1-0F1B469ED12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9331554-E4FC-212C-5E14-82E2DCA559D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4913EDA6-A96A-48D8-223D-BF5BD4A266B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BE5C636C-65AF-1617-FA1C-B86BF9D691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A716410E-45F8-B8A3-2F0F-BC3A3B2F7A62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CCB43EC-2B35-E21B-A6A6-B3E01B8453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175B4FD-1B98-CB60-BD71-57AC337027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70E685A-C732-D538-31CA-DC9A8D5783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390AE6C4-3306-9AFD-E2A4-02B540FFCA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2A14DD05-880D-BF30-3810-F461DB0A590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7601C6B0-B224-5126-DA0B-302E9EF9E2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6E5B912-F4B4-FB60-9636-104C79D876D1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1AED5DCA-D687-8EE0-94DB-2D16CE7EF2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26B983D-50C7-7ED8-707B-F05DB26A130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F6A0B01-5497-8B1E-F5F1-4BD5DFDBDA61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1EF6B145-4CD5-4D6F-ECB3-4F622C6CF01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76421B41-3204-EADE-526F-35E73E1A225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77976B20-CBDE-0381-8255-D58B46677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CDA6CE3-6FA3-810D-E6B9-018FF57DAD3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97F7496B-62A7-82FE-8937-1046B7AC232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2DC28548-D2DD-D79D-55B9-3326BBC9900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BAC57BD-3D6E-2DC4-6262-B9B5F05EFE40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D63C5A7A-2078-147B-CCE4-B79C597004F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04CA1DA-AFF8-845F-17C0-8A75ED47D31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05775C-525B-BCC8-F2AD-F83A1F3A668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F8152476-6373-3479-674B-9AAF978649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D60FA80C-9710-BFA8-FE73-DC5C95869CB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39D2BEB2-019C-EB67-733B-B9F1EC29248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3709229-39E1-BA3B-CEDB-A8BCBBE54AD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6AFB3F-9455-CE1B-6F6D-40386831D962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A74D8506-C422-0655-D817-2FEB162BE1E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87556D93-18F1-FB93-821A-210E1F05BB0B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9931388-35D8-93CC-D751-894675732D7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86088C6-FB22-2BEF-F297-165AB1C2FDA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C15AD175-6EEA-4DDD-78AD-4B3500A43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0951260F-ECF9-C3F0-D7AD-F96C8570920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672D64E-3317-4F72-EA15-E43A5768279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C28C31-D21F-F271-2E07-B87D7E1E4D0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A8B7D58-82B8-8EA0-765A-59897895AB6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693F5CC-632D-3DB5-DD09-2EF800848310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B002CEE7-9172-8379-21FA-434B328A69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4D90AF80-ED83-29D3-1819-40366D1056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81A89497-1F67-80C8-572E-F6E69A19341F}"/>
              </a:ext>
            </a:extLst>
          </p:cNvPr>
          <p:cNvSpPr/>
          <p:nvPr userDrawn="1"/>
        </p:nvSpPr>
        <p:spPr>
          <a:xfrm>
            <a:off x="0" y="0"/>
            <a:ext cx="12188952" cy="28346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Gradient Rectangle">
            <a:extLst>
              <a:ext uri="{FF2B5EF4-FFF2-40B4-BE49-F238E27FC236}">
                <a16:creationId xmlns:a16="http://schemas.microsoft.com/office/drawing/2014/main" id="{48168C81-B130-5FB1-7636-E45E8797559F}"/>
              </a:ext>
            </a:extLst>
          </p:cNvPr>
          <p:cNvSpPr/>
          <p:nvPr userDrawn="1"/>
        </p:nvSpPr>
        <p:spPr>
          <a:xfrm>
            <a:off x="365761" y="1538817"/>
            <a:ext cx="11460057" cy="5319183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81000"/>
            <a:ext cx="11460480" cy="792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5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9A66EBE-F359-B030-E4C3-EF88FEA5B39F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5A945FD-5BB2-ABB2-8FB2-AD449F0C5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65CED372-5822-5B31-4000-89A4B81CEC1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B0E1C8BF-D436-D895-023C-6A7B6372DFC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9BF755A3-34FF-F4A1-5100-C83D000FC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D2974BD-7B9A-2CAC-E2B7-EB25BAFABA8F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7B56D92-5335-B9A9-EA1F-846CCCF3F0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20663052-57A6-0906-75FB-70B117D74360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EE28E6FE-5119-CAED-13BB-DA45D41E3C66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5A666A10-7A41-436F-8643-603144EE901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27A41F87-4659-6C1C-5FCF-A0581035B4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D8BBDC43-096A-D91F-CF5F-668644019FC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05C2F0C-06CA-B691-1DE5-5E103A75A46D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B705A20-B47A-D2CB-D959-22B7A5E3A87C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F6CC635F-1010-FD93-0865-42B8BB0CC900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3B61F3B7-7112-6D7E-AF0D-7CD0CBA4DE82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5DF143D8-134D-559D-C7B2-F6B9777371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2108BF48-AC77-DF1D-B6D0-45D7CBE3BDE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CCEF7338-43FA-C32D-C177-6379169958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CCA7640-CBDB-0C17-635A-1E600DC18BA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41B1E67-A37B-4591-9079-F3C23E755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57E61ED-5F2E-4495-FFD6-A0239CFD05D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DCBC5A86-D433-326D-7E69-24CAC4527F6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1180F49A-0E0A-A391-A4B2-0F5F7E27BEA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04A4131C-A3D1-196C-5BAE-5167AD4F09B4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12DFD79-19E3-D85F-93BD-3171B7A469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C48A937-B764-3DA9-6179-8845154812B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7A538EE8-A831-E913-465A-6FC89799937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680CDBC1-1D77-D1E6-4D45-DFBA387728E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38791D07-8BEF-BF50-D1FA-DD4BFE3917C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15415DF9-EBAD-F6E8-CD3B-562D1938AE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27B27100-9D37-7104-B1D3-35E36E82BBB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AF1DCDC-55A6-05FB-BA62-533EE1A1935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161E2550-0487-DC77-488A-8C360555DF9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F5848871-95A5-3B60-05DD-D4CF63C0C4D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21703E39-2172-2C66-E557-88A7C6945CAF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345D65-30C8-0C9E-989B-738E9F587F38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3A1CC55-64F3-0159-BE4E-357B5A7A41C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DB6E07F7-DF32-D8D1-9EB1-C983ABDFA0A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921C994-F289-1B49-4E96-963426B7CD28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FCD95C1-E8D1-C2DC-0C29-D455F1641D3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72BFEE90-80E4-91D1-7D16-22B4BBCD30E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68AAFA-CB73-BC39-C140-1430480D241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CD87E6DA-7222-B298-54E9-B7B8A506D176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2E639C4-8EB2-9A0A-EBC2-C5461B6C1AA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241B4452-D781-0CFE-B96C-A0AE5E8BD356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9000F1-0353-3D56-A3FC-783A154D76C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41664D-D01C-C672-DF76-18665020601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AA8D91B-6307-56A9-5A66-FC3D8A58B49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9B0D806-77FC-917C-D5F3-E871FF5F796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9FEE963-9A69-35F1-603C-BA5E5A6A74DA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940E1260-86B0-9A8A-7E48-F60767D2849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1B3ADD65-40E6-5643-7E85-D455306AFC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4309F8E0-FBBD-1803-AE61-4C34B77D8C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5D154274-522D-E16B-0A0E-F9ACF44D19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1"/>
            <a:ext cx="7376160" cy="791633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7376160" cy="49381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3440" y="0"/>
            <a:ext cx="37185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46817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7376160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538817"/>
            <a:ext cx="7376160" cy="4938183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78240" y="320040"/>
            <a:ext cx="3048000" cy="646552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3440" y="0"/>
            <a:ext cx="371856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300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8CA47BC-16E0-8D58-B0BD-572CE5551C5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620203" y="4404360"/>
            <a:ext cx="8951595" cy="1219200"/>
          </a:xfrm>
        </p:spPr>
        <p:txBody>
          <a:bodyPr lIns="0" tIns="0" rIns="0" bIns="0" anchor="ctr" anchorCtr="0">
            <a:noAutofit/>
          </a:bodyPr>
          <a:lstStyle>
            <a:lvl1pPr algn="r">
              <a:spcBef>
                <a:spcPts val="1200"/>
              </a:spcBef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 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en-US" dirty="0"/>
              <a:t> City, State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33A62C8-13E4-5B58-BDD3-25EAECC08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10784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6CE4DD3F-21BA-EEFB-3412-38C3E4BA606B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111FFD41-4D63-A487-CADF-CBFCB8323CB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7DC59391-43E3-83DA-4327-03E24282E90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1130D451-FE39-BE31-E382-A5001440261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7755524-81CE-91E6-4486-41E96F0312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850C613-A38F-DA2C-4071-B7614B13793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7A2AD046-1A5D-560C-007B-B2A55066B2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6CEA4B0-B4B9-B256-2999-80260C85D31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159693-C948-9F31-C4A9-39ED8B6CE11B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B3BAE00-F650-5E80-670A-4E5B25BFCEE8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3BABFC2-839B-47D3-1B58-5A98BE6F880B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40806B08-A751-DE91-EA4F-B8FF73DBCE86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E481D63F-E91E-94A6-AECF-CCA4876C6D63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0AAB55E-442D-888D-53E2-3D0A592D8058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3794AEC-F29F-E3EB-FEBD-13BD61E32E3A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D23D2BCC-1B3A-7E86-A7F0-C59A0C615FF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1E0C1EC-1CFE-4F99-152E-3590AA901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7E1D21DD-2B5C-0B7E-A9EF-CF88EBB0FF6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8BD60A1-A81E-87D9-8CA5-B2154B733C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83EFC2F3-3F0D-5A40-022D-D2FB232D84B4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BAA147F-7A34-7225-E348-9EFC64272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0BD1D109-EAA6-3314-3BFA-5814FCA72455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C422B077-388F-8E6F-E298-66E23D2757B9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A3CD4ABA-858F-B289-F52E-BD302E1F5ED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415022C0-25B1-1469-4447-BF8800BE4E43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59D6960C-C56F-36E2-DB46-BD7BBCF2AB3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5D73E9F-2B1B-E65C-9633-67F476A08BD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85B3CFA-A176-A386-4D7A-80C077D3B53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6ABB4BD7-DE59-CEFE-6133-055E8E8217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3C12612-6DFF-9725-E075-EEF3F2388FA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57499B8B-91B5-AE13-C8A3-44B22E9E4A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54151A00-8A59-33C2-D23B-9A6DAB4DA905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A84C73F9-21AB-01C3-5778-8909F08C1AF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8790A85D-0B5A-FEA5-A11F-6B01105DAFB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95269A2-3AF8-D418-469E-3244D2B723E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2F155DD2-B5B9-45FE-C87B-EC6B1AE93E6B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B1A7835B-CDA9-DCCB-6FC6-A9C3DEA3493E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F4A46D3-4F67-2133-8BEF-80496A0110C8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39EA68DB-F7E2-4607-611C-4F005669A5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0499CB8C-96EC-B5E4-1629-D30A7984A30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855A6E0-1AAB-026F-C0B9-6E998BD7084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5C41B3D-3F4C-1D49-304F-6671B5E68B0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4A37EC-DE8C-D7A1-EB93-E1406754C441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1079D95-A6CB-7B9E-0D57-AD6562B138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D67E49C-648B-1128-98E7-49C16996B81F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0267392-0D84-470E-251C-231411C708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5388570-48F4-005B-B879-CB8491D56BA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85A2FA84-82F1-7233-63CC-D2C01E47AAE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BF58AA-A03F-E3BC-1CC5-4157AFB4F944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7E01CB0C-9575-E99F-99AA-766B1FD4DEB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3BA29C2-5E92-071F-9807-D76238F09914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4DF1957-C199-F805-AAA6-721A0DEC66A0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CF4316A6-B3D4-2223-825E-0C1DD7EF5D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E204B458-83A8-196C-EDA7-CD46D02077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95C8B8A3-F977-E290-8028-7AB476F87A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0" y="381000"/>
            <a:ext cx="7010400" cy="792480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5840" y="1538817"/>
            <a:ext cx="3291840" cy="4938183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5008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3440" y="1538817"/>
            <a:ext cx="3352800" cy="4938183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5309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31330BDC-3238-5ED8-FE68-89C6347D99C0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9E3F696D-2899-CBB2-9995-8D84B9829F8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90977305-7C85-5735-E53E-AD9F667D34F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C26C3A3-089A-1656-948D-44267D093B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21DB0159-0546-3C85-B2AB-777FEC0B92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9A1234-549B-2A01-6402-09F22080FC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5A25744-76BC-8513-267D-9AAE89831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407E1B-B578-8E33-02A7-6F3C1809633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081C343-8EED-70DA-67A0-6A3FF387EB3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BE979631-7584-3ACF-F32D-5639CBD98CF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4F8CB93-089E-8B48-A795-F64B0BA5869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A4797A5-CACD-9388-EE31-77CDDC4C0BA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F13C61DE-2680-E08E-E5F0-9B264402866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CA3B187-E36A-A727-39F7-BB3D9798DAF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4623176-A6D8-309A-FBC1-CF66D441B636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C832B201-EC4A-E081-F4CE-8EAF39C42E7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F3CC432-9376-CE47-0A2E-290A4D2D98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6E746DE3-929D-2483-0508-DC8F22B2D39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4ADB3FBD-ECC2-E423-6886-780D27498A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AC370F1B-EF72-1F7B-A507-A89A3536C687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92F9314-1107-C619-1E16-CE89A19AFA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E88351BA-3BB2-87C0-B77B-E63565558CCA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F827B74-6238-0265-32F4-8212F2CB96B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37F52A19-0DB2-FC5F-0685-02DB7962FFD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3EE06C89-080E-7549-0001-8107104E85F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6BFCFA2-3093-AC9C-AC87-547FF8ECEB2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158C399-E774-E7BF-EEDD-4AF42ADFC2B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E2E1600-1D0D-50F8-2126-1F576F6F371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7D0FD95-8498-F9D6-0460-AF8C5360ECD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5E603A8-4211-D73C-C1DC-30645CE148B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41955293-15D9-45BD-BD76-662E1274EE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24BD1DB-D21E-4D67-876F-9CDFCFF3379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D4D9427E-D8F2-DFB8-D2D0-BB1BDEAAC6E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77BAEA3-E00B-A9FE-D43D-28AF435B9560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732B7AAA-BFE0-F9FC-B907-7FEB549746A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65D96189-B61A-78C9-51A4-5CDED8B8EDA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062F907-C32C-C9DE-2939-246210458A86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E960F57-EEAB-F7A7-B14D-B4F1C1F4392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D42A7C7E-FCFC-4ECB-F641-7D88242480C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23DF08-0A32-3811-7825-D36B095DB95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0CAB472-08EC-8C90-6DF4-909F6E836BE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CB8C7D12-90E0-5646-9FA8-C5CC8A31B8E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94BC1496-B11A-A2B6-3332-220C93BFCA03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3EC4F6D7-0947-2A65-109B-479DD436BC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FE0031FA-CC28-67D5-4A73-0041CA5F14C3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E3096AF-CDC7-9F83-C8A3-E54AA51DB1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E0B6EA45-0D1D-1711-DB98-0D661125742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B248135B-DD24-FC76-58BD-3A4D26A752A4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BDC58BE-1275-2F7A-9B83-12342E2AB59C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B25E8CFE-8505-BC45-F143-E32A8AADD88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47E5BB3A-A059-B973-F7AD-054FC4B9796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8A18B48-DA67-145F-EECD-7CCAAC8F87E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36B1955-C9B3-6C68-310B-0934C236F1B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5C013DD-FFB8-FD74-B7D8-B5106C29F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C412F854-A5FE-1350-DC50-3A0E51B7F6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0" y="381000"/>
            <a:ext cx="7010400" cy="792480"/>
          </a:xfrm>
        </p:spPr>
        <p:txBody>
          <a:bodyPr/>
          <a:lstStyle>
            <a:lvl1pPr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5840" y="1538817"/>
            <a:ext cx="3291840" cy="4938183"/>
          </a:xfrm>
        </p:spPr>
        <p:txBody>
          <a:bodyPr/>
          <a:lstStyle>
            <a:lvl1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50080" cy="68580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3440" y="1538817"/>
            <a:ext cx="3352800" cy="4938183"/>
          </a:xfrm>
        </p:spPr>
        <p:txBody>
          <a:bodyPr/>
          <a:lstStyle>
            <a:lvl1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99975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potlight Grad">
            <a:extLst>
              <a:ext uri="{FF2B5EF4-FFF2-40B4-BE49-F238E27FC236}">
                <a16:creationId xmlns:a16="http://schemas.microsoft.com/office/drawing/2014/main" id="{133B8004-12C6-A796-AF9C-C29373493273}"/>
              </a:ext>
            </a:extLst>
          </p:cNvPr>
          <p:cNvSpPr/>
          <p:nvPr userDrawn="1"/>
        </p:nvSpPr>
        <p:spPr>
          <a:xfrm>
            <a:off x="365760" y="38100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4" name="Grid">
            <a:extLst>
              <a:ext uri="{FF2B5EF4-FFF2-40B4-BE49-F238E27FC236}">
                <a16:creationId xmlns:a16="http://schemas.microsoft.com/office/drawing/2014/main" id="{F2908AB9-4BEF-1988-8F28-CFA91EE6DA86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257B674F-946F-B409-6CF4-513707AEC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D73A2D3B-A4B4-4A20-4E58-530102E0D822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74D1AEB-F35D-9C0F-D626-8FAF128758E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FB21DD11-A8BB-8E1D-9DEA-1E0A12C7DA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B70E2D1-91B0-AC0E-246F-D82B09ACFA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41E0154F-19BA-3195-3A3C-68923B0A49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ED8D4BE-8193-12A9-BC8A-B5E8634B6FB4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347AE2A-A4DC-F843-9D16-F5456891D56D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03790D3-1DB1-F112-32F2-0E51C3C38141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2240423F-563C-3BED-1C7D-D13BE774A0C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176864D1-A051-092C-AE57-7322DE439CE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1C5A1ACC-A021-D8EB-7772-CC18F248DB1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F36C756-E3A8-76C2-37D7-45C33032DF6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6F1D292-7721-F53A-FDE0-79AEA9FA06D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A73F030B-4DD4-ADF7-5B45-3DA9F2CC852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EA01CE98-59EE-8F47-0CDA-F1B3F0C02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4BCEFF3F-036B-83E4-F940-AA984A3D324F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B1BD494-5727-21FF-17E3-953B5E256C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3BE6FA7-6818-7825-F589-850629C83736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4FBD0712-F605-A133-09D8-6485491412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34B8BF79-0FC4-913E-AAA3-A5BD9D223A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EB1FF38-DC8F-8355-EB9B-DA488906FFF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315E42D-B50D-BBC9-C2EB-33ED0D359EF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5754622-93EC-5BFC-C4F6-565D80753A7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A87636E-9AE3-D5A9-B1E3-53D2529362B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5B0A8E0-CB19-55D7-F085-478EDA74100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0059661-FCFA-17D0-6DE1-7CE890D9C7A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C120C0E-BEC6-71BF-F62A-E04C5A96FC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247E4F60-2678-6663-57BC-D9C825B7146B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51226534-FA0F-3443-B234-69DC25DE06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0974122B-09B9-C898-C54D-E47CDE2A6B7A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914428CB-84B8-DB0B-FF79-B7B937648850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99D8062B-6281-0473-DB63-54347A087EB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6EEBE816-5C3C-8061-9117-4A8BFBEED70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AB9E9F-3AA4-511B-AAE5-CACBE861A6A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9196556-9C69-0FE9-FF37-EC9D9B33293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8A3507C-B366-DC3E-0068-39317C916ED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5C5BEB5-96D0-232E-1183-2ED9C1ECF32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CB19BB-5122-3F9E-CD8F-DBFC19E1E9A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8214A563-7155-0EE4-331B-F3823B0593B8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7D553C3F-54E4-E754-8AB9-24EAB60E5A17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2F5C408-F17B-2E9C-1625-B4D4FBF1D15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ED86A15-BB2F-97FF-9E49-9CC39714FB1D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1983961-2829-A4E5-6865-77F05D33514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313FBC1-E6BF-AB83-64FC-F04CE5B6B74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5499623-B7DC-D039-9E60-2AC84A7BD666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68EFD60C-CCE7-EEF5-F39D-59BD0ACB2749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7DD0DA5C-6613-FF48-2515-406AE816A79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6F4084E-509A-36C0-05F3-9F58E18507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49AAB7C-18B0-0E01-C8D2-9CDCB3327D2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DAF2D08-9614-F2EF-A7DD-1106AE9A411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EECDA8-6AC2-CFF1-F875-3DCD37A47035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94040EFC-A60D-965E-F9CE-E465F05A3E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FE6BB049-6D77-DD40-A298-D40068563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8" y="746760"/>
            <a:ext cx="7375313" cy="5730240"/>
          </a:xfrm>
        </p:spPr>
        <p:txBody>
          <a:bodyPr bIns="91440" anchor="t" anchorCtr="0"/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2303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id">
            <a:extLst>
              <a:ext uri="{FF2B5EF4-FFF2-40B4-BE49-F238E27FC236}">
                <a16:creationId xmlns:a16="http://schemas.microsoft.com/office/drawing/2014/main" id="{AEAE7081-31F9-E478-A0F5-3E926C5127DB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B5DBDFC4-5C0A-A8F4-5C7D-90B644B94AB7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15465169-49F0-6EF1-3B95-8A742B17F39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B36F71E5-2F3F-9D7C-D208-FAB64DB41FD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8F4E5A1-7277-6B1A-7183-ED9E26042F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9539462-D064-6F76-EF6E-1A5CD38E49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BB414A5-6DED-6C84-D07C-6E91E8798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E3083E-3292-6511-1111-1E374CFC5E9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9B35FDC8-8945-A3F1-93E5-17E8E4860EF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088ABCF8-ECB5-A324-C59C-4BB129AFD04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60E81E5-3F57-64C6-AAED-FC23CED29610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B5194E90-E948-16D3-B528-12015EA7A9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76259F3-E7CF-7AEA-D6AC-74A2F3D08FD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0AAC1669-8389-435A-9DA7-CF63A766AEC9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3FDB275-B131-8435-221B-0F52E8462D2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5BE64196-27C7-0CFE-97EB-026F779C88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C7BCD85F-C91A-57DD-12E7-36D6C30F58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9B8E53CD-B091-0E1E-A4A4-43D4A6DB1551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DF113E9E-EF4F-9B53-265F-935239DF94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25A346E-133F-130B-94B9-5AF3F2B6A79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F7734D1-1273-B122-E92F-FF04E0C684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ABEF25B-730D-4E74-576E-B80F97AB6D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5A4D4E8-E590-3A72-DD51-AEDE3AFC0D2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5565124-A5F2-EA15-02B3-1F1EA3EF351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1854434-2557-4298-E9AE-957C611A2977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1B91DF4-118B-6CF9-990B-31516598CE0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C1A16BA4-67A2-30A3-D2D2-387C51402A41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6D3717D7-176F-D3E4-7FBF-87110664CBC5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8F8C1FB5-7F13-9BC1-764E-488109C4A8D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A04C9AB-388C-EA93-C378-773A2A7C2319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440ABD2-2FA4-949A-829D-C616E19305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D1582A77-85B1-BA68-3699-8865499BDC47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7892A5AB-4531-A42E-0DE6-52EAE5DE7BF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57A73F4-0DE5-B667-D445-205296C29B34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5262A72A-4D07-FC0F-47AF-C06185F0615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D903504-D34F-E4BB-4896-C61D330122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1052FE6-DCE9-B4D2-84A2-2F17D7D0A82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9A20B2-95BB-B6DE-1EB3-B205015A4E5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8BD8005-F12F-8B3A-3936-322573B61CD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FBDC29E-50F9-AEE5-6D5A-ACC76485B4BB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D8AEE5B-53AD-27CA-1E26-7B0B4D01ED1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6346D14-019F-8BFC-11AF-96B408E60C4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FBF605B6-9D69-3575-05EA-0AA9835637D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29DA869-0690-08D2-264F-F2C34D58880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B468BEFB-2069-F3BA-1982-C4F4AD1E3B88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BC88D47D-3505-E0F1-12A1-9809F3C3443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8CB3E242-1371-D7B0-78E6-635D76283AD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BC821D-633D-886A-2045-E369915C674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147BEFC-8871-04B4-4FDA-F4BB96317BF8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C5BEEE2B-1253-C395-CF9C-4F79FE1696E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A62B8F4-2CBF-B8A9-92E9-EE6F56E9DB4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DD08549E-7BE1-9BB6-EEFB-2FA7BDDB22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0E6B108-C476-E781-B981-14248DF08B4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075BC1C-E682-441F-FC4E-FAEDE9570D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E92243E-831B-442A-0C6F-4400B3DE04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B4229A30-2111-CC92-8363-E6D619F3A7D2}"/>
              </a:ext>
            </a:extLst>
          </p:cNvPr>
          <p:cNvSpPr/>
          <p:nvPr userDrawn="1"/>
        </p:nvSpPr>
        <p:spPr>
          <a:xfrm>
            <a:off x="365760" y="38100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7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vari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05AA5585-5590-4DF7-83B4-4D4515FD9E42}"/>
              </a:ext>
            </a:extLst>
          </p:cNvPr>
          <p:cNvGrpSpPr/>
          <p:nvPr userDrawn="1"/>
        </p:nvGrpSpPr>
        <p:grpSpPr>
          <a:xfrm>
            <a:off x="-1269388" y="-785378"/>
            <a:ext cx="13565229" cy="8671108"/>
            <a:chOff x="928687" y="242887"/>
            <a:chExt cx="7286625" cy="4657725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294650-34D9-4B6B-9802-2A6366EDB8B2}"/>
                </a:ext>
              </a:extLst>
            </p:cNvPr>
            <p:cNvSpPr/>
            <p:nvPr/>
          </p:nvSpPr>
          <p:spPr>
            <a:xfrm>
              <a:off x="928687" y="1505520"/>
              <a:ext cx="1367218" cy="1956625"/>
            </a:xfrm>
            <a:custGeom>
              <a:avLst/>
              <a:gdLst>
                <a:gd name="connsiteX0" fmla="*/ 1367218 w 1367218"/>
                <a:gd name="connsiteY0" fmla="*/ 327946 h 1956625"/>
                <a:gd name="connsiteX1" fmla="*/ 897731 w 1367218"/>
                <a:gd name="connsiteY1" fmla="*/ 453771 h 1956625"/>
                <a:gd name="connsiteX2" fmla="*/ 1275779 w 1367218"/>
                <a:gd name="connsiteY2" fmla="*/ 1864805 h 1956625"/>
                <a:gd name="connsiteX3" fmla="*/ 932974 w 1367218"/>
                <a:gd name="connsiteY3" fmla="*/ 1956626 h 1956625"/>
                <a:gd name="connsiteX4" fmla="*/ 554927 w 1367218"/>
                <a:gd name="connsiteY4" fmla="*/ 545592 h 1956625"/>
                <a:gd name="connsiteX5" fmla="*/ 87821 w 1367218"/>
                <a:gd name="connsiteY5" fmla="*/ 670751 h 1956625"/>
                <a:gd name="connsiteX6" fmla="*/ 0 w 1367218"/>
                <a:gd name="connsiteY6" fmla="*/ 342805 h 1956625"/>
                <a:gd name="connsiteX7" fmla="*/ 1279303 w 1367218"/>
                <a:gd name="connsiteY7" fmla="*/ 0 h 1956625"/>
                <a:gd name="connsiteX8" fmla="*/ 1367218 w 1367218"/>
                <a:gd name="connsiteY8" fmla="*/ 327946 h 195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18" h="1956625">
                  <a:moveTo>
                    <a:pt x="1367218" y="327946"/>
                  </a:moveTo>
                  <a:lnTo>
                    <a:pt x="897731" y="453771"/>
                  </a:lnTo>
                  <a:lnTo>
                    <a:pt x="1275779" y="1864805"/>
                  </a:lnTo>
                  <a:lnTo>
                    <a:pt x="932974" y="1956626"/>
                  </a:lnTo>
                  <a:lnTo>
                    <a:pt x="554927" y="545592"/>
                  </a:lnTo>
                  <a:lnTo>
                    <a:pt x="87821" y="670751"/>
                  </a:lnTo>
                  <a:lnTo>
                    <a:pt x="0" y="342805"/>
                  </a:lnTo>
                  <a:lnTo>
                    <a:pt x="1279303" y="0"/>
                  </a:lnTo>
                  <a:lnTo>
                    <a:pt x="1367218" y="3279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235E4C-3CCD-4110-A744-316CFC2077F9}"/>
                </a:ext>
              </a:extLst>
            </p:cNvPr>
            <p:cNvSpPr/>
            <p:nvPr/>
          </p:nvSpPr>
          <p:spPr>
            <a:xfrm>
              <a:off x="2334672" y="1385791"/>
              <a:ext cx="1626012" cy="1824799"/>
            </a:xfrm>
            <a:custGeom>
              <a:avLst/>
              <a:gdLst>
                <a:gd name="connsiteX0" fmla="*/ 1421702 w 1626012"/>
                <a:gd name="connsiteY0" fmla="*/ 751237 h 1824799"/>
                <a:gd name="connsiteX1" fmla="*/ 1626013 w 1626012"/>
                <a:gd name="connsiteY1" fmla="*/ 1513904 h 1824799"/>
                <a:gd name="connsiteX2" fmla="*/ 1305592 w 1626012"/>
                <a:gd name="connsiteY2" fmla="*/ 1599724 h 1824799"/>
                <a:gd name="connsiteX3" fmla="*/ 1111853 w 1626012"/>
                <a:gd name="connsiteY3" fmla="*/ 876872 h 1824799"/>
                <a:gd name="connsiteX4" fmla="*/ 797338 w 1626012"/>
                <a:gd name="connsiteY4" fmla="*/ 686943 h 1824799"/>
                <a:gd name="connsiteX5" fmla="*/ 606647 w 1626012"/>
                <a:gd name="connsiteY5" fmla="*/ 1068229 h 1824799"/>
                <a:gd name="connsiteX6" fmla="*/ 786384 w 1626012"/>
                <a:gd name="connsiteY6" fmla="*/ 1738979 h 1824799"/>
                <a:gd name="connsiteX7" fmla="*/ 465963 w 1626012"/>
                <a:gd name="connsiteY7" fmla="*/ 1824800 h 1824799"/>
                <a:gd name="connsiteX8" fmla="*/ 0 w 1626012"/>
                <a:gd name="connsiteY8" fmla="*/ 85820 h 1824799"/>
                <a:gd name="connsiteX9" fmla="*/ 320421 w 1626012"/>
                <a:gd name="connsiteY9" fmla="*/ 0 h 1824799"/>
                <a:gd name="connsiteX10" fmla="*/ 490823 w 1626012"/>
                <a:gd name="connsiteY10" fmla="*/ 635984 h 1824799"/>
                <a:gd name="connsiteX11" fmla="*/ 814388 w 1626012"/>
                <a:gd name="connsiteY11" fmla="*/ 362903 h 1824799"/>
                <a:gd name="connsiteX12" fmla="*/ 1421702 w 1626012"/>
                <a:gd name="connsiteY12" fmla="*/ 751237 h 182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012" h="1824799">
                  <a:moveTo>
                    <a:pt x="1421702" y="751237"/>
                  </a:moveTo>
                  <a:lnTo>
                    <a:pt x="1626013" y="1513904"/>
                  </a:lnTo>
                  <a:lnTo>
                    <a:pt x="1305592" y="1599724"/>
                  </a:lnTo>
                  <a:lnTo>
                    <a:pt x="1111853" y="876872"/>
                  </a:lnTo>
                  <a:cubicBezTo>
                    <a:pt x="1066610" y="707993"/>
                    <a:pt x="941451" y="648272"/>
                    <a:pt x="797338" y="686943"/>
                  </a:cubicBezTo>
                  <a:cubicBezTo>
                    <a:pt x="640842" y="728853"/>
                    <a:pt x="548735" y="852107"/>
                    <a:pt x="606647" y="1068229"/>
                  </a:cubicBezTo>
                  <a:lnTo>
                    <a:pt x="786384" y="1738979"/>
                  </a:lnTo>
                  <a:lnTo>
                    <a:pt x="465963" y="1824800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490823" y="635984"/>
                  </a:lnTo>
                  <a:cubicBezTo>
                    <a:pt x="535400" y="504253"/>
                    <a:pt x="647986" y="407480"/>
                    <a:pt x="814388" y="362903"/>
                  </a:cubicBezTo>
                  <a:cubicBezTo>
                    <a:pt x="1077754" y="292227"/>
                    <a:pt x="1333214" y="420815"/>
                    <a:pt x="1421702" y="75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7A0AD72-8BAF-4F85-A1F1-88DC8FA05140}"/>
                </a:ext>
              </a:extLst>
            </p:cNvPr>
            <p:cNvSpPr/>
            <p:nvPr/>
          </p:nvSpPr>
          <p:spPr>
            <a:xfrm>
              <a:off x="3927605" y="1258918"/>
              <a:ext cx="1521075" cy="1491229"/>
            </a:xfrm>
            <a:custGeom>
              <a:avLst/>
              <a:gdLst>
                <a:gd name="connsiteX0" fmla="*/ 1188272 w 1521075"/>
                <a:gd name="connsiteY0" fmla="*/ 0 h 1491229"/>
                <a:gd name="connsiteX1" fmla="*/ 1521075 w 1521075"/>
                <a:gd name="connsiteY1" fmla="*/ 1242060 h 1491229"/>
                <a:gd name="connsiteX2" fmla="*/ 1200654 w 1521075"/>
                <a:gd name="connsiteY2" fmla="*/ 1327976 h 1491229"/>
                <a:gd name="connsiteX3" fmla="*/ 1161411 w 1521075"/>
                <a:gd name="connsiteY3" fmla="*/ 1181386 h 1491229"/>
                <a:gd name="connsiteX4" fmla="*/ 805081 w 1521075"/>
                <a:gd name="connsiteY4" fmla="*/ 1471232 h 1491229"/>
                <a:gd name="connsiteX5" fmla="*/ 25745 w 1521075"/>
                <a:gd name="connsiteY5" fmla="*/ 977170 h 1491229"/>
                <a:gd name="connsiteX6" fmla="*/ 453704 w 1521075"/>
                <a:gd name="connsiteY6" fmla="*/ 159639 h 1491229"/>
                <a:gd name="connsiteX7" fmla="*/ 907189 w 1521075"/>
                <a:gd name="connsiteY7" fmla="*/ 232505 h 1491229"/>
                <a:gd name="connsiteX8" fmla="*/ 867946 w 1521075"/>
                <a:gd name="connsiteY8" fmla="*/ 85916 h 1491229"/>
                <a:gd name="connsiteX9" fmla="*/ 1188272 w 1521075"/>
                <a:gd name="connsiteY9" fmla="*/ 0 h 1491229"/>
                <a:gd name="connsiteX10" fmla="*/ 1034252 w 1521075"/>
                <a:gd name="connsiteY10" fmla="*/ 706850 h 1491229"/>
                <a:gd name="connsiteX11" fmla="*/ 595055 w 1521075"/>
                <a:gd name="connsiteY11" fmla="*/ 449104 h 1491229"/>
                <a:gd name="connsiteX12" fmla="*/ 346071 w 1521075"/>
                <a:gd name="connsiteY12" fmla="*/ 891254 h 1491229"/>
                <a:gd name="connsiteX13" fmla="*/ 782697 w 1521075"/>
                <a:gd name="connsiteY13" fmla="*/ 1149668 h 1491229"/>
                <a:gd name="connsiteX14" fmla="*/ 1034252 w 1521075"/>
                <a:gd name="connsiteY14" fmla="*/ 706850 h 149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1075" h="1491229">
                  <a:moveTo>
                    <a:pt x="1188272" y="0"/>
                  </a:moveTo>
                  <a:lnTo>
                    <a:pt x="1521075" y="1242060"/>
                  </a:lnTo>
                  <a:lnTo>
                    <a:pt x="1200654" y="1327976"/>
                  </a:lnTo>
                  <a:lnTo>
                    <a:pt x="1161411" y="1181386"/>
                  </a:lnTo>
                  <a:cubicBezTo>
                    <a:pt x="1101880" y="1317117"/>
                    <a:pt x="986437" y="1422654"/>
                    <a:pt x="805081" y="1471232"/>
                  </a:cubicBezTo>
                  <a:cubicBezTo>
                    <a:pt x="474659" y="1559719"/>
                    <a:pt x="124901" y="1347311"/>
                    <a:pt x="25745" y="977170"/>
                  </a:cubicBezTo>
                  <a:cubicBezTo>
                    <a:pt x="-73410" y="607028"/>
                    <a:pt x="123281" y="248126"/>
                    <a:pt x="453704" y="159639"/>
                  </a:cubicBezTo>
                  <a:cubicBezTo>
                    <a:pt x="635060" y="111062"/>
                    <a:pt x="787841" y="144685"/>
                    <a:pt x="907189" y="232505"/>
                  </a:cubicBezTo>
                  <a:lnTo>
                    <a:pt x="867946" y="85916"/>
                  </a:lnTo>
                  <a:lnTo>
                    <a:pt x="1188272" y="0"/>
                  </a:lnTo>
                  <a:close/>
                  <a:moveTo>
                    <a:pt x="1034252" y="706850"/>
                  </a:moveTo>
                  <a:cubicBezTo>
                    <a:pt x="978341" y="498158"/>
                    <a:pt x="793841" y="395859"/>
                    <a:pt x="595055" y="449104"/>
                  </a:cubicBezTo>
                  <a:cubicBezTo>
                    <a:pt x="398840" y="501682"/>
                    <a:pt x="290159" y="682562"/>
                    <a:pt x="346071" y="891254"/>
                  </a:cubicBezTo>
                  <a:cubicBezTo>
                    <a:pt x="401983" y="1099947"/>
                    <a:pt x="586482" y="1202246"/>
                    <a:pt x="782697" y="1149668"/>
                  </a:cubicBezTo>
                  <a:cubicBezTo>
                    <a:pt x="981484" y="1096423"/>
                    <a:pt x="1090164" y="915543"/>
                    <a:pt x="1034252" y="706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061A2F-11D6-41CB-B3F6-B722A9FEB6A2}"/>
                </a:ext>
              </a:extLst>
            </p:cNvPr>
            <p:cNvSpPr/>
            <p:nvPr/>
          </p:nvSpPr>
          <p:spPr>
            <a:xfrm>
              <a:off x="5349429" y="957811"/>
              <a:ext cx="1492853" cy="1480683"/>
            </a:xfrm>
            <a:custGeom>
              <a:avLst/>
              <a:gdLst>
                <a:gd name="connsiteX0" fmla="*/ 1288542 w 1492853"/>
                <a:gd name="connsiteY0" fmla="*/ 407121 h 1480683"/>
                <a:gd name="connsiteX1" fmla="*/ 1492853 w 1492853"/>
                <a:gd name="connsiteY1" fmla="*/ 1169787 h 1480683"/>
                <a:gd name="connsiteX2" fmla="*/ 1172433 w 1492853"/>
                <a:gd name="connsiteY2" fmla="*/ 1255608 h 1480683"/>
                <a:gd name="connsiteX3" fmla="*/ 978694 w 1492853"/>
                <a:gd name="connsiteY3" fmla="*/ 532755 h 1480683"/>
                <a:gd name="connsiteX4" fmla="*/ 664178 w 1492853"/>
                <a:gd name="connsiteY4" fmla="*/ 342827 h 1480683"/>
                <a:gd name="connsiteX5" fmla="*/ 473488 w 1492853"/>
                <a:gd name="connsiteY5" fmla="*/ 724113 h 1480683"/>
                <a:gd name="connsiteX6" fmla="*/ 653225 w 1492853"/>
                <a:gd name="connsiteY6" fmla="*/ 1394863 h 1480683"/>
                <a:gd name="connsiteX7" fmla="*/ 332804 w 1492853"/>
                <a:gd name="connsiteY7" fmla="*/ 1480683 h 1480683"/>
                <a:gd name="connsiteX8" fmla="*/ 0 w 1492853"/>
                <a:gd name="connsiteY8" fmla="*/ 238623 h 1480683"/>
                <a:gd name="connsiteX9" fmla="*/ 320421 w 1492853"/>
                <a:gd name="connsiteY9" fmla="*/ 152803 h 1480683"/>
                <a:gd name="connsiteX10" fmla="*/ 357664 w 1492853"/>
                <a:gd name="connsiteY10" fmla="*/ 291868 h 1480683"/>
                <a:gd name="connsiteX11" fmla="*/ 681228 w 1492853"/>
                <a:gd name="connsiteY11" fmla="*/ 18786 h 1480683"/>
                <a:gd name="connsiteX12" fmla="*/ 1288542 w 1492853"/>
                <a:gd name="connsiteY12" fmla="*/ 407121 h 148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83">
                  <a:moveTo>
                    <a:pt x="1288542" y="407121"/>
                  </a:moveTo>
                  <a:lnTo>
                    <a:pt x="1492853" y="1169787"/>
                  </a:lnTo>
                  <a:lnTo>
                    <a:pt x="1172433" y="1255608"/>
                  </a:lnTo>
                  <a:lnTo>
                    <a:pt x="978694" y="532755"/>
                  </a:lnTo>
                  <a:cubicBezTo>
                    <a:pt x="933450" y="363877"/>
                    <a:pt x="808291" y="304155"/>
                    <a:pt x="664178" y="342827"/>
                  </a:cubicBezTo>
                  <a:cubicBezTo>
                    <a:pt x="507682" y="384737"/>
                    <a:pt x="415576" y="507990"/>
                    <a:pt x="473488" y="724113"/>
                  </a:cubicBezTo>
                  <a:lnTo>
                    <a:pt x="653225" y="1394863"/>
                  </a:lnTo>
                  <a:lnTo>
                    <a:pt x="332804" y="1480683"/>
                  </a:lnTo>
                  <a:lnTo>
                    <a:pt x="0" y="238623"/>
                  </a:lnTo>
                  <a:lnTo>
                    <a:pt x="320421" y="152803"/>
                  </a:lnTo>
                  <a:lnTo>
                    <a:pt x="357664" y="291868"/>
                  </a:lnTo>
                  <a:cubicBezTo>
                    <a:pt x="402241" y="160137"/>
                    <a:pt x="514826" y="63363"/>
                    <a:pt x="681228" y="18786"/>
                  </a:cubicBezTo>
                  <a:cubicBezTo>
                    <a:pt x="944499" y="-51889"/>
                    <a:pt x="1199959" y="76698"/>
                    <a:pt x="1288542" y="407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E20DE-672A-4AE0-B504-7EFFD6EF1923}"/>
                </a:ext>
              </a:extLst>
            </p:cNvPr>
            <p:cNvSpPr/>
            <p:nvPr/>
          </p:nvSpPr>
          <p:spPr>
            <a:xfrm>
              <a:off x="6599872" y="242887"/>
              <a:ext cx="1611058" cy="1824704"/>
            </a:xfrm>
            <a:custGeom>
              <a:avLst/>
              <a:gdLst>
                <a:gd name="connsiteX0" fmla="*/ 1238536 w 1611058"/>
                <a:gd name="connsiteY0" fmla="*/ 1617726 h 1824704"/>
                <a:gd name="connsiteX1" fmla="*/ 635317 w 1611058"/>
                <a:gd name="connsiteY1" fmla="*/ 1175004 h 1824704"/>
                <a:gd name="connsiteX2" fmla="*/ 786384 w 1611058"/>
                <a:gd name="connsiteY2" fmla="*/ 1738884 h 1824704"/>
                <a:gd name="connsiteX3" fmla="*/ 465963 w 1611058"/>
                <a:gd name="connsiteY3" fmla="*/ 1824704 h 1824704"/>
                <a:gd name="connsiteX4" fmla="*/ 0 w 1611058"/>
                <a:gd name="connsiteY4" fmla="*/ 85820 h 1824704"/>
                <a:gd name="connsiteX5" fmla="*/ 320421 w 1611058"/>
                <a:gd name="connsiteY5" fmla="*/ 0 h 1824704"/>
                <a:gd name="connsiteX6" fmla="*/ 599980 w 1611058"/>
                <a:gd name="connsiteY6" fmla="*/ 1043369 h 1824704"/>
                <a:gd name="connsiteX7" fmla="*/ 880777 w 1611058"/>
                <a:gd name="connsiteY7" fmla="*/ 382334 h 1824704"/>
                <a:gd name="connsiteX8" fmla="*/ 1263301 w 1611058"/>
                <a:gd name="connsiteY8" fmla="*/ 279845 h 1824704"/>
                <a:gd name="connsiteX9" fmla="*/ 928402 w 1611058"/>
                <a:gd name="connsiteY9" fmla="*/ 1027176 h 1824704"/>
                <a:gd name="connsiteX10" fmla="*/ 1611058 w 1611058"/>
                <a:gd name="connsiteY10" fmla="*/ 1517904 h 1824704"/>
                <a:gd name="connsiteX11" fmla="*/ 1238536 w 1611058"/>
                <a:gd name="connsiteY11" fmla="*/ 1617726 h 182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1058" h="1824704">
                  <a:moveTo>
                    <a:pt x="1238536" y="1617726"/>
                  </a:moveTo>
                  <a:lnTo>
                    <a:pt x="635317" y="1175004"/>
                  </a:lnTo>
                  <a:lnTo>
                    <a:pt x="786384" y="1738884"/>
                  </a:lnTo>
                  <a:lnTo>
                    <a:pt x="465963" y="1824704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599980" y="1043369"/>
                  </a:lnTo>
                  <a:lnTo>
                    <a:pt x="880777" y="382334"/>
                  </a:lnTo>
                  <a:lnTo>
                    <a:pt x="1263301" y="279845"/>
                  </a:lnTo>
                  <a:lnTo>
                    <a:pt x="928402" y="1027176"/>
                  </a:lnTo>
                  <a:lnTo>
                    <a:pt x="1611058" y="1517904"/>
                  </a:lnTo>
                  <a:lnTo>
                    <a:pt x="1238536" y="1617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13EB4D-3D77-4270-B518-88EBA748CD07}"/>
                </a:ext>
              </a:extLst>
            </p:cNvPr>
            <p:cNvSpPr/>
            <p:nvPr/>
          </p:nvSpPr>
          <p:spPr>
            <a:xfrm>
              <a:off x="3734180" y="2860737"/>
              <a:ext cx="1291780" cy="2035778"/>
            </a:xfrm>
            <a:custGeom>
              <a:avLst/>
              <a:gdLst>
                <a:gd name="connsiteX0" fmla="*/ 1291781 w 1291780"/>
                <a:gd name="connsiteY0" fmla="*/ 0 h 2035778"/>
                <a:gd name="connsiteX1" fmla="*/ 1172528 w 1291780"/>
                <a:gd name="connsiteY1" fmla="*/ 1363218 h 2035778"/>
                <a:gd name="connsiteX2" fmla="*/ 649796 w 1291780"/>
                <a:gd name="connsiteY2" fmla="*/ 2035778 h 2035778"/>
                <a:gd name="connsiteX3" fmla="*/ 569881 w 1291780"/>
                <a:gd name="connsiteY3" fmla="*/ 1737646 h 2035778"/>
                <a:gd name="connsiteX4" fmla="*/ 831437 w 1291780"/>
                <a:gd name="connsiteY4" fmla="*/ 1411986 h 2035778"/>
                <a:gd name="connsiteX5" fmla="*/ 0 w 1291780"/>
                <a:gd name="connsiteY5" fmla="*/ 346138 h 2035778"/>
                <a:gd name="connsiteX6" fmla="*/ 350234 w 1291780"/>
                <a:gd name="connsiteY6" fmla="*/ 252317 h 2035778"/>
                <a:gd name="connsiteX7" fmla="*/ 896779 w 1291780"/>
                <a:gd name="connsiteY7" fmla="*/ 1000411 h 2035778"/>
                <a:gd name="connsiteX8" fmla="*/ 948880 w 1291780"/>
                <a:gd name="connsiteY8" fmla="*/ 91821 h 2035778"/>
                <a:gd name="connsiteX9" fmla="*/ 1291781 w 1291780"/>
                <a:gd name="connsiteY9" fmla="*/ 0 h 203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780" h="2035778">
                  <a:moveTo>
                    <a:pt x="1291781" y="0"/>
                  </a:moveTo>
                  <a:lnTo>
                    <a:pt x="1172528" y="1363218"/>
                  </a:lnTo>
                  <a:cubicBezTo>
                    <a:pt x="1139190" y="1755553"/>
                    <a:pt x="970026" y="1968627"/>
                    <a:pt x="649796" y="2035778"/>
                  </a:cubicBezTo>
                  <a:lnTo>
                    <a:pt x="569881" y="1737646"/>
                  </a:lnTo>
                  <a:cubicBezTo>
                    <a:pt x="746950" y="1692878"/>
                    <a:pt x="816388" y="1594390"/>
                    <a:pt x="831437" y="1411986"/>
                  </a:cubicBezTo>
                  <a:lnTo>
                    <a:pt x="0" y="346138"/>
                  </a:lnTo>
                  <a:lnTo>
                    <a:pt x="350234" y="252317"/>
                  </a:lnTo>
                  <a:lnTo>
                    <a:pt x="896779" y="1000411"/>
                  </a:lnTo>
                  <a:lnTo>
                    <a:pt x="948880" y="91821"/>
                  </a:lnTo>
                  <a:lnTo>
                    <a:pt x="12917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6FFBEB-0F60-4026-9EB1-7A08121A7EC6}"/>
                </a:ext>
              </a:extLst>
            </p:cNvPr>
            <p:cNvSpPr/>
            <p:nvPr/>
          </p:nvSpPr>
          <p:spPr>
            <a:xfrm>
              <a:off x="5205381" y="2616074"/>
              <a:ext cx="1362337" cy="1359895"/>
            </a:xfrm>
            <a:custGeom>
              <a:avLst/>
              <a:gdLst>
                <a:gd name="connsiteX0" fmla="*/ 24224 w 1362337"/>
                <a:gd name="connsiteY0" fmla="*/ 855692 h 1359895"/>
                <a:gd name="connsiteX1" fmla="*/ 504284 w 1362337"/>
                <a:gd name="connsiteY1" fmla="*/ 24160 h 1359895"/>
                <a:gd name="connsiteX2" fmla="*/ 1338293 w 1362337"/>
                <a:gd name="connsiteY2" fmla="*/ 503553 h 1359895"/>
                <a:gd name="connsiteX3" fmla="*/ 855757 w 1362337"/>
                <a:gd name="connsiteY3" fmla="*/ 1335752 h 1359895"/>
                <a:gd name="connsiteX4" fmla="*/ 24224 w 1362337"/>
                <a:gd name="connsiteY4" fmla="*/ 855692 h 1359895"/>
                <a:gd name="connsiteX5" fmla="*/ 1017872 w 1362337"/>
                <a:gd name="connsiteY5" fmla="*/ 589468 h 1359895"/>
                <a:gd name="connsiteX6" fmla="*/ 588199 w 1362337"/>
                <a:gd name="connsiteY6" fmla="*/ 337151 h 1359895"/>
                <a:gd name="connsiteX7" fmla="*/ 344645 w 1362337"/>
                <a:gd name="connsiteY7" fmla="*/ 769872 h 1359895"/>
                <a:gd name="connsiteX8" fmla="*/ 771842 w 1362337"/>
                <a:gd name="connsiteY8" fmla="*/ 1022856 h 1359895"/>
                <a:gd name="connsiteX9" fmla="*/ 1017872 w 1362337"/>
                <a:gd name="connsiteY9" fmla="*/ 589468 h 13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337" h="1359895">
                  <a:moveTo>
                    <a:pt x="24224" y="855692"/>
                  </a:moveTo>
                  <a:cubicBezTo>
                    <a:pt x="-74931" y="485551"/>
                    <a:pt x="139191" y="121981"/>
                    <a:pt x="504284" y="24160"/>
                  </a:cubicBezTo>
                  <a:cubicBezTo>
                    <a:pt x="869473" y="-73662"/>
                    <a:pt x="1239138" y="133411"/>
                    <a:pt x="1338293" y="503553"/>
                  </a:cubicBezTo>
                  <a:cubicBezTo>
                    <a:pt x="1437448" y="873694"/>
                    <a:pt x="1220850" y="1237930"/>
                    <a:pt x="855757" y="1335752"/>
                  </a:cubicBezTo>
                  <a:cubicBezTo>
                    <a:pt x="490568" y="1433669"/>
                    <a:pt x="123379" y="1225834"/>
                    <a:pt x="24224" y="855692"/>
                  </a:cubicBezTo>
                  <a:close/>
                  <a:moveTo>
                    <a:pt x="1017872" y="589468"/>
                  </a:moveTo>
                  <a:cubicBezTo>
                    <a:pt x="963961" y="388300"/>
                    <a:pt x="779462" y="285907"/>
                    <a:pt x="588199" y="337151"/>
                  </a:cubicBezTo>
                  <a:cubicBezTo>
                    <a:pt x="399414" y="387729"/>
                    <a:pt x="290733" y="568609"/>
                    <a:pt x="344645" y="769872"/>
                  </a:cubicBezTo>
                  <a:cubicBezTo>
                    <a:pt x="398557" y="971040"/>
                    <a:pt x="583056" y="1073434"/>
                    <a:pt x="771842" y="1022856"/>
                  </a:cubicBezTo>
                  <a:cubicBezTo>
                    <a:pt x="963199" y="971611"/>
                    <a:pt x="1071784" y="790732"/>
                    <a:pt x="1017872" y="58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30C7BD-660E-4A4F-9C02-E23F4F169DBF}"/>
                </a:ext>
              </a:extLst>
            </p:cNvPr>
            <p:cNvSpPr/>
            <p:nvPr/>
          </p:nvSpPr>
          <p:spPr>
            <a:xfrm>
              <a:off x="6583488" y="2132551"/>
              <a:ext cx="1492853" cy="1480641"/>
            </a:xfrm>
            <a:custGeom>
              <a:avLst/>
              <a:gdLst>
                <a:gd name="connsiteX0" fmla="*/ 1160050 w 1492853"/>
                <a:gd name="connsiteY0" fmla="*/ 0 h 1480641"/>
                <a:gd name="connsiteX1" fmla="*/ 1492853 w 1492853"/>
                <a:gd name="connsiteY1" fmla="*/ 1242060 h 1480641"/>
                <a:gd name="connsiteX2" fmla="*/ 1172433 w 1492853"/>
                <a:gd name="connsiteY2" fmla="*/ 1327976 h 1480641"/>
                <a:gd name="connsiteX3" fmla="*/ 1135189 w 1492853"/>
                <a:gd name="connsiteY3" fmla="*/ 1188815 h 1480641"/>
                <a:gd name="connsiteX4" fmla="*/ 811625 w 1492853"/>
                <a:gd name="connsiteY4" fmla="*/ 1461897 h 1480641"/>
                <a:gd name="connsiteX5" fmla="*/ 204311 w 1492853"/>
                <a:gd name="connsiteY5" fmla="*/ 1073468 h 1480641"/>
                <a:gd name="connsiteX6" fmla="*/ 0 w 1492853"/>
                <a:gd name="connsiteY6" fmla="*/ 310801 h 1480641"/>
                <a:gd name="connsiteX7" fmla="*/ 320421 w 1492853"/>
                <a:gd name="connsiteY7" fmla="*/ 224980 h 1480641"/>
                <a:gd name="connsiteX8" fmla="*/ 514159 w 1492853"/>
                <a:gd name="connsiteY8" fmla="*/ 947833 h 1480641"/>
                <a:gd name="connsiteX9" fmla="*/ 828675 w 1492853"/>
                <a:gd name="connsiteY9" fmla="*/ 1137761 h 1480641"/>
                <a:gd name="connsiteX10" fmla="*/ 1019366 w 1492853"/>
                <a:gd name="connsiteY10" fmla="*/ 756476 h 1480641"/>
                <a:gd name="connsiteX11" fmla="*/ 839629 w 1492853"/>
                <a:gd name="connsiteY11" fmla="*/ 85725 h 1480641"/>
                <a:gd name="connsiteX12" fmla="*/ 1160050 w 1492853"/>
                <a:gd name="connsiteY12" fmla="*/ 0 h 148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41">
                  <a:moveTo>
                    <a:pt x="1160050" y="0"/>
                  </a:moveTo>
                  <a:lnTo>
                    <a:pt x="1492853" y="1242060"/>
                  </a:lnTo>
                  <a:lnTo>
                    <a:pt x="1172433" y="1327976"/>
                  </a:lnTo>
                  <a:lnTo>
                    <a:pt x="1135189" y="1188815"/>
                  </a:lnTo>
                  <a:cubicBezTo>
                    <a:pt x="1090613" y="1320546"/>
                    <a:pt x="978122" y="1417320"/>
                    <a:pt x="811625" y="1461897"/>
                  </a:cubicBezTo>
                  <a:cubicBezTo>
                    <a:pt x="548354" y="1532477"/>
                    <a:pt x="292894" y="1403890"/>
                    <a:pt x="204311" y="1073468"/>
                  </a:cubicBezTo>
                  <a:lnTo>
                    <a:pt x="0" y="310801"/>
                  </a:lnTo>
                  <a:lnTo>
                    <a:pt x="320421" y="224980"/>
                  </a:lnTo>
                  <a:lnTo>
                    <a:pt x="514159" y="947833"/>
                  </a:lnTo>
                  <a:cubicBezTo>
                    <a:pt x="559403" y="1116711"/>
                    <a:pt x="684562" y="1176433"/>
                    <a:pt x="828675" y="1137761"/>
                  </a:cubicBezTo>
                  <a:cubicBezTo>
                    <a:pt x="985171" y="1095851"/>
                    <a:pt x="1077278" y="972598"/>
                    <a:pt x="1019366" y="756476"/>
                  </a:cubicBezTo>
                  <a:lnTo>
                    <a:pt x="839629" y="85725"/>
                  </a:lnTo>
                  <a:lnTo>
                    <a:pt x="1160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7" name="Freihandform 5">
            <a:extLst>
              <a:ext uri="{FF2B5EF4-FFF2-40B4-BE49-F238E27FC236}">
                <a16:creationId xmlns:a16="http://schemas.microsoft.com/office/drawing/2014/main" id="{C1AD5077-01EA-4FFB-9C7C-3D1063BFBA07}"/>
              </a:ext>
            </a:extLst>
          </p:cNvPr>
          <p:cNvSpPr/>
          <p:nvPr userDrawn="1"/>
        </p:nvSpPr>
        <p:spPr>
          <a:xfrm rot="4500000">
            <a:off x="-383005" y="3"/>
            <a:ext cx="8937519" cy="6858000"/>
          </a:xfrm>
          <a:custGeom>
            <a:avLst/>
            <a:gdLst>
              <a:gd name="connsiteX0" fmla="*/ 0 w 6703139"/>
              <a:gd name="connsiteY0" fmla="*/ 5143500 h 5143500"/>
              <a:gd name="connsiteX1" fmla="*/ 1378197 w 6703139"/>
              <a:gd name="connsiteY1" fmla="*/ 0 h 5143500"/>
              <a:gd name="connsiteX2" fmla="*/ 6703139 w 6703139"/>
              <a:gd name="connsiteY2" fmla="*/ 0 h 5143500"/>
              <a:gd name="connsiteX3" fmla="*/ 5324943 w 6703139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3139" h="5143500">
                <a:moveTo>
                  <a:pt x="0" y="5143500"/>
                </a:moveTo>
                <a:lnTo>
                  <a:pt x="1378197" y="0"/>
                </a:lnTo>
                <a:lnTo>
                  <a:pt x="6703139" y="0"/>
                </a:lnTo>
                <a:lnTo>
                  <a:pt x="5324943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67000"/>
                </a:schemeClr>
              </a:gs>
              <a:gs pos="40000">
                <a:schemeClr val="accent3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err="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7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85" y="1478280"/>
            <a:ext cx="11459633" cy="1950720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90000"/>
              </a:lnSpc>
              <a:defRPr sz="4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186" y="3611880"/>
            <a:ext cx="11459633" cy="97536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667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55974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n Tr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7" y="1386418"/>
            <a:ext cx="5505451" cy="2123545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8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25D1A9-5D82-9E4A-3323-DC43367C2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958" y="403167"/>
            <a:ext cx="1521127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09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556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084" y="2207685"/>
            <a:ext cx="5505451" cy="2076449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084" y="4284134"/>
            <a:ext cx="5505451" cy="1636183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39495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180800"/>
            <a:ext cx="5760000" cy="4560000"/>
          </a:xfrm>
          <a:gradFill>
            <a:gsLst>
              <a:gs pos="0">
                <a:schemeClr val="accent3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967" y="1384301"/>
            <a:ext cx="5505451" cy="2125663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3968" y="3600451"/>
            <a:ext cx="5505451" cy="1657348"/>
          </a:xfr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242235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54">
          <p15:clr>
            <a:srgbClr val="A4A3A4"/>
          </p15:clr>
        </p15:guide>
        <p15:guide id="7" orient="horz" pos="556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3" y="385232"/>
            <a:ext cx="4379384" cy="96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1524000"/>
            <a:ext cx="4379384" cy="4851400"/>
          </a:xfrm>
        </p:spPr>
        <p:txBody>
          <a:bodyPr/>
          <a:lstStyle>
            <a:lvl1pPr marL="355591" indent="-355591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2BF73-E2DE-C440-B323-DD258A17935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9AA7A31-11C3-4325-4863-51210229A6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2" y="0"/>
            <a:ext cx="6623049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9870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id">
            <a:extLst>
              <a:ext uri="{FF2B5EF4-FFF2-40B4-BE49-F238E27FC236}">
                <a16:creationId xmlns:a16="http://schemas.microsoft.com/office/drawing/2014/main" id="{35219CD8-DC18-8163-A771-479BB2FFFC4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16" name="Gerade Verbindung 46">
              <a:extLst>
                <a:ext uri="{FF2B5EF4-FFF2-40B4-BE49-F238E27FC236}">
                  <a16:creationId xmlns:a16="http://schemas.microsoft.com/office/drawing/2014/main" id="{94D63696-B8A3-7AFF-D6BD-81CDBB6B9E8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61381B36-841F-6961-B364-1CCCD3DD2D9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4">
              <a:extLst>
                <a:ext uri="{FF2B5EF4-FFF2-40B4-BE49-F238E27FC236}">
                  <a16:creationId xmlns:a16="http://schemas.microsoft.com/office/drawing/2014/main" id="{59E6A306-5F0D-DEB5-0495-D6ADC41B18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C85DA300-B6BA-3394-E47D-E954A4042E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794D1DD-FCCF-1B35-46DD-450D5FD63D67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3DC2B7E2-F927-9BD9-8DE7-30483CD335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1A960F6B-275C-6308-F029-B47A290F61E1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6C34F7F2-B68C-C38F-DA80-1D25E127349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A146D02C-3986-BB01-3A59-D93DA863A24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4AE74B0-F455-D935-899A-E8CA7E162B2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320B1CAD-880C-B26A-AF55-D26F42339A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4D9945C-8315-D102-30EA-9450ADB01A76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B414058-23FF-F29D-C4FF-78C82E968F2F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4B6A7A4D-3383-788E-522B-46A54578109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A2D12F9E-200A-7D96-7BE9-6C20D0F0123B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B3AB23CC-F43C-7EB6-1500-52DE112CC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4">
              <a:extLst>
                <a:ext uri="{FF2B5EF4-FFF2-40B4-BE49-F238E27FC236}">
                  <a16:creationId xmlns:a16="http://schemas.microsoft.com/office/drawing/2014/main" id="{4591310E-21B1-DFD2-2E3E-A82FDF71E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A6E0B5F4-A001-715F-8582-0492453E45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12967B5-E902-FC86-7654-97AA11949EE0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EF49EE1-D73C-413A-D077-301612389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6837133-7AC8-0FB5-B8A6-6E416DFB413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1180401E-F5AD-961E-B5E8-FF7B3061797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497FCD67-FCCE-7C55-01C2-A3A35910242A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641419C2-E7C8-9C3E-DDAF-0FC843CAD0B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81BB86D4-9D17-7800-2AB0-7CA850C7F9A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DCE1B964-2A17-F8F9-37E3-1AEAA37A774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F73B121B-2BF2-1172-85D6-B4FC3D4E68D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>
              <a:extLst>
                <a:ext uri="{FF2B5EF4-FFF2-40B4-BE49-F238E27FC236}">
                  <a16:creationId xmlns:a16="http://schemas.microsoft.com/office/drawing/2014/main" id="{BF872D7C-F340-59E1-2D66-01BAD8F01EF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4BC18EA9-5AAE-0D59-4940-540E794C320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>
              <a:extLst>
                <a:ext uri="{FF2B5EF4-FFF2-40B4-BE49-F238E27FC236}">
                  <a16:creationId xmlns:a16="http://schemas.microsoft.com/office/drawing/2014/main" id="{11B1C740-4256-7493-79BE-D87401EAC0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4551A78-5308-B21B-7DF9-45145E35967F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92677E3-780C-8DE5-7566-0D7E249848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5484E4A0-1807-2D8F-7BE5-880F5B9DF80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39059A3-A6FF-4722-5C1F-8B8A88E9D7F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3DAD09A0-88C0-DA23-0330-9117FA730BB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4A1914C-8360-6387-3C2B-9F03DF632E9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7753EC4-72C6-B9BC-57D1-6D06B86A6D2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4E86E12-3939-808B-331B-C78D895F33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9F352A8F-E6C1-C0F8-8E21-FEAF24174A3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C81BCF-0F87-AB28-975A-FFD025DFC92E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80D04A-9955-4681-E226-E846D11D8A85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9242F1E-09E6-7C5C-B712-8F97BCDC951A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90C0798-6B4E-351B-F95A-2625EE4E70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187916C5-ED33-0527-C065-720708FA0B4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43FF41F3-C31D-B36C-1A77-CFFFB43A663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D20ED604-1817-A58B-A81F-3E93873381C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F068F2A-897A-FEFD-8ADC-D6DE46EDC765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AE647D20-5690-C082-7AF9-CC09C6942A15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7B04C619-ED50-9074-8C01-33ABEF1C8F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AAA97544-88B8-FF37-7C3E-4A6416E4D1A7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76EA7488-17B4-FBB5-6EAE-AA088A629B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>
              <a:extLst>
                <a:ext uri="{FF2B5EF4-FFF2-40B4-BE49-F238E27FC236}">
                  <a16:creationId xmlns:a16="http://schemas.microsoft.com/office/drawing/2014/main" id="{329F1EA3-CD37-A358-A265-560E75BDA35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4BC1BF34-4179-BC5F-EBCF-640367C06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33">
              <a:extLst>
                <a:ext uri="{FF2B5EF4-FFF2-40B4-BE49-F238E27FC236}">
                  <a16:creationId xmlns:a16="http://schemas.microsoft.com/office/drawing/2014/main" id="{D50DF43D-8EE5-8F04-5EB4-15E0DCDA1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potlight Grad">
            <a:extLst>
              <a:ext uri="{FF2B5EF4-FFF2-40B4-BE49-F238E27FC236}">
                <a16:creationId xmlns:a16="http://schemas.microsoft.com/office/drawing/2014/main" id="{0A65CF29-76FC-71FD-5611-C9DE3141C1C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53924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11880"/>
            <a:ext cx="7315200" cy="67056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133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422695C-3DE9-6C70-2A5A-51B1A15DBB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72503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-column text slide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0"/>
            <a:ext cx="11011832" cy="416305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32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ingle line headline +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51858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1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9C808-7F0F-184D-850C-998E2BF6855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940478"/>
            <a:ext cx="11000316" cy="32606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375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7101"/>
            <a:ext cx="11000317" cy="41783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13EA8-8834-B047-B344-C02DD53CDA9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83" y="1528235"/>
            <a:ext cx="11000316" cy="51858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114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2198401"/>
            <a:ext cx="11000316" cy="417700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9AA-1E73-B740-BD2C-98C8557B127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04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2865970"/>
            <a:ext cx="3422400" cy="326450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05D2B-3E2F-7E45-85FA-18C42162E43F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5400000">
            <a:off x="194499" y="6190393"/>
            <a:ext cx="240000" cy="144000"/>
          </a:xfrm>
        </p:spPr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2865969"/>
            <a:ext cx="3420533" cy="3267604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1" y="2865969"/>
            <a:ext cx="3420535" cy="3267604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2197100"/>
            <a:ext cx="3422400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2197100"/>
            <a:ext cx="3420533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1" y="2197100"/>
            <a:ext cx="3420535" cy="476645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AC5FE-6C84-8EE7-245C-A99B8F429E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77272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E88E-3AEB-FD4E-AAC0-1D662C36ACE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68184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05384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12984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908385"/>
            <a:ext cx="2481600" cy="217386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236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676103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7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4850-15A5-444A-B960-14A6357FE7B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82998" y="4580386"/>
            <a:ext cx="2466785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20198" y="4580386"/>
            <a:ext cx="2466785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5784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27798" y="3908384"/>
            <a:ext cx="246678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359900" y="4580386"/>
            <a:ext cx="2481600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367500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4580386"/>
            <a:ext cx="2481600" cy="155318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3" y="3908384"/>
            <a:ext cx="24816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084" y="6238393"/>
            <a:ext cx="7200000" cy="144000"/>
          </a:xfrm>
        </p:spPr>
        <p:txBody>
          <a:bodyPr anchor="b" anchorCtr="0"/>
          <a:lstStyle>
            <a:lvl1pPr>
              <a:defRPr sz="933"/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Footnote, 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A406FA-DD1B-8C88-FC6B-F08C1B2F55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4" y="2201334"/>
            <a:ext cx="8151283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6" name="Gerade Verbindung 26">
            <a:extLst>
              <a:ext uri="{FF2B5EF4-FFF2-40B4-BE49-F238E27FC236}">
                <a16:creationId xmlns:a16="http://schemas.microsoft.com/office/drawing/2014/main" id="{53CD9D1C-E7AF-AA5C-1258-C1363AD6A7BB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578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385233"/>
            <a:ext cx="5308599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4" y="3236384"/>
            <a:ext cx="5308600" cy="3139016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CE00-3D78-0C40-9980-EA7FDDC81042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334" y="0"/>
            <a:ext cx="5672665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084" y="2201334"/>
            <a:ext cx="530859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935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609B1B6-A69D-36C7-9316-A879AD2763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8800" y="0"/>
            <a:ext cx="55922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34" y="385233"/>
            <a:ext cx="5314951" cy="17976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333" y="3236384"/>
            <a:ext cx="5314951" cy="3139016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60B6-38FF-1549-AD25-BDE29E67055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9334" y="2201334"/>
            <a:ext cx="5314949" cy="5757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863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2209800"/>
            <a:ext cx="4363333" cy="416560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F98E-521E-594E-8136-A030565736F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48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5135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F9CB5515-3A6C-1951-DEA9-4C444D71620D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A2D431BA-4129-E921-9C67-ACC37BB6A9D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7F1E5E5A-DB97-D27C-3525-2701C43786F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64298E99-9383-D95D-54EE-DE725EEA79FA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3F24E5BD-4A32-3D5B-DEAF-BEC91A6B3F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D8EFDE3-2D2F-C457-80A9-DFD88595BCD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7EDCDD-84A6-011A-38CF-F67F4CF35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8572692-9427-C824-F35B-0EA2CC87CC4F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A3720C-4882-9D53-E3D1-71F89F0771B7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EA444451-65B7-9A45-1666-95670A8208D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43EA5202-8AA9-8972-8B4A-C91D61F7A89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DB91BCD-015D-93CD-218C-B57725586730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773E898-B682-8C98-C3E7-5399C37EE74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CDEE2713-B0CA-93ED-73E1-E9F07AD3ED97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703AA8E-9811-5143-2B60-A9BC7FFB757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8DBDE7B-CA2B-075C-0822-494648453C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67335806-1179-6A9F-38EB-C1259DB956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E85E9C8B-7D55-3249-CB89-9B4DB22445A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604B94D8-BF83-1AE8-29E6-8572251C5C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4961F72-904C-002E-6122-18759878E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2BCF9A41-154B-8EBD-5220-3BEEF7F63C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AB770DDA-F95A-7DED-DCD3-6FEBBA1BF1A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FDF4B1D8-7178-2A27-6FAB-8169BA788AA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FCC5B12-B225-EC09-289B-1C499874D07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ED9BEE-4CD8-24E7-71A8-67A7C5AB2EB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6CC12B8-8E5B-D2B3-D929-5D72C7C3EC4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A9613E57-7235-CC73-2EEE-CDF74886972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4914F19F-D9D8-750F-72AF-7E67F4FB014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3ABA4AC-EC8E-6A79-EBBE-90DE8D5D496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654BA7F1-0775-AFAB-C11E-31D55DC78F97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2CC2FBA7-05FE-B163-B796-CA9BFED35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084E5FB7-3814-358D-409D-8BD2CBFFCD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B324D65E-B0E7-FAEF-42AF-5C5D196EFB4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58C813-7F4E-287D-AE17-33103DCF054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94B91C78-5981-B3C5-11E8-148E0F0BFF6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4ED77B94-2ACE-CF11-F1DE-E4E11BD7FBD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9F371D1-15CE-37C4-06E7-6E92525E995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961A08AF-CEB0-0678-EE6A-E0576B8F7E0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65FA2AF-9789-A5BB-B1B3-A88CAF8158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218BAF09-927E-4618-8C14-0EB5918047D6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41F0BA-043A-A625-7AF6-BDE1A6D1F8E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0975BD0A-12A6-5417-A0D0-60424C95554C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5A233341-4D0E-32CB-91DE-10EBE09549C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5E6700F-F617-ED44-365E-82A7478D889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A2F1EAB5-2473-E3DD-A173-524CFA9BDE50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152F668-BFA1-4073-278C-95B3F52848FB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AC65DF7-FF07-A3E5-CBFC-7A2FA0A0375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E279596-E75E-3FAC-8608-CBDD12E1719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274401E6-41F0-C909-AE8E-6D2A0091DF6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8EE914AB-5D7D-1144-34A8-1EB6F654FE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D32A43EB-9DCE-9C50-C2DF-47603531519D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856445B4-7291-DF3B-71A3-2E1CA3F1F3D6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E0D47D-7EAA-F585-F1DC-F113BCC6EF71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D643940-724D-D405-E930-BDE1DD87F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794E54E4-2C94-C918-3821-84851331E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potlight Grad">
            <a:extLst>
              <a:ext uri="{FF2B5EF4-FFF2-40B4-BE49-F238E27FC236}">
                <a16:creationId xmlns:a16="http://schemas.microsoft.com/office/drawing/2014/main" id="{D7DE2538-2525-F9F4-CF9E-C662DC2EA64A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2459566"/>
            <a:ext cx="7315200" cy="629073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152987"/>
            <a:ext cx="7315200" cy="44365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33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57331-1E84-EF50-BB15-0AB72BF92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53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>
        <p:tmplLst>
          <p:tmpl lvl="1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951" y="385232"/>
            <a:ext cx="4363333" cy="1536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0951" y="2209800"/>
            <a:ext cx="4363333" cy="4202139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A16B-8A8C-FA48-8551-7AF90D6BA15C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65447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7279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F8DA1-ACF9-5040-A32C-8B823685B030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0" y="0"/>
            <a:ext cx="3693584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84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567" y="3246968"/>
            <a:ext cx="3422400" cy="312843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08286" y="3246968"/>
            <a:ext cx="3420533" cy="312843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21565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EE1B24-57C1-3D96-B16F-E18D568C6B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08286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" name="Gerade Verbindung 26">
            <a:extLst>
              <a:ext uri="{FF2B5EF4-FFF2-40B4-BE49-F238E27FC236}">
                <a16:creationId xmlns:a16="http://schemas.microsoft.com/office/drawing/2014/main" id="{40C3CE4E-C317-8CBF-3FB6-926BC6E4D7F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rgbClr val="E22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35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small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84F7-1809-454D-A920-4BDFF92B6461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0"/>
            <a:ext cx="2747433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299" y="385232"/>
            <a:ext cx="8163985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300" y="3246969"/>
            <a:ext cx="3902400" cy="313542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31884" y="3246969"/>
            <a:ext cx="3902400" cy="3135425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70298" y="2209800"/>
            <a:ext cx="8163985" cy="940312"/>
          </a:xfrm>
        </p:spPr>
        <p:txBody>
          <a:bodyPr/>
          <a:lstStyle>
            <a:lvl1pPr>
              <a:defRPr sz="18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690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742">
          <p15:clr>
            <a:srgbClr val="A4A3A4"/>
          </p15:clr>
        </p15:guide>
        <p15:guide id="16" pos="3581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00" y="385232"/>
            <a:ext cx="7213600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0" y="3234267"/>
            <a:ext cx="3422400" cy="313204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382D-6520-084B-B5DF-8F224A4E046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3234267"/>
            <a:ext cx="3420533" cy="3132040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0" y="2574112"/>
            <a:ext cx="3422400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2574112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9F737FA-3821-ED26-DBFD-6A1006BD35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753" y="0"/>
            <a:ext cx="377824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6087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8A6B156-3CFB-B5EC-C3DC-551B85E467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12191999" cy="4288367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1" y="5174989"/>
            <a:ext cx="3422400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2" y="5174989"/>
            <a:ext cx="3420533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13751" y="5174989"/>
            <a:ext cx="3420535" cy="120041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081" y="4576234"/>
            <a:ext cx="3422400" cy="598756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22802" y="4576233"/>
            <a:ext cx="3420533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3751" y="4576233"/>
            <a:ext cx="3420535" cy="57600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8945C-B23E-6D60-F62C-5583C6BD82A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2BBAC6D-CB15-4C4D-BFCC-B3BEA8624F2F}" type="datetime1">
              <a:rPr lang="en-US" smtClean="0"/>
              <a:t>11/15/2025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C5F13F3-79FC-182F-372C-23F34745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-5400000">
            <a:off x="-323674" y="4854539"/>
            <a:ext cx="12763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46781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14pt/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5" y="385232"/>
            <a:ext cx="11000316" cy="96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5" y="2216491"/>
            <a:ext cx="3416300" cy="4148628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3DF6-8260-454F-9C2E-7B67378ECFF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2801" y="2197101"/>
            <a:ext cx="7213599" cy="4185292"/>
          </a:xfrm>
        </p:spPr>
        <p:txBody>
          <a:bodyPr/>
          <a:lstStyle>
            <a:lvl1pPr>
              <a:defRPr sz="1467"/>
            </a:lvl1pPr>
            <a:lvl2pPr marL="153596" indent="-153596">
              <a:defRPr sz="1467"/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4200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77778A-6302-0949-5FE4-F95753DA7409}"/>
              </a:ext>
            </a:extLst>
          </p:cNvPr>
          <p:cNvSpPr/>
          <p:nvPr userDrawn="1"/>
        </p:nvSpPr>
        <p:spPr>
          <a:xfrm>
            <a:off x="8411634" y="0"/>
            <a:ext cx="37803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5" y="385233"/>
            <a:ext cx="7203015" cy="139634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83" y="3236384"/>
            <a:ext cx="34163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6" indent="-153596">
              <a:defRPr sz="1467">
                <a:solidFill>
                  <a:schemeClr val="tx2"/>
                </a:solidFill>
              </a:defRPr>
            </a:lvl2pPr>
            <a:lvl3pPr marL="307192" indent="-153596">
              <a:defRPr sz="1467">
                <a:solidFill>
                  <a:schemeClr val="tx2"/>
                </a:solidFill>
              </a:defRPr>
            </a:lvl3pPr>
            <a:lvl4pPr marL="460788" indent="-153596">
              <a:defRPr sz="1467">
                <a:solidFill>
                  <a:schemeClr val="tx2"/>
                </a:solidFill>
              </a:defRPr>
            </a:lvl4pPr>
            <a:lvl5pPr marL="614385" indent="-153596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7E67E-BF82-424A-9803-54EFB912AF65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850724" y="4327489"/>
            <a:ext cx="2330445" cy="1440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4953A92-4F1A-9C5D-0A0A-8E7E2F985E6A}"/>
              </a:ext>
            </a:extLst>
          </p:cNvPr>
          <p:cNvSpPr>
            <a:spLocks noGrp="1"/>
          </p:cNvSpPr>
          <p:nvPr>
            <p:ph idx="14"/>
          </p:nvPr>
        </p:nvSpPr>
        <p:spPr bwMode="white">
          <a:xfrm>
            <a:off x="8727017" y="2199217"/>
            <a:ext cx="3100915" cy="4176184"/>
          </a:xfrm>
        </p:spPr>
        <p:txBody>
          <a:bodyPr/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0">
              <a:spcBef>
                <a:spcPts val="1600"/>
              </a:spcBef>
              <a:buNone/>
              <a:defRPr sz="2400">
                <a:solidFill>
                  <a:schemeClr val="tx2"/>
                </a:solidFill>
              </a:defRPr>
            </a:lvl2pPr>
            <a:lvl3pPr marL="307192" indent="-153596">
              <a:defRPr sz="1467"/>
            </a:lvl3pPr>
            <a:lvl4pPr marL="460788" indent="-153596">
              <a:defRPr sz="1467"/>
            </a:lvl4pPr>
            <a:lvl5pPr marL="614385" indent="-153596">
              <a:defRPr sz="1467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3231A5E-CB55-3DE0-6B31-34184F7768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5201" y="2199217"/>
            <a:ext cx="7212367" cy="797120"/>
          </a:xfrm>
        </p:spPr>
        <p:txBody>
          <a:bodyPr/>
          <a:lstStyle>
            <a:lvl1pPr>
              <a:defRPr sz="1467" b="1">
                <a:solidFill>
                  <a:schemeClr val="tx1"/>
                </a:solidFill>
                <a:latin typeface="+mn-lt"/>
              </a:defRPr>
            </a:lvl1pPr>
            <a:lvl2pPr marL="153596" indent="-153596">
              <a:defRPr sz="1467" b="1">
                <a:solidFill>
                  <a:schemeClr val="tx1"/>
                </a:solidFill>
              </a:defRPr>
            </a:lvl2pPr>
            <a:lvl3pPr marL="307192" indent="-153596">
              <a:defRPr sz="1467" b="1">
                <a:solidFill>
                  <a:schemeClr val="tx1"/>
                </a:solidFill>
              </a:defRPr>
            </a:lvl3pPr>
            <a:lvl4pPr marL="460788" indent="-153596">
              <a:defRPr sz="1467" b="1">
                <a:solidFill>
                  <a:schemeClr val="tx1"/>
                </a:solidFill>
              </a:defRPr>
            </a:lvl4pPr>
            <a:lvl5pPr marL="614385" indent="-153596">
              <a:defRPr sz="14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47600B-8851-AE98-BB0C-E81BB2CCFC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8567" y="3236384"/>
            <a:ext cx="3429000" cy="3139016"/>
          </a:xfrm>
        </p:spPr>
        <p:txBody>
          <a:bodyPr/>
          <a:lstStyle>
            <a:lvl1pPr>
              <a:defRPr sz="1467">
                <a:solidFill>
                  <a:schemeClr val="tx2"/>
                </a:solidFill>
              </a:defRPr>
            </a:lvl1pPr>
            <a:lvl2pPr marL="153596" indent="-153596">
              <a:defRPr sz="1467">
                <a:solidFill>
                  <a:schemeClr val="tx2"/>
                </a:solidFill>
              </a:defRPr>
            </a:lvl2pPr>
            <a:lvl3pPr marL="307192" indent="-153596">
              <a:defRPr sz="1467">
                <a:solidFill>
                  <a:schemeClr val="tx2"/>
                </a:solidFill>
              </a:defRPr>
            </a:lvl3pPr>
            <a:lvl4pPr marL="460788" indent="-153596">
              <a:defRPr sz="1467">
                <a:solidFill>
                  <a:schemeClr val="tx2"/>
                </a:solidFill>
              </a:defRPr>
            </a:lvl4pPr>
            <a:lvl5pPr marL="614385" indent="-153596"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2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4" pos="4123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385234"/>
            <a:ext cx="11000316" cy="96096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550F-C561-934E-B50F-1E3C8AF8454D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113234" y="827963"/>
            <a:ext cx="811268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67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background&#10;&#10;AI-generated content may be incorrect.">
            <a:extLst>
              <a:ext uri="{FF2B5EF4-FFF2-40B4-BE49-F238E27FC236}">
                <a16:creationId xmlns:a16="http://schemas.microsoft.com/office/drawing/2014/main" id="{D2B6A932-DEB3-44F2-95F4-CFDC42FEAB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56DC64-EE53-A445-A159-51AACA98E314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7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 right           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CD2E7F-4CEE-BBAD-AF97-2389B4F590F0}"/>
              </a:ext>
            </a:extLst>
          </p:cNvPr>
          <p:cNvSpPr/>
          <p:nvPr userDrawn="1"/>
        </p:nvSpPr>
        <p:spPr>
          <a:xfrm>
            <a:off x="8411634" y="0"/>
            <a:ext cx="37803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4" y="2450552"/>
            <a:ext cx="7207251" cy="2192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C4AB22-0FFC-F443-B0FC-661DCCF24A0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9D50D3-B26A-1071-9DCD-04E617CD9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1634" y="0"/>
            <a:ext cx="3780367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2143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F9CB5515-3A6C-1951-DEA9-4C444D71620D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A2D431BA-4129-E921-9C67-ACC37BB6A9D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7F1E5E5A-DB97-D27C-3525-2701C43786F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64298E99-9383-D95D-54EE-DE725EEA79FA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3F24E5BD-4A32-3D5B-DEAF-BEC91A6B3F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D8EFDE3-2D2F-C457-80A9-DFD88595BCD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7EDCDD-84A6-011A-38CF-F67F4CF35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8572692-9427-C824-F35B-0EA2CC87CC4F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A3720C-4882-9D53-E3D1-71F89F0771B7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EA444451-65B7-9A45-1666-95670A8208D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43EA5202-8AA9-8972-8B4A-C91D61F7A89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DB91BCD-015D-93CD-218C-B57725586730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773E898-B682-8C98-C3E7-5399C37EE74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CDEE2713-B0CA-93ED-73E1-E9F07AD3ED97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703AA8E-9811-5143-2B60-A9BC7FFB757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8DBDE7B-CA2B-075C-0822-494648453C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67335806-1179-6A9F-38EB-C1259DB956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E85E9C8B-7D55-3249-CB89-9B4DB22445A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604B94D8-BF83-1AE8-29E6-8572251C5C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4961F72-904C-002E-6122-18759878E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2BCF9A41-154B-8EBD-5220-3BEEF7F63C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AB770DDA-F95A-7DED-DCD3-6FEBBA1BF1A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FDF4B1D8-7178-2A27-6FAB-8169BA788AA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FCC5B12-B225-EC09-289B-1C499874D07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ED9BEE-4CD8-24E7-71A8-67A7C5AB2EB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6CC12B8-8E5B-D2B3-D929-5D72C7C3EC4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A9613E57-7235-CC73-2EEE-CDF74886972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4914F19F-D9D8-750F-72AF-7E67F4FB014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3ABA4AC-EC8E-6A79-EBBE-90DE8D5D496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654BA7F1-0775-AFAB-C11E-31D55DC78F97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2CC2FBA7-05FE-B163-B796-CA9BFED35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084E5FB7-3814-358D-409D-8BD2CBFFCD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B324D65E-B0E7-FAEF-42AF-5C5D196EFB4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58C813-7F4E-287D-AE17-33103DCF054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94B91C78-5981-B3C5-11E8-148E0F0BFF6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4ED77B94-2ACE-CF11-F1DE-E4E11BD7FBD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9F371D1-15CE-37C4-06E7-6E92525E995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961A08AF-CEB0-0678-EE6A-E0576B8F7E0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65FA2AF-9789-A5BB-B1B3-A88CAF8158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218BAF09-927E-4618-8C14-0EB5918047D6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41F0BA-043A-A625-7AF6-BDE1A6D1F8E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0975BD0A-12A6-5417-A0D0-60424C95554C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5A233341-4D0E-32CB-91DE-10EBE09549C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5E6700F-F617-ED44-365E-82A7478D889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A2F1EAB5-2473-E3DD-A173-524CFA9BDE50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152F668-BFA1-4073-278C-95B3F52848FB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AC65DF7-FF07-A3E5-CBFC-7A2FA0A0375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E279596-E75E-3FAC-8608-CBDD12E1719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274401E6-41F0-C909-AE8E-6D2A0091DF6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8EE914AB-5D7D-1144-34A8-1EB6F654FE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D32A43EB-9DCE-9C50-C2DF-47603531519D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856445B4-7291-DF3B-71A3-2E1CA3F1F3D6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E0D47D-7EAA-F585-F1DC-F113BCC6EF71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D643940-724D-D405-E930-BDE1DD87F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794E54E4-2C94-C918-3821-84851331E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potlight Grad">
            <a:extLst>
              <a:ext uri="{FF2B5EF4-FFF2-40B4-BE49-F238E27FC236}">
                <a16:creationId xmlns:a16="http://schemas.microsoft.com/office/drawing/2014/main" id="{D7DE2538-2525-F9F4-CF9E-C662DC2EA64A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893713"/>
            <a:ext cx="7315200" cy="58328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2545224"/>
            <a:ext cx="7315200" cy="38976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33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57331-1E84-EF50-BB15-0AB72BF920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CA177B9-956A-DC6D-C7F4-C9E184C255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133" y="3683001"/>
            <a:ext cx="7340600" cy="624353"/>
          </a:xfrm>
        </p:spPr>
        <p:txBody>
          <a:bodyPr anchor="ctr" anchorCtr="0"/>
          <a:lstStyle>
            <a:lvl1pPr>
              <a:buNone/>
              <a:defRPr sz="48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F8C4883-A661-D2C6-F8F4-D9386D6E02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8134" y="4340225"/>
            <a:ext cx="7357533" cy="362039"/>
          </a:xfrm>
        </p:spPr>
        <p:txBody>
          <a:bodyPr anchor="ctr" anchorCtr="0"/>
          <a:lstStyle>
            <a:lvl1pPr>
              <a:buNone/>
              <a:defRPr sz="2133"/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3228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A1F824-6FC4-822D-0410-863E12D17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A7C20B-8615-8A4E-BF8A-BF4909C13EBD}" type="datetime1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3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 b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83" y="2450553"/>
            <a:ext cx="11000316" cy="906815"/>
          </a:xfrm>
        </p:spPr>
        <p:txBody>
          <a:bodyPr/>
          <a:lstStyle>
            <a:lvl1pPr>
              <a:defRPr sz="4267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6C0AA-438E-7C4C-ACE7-76A91BAC4721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66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8B390E-CDD0-E687-5509-EDBF66E1B3E7}"/>
              </a:ext>
            </a:extLst>
          </p:cNvPr>
          <p:cNvSpPr/>
          <p:nvPr userDrawn="1"/>
        </p:nvSpPr>
        <p:spPr>
          <a:xfrm>
            <a:off x="558800" y="480484"/>
            <a:ext cx="5759999" cy="45600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084" y="582085"/>
            <a:ext cx="205403" cy="409808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“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A9ED97-B6F5-2C48-98DD-11F2D877F5C3}" type="datetime1">
              <a:rPr lang="en-US" noProof="0" smtClean="0"/>
              <a:t>11/15/2025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43DE40A-320D-E99D-937C-2543D79BD4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1487" y="5329768"/>
            <a:ext cx="5314949" cy="361949"/>
          </a:xfrm>
        </p:spPr>
        <p:txBody>
          <a:bodyPr anchor="t" anchorCtr="0"/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933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6A9635-F033-0A5F-F58E-11169787E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1488" y="582083"/>
            <a:ext cx="8902613" cy="4747685"/>
          </a:xfr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colorful background&#10;&#10;AI-generated content may be incorrect.">
            <a:extLst>
              <a:ext uri="{FF2B5EF4-FFF2-40B4-BE49-F238E27FC236}">
                <a16:creationId xmlns:a16="http://schemas.microsoft.com/office/drawing/2014/main" id="{8BCDE655-144F-BE09-4828-0D03D5C63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835200" y="3973732"/>
            <a:ext cx="2780477" cy="704533"/>
          </a:xfrm>
        </p:spPr>
        <p:txBody>
          <a:bodyPr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113235" y="827963"/>
            <a:ext cx="811267" cy="1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4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32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759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33" b="0" i="0">
                <a:solidFill>
                  <a:srgbClr val="1843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257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67" b="1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02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633603"/>
            <a:ext cx="8406977" cy="759183"/>
          </a:xfrm>
        </p:spPr>
        <p:txBody>
          <a:bodyPr lIns="0" tIns="0" rIns="0" bIns="0"/>
          <a:lstStyle>
            <a:lvl1pPr>
              <a:defRPr sz="4933" b="0" i="0">
                <a:solidFill>
                  <a:srgbClr val="1843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2881" y="3211490"/>
            <a:ext cx="4899660" cy="225703"/>
          </a:xfrm>
        </p:spPr>
        <p:txBody>
          <a:bodyPr lIns="0" tIns="0" rIns="0" bIns="0"/>
          <a:lstStyle>
            <a:lvl1pPr>
              <a:defRPr sz="1467" b="1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710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633603"/>
            <a:ext cx="8406977" cy="759183"/>
          </a:xfrm>
        </p:spPr>
        <p:txBody>
          <a:bodyPr lIns="0" tIns="0" rIns="0" bIns="0"/>
          <a:lstStyle>
            <a:lvl1pPr>
              <a:defRPr sz="4933" b="0" i="0">
                <a:solidFill>
                  <a:srgbClr val="1843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9059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464766"/>
            <a:ext cx="6170931" cy="1870711"/>
          </a:xfrm>
          <a:custGeom>
            <a:avLst/>
            <a:gdLst/>
            <a:ahLst/>
            <a:cxnLst/>
            <a:rect l="l" t="t" r="r" b="b"/>
            <a:pathLst>
              <a:path w="9256395" h="2806065">
                <a:moveTo>
                  <a:pt x="9008245" y="2805501"/>
                </a:moveTo>
                <a:lnTo>
                  <a:pt x="0" y="2805501"/>
                </a:lnTo>
                <a:lnTo>
                  <a:pt x="0" y="0"/>
                </a:lnTo>
                <a:lnTo>
                  <a:pt x="9008245" y="0"/>
                </a:lnTo>
                <a:lnTo>
                  <a:pt x="9058155" y="5031"/>
                </a:lnTo>
                <a:lnTo>
                  <a:pt x="9104641" y="19461"/>
                </a:lnTo>
                <a:lnTo>
                  <a:pt x="9146708" y="42294"/>
                </a:lnTo>
                <a:lnTo>
                  <a:pt x="9183359" y="72535"/>
                </a:lnTo>
                <a:lnTo>
                  <a:pt x="9213600" y="109186"/>
                </a:lnTo>
                <a:lnTo>
                  <a:pt x="9236433" y="151253"/>
                </a:lnTo>
                <a:lnTo>
                  <a:pt x="9250863" y="197740"/>
                </a:lnTo>
                <a:lnTo>
                  <a:pt x="9255895" y="247649"/>
                </a:lnTo>
                <a:lnTo>
                  <a:pt x="9255895" y="2557851"/>
                </a:lnTo>
                <a:lnTo>
                  <a:pt x="9250863" y="2607761"/>
                </a:lnTo>
                <a:lnTo>
                  <a:pt x="9236433" y="2654247"/>
                </a:lnTo>
                <a:lnTo>
                  <a:pt x="9213600" y="2696314"/>
                </a:lnTo>
                <a:lnTo>
                  <a:pt x="9183359" y="2732965"/>
                </a:lnTo>
                <a:lnTo>
                  <a:pt x="9146708" y="2763206"/>
                </a:lnTo>
                <a:lnTo>
                  <a:pt x="9104641" y="2786039"/>
                </a:lnTo>
                <a:lnTo>
                  <a:pt x="9058155" y="2800469"/>
                </a:lnTo>
                <a:lnTo>
                  <a:pt x="9008245" y="2805501"/>
                </a:lnTo>
                <a:close/>
              </a:path>
            </a:pathLst>
          </a:custGeom>
          <a:solidFill>
            <a:srgbClr val="906793">
              <a:alpha val="92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633603"/>
            <a:ext cx="8406977" cy="759183"/>
          </a:xfrm>
        </p:spPr>
        <p:txBody>
          <a:bodyPr lIns="0" tIns="0" rIns="0" bIns="0"/>
          <a:lstStyle>
            <a:lvl1pPr>
              <a:defRPr sz="4933" b="0" i="0">
                <a:solidFill>
                  <a:srgbClr val="1843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917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" y="7"/>
            <a:ext cx="7419340" cy="6858000"/>
          </a:xfrm>
          <a:custGeom>
            <a:avLst/>
            <a:gdLst/>
            <a:ahLst/>
            <a:cxnLst/>
            <a:rect l="l" t="t" r="r" b="b"/>
            <a:pathLst>
              <a:path w="11129010" h="10287000">
                <a:moveTo>
                  <a:pt x="0" y="10286989"/>
                </a:moveTo>
                <a:lnTo>
                  <a:pt x="0" y="20"/>
                </a:lnTo>
                <a:lnTo>
                  <a:pt x="7435552" y="0"/>
                </a:lnTo>
                <a:lnTo>
                  <a:pt x="11128846" y="10286989"/>
                </a:lnTo>
                <a:lnTo>
                  <a:pt x="0" y="10286989"/>
                </a:lnTo>
                <a:close/>
              </a:path>
            </a:pathLst>
          </a:custGeom>
          <a:solidFill>
            <a:srgbClr val="18435E">
              <a:alpha val="88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0" y="3429001"/>
            <a:ext cx="7714827" cy="2006177"/>
          </a:xfrm>
          <a:custGeom>
            <a:avLst/>
            <a:gdLst/>
            <a:ahLst/>
            <a:cxnLst/>
            <a:rect l="l" t="t" r="r" b="b"/>
            <a:pathLst>
              <a:path w="11572240" h="3009265">
                <a:moveTo>
                  <a:pt x="0" y="3008848"/>
                </a:moveTo>
                <a:lnTo>
                  <a:pt x="0" y="0"/>
                </a:lnTo>
                <a:lnTo>
                  <a:pt x="10491669" y="0"/>
                </a:lnTo>
                <a:lnTo>
                  <a:pt x="11571925" y="3008848"/>
                </a:lnTo>
                <a:lnTo>
                  <a:pt x="0" y="3008848"/>
                </a:lnTo>
                <a:close/>
              </a:path>
            </a:pathLst>
          </a:custGeom>
          <a:solidFill>
            <a:srgbClr val="71C6A7">
              <a:alpha val="91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6205714" y="5220322"/>
            <a:ext cx="463551" cy="543137"/>
          </a:xfrm>
          <a:custGeom>
            <a:avLst/>
            <a:gdLst/>
            <a:ahLst/>
            <a:cxnLst/>
            <a:rect l="l" t="t" r="r" b="b"/>
            <a:pathLst>
              <a:path w="695325" h="814704">
                <a:moveTo>
                  <a:pt x="457266" y="308045"/>
                </a:moveTo>
                <a:lnTo>
                  <a:pt x="446615" y="305881"/>
                </a:lnTo>
                <a:lnTo>
                  <a:pt x="437893" y="299987"/>
                </a:lnTo>
                <a:lnTo>
                  <a:pt x="431999" y="291265"/>
                </a:lnTo>
                <a:lnTo>
                  <a:pt x="429835" y="280615"/>
                </a:lnTo>
                <a:lnTo>
                  <a:pt x="431961" y="269964"/>
                </a:lnTo>
                <a:lnTo>
                  <a:pt x="437790" y="261242"/>
                </a:lnTo>
                <a:lnTo>
                  <a:pt x="446499" y="255349"/>
                </a:lnTo>
                <a:lnTo>
                  <a:pt x="457266" y="253184"/>
                </a:lnTo>
                <a:lnTo>
                  <a:pt x="467916" y="255349"/>
                </a:lnTo>
                <a:lnTo>
                  <a:pt x="476638" y="261242"/>
                </a:lnTo>
                <a:lnTo>
                  <a:pt x="482532" y="269964"/>
                </a:lnTo>
                <a:lnTo>
                  <a:pt x="484696" y="280615"/>
                </a:lnTo>
                <a:lnTo>
                  <a:pt x="482532" y="291265"/>
                </a:lnTo>
                <a:lnTo>
                  <a:pt x="476638" y="299987"/>
                </a:lnTo>
                <a:lnTo>
                  <a:pt x="467916" y="305881"/>
                </a:lnTo>
                <a:lnTo>
                  <a:pt x="457266" y="308045"/>
                </a:lnTo>
                <a:close/>
              </a:path>
              <a:path w="695325" h="814704">
                <a:moveTo>
                  <a:pt x="242211" y="308045"/>
                </a:moveTo>
                <a:lnTo>
                  <a:pt x="231560" y="305881"/>
                </a:lnTo>
                <a:lnTo>
                  <a:pt x="222838" y="299987"/>
                </a:lnTo>
                <a:lnTo>
                  <a:pt x="216945" y="291265"/>
                </a:lnTo>
                <a:lnTo>
                  <a:pt x="214780" y="280615"/>
                </a:lnTo>
                <a:lnTo>
                  <a:pt x="216945" y="269964"/>
                </a:lnTo>
                <a:lnTo>
                  <a:pt x="222838" y="261242"/>
                </a:lnTo>
                <a:lnTo>
                  <a:pt x="231560" y="255349"/>
                </a:lnTo>
                <a:lnTo>
                  <a:pt x="242211" y="253184"/>
                </a:lnTo>
                <a:lnTo>
                  <a:pt x="252861" y="255349"/>
                </a:lnTo>
                <a:lnTo>
                  <a:pt x="261583" y="261242"/>
                </a:lnTo>
                <a:lnTo>
                  <a:pt x="267477" y="269964"/>
                </a:lnTo>
                <a:lnTo>
                  <a:pt x="269641" y="280615"/>
                </a:lnTo>
                <a:lnTo>
                  <a:pt x="267477" y="291265"/>
                </a:lnTo>
                <a:lnTo>
                  <a:pt x="261583" y="299987"/>
                </a:lnTo>
                <a:lnTo>
                  <a:pt x="252861" y="305881"/>
                </a:lnTo>
                <a:lnTo>
                  <a:pt x="242211" y="308045"/>
                </a:lnTo>
                <a:close/>
              </a:path>
              <a:path w="695325" h="814704">
                <a:moveTo>
                  <a:pt x="27430" y="308045"/>
                </a:moveTo>
                <a:lnTo>
                  <a:pt x="16779" y="305881"/>
                </a:lnTo>
                <a:lnTo>
                  <a:pt x="8057" y="299987"/>
                </a:lnTo>
                <a:lnTo>
                  <a:pt x="2164" y="291265"/>
                </a:lnTo>
                <a:lnTo>
                  <a:pt x="0" y="280615"/>
                </a:lnTo>
                <a:lnTo>
                  <a:pt x="2164" y="269964"/>
                </a:lnTo>
                <a:lnTo>
                  <a:pt x="8057" y="261242"/>
                </a:lnTo>
                <a:lnTo>
                  <a:pt x="16779" y="255349"/>
                </a:lnTo>
                <a:lnTo>
                  <a:pt x="27430" y="253184"/>
                </a:lnTo>
                <a:lnTo>
                  <a:pt x="38081" y="255349"/>
                </a:lnTo>
                <a:lnTo>
                  <a:pt x="46803" y="261242"/>
                </a:lnTo>
                <a:lnTo>
                  <a:pt x="52696" y="269964"/>
                </a:lnTo>
                <a:lnTo>
                  <a:pt x="54860" y="280615"/>
                </a:lnTo>
                <a:lnTo>
                  <a:pt x="52696" y="291265"/>
                </a:lnTo>
                <a:lnTo>
                  <a:pt x="46803" y="299987"/>
                </a:lnTo>
                <a:lnTo>
                  <a:pt x="38081" y="305881"/>
                </a:lnTo>
                <a:lnTo>
                  <a:pt x="27430" y="308045"/>
                </a:lnTo>
                <a:close/>
              </a:path>
              <a:path w="695325" h="814704">
                <a:moveTo>
                  <a:pt x="672046" y="308045"/>
                </a:moveTo>
                <a:lnTo>
                  <a:pt x="661395" y="305881"/>
                </a:lnTo>
                <a:lnTo>
                  <a:pt x="652673" y="299987"/>
                </a:lnTo>
                <a:lnTo>
                  <a:pt x="646780" y="291265"/>
                </a:lnTo>
                <a:lnTo>
                  <a:pt x="644616" y="280615"/>
                </a:lnTo>
                <a:lnTo>
                  <a:pt x="646780" y="269964"/>
                </a:lnTo>
                <a:lnTo>
                  <a:pt x="652673" y="261242"/>
                </a:lnTo>
                <a:lnTo>
                  <a:pt x="661395" y="255349"/>
                </a:lnTo>
                <a:lnTo>
                  <a:pt x="672046" y="253184"/>
                </a:lnTo>
                <a:lnTo>
                  <a:pt x="682697" y="255349"/>
                </a:lnTo>
                <a:lnTo>
                  <a:pt x="691419" y="261242"/>
                </a:lnTo>
                <a:lnTo>
                  <a:pt x="695244" y="266903"/>
                </a:lnTo>
                <a:lnTo>
                  <a:pt x="695244" y="294327"/>
                </a:lnTo>
                <a:lnTo>
                  <a:pt x="691419" y="299987"/>
                </a:lnTo>
                <a:lnTo>
                  <a:pt x="682697" y="305881"/>
                </a:lnTo>
                <a:lnTo>
                  <a:pt x="672046" y="308045"/>
                </a:lnTo>
                <a:close/>
              </a:path>
              <a:path w="695325" h="814704">
                <a:moveTo>
                  <a:pt x="457266" y="561503"/>
                </a:moveTo>
                <a:lnTo>
                  <a:pt x="446615" y="559338"/>
                </a:lnTo>
                <a:lnTo>
                  <a:pt x="437893" y="553445"/>
                </a:lnTo>
                <a:lnTo>
                  <a:pt x="431999" y="544723"/>
                </a:lnTo>
                <a:lnTo>
                  <a:pt x="429835" y="534072"/>
                </a:lnTo>
                <a:lnTo>
                  <a:pt x="431961" y="523421"/>
                </a:lnTo>
                <a:lnTo>
                  <a:pt x="437790" y="514699"/>
                </a:lnTo>
                <a:lnTo>
                  <a:pt x="446499" y="508806"/>
                </a:lnTo>
                <a:lnTo>
                  <a:pt x="457266" y="506642"/>
                </a:lnTo>
                <a:lnTo>
                  <a:pt x="467916" y="508806"/>
                </a:lnTo>
                <a:lnTo>
                  <a:pt x="476638" y="514699"/>
                </a:lnTo>
                <a:lnTo>
                  <a:pt x="482532" y="523421"/>
                </a:lnTo>
                <a:lnTo>
                  <a:pt x="484696" y="534072"/>
                </a:lnTo>
                <a:lnTo>
                  <a:pt x="482532" y="544723"/>
                </a:lnTo>
                <a:lnTo>
                  <a:pt x="476638" y="553445"/>
                </a:lnTo>
                <a:lnTo>
                  <a:pt x="467916" y="559338"/>
                </a:lnTo>
                <a:lnTo>
                  <a:pt x="457266" y="561503"/>
                </a:lnTo>
                <a:close/>
              </a:path>
              <a:path w="695325" h="814704">
                <a:moveTo>
                  <a:pt x="242211" y="561503"/>
                </a:moveTo>
                <a:lnTo>
                  <a:pt x="231560" y="559338"/>
                </a:lnTo>
                <a:lnTo>
                  <a:pt x="222838" y="553445"/>
                </a:lnTo>
                <a:lnTo>
                  <a:pt x="216945" y="544723"/>
                </a:lnTo>
                <a:lnTo>
                  <a:pt x="214780" y="534072"/>
                </a:lnTo>
                <a:lnTo>
                  <a:pt x="216945" y="523421"/>
                </a:lnTo>
                <a:lnTo>
                  <a:pt x="222838" y="514699"/>
                </a:lnTo>
                <a:lnTo>
                  <a:pt x="231560" y="508806"/>
                </a:lnTo>
                <a:lnTo>
                  <a:pt x="242211" y="506642"/>
                </a:lnTo>
                <a:lnTo>
                  <a:pt x="252861" y="508806"/>
                </a:lnTo>
                <a:lnTo>
                  <a:pt x="261583" y="514699"/>
                </a:lnTo>
                <a:lnTo>
                  <a:pt x="267477" y="523421"/>
                </a:lnTo>
                <a:lnTo>
                  <a:pt x="269641" y="534072"/>
                </a:lnTo>
                <a:lnTo>
                  <a:pt x="267477" y="544723"/>
                </a:lnTo>
                <a:lnTo>
                  <a:pt x="261583" y="553445"/>
                </a:lnTo>
                <a:lnTo>
                  <a:pt x="252861" y="559338"/>
                </a:lnTo>
                <a:lnTo>
                  <a:pt x="242211" y="561503"/>
                </a:lnTo>
                <a:close/>
              </a:path>
              <a:path w="695325" h="814704">
                <a:moveTo>
                  <a:pt x="27430" y="561503"/>
                </a:moveTo>
                <a:lnTo>
                  <a:pt x="16779" y="559338"/>
                </a:lnTo>
                <a:lnTo>
                  <a:pt x="8057" y="553445"/>
                </a:lnTo>
                <a:lnTo>
                  <a:pt x="2164" y="544723"/>
                </a:lnTo>
                <a:lnTo>
                  <a:pt x="0" y="534072"/>
                </a:lnTo>
                <a:lnTo>
                  <a:pt x="2164" y="523421"/>
                </a:lnTo>
                <a:lnTo>
                  <a:pt x="8057" y="514699"/>
                </a:lnTo>
                <a:lnTo>
                  <a:pt x="16779" y="508806"/>
                </a:lnTo>
                <a:lnTo>
                  <a:pt x="27430" y="506642"/>
                </a:lnTo>
                <a:lnTo>
                  <a:pt x="38081" y="508806"/>
                </a:lnTo>
                <a:lnTo>
                  <a:pt x="46803" y="514699"/>
                </a:lnTo>
                <a:lnTo>
                  <a:pt x="52696" y="523421"/>
                </a:lnTo>
                <a:lnTo>
                  <a:pt x="54860" y="534072"/>
                </a:lnTo>
                <a:lnTo>
                  <a:pt x="52696" y="544723"/>
                </a:lnTo>
                <a:lnTo>
                  <a:pt x="46803" y="553445"/>
                </a:lnTo>
                <a:lnTo>
                  <a:pt x="38081" y="559338"/>
                </a:lnTo>
                <a:lnTo>
                  <a:pt x="27430" y="561503"/>
                </a:lnTo>
                <a:close/>
              </a:path>
              <a:path w="695325" h="814704">
                <a:moveTo>
                  <a:pt x="672046" y="561503"/>
                </a:moveTo>
                <a:lnTo>
                  <a:pt x="661395" y="559338"/>
                </a:lnTo>
                <a:lnTo>
                  <a:pt x="652673" y="553445"/>
                </a:lnTo>
                <a:lnTo>
                  <a:pt x="646780" y="544723"/>
                </a:lnTo>
                <a:lnTo>
                  <a:pt x="644616" y="534072"/>
                </a:lnTo>
                <a:lnTo>
                  <a:pt x="646780" y="523421"/>
                </a:lnTo>
                <a:lnTo>
                  <a:pt x="652673" y="514699"/>
                </a:lnTo>
                <a:lnTo>
                  <a:pt x="661395" y="508806"/>
                </a:lnTo>
                <a:lnTo>
                  <a:pt x="672046" y="506642"/>
                </a:lnTo>
                <a:lnTo>
                  <a:pt x="682697" y="508806"/>
                </a:lnTo>
                <a:lnTo>
                  <a:pt x="691419" y="514699"/>
                </a:lnTo>
                <a:lnTo>
                  <a:pt x="695244" y="520360"/>
                </a:lnTo>
                <a:lnTo>
                  <a:pt x="695244" y="547784"/>
                </a:lnTo>
                <a:lnTo>
                  <a:pt x="691419" y="553445"/>
                </a:lnTo>
                <a:lnTo>
                  <a:pt x="682697" y="559338"/>
                </a:lnTo>
                <a:lnTo>
                  <a:pt x="672046" y="561503"/>
                </a:lnTo>
                <a:close/>
              </a:path>
              <a:path w="695325" h="814704">
                <a:moveTo>
                  <a:pt x="457266" y="54862"/>
                </a:moveTo>
                <a:lnTo>
                  <a:pt x="446615" y="52697"/>
                </a:lnTo>
                <a:lnTo>
                  <a:pt x="437893" y="46804"/>
                </a:lnTo>
                <a:lnTo>
                  <a:pt x="431999" y="38082"/>
                </a:lnTo>
                <a:lnTo>
                  <a:pt x="429835" y="27431"/>
                </a:lnTo>
                <a:lnTo>
                  <a:pt x="431961" y="16781"/>
                </a:lnTo>
                <a:lnTo>
                  <a:pt x="437790" y="8059"/>
                </a:lnTo>
                <a:lnTo>
                  <a:pt x="446499" y="2165"/>
                </a:lnTo>
                <a:lnTo>
                  <a:pt x="457266" y="1"/>
                </a:lnTo>
                <a:lnTo>
                  <a:pt x="467916" y="2165"/>
                </a:lnTo>
                <a:lnTo>
                  <a:pt x="476638" y="8059"/>
                </a:lnTo>
                <a:lnTo>
                  <a:pt x="482532" y="16781"/>
                </a:lnTo>
                <a:lnTo>
                  <a:pt x="484696" y="27431"/>
                </a:lnTo>
                <a:lnTo>
                  <a:pt x="482532" y="38082"/>
                </a:lnTo>
                <a:lnTo>
                  <a:pt x="476638" y="46804"/>
                </a:lnTo>
                <a:lnTo>
                  <a:pt x="467916" y="52697"/>
                </a:lnTo>
                <a:lnTo>
                  <a:pt x="457266" y="54862"/>
                </a:lnTo>
                <a:close/>
              </a:path>
              <a:path w="695325" h="814704">
                <a:moveTo>
                  <a:pt x="242211" y="54862"/>
                </a:moveTo>
                <a:lnTo>
                  <a:pt x="231560" y="52697"/>
                </a:lnTo>
                <a:lnTo>
                  <a:pt x="222838" y="46804"/>
                </a:lnTo>
                <a:lnTo>
                  <a:pt x="216945" y="38082"/>
                </a:lnTo>
                <a:lnTo>
                  <a:pt x="214780" y="27431"/>
                </a:lnTo>
                <a:lnTo>
                  <a:pt x="216945" y="16781"/>
                </a:lnTo>
                <a:lnTo>
                  <a:pt x="222838" y="8059"/>
                </a:lnTo>
                <a:lnTo>
                  <a:pt x="231560" y="2165"/>
                </a:lnTo>
                <a:lnTo>
                  <a:pt x="242211" y="1"/>
                </a:lnTo>
                <a:lnTo>
                  <a:pt x="252861" y="2165"/>
                </a:lnTo>
                <a:lnTo>
                  <a:pt x="261583" y="8059"/>
                </a:lnTo>
                <a:lnTo>
                  <a:pt x="267477" y="16781"/>
                </a:lnTo>
                <a:lnTo>
                  <a:pt x="269641" y="27431"/>
                </a:lnTo>
                <a:lnTo>
                  <a:pt x="267477" y="38082"/>
                </a:lnTo>
                <a:lnTo>
                  <a:pt x="261583" y="46804"/>
                </a:lnTo>
                <a:lnTo>
                  <a:pt x="252861" y="52697"/>
                </a:lnTo>
                <a:lnTo>
                  <a:pt x="242211" y="54862"/>
                </a:lnTo>
                <a:close/>
              </a:path>
              <a:path w="695325" h="814704">
                <a:moveTo>
                  <a:pt x="27430" y="54862"/>
                </a:moveTo>
                <a:lnTo>
                  <a:pt x="16779" y="52697"/>
                </a:lnTo>
                <a:lnTo>
                  <a:pt x="8057" y="46804"/>
                </a:lnTo>
                <a:lnTo>
                  <a:pt x="2164" y="38082"/>
                </a:lnTo>
                <a:lnTo>
                  <a:pt x="0" y="27431"/>
                </a:lnTo>
                <a:lnTo>
                  <a:pt x="2164" y="16781"/>
                </a:lnTo>
                <a:lnTo>
                  <a:pt x="8057" y="8059"/>
                </a:lnTo>
                <a:lnTo>
                  <a:pt x="16779" y="2165"/>
                </a:lnTo>
                <a:lnTo>
                  <a:pt x="27430" y="1"/>
                </a:lnTo>
                <a:lnTo>
                  <a:pt x="38081" y="2165"/>
                </a:lnTo>
                <a:lnTo>
                  <a:pt x="46803" y="8059"/>
                </a:lnTo>
                <a:lnTo>
                  <a:pt x="52696" y="16781"/>
                </a:lnTo>
                <a:lnTo>
                  <a:pt x="54860" y="27431"/>
                </a:lnTo>
                <a:lnTo>
                  <a:pt x="52696" y="38082"/>
                </a:lnTo>
                <a:lnTo>
                  <a:pt x="46803" y="46804"/>
                </a:lnTo>
                <a:lnTo>
                  <a:pt x="38081" y="52697"/>
                </a:lnTo>
                <a:lnTo>
                  <a:pt x="27430" y="54862"/>
                </a:lnTo>
                <a:close/>
              </a:path>
              <a:path w="695325" h="814704">
                <a:moveTo>
                  <a:pt x="672046" y="54862"/>
                </a:moveTo>
                <a:lnTo>
                  <a:pt x="661395" y="52697"/>
                </a:lnTo>
                <a:lnTo>
                  <a:pt x="652673" y="46804"/>
                </a:lnTo>
                <a:lnTo>
                  <a:pt x="646780" y="38082"/>
                </a:lnTo>
                <a:lnTo>
                  <a:pt x="644616" y="27431"/>
                </a:lnTo>
                <a:lnTo>
                  <a:pt x="646780" y="16781"/>
                </a:lnTo>
                <a:lnTo>
                  <a:pt x="652673" y="8059"/>
                </a:lnTo>
                <a:lnTo>
                  <a:pt x="661395" y="2165"/>
                </a:lnTo>
                <a:lnTo>
                  <a:pt x="672046" y="0"/>
                </a:lnTo>
                <a:lnTo>
                  <a:pt x="682697" y="2165"/>
                </a:lnTo>
                <a:lnTo>
                  <a:pt x="691419" y="8059"/>
                </a:lnTo>
                <a:lnTo>
                  <a:pt x="695244" y="13719"/>
                </a:lnTo>
                <a:lnTo>
                  <a:pt x="695244" y="41143"/>
                </a:lnTo>
                <a:lnTo>
                  <a:pt x="691419" y="46804"/>
                </a:lnTo>
                <a:lnTo>
                  <a:pt x="682697" y="52697"/>
                </a:lnTo>
                <a:lnTo>
                  <a:pt x="672046" y="54862"/>
                </a:lnTo>
                <a:close/>
              </a:path>
              <a:path w="695325" h="814704">
                <a:moveTo>
                  <a:pt x="457266" y="814686"/>
                </a:moveTo>
                <a:lnTo>
                  <a:pt x="446615" y="812522"/>
                </a:lnTo>
                <a:lnTo>
                  <a:pt x="437893" y="806628"/>
                </a:lnTo>
                <a:lnTo>
                  <a:pt x="431999" y="797906"/>
                </a:lnTo>
                <a:lnTo>
                  <a:pt x="429835" y="787256"/>
                </a:lnTo>
                <a:lnTo>
                  <a:pt x="431961" y="776605"/>
                </a:lnTo>
                <a:lnTo>
                  <a:pt x="437790" y="767883"/>
                </a:lnTo>
                <a:lnTo>
                  <a:pt x="446499" y="761989"/>
                </a:lnTo>
                <a:lnTo>
                  <a:pt x="457266" y="759825"/>
                </a:lnTo>
                <a:lnTo>
                  <a:pt x="467916" y="761989"/>
                </a:lnTo>
                <a:lnTo>
                  <a:pt x="476638" y="767883"/>
                </a:lnTo>
                <a:lnTo>
                  <a:pt x="482532" y="776605"/>
                </a:lnTo>
                <a:lnTo>
                  <a:pt x="484696" y="787256"/>
                </a:lnTo>
                <a:lnTo>
                  <a:pt x="482532" y="797906"/>
                </a:lnTo>
                <a:lnTo>
                  <a:pt x="476638" y="806628"/>
                </a:lnTo>
                <a:lnTo>
                  <a:pt x="467916" y="812522"/>
                </a:lnTo>
                <a:lnTo>
                  <a:pt x="457266" y="814686"/>
                </a:lnTo>
                <a:close/>
              </a:path>
              <a:path w="695325" h="814704">
                <a:moveTo>
                  <a:pt x="242211" y="814686"/>
                </a:moveTo>
                <a:lnTo>
                  <a:pt x="231560" y="812522"/>
                </a:lnTo>
                <a:lnTo>
                  <a:pt x="222838" y="806628"/>
                </a:lnTo>
                <a:lnTo>
                  <a:pt x="216945" y="797906"/>
                </a:lnTo>
                <a:lnTo>
                  <a:pt x="214780" y="787256"/>
                </a:lnTo>
                <a:lnTo>
                  <a:pt x="216945" y="776605"/>
                </a:lnTo>
                <a:lnTo>
                  <a:pt x="222838" y="767883"/>
                </a:lnTo>
                <a:lnTo>
                  <a:pt x="231560" y="761989"/>
                </a:lnTo>
                <a:lnTo>
                  <a:pt x="242211" y="759825"/>
                </a:lnTo>
                <a:lnTo>
                  <a:pt x="252861" y="761989"/>
                </a:lnTo>
                <a:lnTo>
                  <a:pt x="261583" y="767883"/>
                </a:lnTo>
                <a:lnTo>
                  <a:pt x="267477" y="776605"/>
                </a:lnTo>
                <a:lnTo>
                  <a:pt x="269641" y="787256"/>
                </a:lnTo>
                <a:lnTo>
                  <a:pt x="267477" y="797906"/>
                </a:lnTo>
                <a:lnTo>
                  <a:pt x="261583" y="806628"/>
                </a:lnTo>
                <a:lnTo>
                  <a:pt x="252861" y="812522"/>
                </a:lnTo>
                <a:lnTo>
                  <a:pt x="242211" y="814686"/>
                </a:lnTo>
                <a:close/>
              </a:path>
              <a:path w="695325" h="814704">
                <a:moveTo>
                  <a:pt x="27430" y="814686"/>
                </a:moveTo>
                <a:lnTo>
                  <a:pt x="16779" y="812522"/>
                </a:lnTo>
                <a:lnTo>
                  <a:pt x="8057" y="806628"/>
                </a:lnTo>
                <a:lnTo>
                  <a:pt x="2164" y="797906"/>
                </a:lnTo>
                <a:lnTo>
                  <a:pt x="0" y="787256"/>
                </a:lnTo>
                <a:lnTo>
                  <a:pt x="2164" y="776605"/>
                </a:lnTo>
                <a:lnTo>
                  <a:pt x="8057" y="767883"/>
                </a:lnTo>
                <a:lnTo>
                  <a:pt x="16779" y="761989"/>
                </a:lnTo>
                <a:lnTo>
                  <a:pt x="27430" y="759825"/>
                </a:lnTo>
                <a:lnTo>
                  <a:pt x="38081" y="761989"/>
                </a:lnTo>
                <a:lnTo>
                  <a:pt x="46803" y="767883"/>
                </a:lnTo>
                <a:lnTo>
                  <a:pt x="52696" y="776605"/>
                </a:lnTo>
                <a:lnTo>
                  <a:pt x="54860" y="787256"/>
                </a:lnTo>
                <a:lnTo>
                  <a:pt x="52696" y="797906"/>
                </a:lnTo>
                <a:lnTo>
                  <a:pt x="46803" y="806628"/>
                </a:lnTo>
                <a:lnTo>
                  <a:pt x="38081" y="812522"/>
                </a:lnTo>
                <a:lnTo>
                  <a:pt x="27430" y="814686"/>
                </a:lnTo>
                <a:close/>
              </a:path>
              <a:path w="695325" h="814704">
                <a:moveTo>
                  <a:pt x="672046" y="814686"/>
                </a:moveTo>
                <a:lnTo>
                  <a:pt x="661395" y="812522"/>
                </a:lnTo>
                <a:lnTo>
                  <a:pt x="652673" y="806628"/>
                </a:lnTo>
                <a:lnTo>
                  <a:pt x="646780" y="797906"/>
                </a:lnTo>
                <a:lnTo>
                  <a:pt x="644616" y="787256"/>
                </a:lnTo>
                <a:lnTo>
                  <a:pt x="646780" y="776605"/>
                </a:lnTo>
                <a:lnTo>
                  <a:pt x="652673" y="767883"/>
                </a:lnTo>
                <a:lnTo>
                  <a:pt x="661395" y="761989"/>
                </a:lnTo>
                <a:lnTo>
                  <a:pt x="672046" y="759825"/>
                </a:lnTo>
                <a:lnTo>
                  <a:pt x="682697" y="761989"/>
                </a:lnTo>
                <a:lnTo>
                  <a:pt x="691419" y="767883"/>
                </a:lnTo>
                <a:lnTo>
                  <a:pt x="695244" y="773544"/>
                </a:lnTo>
                <a:lnTo>
                  <a:pt x="695244" y="800967"/>
                </a:lnTo>
                <a:lnTo>
                  <a:pt x="691419" y="806628"/>
                </a:lnTo>
                <a:lnTo>
                  <a:pt x="682697" y="812522"/>
                </a:lnTo>
                <a:lnTo>
                  <a:pt x="672046" y="814686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2344545"/>
            <a:ext cx="3689349" cy="806449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634092" y="4548233"/>
            <a:ext cx="2628477" cy="344593"/>
          </a:xfrm>
          <a:custGeom>
            <a:avLst/>
            <a:gdLst/>
            <a:ahLst/>
            <a:cxnLst/>
            <a:rect l="l" t="t" r="r" b="b"/>
            <a:pathLst>
              <a:path w="3942715" h="516890">
                <a:moveTo>
                  <a:pt x="259458" y="362270"/>
                </a:moveTo>
                <a:lnTo>
                  <a:pt x="147913" y="362270"/>
                </a:lnTo>
                <a:lnTo>
                  <a:pt x="183861" y="357816"/>
                </a:lnTo>
                <a:lnTo>
                  <a:pt x="209475" y="345393"/>
                </a:lnTo>
                <a:lnTo>
                  <a:pt x="224804" y="326406"/>
                </a:lnTo>
                <a:lnTo>
                  <a:pt x="229903" y="302263"/>
                </a:lnTo>
                <a:lnTo>
                  <a:pt x="223645" y="276772"/>
                </a:lnTo>
                <a:lnTo>
                  <a:pt x="205597" y="258366"/>
                </a:lnTo>
                <a:lnTo>
                  <a:pt x="176850" y="244128"/>
                </a:lnTo>
                <a:lnTo>
                  <a:pt x="93275" y="215410"/>
                </a:lnTo>
                <a:lnTo>
                  <a:pt x="54289" y="194887"/>
                </a:lnTo>
                <a:lnTo>
                  <a:pt x="26936" y="164570"/>
                </a:lnTo>
                <a:lnTo>
                  <a:pt x="16618" y="119461"/>
                </a:lnTo>
                <a:lnTo>
                  <a:pt x="26547" y="72736"/>
                </a:lnTo>
                <a:lnTo>
                  <a:pt x="53250" y="38201"/>
                </a:lnTo>
                <a:lnTo>
                  <a:pt x="92107" y="16794"/>
                </a:lnTo>
                <a:lnTo>
                  <a:pt x="138494" y="9450"/>
                </a:lnTo>
                <a:lnTo>
                  <a:pt x="182849" y="15856"/>
                </a:lnTo>
                <a:lnTo>
                  <a:pt x="219932" y="33617"/>
                </a:lnTo>
                <a:lnTo>
                  <a:pt x="247936" y="59454"/>
                </a:lnTo>
                <a:lnTo>
                  <a:pt x="138494" y="59454"/>
                </a:lnTo>
                <a:lnTo>
                  <a:pt x="109972" y="63482"/>
                </a:lnTo>
                <a:lnTo>
                  <a:pt x="87735" y="75011"/>
                </a:lnTo>
                <a:lnTo>
                  <a:pt x="73288" y="93207"/>
                </a:lnTo>
                <a:lnTo>
                  <a:pt x="68137" y="117236"/>
                </a:lnTo>
                <a:lnTo>
                  <a:pt x="73228" y="140470"/>
                </a:lnTo>
                <a:lnTo>
                  <a:pt x="88498" y="157661"/>
                </a:lnTo>
                <a:lnTo>
                  <a:pt x="113948" y="171309"/>
                </a:lnTo>
                <a:lnTo>
                  <a:pt x="198603" y="201062"/>
                </a:lnTo>
                <a:lnTo>
                  <a:pt x="240568" y="222740"/>
                </a:lnTo>
                <a:lnTo>
                  <a:pt x="269860" y="254314"/>
                </a:lnTo>
                <a:lnTo>
                  <a:pt x="280870" y="301148"/>
                </a:lnTo>
                <a:lnTo>
                  <a:pt x="271063" y="347431"/>
                </a:lnTo>
                <a:lnTo>
                  <a:pt x="259458" y="362270"/>
                </a:lnTo>
                <a:close/>
              </a:path>
              <a:path w="3942715" h="516890">
                <a:moveTo>
                  <a:pt x="226581" y="119461"/>
                </a:moveTo>
                <a:lnTo>
                  <a:pt x="213595" y="96022"/>
                </a:lnTo>
                <a:lnTo>
                  <a:pt x="195001" y="76957"/>
                </a:lnTo>
                <a:lnTo>
                  <a:pt x="170175" y="64142"/>
                </a:lnTo>
                <a:lnTo>
                  <a:pt x="138494" y="59454"/>
                </a:lnTo>
                <a:lnTo>
                  <a:pt x="247936" y="59454"/>
                </a:lnTo>
                <a:lnTo>
                  <a:pt x="249121" y="60547"/>
                </a:lnTo>
                <a:lnTo>
                  <a:pt x="269792" y="94458"/>
                </a:lnTo>
                <a:lnTo>
                  <a:pt x="226581" y="119461"/>
                </a:lnTo>
                <a:close/>
              </a:path>
              <a:path w="3942715" h="516890">
                <a:moveTo>
                  <a:pt x="146805" y="412831"/>
                </a:moveTo>
                <a:lnTo>
                  <a:pt x="95666" y="406103"/>
                </a:lnTo>
                <a:lnTo>
                  <a:pt x="53459" y="386924"/>
                </a:lnTo>
                <a:lnTo>
                  <a:pt x="21224" y="356807"/>
                </a:lnTo>
                <a:lnTo>
                  <a:pt x="0" y="317263"/>
                </a:lnTo>
                <a:lnTo>
                  <a:pt x="44319" y="291705"/>
                </a:lnTo>
                <a:lnTo>
                  <a:pt x="58402" y="320780"/>
                </a:lnTo>
                <a:lnTo>
                  <a:pt x="80120" y="343031"/>
                </a:lnTo>
                <a:lnTo>
                  <a:pt x="109836" y="357261"/>
                </a:lnTo>
                <a:lnTo>
                  <a:pt x="147913" y="362270"/>
                </a:lnTo>
                <a:lnTo>
                  <a:pt x="259458" y="362270"/>
                </a:lnTo>
                <a:lnTo>
                  <a:pt x="243545" y="382618"/>
                </a:lnTo>
                <a:lnTo>
                  <a:pt x="201174" y="404991"/>
                </a:lnTo>
                <a:lnTo>
                  <a:pt x="146805" y="412831"/>
                </a:lnTo>
                <a:close/>
              </a:path>
              <a:path w="3942715" h="516890">
                <a:moveTo>
                  <a:pt x="443477" y="175580"/>
                </a:moveTo>
                <a:lnTo>
                  <a:pt x="385028" y="175580"/>
                </a:lnTo>
                <a:lnTo>
                  <a:pt x="404115" y="152686"/>
                </a:lnTo>
                <a:lnTo>
                  <a:pt x="428032" y="135366"/>
                </a:lnTo>
                <a:lnTo>
                  <a:pt x="456622" y="124401"/>
                </a:lnTo>
                <a:lnTo>
                  <a:pt x="489729" y="120572"/>
                </a:lnTo>
                <a:lnTo>
                  <a:pt x="533379" y="127793"/>
                </a:lnTo>
                <a:lnTo>
                  <a:pt x="533720" y="127793"/>
                </a:lnTo>
                <a:lnTo>
                  <a:pt x="572329" y="148327"/>
                </a:lnTo>
                <a:lnTo>
                  <a:pt x="590635" y="167244"/>
                </a:lnTo>
                <a:lnTo>
                  <a:pt x="483637" y="167244"/>
                </a:lnTo>
                <a:lnTo>
                  <a:pt x="444622" y="174814"/>
                </a:lnTo>
                <a:lnTo>
                  <a:pt x="443477" y="175580"/>
                </a:lnTo>
                <a:close/>
              </a:path>
              <a:path w="3942715" h="516890">
                <a:moveTo>
                  <a:pt x="385028" y="516736"/>
                </a:moveTo>
                <a:lnTo>
                  <a:pt x="336831" y="516736"/>
                </a:lnTo>
                <a:lnTo>
                  <a:pt x="336831" y="127793"/>
                </a:lnTo>
                <a:lnTo>
                  <a:pt x="385028" y="127793"/>
                </a:lnTo>
                <a:lnTo>
                  <a:pt x="385028" y="175580"/>
                </a:lnTo>
                <a:lnTo>
                  <a:pt x="443477" y="175580"/>
                </a:lnTo>
                <a:lnTo>
                  <a:pt x="413349" y="195719"/>
                </a:lnTo>
                <a:lnTo>
                  <a:pt x="392567" y="227251"/>
                </a:lnTo>
                <a:lnTo>
                  <a:pt x="385028" y="266702"/>
                </a:lnTo>
                <a:lnTo>
                  <a:pt x="392567" y="306150"/>
                </a:lnTo>
                <a:lnTo>
                  <a:pt x="413349" y="337682"/>
                </a:lnTo>
                <a:lnTo>
                  <a:pt x="443479" y="357824"/>
                </a:lnTo>
                <a:lnTo>
                  <a:pt x="385028" y="357824"/>
                </a:lnTo>
                <a:lnTo>
                  <a:pt x="385028" y="516736"/>
                </a:lnTo>
                <a:close/>
              </a:path>
              <a:path w="3942715" h="516890">
                <a:moveTo>
                  <a:pt x="590635" y="366160"/>
                </a:moveTo>
                <a:lnTo>
                  <a:pt x="483637" y="366160"/>
                </a:lnTo>
                <a:lnTo>
                  <a:pt x="522328" y="358589"/>
                </a:lnTo>
                <a:lnTo>
                  <a:pt x="553437" y="337682"/>
                </a:lnTo>
                <a:lnTo>
                  <a:pt x="574159" y="306150"/>
                </a:lnTo>
                <a:lnTo>
                  <a:pt x="581690" y="266702"/>
                </a:lnTo>
                <a:lnTo>
                  <a:pt x="574159" y="227251"/>
                </a:lnTo>
                <a:lnTo>
                  <a:pt x="553437" y="195719"/>
                </a:lnTo>
                <a:lnTo>
                  <a:pt x="522328" y="174814"/>
                </a:lnTo>
                <a:lnTo>
                  <a:pt x="483637" y="167244"/>
                </a:lnTo>
                <a:lnTo>
                  <a:pt x="590635" y="167244"/>
                </a:lnTo>
                <a:lnTo>
                  <a:pt x="602728" y="179739"/>
                </a:lnTo>
                <a:lnTo>
                  <a:pt x="622703" y="219927"/>
                </a:lnTo>
                <a:lnTo>
                  <a:pt x="629887" y="266702"/>
                </a:lnTo>
                <a:lnTo>
                  <a:pt x="622703" y="313476"/>
                </a:lnTo>
                <a:lnTo>
                  <a:pt x="602728" y="353664"/>
                </a:lnTo>
                <a:lnTo>
                  <a:pt x="590635" y="366160"/>
                </a:lnTo>
                <a:close/>
              </a:path>
              <a:path w="3942715" h="516890">
                <a:moveTo>
                  <a:pt x="489729" y="412831"/>
                </a:moveTo>
                <a:lnTo>
                  <a:pt x="456622" y="409002"/>
                </a:lnTo>
                <a:lnTo>
                  <a:pt x="428032" y="398037"/>
                </a:lnTo>
                <a:lnTo>
                  <a:pt x="404115" y="380717"/>
                </a:lnTo>
                <a:lnTo>
                  <a:pt x="385028" y="357824"/>
                </a:lnTo>
                <a:lnTo>
                  <a:pt x="443479" y="357824"/>
                </a:lnTo>
                <a:lnTo>
                  <a:pt x="444623" y="358589"/>
                </a:lnTo>
                <a:lnTo>
                  <a:pt x="483637" y="366160"/>
                </a:lnTo>
                <a:lnTo>
                  <a:pt x="590635" y="366160"/>
                </a:lnTo>
                <a:lnTo>
                  <a:pt x="572329" y="385077"/>
                </a:lnTo>
                <a:lnTo>
                  <a:pt x="533874" y="405528"/>
                </a:lnTo>
                <a:lnTo>
                  <a:pt x="489729" y="412831"/>
                </a:lnTo>
                <a:close/>
              </a:path>
              <a:path w="3942715" h="516890">
                <a:moveTo>
                  <a:pt x="820468" y="412831"/>
                </a:moveTo>
                <a:lnTo>
                  <a:pt x="770779" y="405635"/>
                </a:lnTo>
                <a:lnTo>
                  <a:pt x="729677" y="385396"/>
                </a:lnTo>
                <a:lnTo>
                  <a:pt x="698574" y="354144"/>
                </a:lnTo>
                <a:lnTo>
                  <a:pt x="678878" y="313903"/>
                </a:lnTo>
                <a:lnTo>
                  <a:pt x="672081" y="267259"/>
                </a:lnTo>
                <a:lnTo>
                  <a:pt x="672000" y="266702"/>
                </a:lnTo>
                <a:lnTo>
                  <a:pt x="678798" y="219927"/>
                </a:lnTo>
                <a:lnTo>
                  <a:pt x="698201" y="179739"/>
                </a:lnTo>
                <a:lnTo>
                  <a:pt x="728720" y="148327"/>
                </a:lnTo>
                <a:lnTo>
                  <a:pt x="768864" y="127875"/>
                </a:lnTo>
                <a:lnTo>
                  <a:pt x="817146" y="120572"/>
                </a:lnTo>
                <a:lnTo>
                  <a:pt x="863614" y="128360"/>
                </a:lnTo>
                <a:lnTo>
                  <a:pt x="901840" y="149802"/>
                </a:lnTo>
                <a:lnTo>
                  <a:pt x="916432" y="166133"/>
                </a:lnTo>
                <a:lnTo>
                  <a:pt x="817146" y="166133"/>
                </a:lnTo>
                <a:lnTo>
                  <a:pt x="781293" y="171923"/>
                </a:lnTo>
                <a:lnTo>
                  <a:pt x="752607" y="188288"/>
                </a:lnTo>
                <a:lnTo>
                  <a:pt x="732230" y="213716"/>
                </a:lnTo>
                <a:lnTo>
                  <a:pt x="721304" y="246698"/>
                </a:lnTo>
                <a:lnTo>
                  <a:pt x="952215" y="246698"/>
                </a:lnTo>
                <a:lnTo>
                  <a:pt x="955015" y="266702"/>
                </a:lnTo>
                <a:lnTo>
                  <a:pt x="955093" y="274484"/>
                </a:lnTo>
                <a:lnTo>
                  <a:pt x="954537" y="281701"/>
                </a:lnTo>
                <a:lnTo>
                  <a:pt x="953426" y="288927"/>
                </a:lnTo>
                <a:lnTo>
                  <a:pt x="721308" y="288927"/>
                </a:lnTo>
                <a:lnTo>
                  <a:pt x="733702" y="322265"/>
                </a:lnTo>
                <a:lnTo>
                  <a:pt x="755653" y="346851"/>
                </a:lnTo>
                <a:lnTo>
                  <a:pt x="785500" y="362061"/>
                </a:lnTo>
                <a:lnTo>
                  <a:pt x="821580" y="367270"/>
                </a:lnTo>
                <a:lnTo>
                  <a:pt x="927942" y="367270"/>
                </a:lnTo>
                <a:lnTo>
                  <a:pt x="920811" y="375796"/>
                </a:lnTo>
                <a:lnTo>
                  <a:pt x="893042" y="395608"/>
                </a:lnTo>
                <a:lnTo>
                  <a:pt x="859456" y="408335"/>
                </a:lnTo>
                <a:lnTo>
                  <a:pt x="820468" y="412831"/>
                </a:lnTo>
                <a:close/>
              </a:path>
              <a:path w="3942715" h="516890">
                <a:moveTo>
                  <a:pt x="952215" y="246698"/>
                </a:moveTo>
                <a:lnTo>
                  <a:pt x="906340" y="246698"/>
                </a:lnTo>
                <a:lnTo>
                  <a:pt x="894739" y="210903"/>
                </a:lnTo>
                <a:lnTo>
                  <a:pt x="874206" y="185787"/>
                </a:lnTo>
                <a:lnTo>
                  <a:pt x="847442" y="170986"/>
                </a:lnTo>
                <a:lnTo>
                  <a:pt x="817146" y="166133"/>
                </a:lnTo>
                <a:lnTo>
                  <a:pt x="916432" y="166133"/>
                </a:lnTo>
                <a:lnTo>
                  <a:pt x="930627" y="182020"/>
                </a:lnTo>
                <a:lnTo>
                  <a:pt x="948777" y="222132"/>
                </a:lnTo>
                <a:lnTo>
                  <a:pt x="952215" y="246698"/>
                </a:lnTo>
                <a:close/>
              </a:path>
              <a:path w="3942715" h="516890">
                <a:moveTo>
                  <a:pt x="927942" y="367270"/>
                </a:moveTo>
                <a:lnTo>
                  <a:pt x="821580" y="367270"/>
                </a:lnTo>
                <a:lnTo>
                  <a:pt x="848222" y="364136"/>
                </a:lnTo>
                <a:lnTo>
                  <a:pt x="870606" y="355532"/>
                </a:lnTo>
                <a:lnTo>
                  <a:pt x="888420" y="342656"/>
                </a:lnTo>
                <a:lnTo>
                  <a:pt x="901351" y="326709"/>
                </a:lnTo>
                <a:lnTo>
                  <a:pt x="942348" y="350045"/>
                </a:lnTo>
                <a:lnTo>
                  <a:pt x="927942" y="367270"/>
                </a:lnTo>
                <a:close/>
              </a:path>
              <a:path w="3942715" h="516890">
                <a:moveTo>
                  <a:pt x="1140130" y="412831"/>
                </a:moveTo>
                <a:lnTo>
                  <a:pt x="1092856" y="405528"/>
                </a:lnTo>
                <a:lnTo>
                  <a:pt x="1052707" y="385078"/>
                </a:lnTo>
                <a:lnTo>
                  <a:pt x="1021626" y="353666"/>
                </a:lnTo>
                <a:lnTo>
                  <a:pt x="1001554" y="313478"/>
                </a:lnTo>
                <a:lnTo>
                  <a:pt x="994431" y="266702"/>
                </a:lnTo>
                <a:lnTo>
                  <a:pt x="1001554" y="219927"/>
                </a:lnTo>
                <a:lnTo>
                  <a:pt x="1021626" y="179739"/>
                </a:lnTo>
                <a:lnTo>
                  <a:pt x="1052707" y="148327"/>
                </a:lnTo>
                <a:lnTo>
                  <a:pt x="1092856" y="127875"/>
                </a:lnTo>
                <a:lnTo>
                  <a:pt x="1140130" y="120572"/>
                </a:lnTo>
                <a:lnTo>
                  <a:pt x="1179438" y="125772"/>
                </a:lnTo>
                <a:lnTo>
                  <a:pt x="1214019" y="140506"/>
                </a:lnTo>
                <a:lnTo>
                  <a:pt x="1242264" y="163470"/>
                </a:lnTo>
                <a:lnTo>
                  <a:pt x="1245205" y="167801"/>
                </a:lnTo>
                <a:lnTo>
                  <a:pt x="1140130" y="167801"/>
                </a:lnTo>
                <a:lnTo>
                  <a:pt x="1101525" y="175363"/>
                </a:lnTo>
                <a:lnTo>
                  <a:pt x="1070607" y="196207"/>
                </a:lnTo>
                <a:lnTo>
                  <a:pt x="1050076" y="227573"/>
                </a:lnTo>
                <a:lnTo>
                  <a:pt x="1042632" y="266702"/>
                </a:lnTo>
                <a:lnTo>
                  <a:pt x="1050076" y="305510"/>
                </a:lnTo>
                <a:lnTo>
                  <a:pt x="1070607" y="336712"/>
                </a:lnTo>
                <a:lnTo>
                  <a:pt x="1101525" y="357496"/>
                </a:lnTo>
                <a:lnTo>
                  <a:pt x="1140130" y="365049"/>
                </a:lnTo>
                <a:lnTo>
                  <a:pt x="1246873" y="365049"/>
                </a:lnTo>
                <a:lnTo>
                  <a:pt x="1243123" y="370170"/>
                </a:lnTo>
                <a:lnTo>
                  <a:pt x="1214090" y="392969"/>
                </a:lnTo>
                <a:lnTo>
                  <a:pt x="1179240" y="407640"/>
                </a:lnTo>
                <a:lnTo>
                  <a:pt x="1140130" y="412831"/>
                </a:lnTo>
                <a:close/>
              </a:path>
              <a:path w="3942715" h="516890">
                <a:moveTo>
                  <a:pt x="1222124" y="216694"/>
                </a:moveTo>
                <a:lnTo>
                  <a:pt x="1208688" y="196632"/>
                </a:lnTo>
                <a:lnTo>
                  <a:pt x="1189852" y="181205"/>
                </a:lnTo>
                <a:lnTo>
                  <a:pt x="1166653" y="171300"/>
                </a:lnTo>
                <a:lnTo>
                  <a:pt x="1140130" y="167801"/>
                </a:lnTo>
                <a:lnTo>
                  <a:pt x="1245205" y="167801"/>
                </a:lnTo>
                <a:lnTo>
                  <a:pt x="1262561" y="193362"/>
                </a:lnTo>
                <a:lnTo>
                  <a:pt x="1222124" y="216694"/>
                </a:lnTo>
                <a:close/>
              </a:path>
              <a:path w="3942715" h="516890">
                <a:moveTo>
                  <a:pt x="1246873" y="365049"/>
                </a:moveTo>
                <a:lnTo>
                  <a:pt x="1140130" y="365049"/>
                </a:lnTo>
                <a:lnTo>
                  <a:pt x="1166913" y="361559"/>
                </a:lnTo>
                <a:lnTo>
                  <a:pt x="1190268" y="351714"/>
                </a:lnTo>
                <a:lnTo>
                  <a:pt x="1209466" y="336452"/>
                </a:lnTo>
                <a:lnTo>
                  <a:pt x="1223783" y="316709"/>
                </a:lnTo>
                <a:lnTo>
                  <a:pt x="1264780" y="340598"/>
                </a:lnTo>
                <a:lnTo>
                  <a:pt x="1246873" y="365049"/>
                </a:lnTo>
                <a:close/>
              </a:path>
              <a:path w="3942715" h="516890">
                <a:moveTo>
                  <a:pt x="1336816" y="77236"/>
                </a:moveTo>
                <a:lnTo>
                  <a:pt x="1323998" y="74701"/>
                </a:lnTo>
                <a:lnTo>
                  <a:pt x="1313619" y="67789"/>
                </a:lnTo>
                <a:lnTo>
                  <a:pt x="1306667" y="57543"/>
                </a:lnTo>
                <a:lnTo>
                  <a:pt x="1304130" y="45007"/>
                </a:lnTo>
                <a:lnTo>
                  <a:pt x="1306667" y="32383"/>
                </a:lnTo>
                <a:lnTo>
                  <a:pt x="1313619" y="21948"/>
                </a:lnTo>
                <a:lnTo>
                  <a:pt x="1323998" y="14846"/>
                </a:lnTo>
                <a:lnTo>
                  <a:pt x="1336816" y="12225"/>
                </a:lnTo>
                <a:lnTo>
                  <a:pt x="1349314" y="14846"/>
                </a:lnTo>
                <a:lnTo>
                  <a:pt x="1359530" y="21948"/>
                </a:lnTo>
                <a:lnTo>
                  <a:pt x="1366421" y="32383"/>
                </a:lnTo>
                <a:lnTo>
                  <a:pt x="1368950" y="45007"/>
                </a:lnTo>
                <a:lnTo>
                  <a:pt x="1366423" y="57543"/>
                </a:lnTo>
                <a:lnTo>
                  <a:pt x="1359533" y="67789"/>
                </a:lnTo>
                <a:lnTo>
                  <a:pt x="1349318" y="74701"/>
                </a:lnTo>
                <a:lnTo>
                  <a:pt x="1336816" y="77236"/>
                </a:lnTo>
                <a:close/>
              </a:path>
              <a:path w="3942715" h="516890">
                <a:moveTo>
                  <a:pt x="1360639" y="405610"/>
                </a:moveTo>
                <a:lnTo>
                  <a:pt x="1312442" y="405610"/>
                </a:lnTo>
                <a:lnTo>
                  <a:pt x="1312442" y="127797"/>
                </a:lnTo>
                <a:lnTo>
                  <a:pt x="1360639" y="127797"/>
                </a:lnTo>
                <a:lnTo>
                  <a:pt x="1360639" y="405610"/>
                </a:lnTo>
                <a:close/>
              </a:path>
              <a:path w="3942715" h="516890">
                <a:moveTo>
                  <a:pt x="1558968" y="412831"/>
                </a:moveTo>
                <a:lnTo>
                  <a:pt x="1514821" y="405528"/>
                </a:lnTo>
                <a:lnTo>
                  <a:pt x="1476365" y="385078"/>
                </a:lnTo>
                <a:lnTo>
                  <a:pt x="1445966" y="353666"/>
                </a:lnTo>
                <a:lnTo>
                  <a:pt x="1425991" y="313478"/>
                </a:lnTo>
                <a:lnTo>
                  <a:pt x="1418806" y="266702"/>
                </a:lnTo>
                <a:lnTo>
                  <a:pt x="1425991" y="219927"/>
                </a:lnTo>
                <a:lnTo>
                  <a:pt x="1445966" y="179739"/>
                </a:lnTo>
                <a:lnTo>
                  <a:pt x="1476365" y="148327"/>
                </a:lnTo>
                <a:lnTo>
                  <a:pt x="1514967" y="127797"/>
                </a:lnTo>
                <a:lnTo>
                  <a:pt x="1515291" y="127797"/>
                </a:lnTo>
                <a:lnTo>
                  <a:pt x="1558968" y="120572"/>
                </a:lnTo>
                <a:lnTo>
                  <a:pt x="1592075" y="124401"/>
                </a:lnTo>
                <a:lnTo>
                  <a:pt x="1620666" y="135366"/>
                </a:lnTo>
                <a:lnTo>
                  <a:pt x="1644582" y="152686"/>
                </a:lnTo>
                <a:lnTo>
                  <a:pt x="1656723" y="167248"/>
                </a:lnTo>
                <a:lnTo>
                  <a:pt x="1565060" y="167248"/>
                </a:lnTo>
                <a:lnTo>
                  <a:pt x="1526367" y="174817"/>
                </a:lnTo>
                <a:lnTo>
                  <a:pt x="1495258" y="195721"/>
                </a:lnTo>
                <a:lnTo>
                  <a:pt x="1474537" y="227252"/>
                </a:lnTo>
                <a:lnTo>
                  <a:pt x="1467007" y="266702"/>
                </a:lnTo>
                <a:lnTo>
                  <a:pt x="1474537" y="306150"/>
                </a:lnTo>
                <a:lnTo>
                  <a:pt x="1495257" y="337682"/>
                </a:lnTo>
                <a:lnTo>
                  <a:pt x="1526366" y="358589"/>
                </a:lnTo>
                <a:lnTo>
                  <a:pt x="1565060" y="366160"/>
                </a:lnTo>
                <a:lnTo>
                  <a:pt x="1656719" y="366160"/>
                </a:lnTo>
                <a:lnTo>
                  <a:pt x="1644582" y="380717"/>
                </a:lnTo>
                <a:lnTo>
                  <a:pt x="1620666" y="398037"/>
                </a:lnTo>
                <a:lnTo>
                  <a:pt x="1592075" y="409002"/>
                </a:lnTo>
                <a:lnTo>
                  <a:pt x="1558968" y="412831"/>
                </a:lnTo>
                <a:close/>
              </a:path>
              <a:path w="3942715" h="516890">
                <a:moveTo>
                  <a:pt x="1711866" y="175580"/>
                </a:moveTo>
                <a:lnTo>
                  <a:pt x="1663669" y="175580"/>
                </a:lnTo>
                <a:lnTo>
                  <a:pt x="1663669" y="127797"/>
                </a:lnTo>
                <a:lnTo>
                  <a:pt x="1711866" y="127797"/>
                </a:lnTo>
                <a:lnTo>
                  <a:pt x="1711866" y="175580"/>
                </a:lnTo>
                <a:close/>
              </a:path>
              <a:path w="3942715" h="516890">
                <a:moveTo>
                  <a:pt x="1656719" y="366160"/>
                </a:moveTo>
                <a:lnTo>
                  <a:pt x="1565060" y="366160"/>
                </a:lnTo>
                <a:lnTo>
                  <a:pt x="1604073" y="358589"/>
                </a:lnTo>
                <a:lnTo>
                  <a:pt x="1635347" y="337682"/>
                </a:lnTo>
                <a:lnTo>
                  <a:pt x="1656130" y="306150"/>
                </a:lnTo>
                <a:lnTo>
                  <a:pt x="1663669" y="266702"/>
                </a:lnTo>
                <a:lnTo>
                  <a:pt x="1656130" y="227252"/>
                </a:lnTo>
                <a:lnTo>
                  <a:pt x="1635347" y="195721"/>
                </a:lnTo>
                <a:lnTo>
                  <a:pt x="1604073" y="174817"/>
                </a:lnTo>
                <a:lnTo>
                  <a:pt x="1565060" y="167248"/>
                </a:lnTo>
                <a:lnTo>
                  <a:pt x="1656723" y="167248"/>
                </a:lnTo>
                <a:lnTo>
                  <a:pt x="1663669" y="175580"/>
                </a:lnTo>
                <a:lnTo>
                  <a:pt x="1711866" y="175580"/>
                </a:lnTo>
                <a:lnTo>
                  <a:pt x="1711866" y="357824"/>
                </a:lnTo>
                <a:lnTo>
                  <a:pt x="1663669" y="357824"/>
                </a:lnTo>
                <a:lnTo>
                  <a:pt x="1656719" y="366160"/>
                </a:lnTo>
                <a:close/>
              </a:path>
              <a:path w="3942715" h="516890">
                <a:moveTo>
                  <a:pt x="1711866" y="405528"/>
                </a:moveTo>
                <a:lnTo>
                  <a:pt x="1663669" y="405528"/>
                </a:lnTo>
                <a:lnTo>
                  <a:pt x="1663669" y="357824"/>
                </a:lnTo>
                <a:lnTo>
                  <a:pt x="1711866" y="357824"/>
                </a:lnTo>
                <a:lnTo>
                  <a:pt x="1711866" y="405528"/>
                </a:lnTo>
                <a:close/>
              </a:path>
              <a:path w="3942715" h="516890">
                <a:moveTo>
                  <a:pt x="1833202" y="405610"/>
                </a:moveTo>
                <a:lnTo>
                  <a:pt x="1785005" y="405610"/>
                </a:lnTo>
                <a:lnTo>
                  <a:pt x="1785005" y="0"/>
                </a:lnTo>
                <a:lnTo>
                  <a:pt x="1833202" y="0"/>
                </a:lnTo>
                <a:lnTo>
                  <a:pt x="1833202" y="405610"/>
                </a:lnTo>
                <a:close/>
              </a:path>
              <a:path w="3942715" h="516890">
                <a:moveTo>
                  <a:pt x="1983886" y="127797"/>
                </a:moveTo>
                <a:lnTo>
                  <a:pt x="1935689" y="127797"/>
                </a:lnTo>
                <a:lnTo>
                  <a:pt x="1935689" y="64454"/>
                </a:lnTo>
                <a:lnTo>
                  <a:pt x="1983886" y="50007"/>
                </a:lnTo>
                <a:lnTo>
                  <a:pt x="1983886" y="127797"/>
                </a:lnTo>
                <a:close/>
              </a:path>
              <a:path w="3942715" h="516890">
                <a:moveTo>
                  <a:pt x="2057565" y="174469"/>
                </a:moveTo>
                <a:lnTo>
                  <a:pt x="1880844" y="174469"/>
                </a:lnTo>
                <a:lnTo>
                  <a:pt x="1880844" y="127797"/>
                </a:lnTo>
                <a:lnTo>
                  <a:pt x="2057565" y="127797"/>
                </a:lnTo>
                <a:lnTo>
                  <a:pt x="2057565" y="174469"/>
                </a:lnTo>
                <a:close/>
              </a:path>
              <a:path w="3942715" h="516890">
                <a:moveTo>
                  <a:pt x="2003465" y="407477"/>
                </a:moveTo>
                <a:lnTo>
                  <a:pt x="1965465" y="395539"/>
                </a:lnTo>
                <a:lnTo>
                  <a:pt x="1943047" y="368494"/>
                </a:lnTo>
                <a:lnTo>
                  <a:pt x="1935689" y="325041"/>
                </a:lnTo>
                <a:lnTo>
                  <a:pt x="1935689" y="174469"/>
                </a:lnTo>
                <a:lnTo>
                  <a:pt x="1983886" y="174469"/>
                </a:lnTo>
                <a:lnTo>
                  <a:pt x="1983886" y="325041"/>
                </a:lnTo>
                <a:lnTo>
                  <a:pt x="1988465" y="348986"/>
                </a:lnTo>
                <a:lnTo>
                  <a:pt x="2002236" y="360324"/>
                </a:lnTo>
                <a:lnTo>
                  <a:pt x="2025252" y="363327"/>
                </a:lnTo>
                <a:lnTo>
                  <a:pt x="2057565" y="363327"/>
                </a:lnTo>
                <a:lnTo>
                  <a:pt x="2057565" y="405610"/>
                </a:lnTo>
                <a:lnTo>
                  <a:pt x="2003465" y="407477"/>
                </a:lnTo>
                <a:close/>
              </a:path>
              <a:path w="3942715" h="516890">
                <a:moveTo>
                  <a:pt x="2057565" y="363327"/>
                </a:moveTo>
                <a:lnTo>
                  <a:pt x="2025252" y="363327"/>
                </a:lnTo>
                <a:lnTo>
                  <a:pt x="2057565" y="362266"/>
                </a:lnTo>
                <a:lnTo>
                  <a:pt x="2057565" y="363327"/>
                </a:lnTo>
                <a:close/>
              </a:path>
              <a:path w="3942715" h="516890">
                <a:moveTo>
                  <a:pt x="2129585" y="516736"/>
                </a:moveTo>
                <a:lnTo>
                  <a:pt x="2129585" y="471728"/>
                </a:lnTo>
                <a:lnTo>
                  <a:pt x="2154902" y="469202"/>
                </a:lnTo>
                <a:lnTo>
                  <a:pt x="2175495" y="458186"/>
                </a:lnTo>
                <a:lnTo>
                  <a:pt x="2191830" y="439771"/>
                </a:lnTo>
                <a:lnTo>
                  <a:pt x="2204375" y="415052"/>
                </a:lnTo>
                <a:lnTo>
                  <a:pt x="2209356" y="404495"/>
                </a:lnTo>
                <a:lnTo>
                  <a:pt x="2088592" y="127797"/>
                </a:lnTo>
                <a:lnTo>
                  <a:pt x="2140111" y="127797"/>
                </a:lnTo>
                <a:lnTo>
                  <a:pt x="2234286" y="345602"/>
                </a:lnTo>
                <a:lnTo>
                  <a:pt x="2282155" y="345602"/>
                </a:lnTo>
                <a:lnTo>
                  <a:pt x="2252572" y="422835"/>
                </a:lnTo>
                <a:lnTo>
                  <a:pt x="2231483" y="464305"/>
                </a:lnTo>
                <a:lnTo>
                  <a:pt x="2203541" y="494577"/>
                </a:lnTo>
                <a:lnTo>
                  <a:pt x="2169367" y="512453"/>
                </a:lnTo>
                <a:lnTo>
                  <a:pt x="2129585" y="516736"/>
                </a:lnTo>
                <a:close/>
              </a:path>
              <a:path w="3942715" h="516890">
                <a:moveTo>
                  <a:pt x="2282155" y="345602"/>
                </a:moveTo>
                <a:lnTo>
                  <a:pt x="2234286" y="345602"/>
                </a:lnTo>
                <a:lnTo>
                  <a:pt x="2314061" y="127797"/>
                </a:lnTo>
                <a:lnTo>
                  <a:pt x="2365584" y="127797"/>
                </a:lnTo>
                <a:lnTo>
                  <a:pt x="2282155" y="345602"/>
                </a:lnTo>
                <a:close/>
              </a:path>
              <a:path w="3942715" h="516890">
                <a:moveTo>
                  <a:pt x="2733443" y="412831"/>
                </a:moveTo>
                <a:lnTo>
                  <a:pt x="2684442" y="407490"/>
                </a:lnTo>
                <a:lnTo>
                  <a:pt x="2640586" y="392285"/>
                </a:lnTo>
                <a:lnTo>
                  <a:pt x="2602749" y="368438"/>
                </a:lnTo>
                <a:lnTo>
                  <a:pt x="2571801" y="337176"/>
                </a:lnTo>
                <a:lnTo>
                  <a:pt x="2548616" y="299722"/>
                </a:lnTo>
                <a:lnTo>
                  <a:pt x="2534065" y="257301"/>
                </a:lnTo>
                <a:lnTo>
                  <a:pt x="2529021" y="211137"/>
                </a:lnTo>
                <a:lnTo>
                  <a:pt x="2534091" y="164800"/>
                </a:lnTo>
                <a:lnTo>
                  <a:pt x="2548687" y="122313"/>
                </a:lnTo>
                <a:lnTo>
                  <a:pt x="2571889" y="84870"/>
                </a:lnTo>
                <a:lnTo>
                  <a:pt x="2602775" y="53667"/>
                </a:lnTo>
                <a:lnTo>
                  <a:pt x="2640426" y="29899"/>
                </a:lnTo>
                <a:lnTo>
                  <a:pt x="2683919" y="14762"/>
                </a:lnTo>
                <a:lnTo>
                  <a:pt x="2732335" y="9450"/>
                </a:lnTo>
                <a:lnTo>
                  <a:pt x="2784663" y="16308"/>
                </a:lnTo>
                <a:lnTo>
                  <a:pt x="2831431" y="35564"/>
                </a:lnTo>
                <a:lnTo>
                  <a:pt x="2862979" y="59454"/>
                </a:lnTo>
                <a:lnTo>
                  <a:pt x="2731784" y="59454"/>
                </a:lnTo>
                <a:lnTo>
                  <a:pt x="2681534" y="67068"/>
                </a:lnTo>
                <a:lnTo>
                  <a:pt x="2639581" y="88363"/>
                </a:lnTo>
                <a:lnTo>
                  <a:pt x="2607575" y="121019"/>
                </a:lnTo>
                <a:lnTo>
                  <a:pt x="2587163" y="162717"/>
                </a:lnTo>
                <a:lnTo>
                  <a:pt x="2579993" y="211137"/>
                </a:lnTo>
                <a:lnTo>
                  <a:pt x="2587128" y="259286"/>
                </a:lnTo>
                <a:lnTo>
                  <a:pt x="2607558" y="300822"/>
                </a:lnTo>
                <a:lnTo>
                  <a:pt x="2639821" y="333395"/>
                </a:lnTo>
                <a:lnTo>
                  <a:pt x="2682456" y="354660"/>
                </a:lnTo>
                <a:lnTo>
                  <a:pt x="2733998" y="362270"/>
                </a:lnTo>
                <a:lnTo>
                  <a:pt x="2871333" y="362270"/>
                </a:lnTo>
                <a:lnTo>
                  <a:pt x="2834660" y="389001"/>
                </a:lnTo>
                <a:lnTo>
                  <a:pt x="2788107" y="406611"/>
                </a:lnTo>
                <a:lnTo>
                  <a:pt x="2733443" y="412831"/>
                </a:lnTo>
                <a:close/>
              </a:path>
              <a:path w="3942715" h="516890">
                <a:moveTo>
                  <a:pt x="2855874" y="129461"/>
                </a:moveTo>
                <a:lnTo>
                  <a:pt x="2834849" y="100942"/>
                </a:lnTo>
                <a:lnTo>
                  <a:pt x="2806086" y="78831"/>
                </a:lnTo>
                <a:lnTo>
                  <a:pt x="2771195" y="64532"/>
                </a:lnTo>
                <a:lnTo>
                  <a:pt x="2731784" y="59454"/>
                </a:lnTo>
                <a:lnTo>
                  <a:pt x="2862979" y="59454"/>
                </a:lnTo>
                <a:lnTo>
                  <a:pt x="2870617" y="65237"/>
                </a:lnTo>
                <a:lnTo>
                  <a:pt x="2900193" y="103351"/>
                </a:lnTo>
                <a:lnTo>
                  <a:pt x="2855874" y="129461"/>
                </a:lnTo>
                <a:close/>
              </a:path>
              <a:path w="3942715" h="516890">
                <a:moveTo>
                  <a:pt x="2871333" y="362270"/>
                </a:moveTo>
                <a:lnTo>
                  <a:pt x="2733998" y="362270"/>
                </a:lnTo>
                <a:lnTo>
                  <a:pt x="2788037" y="354413"/>
                </a:lnTo>
                <a:lnTo>
                  <a:pt x="2829352" y="332752"/>
                </a:lnTo>
                <a:lnTo>
                  <a:pt x="2857476" y="300152"/>
                </a:lnTo>
                <a:lnTo>
                  <a:pt x="2871941" y="259476"/>
                </a:lnTo>
                <a:lnTo>
                  <a:pt x="2729565" y="259476"/>
                </a:lnTo>
                <a:lnTo>
                  <a:pt x="2729565" y="212809"/>
                </a:lnTo>
                <a:lnTo>
                  <a:pt x="2923460" y="212809"/>
                </a:lnTo>
                <a:lnTo>
                  <a:pt x="2923460" y="236140"/>
                </a:lnTo>
                <a:lnTo>
                  <a:pt x="2917503" y="283571"/>
                </a:lnTo>
                <a:lnTo>
                  <a:pt x="2900173" y="325907"/>
                </a:lnTo>
                <a:lnTo>
                  <a:pt x="2872287" y="361575"/>
                </a:lnTo>
                <a:lnTo>
                  <a:pt x="2871333" y="362270"/>
                </a:lnTo>
                <a:close/>
              </a:path>
              <a:path w="3942715" h="516890">
                <a:moveTo>
                  <a:pt x="3037597" y="405610"/>
                </a:moveTo>
                <a:lnTo>
                  <a:pt x="2986078" y="405610"/>
                </a:lnTo>
                <a:lnTo>
                  <a:pt x="2986078" y="16667"/>
                </a:lnTo>
                <a:lnTo>
                  <a:pt x="3126787" y="16667"/>
                </a:lnTo>
                <a:lnTo>
                  <a:pt x="3176499" y="26201"/>
                </a:lnTo>
                <a:lnTo>
                  <a:pt x="3216189" y="52508"/>
                </a:lnTo>
                <a:lnTo>
                  <a:pt x="3224478" y="65007"/>
                </a:lnTo>
                <a:lnTo>
                  <a:pt x="3037597" y="65007"/>
                </a:lnTo>
                <a:lnTo>
                  <a:pt x="3037597" y="218362"/>
                </a:lnTo>
                <a:lnTo>
                  <a:pt x="3224337" y="218362"/>
                </a:lnTo>
                <a:lnTo>
                  <a:pt x="3216189" y="230656"/>
                </a:lnTo>
                <a:lnTo>
                  <a:pt x="3176499" y="257091"/>
                </a:lnTo>
                <a:lnTo>
                  <a:pt x="3126787" y="266702"/>
                </a:lnTo>
                <a:lnTo>
                  <a:pt x="3037597" y="266702"/>
                </a:lnTo>
                <a:lnTo>
                  <a:pt x="3037597" y="405610"/>
                </a:lnTo>
                <a:close/>
              </a:path>
              <a:path w="3942715" h="516890">
                <a:moveTo>
                  <a:pt x="3224337" y="218362"/>
                </a:moveTo>
                <a:lnTo>
                  <a:pt x="3126787" y="218362"/>
                </a:lnTo>
                <a:lnTo>
                  <a:pt x="3156383" y="212554"/>
                </a:lnTo>
                <a:lnTo>
                  <a:pt x="3179902" y="196484"/>
                </a:lnTo>
                <a:lnTo>
                  <a:pt x="3195421" y="172184"/>
                </a:lnTo>
                <a:lnTo>
                  <a:pt x="3201021" y="141687"/>
                </a:lnTo>
                <a:lnTo>
                  <a:pt x="3195421" y="110951"/>
                </a:lnTo>
                <a:lnTo>
                  <a:pt x="3179902" y="86676"/>
                </a:lnTo>
                <a:lnTo>
                  <a:pt x="3156383" y="70737"/>
                </a:lnTo>
                <a:lnTo>
                  <a:pt x="3126787" y="65007"/>
                </a:lnTo>
                <a:lnTo>
                  <a:pt x="3224478" y="65007"/>
                </a:lnTo>
                <a:lnTo>
                  <a:pt x="3242479" y="92149"/>
                </a:lnTo>
                <a:lnTo>
                  <a:pt x="3251993" y="141687"/>
                </a:lnTo>
                <a:lnTo>
                  <a:pt x="3242479" y="190990"/>
                </a:lnTo>
                <a:lnTo>
                  <a:pt x="3224337" y="218362"/>
                </a:lnTo>
                <a:close/>
              </a:path>
              <a:path w="3942715" h="516890">
                <a:moveTo>
                  <a:pt x="3490220" y="412831"/>
                </a:moveTo>
                <a:lnTo>
                  <a:pt x="3443702" y="407520"/>
                </a:lnTo>
                <a:lnTo>
                  <a:pt x="3401282" y="392382"/>
                </a:lnTo>
                <a:lnTo>
                  <a:pt x="3364076" y="368613"/>
                </a:lnTo>
                <a:lnTo>
                  <a:pt x="3333198" y="337408"/>
                </a:lnTo>
                <a:lnTo>
                  <a:pt x="3309762" y="299964"/>
                </a:lnTo>
                <a:lnTo>
                  <a:pt x="3294883" y="257475"/>
                </a:lnTo>
                <a:lnTo>
                  <a:pt x="3289676" y="211137"/>
                </a:lnTo>
                <a:lnTo>
                  <a:pt x="3294883" y="164626"/>
                </a:lnTo>
                <a:lnTo>
                  <a:pt x="3309762" y="122071"/>
                </a:lnTo>
                <a:lnTo>
                  <a:pt x="3333198" y="84638"/>
                </a:lnTo>
                <a:lnTo>
                  <a:pt x="3364076" y="53493"/>
                </a:lnTo>
                <a:lnTo>
                  <a:pt x="3401282" y="29802"/>
                </a:lnTo>
                <a:lnTo>
                  <a:pt x="3443702" y="14733"/>
                </a:lnTo>
                <a:lnTo>
                  <a:pt x="3490220" y="9450"/>
                </a:lnTo>
                <a:lnTo>
                  <a:pt x="3536770" y="14733"/>
                </a:lnTo>
                <a:lnTo>
                  <a:pt x="3579269" y="29802"/>
                </a:lnTo>
                <a:lnTo>
                  <a:pt x="3616584" y="53493"/>
                </a:lnTo>
                <a:lnTo>
                  <a:pt x="3622516" y="59454"/>
                </a:lnTo>
                <a:lnTo>
                  <a:pt x="3490220" y="59454"/>
                </a:lnTo>
                <a:lnTo>
                  <a:pt x="3442116" y="67015"/>
                </a:lnTo>
                <a:lnTo>
                  <a:pt x="3400954" y="88205"/>
                </a:lnTo>
                <a:lnTo>
                  <a:pt x="3368886" y="120782"/>
                </a:lnTo>
                <a:lnTo>
                  <a:pt x="3348066" y="162506"/>
                </a:lnTo>
                <a:lnTo>
                  <a:pt x="3340648" y="211137"/>
                </a:lnTo>
                <a:lnTo>
                  <a:pt x="3348066" y="259500"/>
                </a:lnTo>
                <a:lnTo>
                  <a:pt x="3368887" y="301061"/>
                </a:lnTo>
                <a:lnTo>
                  <a:pt x="3400955" y="333553"/>
                </a:lnTo>
                <a:lnTo>
                  <a:pt x="3442118" y="354710"/>
                </a:lnTo>
                <a:lnTo>
                  <a:pt x="3490220" y="362266"/>
                </a:lnTo>
                <a:lnTo>
                  <a:pt x="3622888" y="362266"/>
                </a:lnTo>
                <a:lnTo>
                  <a:pt x="3616584" y="368613"/>
                </a:lnTo>
                <a:lnTo>
                  <a:pt x="3579269" y="392382"/>
                </a:lnTo>
                <a:lnTo>
                  <a:pt x="3536770" y="407520"/>
                </a:lnTo>
                <a:lnTo>
                  <a:pt x="3490220" y="412831"/>
                </a:lnTo>
                <a:close/>
              </a:path>
              <a:path w="3942715" h="516890">
                <a:moveTo>
                  <a:pt x="3622888" y="362266"/>
                </a:moveTo>
                <a:lnTo>
                  <a:pt x="3490220" y="362266"/>
                </a:lnTo>
                <a:lnTo>
                  <a:pt x="3538324" y="354710"/>
                </a:lnTo>
                <a:lnTo>
                  <a:pt x="3579489" y="333553"/>
                </a:lnTo>
                <a:lnTo>
                  <a:pt x="3611559" y="301061"/>
                </a:lnTo>
                <a:lnTo>
                  <a:pt x="3632381" y="259500"/>
                </a:lnTo>
                <a:lnTo>
                  <a:pt x="3639800" y="211137"/>
                </a:lnTo>
                <a:lnTo>
                  <a:pt x="3632381" y="162506"/>
                </a:lnTo>
                <a:lnTo>
                  <a:pt x="3611560" y="120782"/>
                </a:lnTo>
                <a:lnTo>
                  <a:pt x="3579490" y="88205"/>
                </a:lnTo>
                <a:lnTo>
                  <a:pt x="3538326" y="67015"/>
                </a:lnTo>
                <a:lnTo>
                  <a:pt x="3490220" y="59454"/>
                </a:lnTo>
                <a:lnTo>
                  <a:pt x="3622516" y="59454"/>
                </a:lnTo>
                <a:lnTo>
                  <a:pt x="3647580" y="84638"/>
                </a:lnTo>
                <a:lnTo>
                  <a:pt x="3671124" y="122071"/>
                </a:lnTo>
                <a:lnTo>
                  <a:pt x="3686081" y="164626"/>
                </a:lnTo>
                <a:lnTo>
                  <a:pt x="3691319" y="211137"/>
                </a:lnTo>
                <a:lnTo>
                  <a:pt x="3686081" y="257475"/>
                </a:lnTo>
                <a:lnTo>
                  <a:pt x="3671124" y="299964"/>
                </a:lnTo>
                <a:lnTo>
                  <a:pt x="3647580" y="337408"/>
                </a:lnTo>
                <a:lnTo>
                  <a:pt x="3622888" y="362266"/>
                </a:lnTo>
                <a:close/>
              </a:path>
              <a:path w="3942715" h="516890">
                <a:moveTo>
                  <a:pt x="3931989" y="367270"/>
                </a:moveTo>
                <a:lnTo>
                  <a:pt x="3838697" y="367270"/>
                </a:lnTo>
                <a:lnTo>
                  <a:pt x="3859653" y="365195"/>
                </a:lnTo>
                <a:lnTo>
                  <a:pt x="3877129" y="358588"/>
                </a:lnTo>
                <a:lnTo>
                  <a:pt x="3889101" y="346877"/>
                </a:lnTo>
                <a:lnTo>
                  <a:pt x="3893542" y="329488"/>
                </a:lnTo>
                <a:lnTo>
                  <a:pt x="3882052" y="306485"/>
                </a:lnTo>
                <a:lnTo>
                  <a:pt x="3853327" y="292712"/>
                </a:lnTo>
                <a:lnTo>
                  <a:pt x="3815984" y="281841"/>
                </a:lnTo>
                <a:lnTo>
                  <a:pt x="3778641" y="267545"/>
                </a:lnTo>
                <a:lnTo>
                  <a:pt x="3749915" y="243494"/>
                </a:lnTo>
                <a:lnTo>
                  <a:pt x="3738425" y="203362"/>
                </a:lnTo>
                <a:lnTo>
                  <a:pt x="3745878" y="169798"/>
                </a:lnTo>
                <a:lnTo>
                  <a:pt x="3766471" y="143631"/>
                </a:lnTo>
                <a:lnTo>
                  <a:pt x="3797554" y="126632"/>
                </a:lnTo>
                <a:lnTo>
                  <a:pt x="3836478" y="120572"/>
                </a:lnTo>
                <a:lnTo>
                  <a:pt x="3868731" y="124522"/>
                </a:lnTo>
                <a:lnTo>
                  <a:pt x="3896724" y="135920"/>
                </a:lnTo>
                <a:lnTo>
                  <a:pt x="3919525" y="154090"/>
                </a:lnTo>
                <a:lnTo>
                  <a:pt x="3927418" y="165576"/>
                </a:lnTo>
                <a:lnTo>
                  <a:pt x="3836478" y="165576"/>
                </a:lnTo>
                <a:lnTo>
                  <a:pt x="3818257" y="167876"/>
                </a:lnTo>
                <a:lnTo>
                  <a:pt x="3802477" y="174812"/>
                </a:lnTo>
                <a:lnTo>
                  <a:pt x="3791372" y="186437"/>
                </a:lnTo>
                <a:lnTo>
                  <a:pt x="3787174" y="202805"/>
                </a:lnTo>
                <a:lnTo>
                  <a:pt x="3798664" y="225731"/>
                </a:lnTo>
                <a:lnTo>
                  <a:pt x="3827389" y="239352"/>
                </a:lnTo>
                <a:lnTo>
                  <a:pt x="3864732" y="250101"/>
                </a:lnTo>
                <a:lnTo>
                  <a:pt x="3902075" y="264417"/>
                </a:lnTo>
                <a:lnTo>
                  <a:pt x="3930801" y="288734"/>
                </a:lnTo>
                <a:lnTo>
                  <a:pt x="3942291" y="329488"/>
                </a:lnTo>
                <a:lnTo>
                  <a:pt x="3934454" y="364249"/>
                </a:lnTo>
                <a:lnTo>
                  <a:pt x="3933708" y="365195"/>
                </a:lnTo>
                <a:lnTo>
                  <a:pt x="3931989" y="367270"/>
                </a:lnTo>
                <a:close/>
              </a:path>
              <a:path w="3942715" h="516890">
                <a:moveTo>
                  <a:pt x="3895757" y="201137"/>
                </a:moveTo>
                <a:lnTo>
                  <a:pt x="3885482" y="185032"/>
                </a:lnTo>
                <a:lnTo>
                  <a:pt x="3871312" y="173980"/>
                </a:lnTo>
                <a:lnTo>
                  <a:pt x="3854545" y="167616"/>
                </a:lnTo>
                <a:lnTo>
                  <a:pt x="3836478" y="165576"/>
                </a:lnTo>
                <a:lnTo>
                  <a:pt x="3927418" y="165576"/>
                </a:lnTo>
                <a:lnTo>
                  <a:pt x="3936198" y="178354"/>
                </a:lnTo>
                <a:lnTo>
                  <a:pt x="3895757" y="201137"/>
                </a:lnTo>
                <a:close/>
              </a:path>
              <a:path w="3942715" h="516890">
                <a:moveTo>
                  <a:pt x="3838697" y="412831"/>
                </a:moveTo>
                <a:lnTo>
                  <a:pt x="3800358" y="408065"/>
                </a:lnTo>
                <a:lnTo>
                  <a:pt x="3768824" y="394703"/>
                </a:lnTo>
                <a:lnTo>
                  <a:pt x="3744664" y="374154"/>
                </a:lnTo>
                <a:lnTo>
                  <a:pt x="3728451" y="347824"/>
                </a:lnTo>
                <a:lnTo>
                  <a:pt x="3769999" y="323930"/>
                </a:lnTo>
                <a:lnTo>
                  <a:pt x="3779642" y="341955"/>
                </a:lnTo>
                <a:lnTo>
                  <a:pt x="3794791" y="355602"/>
                </a:lnTo>
                <a:lnTo>
                  <a:pt x="3814718" y="364249"/>
                </a:lnTo>
                <a:lnTo>
                  <a:pt x="3838697" y="367270"/>
                </a:lnTo>
                <a:lnTo>
                  <a:pt x="3931989" y="367270"/>
                </a:lnTo>
                <a:lnTo>
                  <a:pt x="3912722" y="390538"/>
                </a:lnTo>
                <a:lnTo>
                  <a:pt x="3879890" y="407076"/>
                </a:lnTo>
                <a:lnTo>
                  <a:pt x="3838697" y="412831"/>
                </a:lnTo>
                <a:close/>
              </a:path>
            </a:pathLst>
          </a:custGeom>
          <a:solidFill>
            <a:srgbClr val="0073B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606851" y="3973259"/>
            <a:ext cx="2724151" cy="389044"/>
          </a:xfrm>
          <a:custGeom>
            <a:avLst/>
            <a:gdLst/>
            <a:ahLst/>
            <a:cxnLst/>
            <a:rect l="l" t="t" r="r" b="b"/>
            <a:pathLst>
              <a:path w="4086225" h="583565">
                <a:moveTo>
                  <a:pt x="3787178" y="583469"/>
                </a:moveTo>
                <a:lnTo>
                  <a:pt x="3739870" y="579697"/>
                </a:lnTo>
                <a:lnTo>
                  <a:pt x="3695597" y="568733"/>
                </a:lnTo>
                <a:lnTo>
                  <a:pt x="3655010" y="551234"/>
                </a:lnTo>
                <a:lnTo>
                  <a:pt x="3618342" y="527682"/>
                </a:lnTo>
                <a:lnTo>
                  <a:pt x="3586104" y="498674"/>
                </a:lnTo>
                <a:lnTo>
                  <a:pt x="3558737" y="464780"/>
                </a:lnTo>
                <a:lnTo>
                  <a:pt x="3536644" y="426468"/>
                </a:lnTo>
                <a:lnTo>
                  <a:pt x="3520383" y="384612"/>
                </a:lnTo>
                <a:lnTo>
                  <a:pt x="3510280" y="339477"/>
                </a:lnTo>
                <a:lnTo>
                  <a:pt x="3506814" y="291734"/>
                </a:lnTo>
                <a:lnTo>
                  <a:pt x="3510280" y="243991"/>
                </a:lnTo>
                <a:lnTo>
                  <a:pt x="3520383" y="198856"/>
                </a:lnTo>
                <a:lnTo>
                  <a:pt x="3536683" y="156899"/>
                </a:lnTo>
                <a:lnTo>
                  <a:pt x="3558737" y="118688"/>
                </a:lnTo>
                <a:lnTo>
                  <a:pt x="3586104" y="84795"/>
                </a:lnTo>
                <a:lnTo>
                  <a:pt x="3618342" y="55787"/>
                </a:lnTo>
                <a:lnTo>
                  <a:pt x="3655010" y="32234"/>
                </a:lnTo>
                <a:lnTo>
                  <a:pt x="3695667" y="14705"/>
                </a:lnTo>
                <a:lnTo>
                  <a:pt x="3739999" y="3739"/>
                </a:lnTo>
                <a:lnTo>
                  <a:pt x="3740270" y="3739"/>
                </a:lnTo>
                <a:lnTo>
                  <a:pt x="3787178" y="0"/>
                </a:lnTo>
                <a:lnTo>
                  <a:pt x="3834051" y="3739"/>
                </a:lnTo>
                <a:lnTo>
                  <a:pt x="3877510" y="14705"/>
                </a:lnTo>
                <a:lnTo>
                  <a:pt x="3917373" y="32643"/>
                </a:lnTo>
                <a:lnTo>
                  <a:pt x="3952810" y="57134"/>
                </a:lnTo>
                <a:lnTo>
                  <a:pt x="3983423" y="87867"/>
                </a:lnTo>
                <a:lnTo>
                  <a:pt x="4086224" y="87867"/>
                </a:lnTo>
                <a:lnTo>
                  <a:pt x="4086224" y="103105"/>
                </a:lnTo>
                <a:lnTo>
                  <a:pt x="3798856" y="103105"/>
                </a:lnTo>
                <a:lnTo>
                  <a:pt x="3747063" y="109592"/>
                </a:lnTo>
                <a:lnTo>
                  <a:pt x="3702208" y="128055"/>
                </a:lnTo>
                <a:lnTo>
                  <a:pt x="3665525" y="156899"/>
                </a:lnTo>
                <a:lnTo>
                  <a:pt x="3637742" y="194922"/>
                </a:lnTo>
                <a:lnTo>
                  <a:pt x="3620337" y="240333"/>
                </a:lnTo>
                <a:lnTo>
                  <a:pt x="3614290" y="291734"/>
                </a:lnTo>
                <a:lnTo>
                  <a:pt x="3620336" y="343132"/>
                </a:lnTo>
                <a:lnTo>
                  <a:pt x="3637739" y="388543"/>
                </a:lnTo>
                <a:lnTo>
                  <a:pt x="3665396" y="426468"/>
                </a:lnTo>
                <a:lnTo>
                  <a:pt x="3702203" y="455412"/>
                </a:lnTo>
                <a:lnTo>
                  <a:pt x="3747058" y="473876"/>
                </a:lnTo>
                <a:lnTo>
                  <a:pt x="3798856" y="480363"/>
                </a:lnTo>
                <a:lnTo>
                  <a:pt x="4086224" y="480363"/>
                </a:lnTo>
                <a:lnTo>
                  <a:pt x="4086224" y="495593"/>
                </a:lnTo>
                <a:lnTo>
                  <a:pt x="3983423" y="495593"/>
                </a:lnTo>
                <a:lnTo>
                  <a:pt x="3952810" y="526327"/>
                </a:lnTo>
                <a:lnTo>
                  <a:pt x="3917373" y="550819"/>
                </a:lnTo>
                <a:lnTo>
                  <a:pt x="3877618" y="568733"/>
                </a:lnTo>
                <a:lnTo>
                  <a:pt x="3834174" y="579697"/>
                </a:lnTo>
                <a:lnTo>
                  <a:pt x="3834440" y="579697"/>
                </a:lnTo>
                <a:lnTo>
                  <a:pt x="3787178" y="583469"/>
                </a:lnTo>
                <a:close/>
              </a:path>
              <a:path w="4086225" h="583565">
                <a:moveTo>
                  <a:pt x="4086224" y="87867"/>
                </a:moveTo>
                <a:lnTo>
                  <a:pt x="3983423" y="87867"/>
                </a:lnTo>
                <a:lnTo>
                  <a:pt x="3983423" y="11712"/>
                </a:lnTo>
                <a:lnTo>
                  <a:pt x="4086224" y="11712"/>
                </a:lnTo>
                <a:lnTo>
                  <a:pt x="4086224" y="87867"/>
                </a:lnTo>
                <a:close/>
              </a:path>
              <a:path w="4086225" h="583565">
                <a:moveTo>
                  <a:pt x="4086224" y="480363"/>
                </a:moveTo>
                <a:lnTo>
                  <a:pt x="3798856" y="480363"/>
                </a:lnTo>
                <a:lnTo>
                  <a:pt x="3850656" y="473876"/>
                </a:lnTo>
                <a:lnTo>
                  <a:pt x="3895511" y="455412"/>
                </a:lnTo>
                <a:lnTo>
                  <a:pt x="3932319" y="426468"/>
                </a:lnTo>
                <a:lnTo>
                  <a:pt x="3959975" y="388543"/>
                </a:lnTo>
                <a:lnTo>
                  <a:pt x="3977377" y="343132"/>
                </a:lnTo>
                <a:lnTo>
                  <a:pt x="3983423" y="291734"/>
                </a:lnTo>
                <a:lnTo>
                  <a:pt x="3977377" y="240333"/>
                </a:lnTo>
                <a:lnTo>
                  <a:pt x="3959973" y="194922"/>
                </a:lnTo>
                <a:lnTo>
                  <a:pt x="3932192" y="156899"/>
                </a:lnTo>
                <a:lnTo>
                  <a:pt x="3895509" y="128055"/>
                </a:lnTo>
                <a:lnTo>
                  <a:pt x="3850655" y="109592"/>
                </a:lnTo>
                <a:lnTo>
                  <a:pt x="3798856" y="103105"/>
                </a:lnTo>
                <a:lnTo>
                  <a:pt x="4086224" y="103105"/>
                </a:lnTo>
                <a:lnTo>
                  <a:pt x="4086224" y="480363"/>
                </a:lnTo>
                <a:close/>
              </a:path>
              <a:path w="4086225" h="583565">
                <a:moveTo>
                  <a:pt x="4086224" y="571748"/>
                </a:moveTo>
                <a:lnTo>
                  <a:pt x="3983423" y="571748"/>
                </a:lnTo>
                <a:lnTo>
                  <a:pt x="3983423" y="495593"/>
                </a:lnTo>
                <a:lnTo>
                  <a:pt x="4086224" y="495593"/>
                </a:lnTo>
                <a:lnTo>
                  <a:pt x="4086224" y="571748"/>
                </a:lnTo>
                <a:close/>
              </a:path>
              <a:path w="4086225" h="583565">
                <a:moveTo>
                  <a:pt x="3305894" y="571748"/>
                </a:moveTo>
                <a:lnTo>
                  <a:pt x="3200756" y="571748"/>
                </a:lnTo>
                <a:lnTo>
                  <a:pt x="3200756" y="222604"/>
                </a:lnTo>
                <a:lnTo>
                  <a:pt x="3205156" y="171976"/>
                </a:lnTo>
                <a:lnTo>
                  <a:pt x="3218220" y="126882"/>
                </a:lnTo>
                <a:lnTo>
                  <a:pt x="3239744" y="87833"/>
                </a:lnTo>
                <a:lnTo>
                  <a:pt x="3269524" y="55342"/>
                </a:lnTo>
                <a:lnTo>
                  <a:pt x="3307356" y="29922"/>
                </a:lnTo>
                <a:lnTo>
                  <a:pt x="3353035" y="12085"/>
                </a:lnTo>
                <a:lnTo>
                  <a:pt x="3406358" y="2344"/>
                </a:lnTo>
                <a:lnTo>
                  <a:pt x="3469433" y="103105"/>
                </a:lnTo>
                <a:lnTo>
                  <a:pt x="3410260" y="108456"/>
                </a:lnTo>
                <a:lnTo>
                  <a:pt x="3364432" y="124549"/>
                </a:lnTo>
                <a:lnTo>
                  <a:pt x="3331836" y="151439"/>
                </a:lnTo>
                <a:lnTo>
                  <a:pt x="3312361" y="189184"/>
                </a:lnTo>
                <a:lnTo>
                  <a:pt x="3305894" y="237841"/>
                </a:lnTo>
                <a:lnTo>
                  <a:pt x="3305894" y="571748"/>
                </a:lnTo>
                <a:close/>
              </a:path>
              <a:path w="4086225" h="583565">
                <a:moveTo>
                  <a:pt x="2805920" y="583469"/>
                </a:moveTo>
                <a:lnTo>
                  <a:pt x="2756866" y="579697"/>
                </a:lnTo>
                <a:lnTo>
                  <a:pt x="2710952" y="568762"/>
                </a:lnTo>
                <a:lnTo>
                  <a:pt x="2668654" y="551233"/>
                </a:lnTo>
                <a:lnTo>
                  <a:pt x="2630450" y="527679"/>
                </a:lnTo>
                <a:lnTo>
                  <a:pt x="2596816" y="498670"/>
                </a:lnTo>
                <a:lnTo>
                  <a:pt x="2568229" y="464776"/>
                </a:lnTo>
                <a:lnTo>
                  <a:pt x="2545125" y="426468"/>
                </a:lnTo>
                <a:lnTo>
                  <a:pt x="2528101" y="384609"/>
                </a:lnTo>
                <a:lnTo>
                  <a:pt x="2517513" y="339475"/>
                </a:lnTo>
                <a:lnTo>
                  <a:pt x="2513878" y="291734"/>
                </a:lnTo>
                <a:lnTo>
                  <a:pt x="2517513" y="243991"/>
                </a:lnTo>
                <a:lnTo>
                  <a:pt x="2528102" y="198856"/>
                </a:lnTo>
                <a:lnTo>
                  <a:pt x="2545166" y="156899"/>
                </a:lnTo>
                <a:lnTo>
                  <a:pt x="2568231" y="118688"/>
                </a:lnTo>
                <a:lnTo>
                  <a:pt x="2596819" y="84795"/>
                </a:lnTo>
                <a:lnTo>
                  <a:pt x="2630453" y="55787"/>
                </a:lnTo>
                <a:lnTo>
                  <a:pt x="2668657" y="32234"/>
                </a:lnTo>
                <a:lnTo>
                  <a:pt x="2710954" y="14705"/>
                </a:lnTo>
                <a:lnTo>
                  <a:pt x="2756867" y="3771"/>
                </a:lnTo>
                <a:lnTo>
                  <a:pt x="2805920" y="0"/>
                </a:lnTo>
                <a:lnTo>
                  <a:pt x="2854970" y="3771"/>
                </a:lnTo>
                <a:lnTo>
                  <a:pt x="2900883" y="14705"/>
                </a:lnTo>
                <a:lnTo>
                  <a:pt x="2943180" y="32234"/>
                </a:lnTo>
                <a:lnTo>
                  <a:pt x="2981383" y="55787"/>
                </a:lnTo>
                <a:lnTo>
                  <a:pt x="3015018" y="84795"/>
                </a:lnTo>
                <a:lnTo>
                  <a:pt x="3030462" y="103105"/>
                </a:lnTo>
                <a:lnTo>
                  <a:pt x="2805920" y="103105"/>
                </a:lnTo>
                <a:lnTo>
                  <a:pt x="2754126" y="109592"/>
                </a:lnTo>
                <a:lnTo>
                  <a:pt x="2709272" y="128055"/>
                </a:lnTo>
                <a:lnTo>
                  <a:pt x="2672589" y="156899"/>
                </a:lnTo>
                <a:lnTo>
                  <a:pt x="2644806" y="194922"/>
                </a:lnTo>
                <a:lnTo>
                  <a:pt x="2627401" y="240333"/>
                </a:lnTo>
                <a:lnTo>
                  <a:pt x="2621353" y="291734"/>
                </a:lnTo>
                <a:lnTo>
                  <a:pt x="2627400" y="343132"/>
                </a:lnTo>
                <a:lnTo>
                  <a:pt x="2644803" y="388543"/>
                </a:lnTo>
                <a:lnTo>
                  <a:pt x="2672460" y="426468"/>
                </a:lnTo>
                <a:lnTo>
                  <a:pt x="2709267" y="455412"/>
                </a:lnTo>
                <a:lnTo>
                  <a:pt x="2754122" y="473876"/>
                </a:lnTo>
                <a:lnTo>
                  <a:pt x="2805920" y="480363"/>
                </a:lnTo>
                <a:lnTo>
                  <a:pt x="3030462" y="480363"/>
                </a:lnTo>
                <a:lnTo>
                  <a:pt x="3015021" y="498670"/>
                </a:lnTo>
                <a:lnTo>
                  <a:pt x="2981387" y="527679"/>
                </a:lnTo>
                <a:lnTo>
                  <a:pt x="2943183" y="551233"/>
                </a:lnTo>
                <a:lnTo>
                  <a:pt x="2900886" y="568762"/>
                </a:lnTo>
                <a:lnTo>
                  <a:pt x="2854973" y="579697"/>
                </a:lnTo>
                <a:lnTo>
                  <a:pt x="2805920" y="583469"/>
                </a:lnTo>
                <a:close/>
              </a:path>
              <a:path w="4086225" h="583565">
                <a:moveTo>
                  <a:pt x="3030462" y="480363"/>
                </a:moveTo>
                <a:lnTo>
                  <a:pt x="2805920" y="480363"/>
                </a:lnTo>
                <a:lnTo>
                  <a:pt x="2857720" y="473876"/>
                </a:lnTo>
                <a:lnTo>
                  <a:pt x="2902575" y="455412"/>
                </a:lnTo>
                <a:lnTo>
                  <a:pt x="2939383" y="426468"/>
                </a:lnTo>
                <a:lnTo>
                  <a:pt x="2967039" y="388543"/>
                </a:lnTo>
                <a:lnTo>
                  <a:pt x="2984441" y="343132"/>
                </a:lnTo>
                <a:lnTo>
                  <a:pt x="2990487" y="291734"/>
                </a:lnTo>
                <a:lnTo>
                  <a:pt x="2984440" y="240333"/>
                </a:lnTo>
                <a:lnTo>
                  <a:pt x="2967037" y="194922"/>
                </a:lnTo>
                <a:lnTo>
                  <a:pt x="2939255" y="156899"/>
                </a:lnTo>
                <a:lnTo>
                  <a:pt x="2902573" y="128055"/>
                </a:lnTo>
                <a:lnTo>
                  <a:pt x="2857718" y="109592"/>
                </a:lnTo>
                <a:lnTo>
                  <a:pt x="2805920" y="103105"/>
                </a:lnTo>
                <a:lnTo>
                  <a:pt x="3030462" y="103105"/>
                </a:lnTo>
                <a:lnTo>
                  <a:pt x="3066672" y="156899"/>
                </a:lnTo>
                <a:lnTo>
                  <a:pt x="3083737" y="198856"/>
                </a:lnTo>
                <a:lnTo>
                  <a:pt x="3094327" y="243991"/>
                </a:lnTo>
                <a:lnTo>
                  <a:pt x="3097963" y="291734"/>
                </a:lnTo>
                <a:lnTo>
                  <a:pt x="3094327" y="339475"/>
                </a:lnTo>
                <a:lnTo>
                  <a:pt x="3083739" y="384609"/>
                </a:lnTo>
                <a:lnTo>
                  <a:pt x="3066713" y="426468"/>
                </a:lnTo>
                <a:lnTo>
                  <a:pt x="3043609" y="464776"/>
                </a:lnTo>
                <a:lnTo>
                  <a:pt x="3030462" y="480363"/>
                </a:lnTo>
                <a:close/>
              </a:path>
              <a:path w="4086225" h="583565">
                <a:moveTo>
                  <a:pt x="2192635" y="583469"/>
                </a:moveTo>
                <a:lnTo>
                  <a:pt x="2144532" y="579697"/>
                </a:lnTo>
                <a:lnTo>
                  <a:pt x="2099379" y="568762"/>
                </a:lnTo>
                <a:lnTo>
                  <a:pt x="2057675" y="551233"/>
                </a:lnTo>
                <a:lnTo>
                  <a:pt x="2019916" y="527679"/>
                </a:lnTo>
                <a:lnTo>
                  <a:pt x="1986601" y="498670"/>
                </a:lnTo>
                <a:lnTo>
                  <a:pt x="1958228" y="464776"/>
                </a:lnTo>
                <a:lnTo>
                  <a:pt x="1935253" y="426468"/>
                </a:lnTo>
                <a:lnTo>
                  <a:pt x="1918294" y="384609"/>
                </a:lnTo>
                <a:lnTo>
                  <a:pt x="1907730" y="339475"/>
                </a:lnTo>
                <a:lnTo>
                  <a:pt x="1904098" y="291734"/>
                </a:lnTo>
                <a:lnTo>
                  <a:pt x="1907730" y="243993"/>
                </a:lnTo>
                <a:lnTo>
                  <a:pt x="1918294" y="198859"/>
                </a:lnTo>
                <a:lnTo>
                  <a:pt x="1935293" y="156902"/>
                </a:lnTo>
                <a:lnTo>
                  <a:pt x="1958228" y="118692"/>
                </a:lnTo>
                <a:lnTo>
                  <a:pt x="1986601" y="84798"/>
                </a:lnTo>
                <a:lnTo>
                  <a:pt x="2019916" y="55789"/>
                </a:lnTo>
                <a:lnTo>
                  <a:pt x="2057675" y="32235"/>
                </a:lnTo>
                <a:lnTo>
                  <a:pt x="2099379" y="14706"/>
                </a:lnTo>
                <a:lnTo>
                  <a:pt x="2144532" y="3771"/>
                </a:lnTo>
                <a:lnTo>
                  <a:pt x="2192635" y="0"/>
                </a:lnTo>
                <a:lnTo>
                  <a:pt x="2245867" y="4458"/>
                </a:lnTo>
                <a:lnTo>
                  <a:pt x="2295303" y="17313"/>
                </a:lnTo>
                <a:lnTo>
                  <a:pt x="2340262" y="37784"/>
                </a:lnTo>
                <a:lnTo>
                  <a:pt x="2380061" y="65089"/>
                </a:lnTo>
                <a:lnTo>
                  <a:pt x="2414019" y="98448"/>
                </a:lnTo>
                <a:lnTo>
                  <a:pt x="2417326" y="103105"/>
                </a:lnTo>
                <a:lnTo>
                  <a:pt x="2192635" y="103105"/>
                </a:lnTo>
                <a:lnTo>
                  <a:pt x="2142531" y="109512"/>
                </a:lnTo>
                <a:lnTo>
                  <a:pt x="2142097" y="109512"/>
                </a:lnTo>
                <a:lnTo>
                  <a:pt x="2098055" y="128001"/>
                </a:lnTo>
                <a:lnTo>
                  <a:pt x="2061918" y="156902"/>
                </a:lnTo>
                <a:lnTo>
                  <a:pt x="2034628" y="194922"/>
                </a:lnTo>
                <a:lnTo>
                  <a:pt x="2017516" y="240333"/>
                </a:lnTo>
                <a:lnTo>
                  <a:pt x="2011566" y="291734"/>
                </a:lnTo>
                <a:lnTo>
                  <a:pt x="2017516" y="343132"/>
                </a:lnTo>
                <a:lnTo>
                  <a:pt x="2034628" y="388543"/>
                </a:lnTo>
                <a:lnTo>
                  <a:pt x="2061800" y="426468"/>
                </a:lnTo>
                <a:lnTo>
                  <a:pt x="2097928" y="455412"/>
                </a:lnTo>
                <a:lnTo>
                  <a:pt x="2141907" y="473876"/>
                </a:lnTo>
                <a:lnTo>
                  <a:pt x="2192635" y="480363"/>
                </a:lnTo>
                <a:lnTo>
                  <a:pt x="2417324" y="480363"/>
                </a:lnTo>
                <a:lnTo>
                  <a:pt x="2414019" y="485017"/>
                </a:lnTo>
                <a:lnTo>
                  <a:pt x="2380061" y="518375"/>
                </a:lnTo>
                <a:lnTo>
                  <a:pt x="2340262" y="545681"/>
                </a:lnTo>
                <a:lnTo>
                  <a:pt x="2295303" y="566153"/>
                </a:lnTo>
                <a:lnTo>
                  <a:pt x="2245867" y="579010"/>
                </a:lnTo>
                <a:lnTo>
                  <a:pt x="2192635" y="583469"/>
                </a:lnTo>
                <a:close/>
              </a:path>
              <a:path w="4086225" h="583565">
                <a:moveTo>
                  <a:pt x="2356174" y="196833"/>
                </a:moveTo>
                <a:lnTo>
                  <a:pt x="2327829" y="157474"/>
                </a:lnTo>
                <a:lnTo>
                  <a:pt x="2290613" y="128001"/>
                </a:lnTo>
                <a:lnTo>
                  <a:pt x="2245293" y="109512"/>
                </a:lnTo>
                <a:lnTo>
                  <a:pt x="2192635" y="103105"/>
                </a:lnTo>
                <a:lnTo>
                  <a:pt x="2417326" y="103105"/>
                </a:lnTo>
                <a:lnTo>
                  <a:pt x="2441453" y="137080"/>
                </a:lnTo>
                <a:lnTo>
                  <a:pt x="2356174" y="196833"/>
                </a:lnTo>
                <a:close/>
              </a:path>
              <a:path w="4086225" h="583565">
                <a:moveTo>
                  <a:pt x="2417324" y="480363"/>
                </a:moveTo>
                <a:lnTo>
                  <a:pt x="2192635" y="480363"/>
                </a:lnTo>
                <a:lnTo>
                  <a:pt x="2245953" y="473876"/>
                </a:lnTo>
                <a:lnTo>
                  <a:pt x="2245490" y="473876"/>
                </a:lnTo>
                <a:lnTo>
                  <a:pt x="2290683" y="455412"/>
                </a:lnTo>
                <a:lnTo>
                  <a:pt x="2327829" y="425994"/>
                </a:lnTo>
                <a:lnTo>
                  <a:pt x="2356174" y="386635"/>
                </a:lnTo>
                <a:lnTo>
                  <a:pt x="2441453" y="446388"/>
                </a:lnTo>
                <a:lnTo>
                  <a:pt x="2417324" y="480363"/>
                </a:lnTo>
                <a:close/>
              </a:path>
              <a:path w="4086225" h="583565">
                <a:moveTo>
                  <a:pt x="1394783" y="571748"/>
                </a:moveTo>
                <a:lnTo>
                  <a:pt x="1289645" y="571748"/>
                </a:lnTo>
                <a:lnTo>
                  <a:pt x="1289645" y="247210"/>
                </a:lnTo>
                <a:lnTo>
                  <a:pt x="1293034" y="199544"/>
                </a:lnTo>
                <a:lnTo>
                  <a:pt x="1303087" y="156005"/>
                </a:lnTo>
                <a:lnTo>
                  <a:pt x="1319629" y="116988"/>
                </a:lnTo>
                <a:lnTo>
                  <a:pt x="1342488" y="82889"/>
                </a:lnTo>
                <a:lnTo>
                  <a:pt x="1371491" y="54103"/>
                </a:lnTo>
                <a:lnTo>
                  <a:pt x="1406465" y="31026"/>
                </a:lnTo>
                <a:lnTo>
                  <a:pt x="1447235" y="14053"/>
                </a:lnTo>
                <a:lnTo>
                  <a:pt x="1493630" y="3579"/>
                </a:lnTo>
                <a:lnTo>
                  <a:pt x="1545475" y="0"/>
                </a:lnTo>
                <a:lnTo>
                  <a:pt x="1597320" y="3579"/>
                </a:lnTo>
                <a:lnTo>
                  <a:pt x="1643714" y="14053"/>
                </a:lnTo>
                <a:lnTo>
                  <a:pt x="1684483" y="31026"/>
                </a:lnTo>
                <a:lnTo>
                  <a:pt x="1719455" y="54103"/>
                </a:lnTo>
                <a:lnTo>
                  <a:pt x="1748457" y="82889"/>
                </a:lnTo>
                <a:lnTo>
                  <a:pt x="1762009" y="103105"/>
                </a:lnTo>
                <a:lnTo>
                  <a:pt x="1545475" y="103105"/>
                </a:lnTo>
                <a:lnTo>
                  <a:pt x="1490776" y="109600"/>
                </a:lnTo>
                <a:lnTo>
                  <a:pt x="1448526" y="128636"/>
                </a:lnTo>
                <a:lnTo>
                  <a:pt x="1418557" y="159539"/>
                </a:lnTo>
                <a:lnTo>
                  <a:pt x="1400698" y="201632"/>
                </a:lnTo>
                <a:lnTo>
                  <a:pt x="1394783" y="254243"/>
                </a:lnTo>
                <a:lnTo>
                  <a:pt x="1394783" y="571748"/>
                </a:lnTo>
                <a:close/>
              </a:path>
              <a:path w="4086225" h="583565">
                <a:moveTo>
                  <a:pt x="1801297" y="571748"/>
                </a:moveTo>
                <a:lnTo>
                  <a:pt x="1696167" y="571748"/>
                </a:lnTo>
                <a:lnTo>
                  <a:pt x="1696167" y="254243"/>
                </a:lnTo>
                <a:lnTo>
                  <a:pt x="1690252" y="201632"/>
                </a:lnTo>
                <a:lnTo>
                  <a:pt x="1672394" y="159539"/>
                </a:lnTo>
                <a:lnTo>
                  <a:pt x="1642424" y="128636"/>
                </a:lnTo>
                <a:lnTo>
                  <a:pt x="1600174" y="109600"/>
                </a:lnTo>
                <a:lnTo>
                  <a:pt x="1545475" y="103105"/>
                </a:lnTo>
                <a:lnTo>
                  <a:pt x="1762009" y="103105"/>
                </a:lnTo>
                <a:lnTo>
                  <a:pt x="1771315" y="116988"/>
                </a:lnTo>
                <a:lnTo>
                  <a:pt x="1787856" y="156005"/>
                </a:lnTo>
                <a:lnTo>
                  <a:pt x="1797908" y="199544"/>
                </a:lnTo>
                <a:lnTo>
                  <a:pt x="1801297" y="247210"/>
                </a:lnTo>
                <a:lnTo>
                  <a:pt x="1801297" y="571748"/>
                </a:lnTo>
                <a:close/>
              </a:path>
              <a:path w="4086225" h="583565">
                <a:moveTo>
                  <a:pt x="899484" y="583469"/>
                </a:moveTo>
                <a:lnTo>
                  <a:pt x="849962" y="579666"/>
                </a:lnTo>
                <a:lnTo>
                  <a:pt x="850515" y="579666"/>
                </a:lnTo>
                <a:lnTo>
                  <a:pt x="805206" y="568875"/>
                </a:lnTo>
                <a:lnTo>
                  <a:pt x="763237" y="551454"/>
                </a:lnTo>
                <a:lnTo>
                  <a:pt x="725341" y="528017"/>
                </a:lnTo>
                <a:lnTo>
                  <a:pt x="691986" y="499110"/>
                </a:lnTo>
                <a:lnTo>
                  <a:pt x="663644" y="465283"/>
                </a:lnTo>
                <a:lnTo>
                  <a:pt x="640782" y="427083"/>
                </a:lnTo>
                <a:lnTo>
                  <a:pt x="623871" y="385059"/>
                </a:lnTo>
                <a:lnTo>
                  <a:pt x="613380" y="339760"/>
                </a:lnTo>
                <a:lnTo>
                  <a:pt x="609867" y="292906"/>
                </a:lnTo>
                <a:lnTo>
                  <a:pt x="609779" y="291734"/>
                </a:lnTo>
                <a:lnTo>
                  <a:pt x="613412" y="243991"/>
                </a:lnTo>
                <a:lnTo>
                  <a:pt x="623983" y="198856"/>
                </a:lnTo>
                <a:lnTo>
                  <a:pt x="641003" y="156899"/>
                </a:lnTo>
                <a:lnTo>
                  <a:pt x="663980" y="118688"/>
                </a:lnTo>
                <a:lnTo>
                  <a:pt x="692425" y="84795"/>
                </a:lnTo>
                <a:lnTo>
                  <a:pt x="725846" y="55787"/>
                </a:lnTo>
                <a:lnTo>
                  <a:pt x="763752" y="32234"/>
                </a:lnTo>
                <a:lnTo>
                  <a:pt x="805655" y="14705"/>
                </a:lnTo>
                <a:lnTo>
                  <a:pt x="851582" y="3646"/>
                </a:lnTo>
                <a:lnTo>
                  <a:pt x="852670" y="3646"/>
                </a:lnTo>
                <a:lnTo>
                  <a:pt x="899484" y="0"/>
                </a:lnTo>
                <a:lnTo>
                  <a:pt x="949542" y="3646"/>
                </a:lnTo>
                <a:lnTo>
                  <a:pt x="995759" y="14266"/>
                </a:lnTo>
                <a:lnTo>
                  <a:pt x="1037799" y="31381"/>
                </a:lnTo>
                <a:lnTo>
                  <a:pt x="1075325" y="54514"/>
                </a:lnTo>
                <a:lnTo>
                  <a:pt x="1108001" y="83186"/>
                </a:lnTo>
                <a:lnTo>
                  <a:pt x="1124232" y="103105"/>
                </a:lnTo>
                <a:lnTo>
                  <a:pt x="899484" y="103105"/>
                </a:lnTo>
                <a:lnTo>
                  <a:pt x="848667" y="109592"/>
                </a:lnTo>
                <a:lnTo>
                  <a:pt x="804470" y="128055"/>
                </a:lnTo>
                <a:lnTo>
                  <a:pt x="768185" y="156899"/>
                </a:lnTo>
                <a:lnTo>
                  <a:pt x="740610" y="194922"/>
                </a:lnTo>
                <a:lnTo>
                  <a:pt x="723338" y="240185"/>
                </a:lnTo>
                <a:lnTo>
                  <a:pt x="723282" y="240333"/>
                </a:lnTo>
                <a:lnTo>
                  <a:pt x="717246" y="291734"/>
                </a:lnTo>
                <a:lnTo>
                  <a:pt x="723282" y="343135"/>
                </a:lnTo>
                <a:lnTo>
                  <a:pt x="740610" y="388546"/>
                </a:lnTo>
                <a:lnTo>
                  <a:pt x="768062" y="426471"/>
                </a:lnTo>
                <a:lnTo>
                  <a:pt x="804470" y="455414"/>
                </a:lnTo>
                <a:lnTo>
                  <a:pt x="848667" y="473876"/>
                </a:lnTo>
                <a:lnTo>
                  <a:pt x="899484" y="480363"/>
                </a:lnTo>
                <a:lnTo>
                  <a:pt x="1126273" y="480363"/>
                </a:lnTo>
                <a:lnTo>
                  <a:pt x="1110994" y="498714"/>
                </a:lnTo>
                <a:lnTo>
                  <a:pt x="1077647" y="527576"/>
                </a:lnTo>
                <a:lnTo>
                  <a:pt x="1039369" y="551101"/>
                </a:lnTo>
                <a:lnTo>
                  <a:pt x="996612" y="568671"/>
                </a:lnTo>
                <a:lnTo>
                  <a:pt x="949832" y="579666"/>
                </a:lnTo>
                <a:lnTo>
                  <a:pt x="899484" y="583469"/>
                </a:lnTo>
                <a:close/>
              </a:path>
              <a:path w="4086225" h="583565">
                <a:moveTo>
                  <a:pt x="1185683" y="336250"/>
                </a:moveTo>
                <a:lnTo>
                  <a:pt x="801357" y="336250"/>
                </a:lnTo>
                <a:lnTo>
                  <a:pt x="862010" y="240333"/>
                </a:lnTo>
                <a:lnTo>
                  <a:pt x="862103" y="240185"/>
                </a:lnTo>
                <a:lnTo>
                  <a:pt x="1073541" y="240185"/>
                </a:lnTo>
                <a:lnTo>
                  <a:pt x="1059361" y="193535"/>
                </a:lnTo>
                <a:lnTo>
                  <a:pt x="1033297" y="155490"/>
                </a:lnTo>
                <a:lnTo>
                  <a:pt x="996916" y="127062"/>
                </a:lnTo>
                <a:lnTo>
                  <a:pt x="951788" y="109263"/>
                </a:lnTo>
                <a:lnTo>
                  <a:pt x="899484" y="103105"/>
                </a:lnTo>
                <a:lnTo>
                  <a:pt x="1124232" y="103105"/>
                </a:lnTo>
                <a:lnTo>
                  <a:pt x="1157456" y="155237"/>
                </a:lnTo>
                <a:lnTo>
                  <a:pt x="1173563" y="197659"/>
                </a:lnTo>
                <a:lnTo>
                  <a:pt x="1183473" y="243708"/>
                </a:lnTo>
                <a:lnTo>
                  <a:pt x="1186771" y="291734"/>
                </a:lnTo>
                <a:lnTo>
                  <a:pt x="1186833" y="302808"/>
                </a:lnTo>
                <a:lnTo>
                  <a:pt x="1186706" y="313259"/>
                </a:lnTo>
                <a:lnTo>
                  <a:pt x="1186359" y="324370"/>
                </a:lnTo>
                <a:lnTo>
                  <a:pt x="1185683" y="336250"/>
                </a:lnTo>
                <a:close/>
              </a:path>
              <a:path w="4086225" h="583565">
                <a:moveTo>
                  <a:pt x="1126273" y="480363"/>
                </a:moveTo>
                <a:lnTo>
                  <a:pt x="899484" y="480363"/>
                </a:lnTo>
                <a:lnTo>
                  <a:pt x="948435" y="474835"/>
                </a:lnTo>
                <a:lnTo>
                  <a:pt x="991473" y="458982"/>
                </a:lnTo>
                <a:lnTo>
                  <a:pt x="1027940" y="433902"/>
                </a:lnTo>
                <a:lnTo>
                  <a:pt x="1057179" y="400692"/>
                </a:lnTo>
                <a:lnTo>
                  <a:pt x="1138953" y="465134"/>
                </a:lnTo>
                <a:lnTo>
                  <a:pt x="1126273" y="480363"/>
                </a:lnTo>
                <a:close/>
              </a:path>
              <a:path w="4086225" h="583565">
                <a:moveTo>
                  <a:pt x="288536" y="583469"/>
                </a:moveTo>
                <a:lnTo>
                  <a:pt x="240431" y="579697"/>
                </a:lnTo>
                <a:lnTo>
                  <a:pt x="195277" y="568762"/>
                </a:lnTo>
                <a:lnTo>
                  <a:pt x="153572" y="551233"/>
                </a:lnTo>
                <a:lnTo>
                  <a:pt x="115814" y="527679"/>
                </a:lnTo>
                <a:lnTo>
                  <a:pt x="82499" y="498670"/>
                </a:lnTo>
                <a:lnTo>
                  <a:pt x="54126" y="464776"/>
                </a:lnTo>
                <a:lnTo>
                  <a:pt x="31153" y="426468"/>
                </a:lnTo>
                <a:lnTo>
                  <a:pt x="14195" y="384609"/>
                </a:lnTo>
                <a:lnTo>
                  <a:pt x="3631" y="339475"/>
                </a:lnTo>
                <a:lnTo>
                  <a:pt x="0" y="291734"/>
                </a:lnTo>
                <a:lnTo>
                  <a:pt x="3631" y="243993"/>
                </a:lnTo>
                <a:lnTo>
                  <a:pt x="14195" y="198859"/>
                </a:lnTo>
                <a:lnTo>
                  <a:pt x="31192" y="156902"/>
                </a:lnTo>
                <a:lnTo>
                  <a:pt x="54126" y="118692"/>
                </a:lnTo>
                <a:lnTo>
                  <a:pt x="82499" y="84798"/>
                </a:lnTo>
                <a:lnTo>
                  <a:pt x="115814" y="55789"/>
                </a:lnTo>
                <a:lnTo>
                  <a:pt x="153572" y="32235"/>
                </a:lnTo>
                <a:lnTo>
                  <a:pt x="195277" y="14706"/>
                </a:lnTo>
                <a:lnTo>
                  <a:pt x="240431" y="3771"/>
                </a:lnTo>
                <a:lnTo>
                  <a:pt x="288536" y="0"/>
                </a:lnTo>
                <a:lnTo>
                  <a:pt x="341767" y="4458"/>
                </a:lnTo>
                <a:lnTo>
                  <a:pt x="391203" y="17313"/>
                </a:lnTo>
                <a:lnTo>
                  <a:pt x="436160" y="37784"/>
                </a:lnTo>
                <a:lnTo>
                  <a:pt x="475959" y="65089"/>
                </a:lnTo>
                <a:lnTo>
                  <a:pt x="509917" y="98448"/>
                </a:lnTo>
                <a:lnTo>
                  <a:pt x="513225" y="103105"/>
                </a:lnTo>
                <a:lnTo>
                  <a:pt x="288536" y="103105"/>
                </a:lnTo>
                <a:lnTo>
                  <a:pt x="238429" y="109512"/>
                </a:lnTo>
                <a:lnTo>
                  <a:pt x="237995" y="109512"/>
                </a:lnTo>
                <a:lnTo>
                  <a:pt x="193952" y="128001"/>
                </a:lnTo>
                <a:lnTo>
                  <a:pt x="157816" y="156902"/>
                </a:lnTo>
                <a:lnTo>
                  <a:pt x="130527" y="194922"/>
                </a:lnTo>
                <a:lnTo>
                  <a:pt x="113416" y="240333"/>
                </a:lnTo>
                <a:lnTo>
                  <a:pt x="107467" y="291734"/>
                </a:lnTo>
                <a:lnTo>
                  <a:pt x="113416" y="343132"/>
                </a:lnTo>
                <a:lnTo>
                  <a:pt x="130527" y="388543"/>
                </a:lnTo>
                <a:lnTo>
                  <a:pt x="157698" y="426468"/>
                </a:lnTo>
                <a:lnTo>
                  <a:pt x="193825" y="455412"/>
                </a:lnTo>
                <a:lnTo>
                  <a:pt x="237805" y="473876"/>
                </a:lnTo>
                <a:lnTo>
                  <a:pt x="288536" y="480363"/>
                </a:lnTo>
                <a:lnTo>
                  <a:pt x="513223" y="480363"/>
                </a:lnTo>
                <a:lnTo>
                  <a:pt x="509917" y="485017"/>
                </a:lnTo>
                <a:lnTo>
                  <a:pt x="475959" y="518375"/>
                </a:lnTo>
                <a:lnTo>
                  <a:pt x="436160" y="545681"/>
                </a:lnTo>
                <a:lnTo>
                  <a:pt x="391203" y="566153"/>
                </a:lnTo>
                <a:lnTo>
                  <a:pt x="341767" y="579010"/>
                </a:lnTo>
                <a:lnTo>
                  <a:pt x="288536" y="583469"/>
                </a:lnTo>
                <a:close/>
              </a:path>
              <a:path w="4086225" h="583565">
                <a:moveTo>
                  <a:pt x="452075" y="196833"/>
                </a:moveTo>
                <a:lnTo>
                  <a:pt x="423730" y="157474"/>
                </a:lnTo>
                <a:lnTo>
                  <a:pt x="386514" y="128001"/>
                </a:lnTo>
                <a:lnTo>
                  <a:pt x="341194" y="109512"/>
                </a:lnTo>
                <a:lnTo>
                  <a:pt x="288536" y="103105"/>
                </a:lnTo>
                <a:lnTo>
                  <a:pt x="513225" y="103105"/>
                </a:lnTo>
                <a:lnTo>
                  <a:pt x="537354" y="137080"/>
                </a:lnTo>
                <a:lnTo>
                  <a:pt x="452075" y="196833"/>
                </a:lnTo>
                <a:close/>
              </a:path>
              <a:path w="4086225" h="583565">
                <a:moveTo>
                  <a:pt x="513223" y="480363"/>
                </a:moveTo>
                <a:lnTo>
                  <a:pt x="288536" y="480363"/>
                </a:lnTo>
                <a:lnTo>
                  <a:pt x="341854" y="473876"/>
                </a:lnTo>
                <a:lnTo>
                  <a:pt x="341391" y="473876"/>
                </a:lnTo>
                <a:lnTo>
                  <a:pt x="386584" y="455412"/>
                </a:lnTo>
                <a:lnTo>
                  <a:pt x="423730" y="425994"/>
                </a:lnTo>
                <a:lnTo>
                  <a:pt x="452075" y="386635"/>
                </a:lnTo>
                <a:lnTo>
                  <a:pt x="537354" y="446388"/>
                </a:lnTo>
                <a:lnTo>
                  <a:pt x="513223" y="480363"/>
                </a:lnTo>
                <a:close/>
              </a:path>
            </a:pathLst>
          </a:custGeom>
          <a:solidFill>
            <a:srgbClr val="461E9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41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id">
            <a:extLst>
              <a:ext uri="{FF2B5EF4-FFF2-40B4-BE49-F238E27FC236}">
                <a16:creationId xmlns:a16="http://schemas.microsoft.com/office/drawing/2014/main" id="{672F2420-CDCD-1469-6621-8515768FAC5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9" name="Gerade Verbindung 46">
              <a:extLst>
                <a:ext uri="{FF2B5EF4-FFF2-40B4-BE49-F238E27FC236}">
                  <a16:creationId xmlns:a16="http://schemas.microsoft.com/office/drawing/2014/main" id="{DECD2E9E-8FCE-5876-4F1E-4B4537E63CA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22D32AD1-8F0B-12E1-BE75-5D863A0F34D4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4">
              <a:extLst>
                <a:ext uri="{FF2B5EF4-FFF2-40B4-BE49-F238E27FC236}">
                  <a16:creationId xmlns:a16="http://schemas.microsoft.com/office/drawing/2014/main" id="{4147041E-B417-3A4F-EDFE-761EF9F62B3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B69EC9DF-032C-9E5F-E276-135AB6A94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CE07CC6-78AA-D4F6-D74D-47F8DFFA3CA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5045087-F732-CD46-1E6F-E2780F02E3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090F391C-F1B9-43C3-BC99-AAFF502B3B3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8AC4109B-64CA-609C-C741-C8D87909496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5868773-1388-6768-40C5-B09A3658C3B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C033596A-F18F-1AC8-ECDC-8FAD327E6E55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59284698-C2B4-2966-78FD-30CF03B0FD5F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2334BCF-FED1-6388-375C-7AC5AD7643A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64CF52A8-F7CA-005F-FE07-BB24E24AA022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7FE48FF-35CA-5C32-CD59-6ABDAF19761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379DC100-0FDE-516B-554E-2A5AE6C9BFB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A34DA41-3D58-FD3E-C8CC-7FE010096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4">
              <a:extLst>
                <a:ext uri="{FF2B5EF4-FFF2-40B4-BE49-F238E27FC236}">
                  <a16:creationId xmlns:a16="http://schemas.microsoft.com/office/drawing/2014/main" id="{464B3DD4-0A70-CF47-A399-8E106EBA72F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87449B54-0C49-9BEF-D6BD-9F5B754476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AAF6114-88BE-4C15-DC3D-6944F3688D3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AE75AD7D-5BD4-50BF-4DBD-9949EA6C1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B5C8FA33-91A8-6127-6621-CF18B5C7434B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C1CAE6E0-75D7-A22A-4429-DF2AEDCF3A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43A31591-5E5A-D1B2-1C2F-AF6710858DC6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53575A66-4D1B-D4F3-E5C6-4D775242BB3C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530946C2-F4FE-5272-5618-65257F0E52AC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A1B5D83B-9B32-BD1E-A2DA-7BF0D12FA88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F5A9885F-2000-2612-27CC-C8A13DA796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7CC70B44-CE29-4C1F-74F7-63C589DB578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5">
              <a:extLst>
                <a:ext uri="{FF2B5EF4-FFF2-40B4-BE49-F238E27FC236}">
                  <a16:creationId xmlns:a16="http://schemas.microsoft.com/office/drawing/2014/main" id="{D99D1EEE-3922-0F73-A9F6-F364EC4F6AE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9523B1D1-E094-CE08-8AF4-333B7D001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93D41E4-1422-EA0A-800F-36755E4FAD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ABC79AE-6806-A6D3-AF79-2B1B8166B1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A13BD3B-C81E-CD0F-4537-98AD2AD5F76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2FCBC2E9-8323-3064-05B5-9FE3667465C2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083B9E3-1A40-FF3E-B9E4-8BA95BB8C5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D23C71F6-DCC8-9BCF-4260-851F98F58D0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CF50B2F-BF7B-CF2C-6E9F-A0C202F2342C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5F5BC93-4E12-1012-BF51-DA202ACF059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3BAEEEF-B67A-3FA3-D771-A8A0608CE7B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C5FB6A1-1400-2ECF-2C80-773E316C5FF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D7B8001-14BD-0BEF-89EA-AFBE9F124F9A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353443-A2D2-4AA0-ED84-215F02AE2BE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4D7AB3F-9312-6AE2-FCA6-F00AB8262B7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9D42F910-D4AB-9513-768D-5DF7F417D15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8181321-C768-D15E-4E8B-C058FD6AB6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925A061-01A4-46CC-9396-6820C21423F2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67A37C-27DD-B508-A64F-DCC2E199145F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A7FA0CFF-CFAA-E2A5-25E4-72684AC49F57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66BCAB6F-06DC-BDAB-542B-4C0A30A86DD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E4E0D894-6438-F8BC-7928-DDCF6DCE6A8C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024119A2-6312-71EC-3941-2D14C015D454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CA149E8E-8112-1DDE-DEAB-3404C4210DD9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33">
              <a:extLst>
                <a:ext uri="{FF2B5EF4-FFF2-40B4-BE49-F238E27FC236}">
                  <a16:creationId xmlns:a16="http://schemas.microsoft.com/office/drawing/2014/main" id="{695E69E8-3E40-5F15-FEEB-EDDF66F1D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EF3369EF-8945-318B-3522-759AED31C3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potlight Grad">
            <a:extLst>
              <a:ext uri="{FF2B5EF4-FFF2-40B4-BE49-F238E27FC236}">
                <a16:creationId xmlns:a16="http://schemas.microsoft.com/office/drawing/2014/main" id="{8A0F08BB-5946-8093-FA89-EDE0AC8C8C9F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153924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3611880"/>
            <a:ext cx="7315200" cy="67056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133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EB26EE-4F4A-CA8F-6999-63BF17E35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74536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id">
            <a:extLst>
              <a:ext uri="{FF2B5EF4-FFF2-40B4-BE49-F238E27FC236}">
                <a16:creationId xmlns:a16="http://schemas.microsoft.com/office/drawing/2014/main" id="{EB5F7E07-ED0E-596F-9A69-736E285AB843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F9B7624-8A24-5A2C-DF29-20482A7CED2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08D8E177-6A3C-64FA-C481-8067118A6DCB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1667620B-778B-E358-9764-2E2D6270EFC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94455FF3-08AD-BBD1-7248-45A39767A3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20F2C43D-F5EE-E9CE-9AC6-E4633D5EF90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B7EFA8-9C7B-0314-19A1-0FFDE6C30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D26C97D1-C26C-0241-591A-71A58754F98B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3103446-2367-BDB4-A736-82885119079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4302DF0-8362-7CAB-7448-2C6EA5B1F639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BE2E2C2-3C78-6EA0-F613-4A0A62ECE75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52F27102-CE23-1B91-4332-B303A943B3E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B9C21B2F-86FA-4893-7EA0-65D1B2CE6E5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D167F972-6B7E-741F-FB96-AFEB7A99CF7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2D69DB5D-A217-79C4-477A-4F06D126AC2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084846D2-2D0A-1AB5-CBBD-D4C5A3DBA4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738BFE16-9C22-624F-B444-513D7A0193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4">
              <a:extLst>
                <a:ext uri="{FF2B5EF4-FFF2-40B4-BE49-F238E27FC236}">
                  <a16:creationId xmlns:a16="http://schemas.microsoft.com/office/drawing/2014/main" id="{B45B2841-8ACD-96E3-EF85-1B5066AC7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833F34A1-584C-23BB-55A9-C752AC6F19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14B15A1-C997-6BFC-67EB-D2615D58C1CD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F7B100E-83B4-B824-5FE0-D1BE4B765A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184BF9E-890B-8202-E185-6542DFD7F4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9BF7DE-5EAA-62ED-16FB-CF7437C1FD5E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C9CFA75-4706-099B-6542-71F9980F9FC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0222E694-5729-8140-53BF-1D83431D5070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734FBEDA-BD1F-3229-8970-4BBDE121C6CB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2E18C53F-04BE-C005-D5FA-938A2FB5F40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218BCA0D-86BD-854F-1897-1792020EF90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6125C84-A60A-7473-94F4-269BBA3BBB6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B0E6DEDF-81B3-8C9E-5F1C-AA013214CA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2F507F62-E85F-4A93-8416-CD286AC3A0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63F0664-D509-8B4D-C6AE-28909BD741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8A2A4DB-5926-782F-6DFD-BC9FDEE5162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D12E27B0-0FC4-E8CB-FE38-B4A3BF42D8A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C16B6222-5718-F114-7F8C-5E8B712CEB5F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15D6B52-1C65-8B02-A9A2-E9F0C34FCC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A749D1B-D34C-C50D-9CAF-E1D829D152F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AE2A6C35-28D6-B081-8767-0DFE0B5346FD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496B445-7507-F431-AC0B-2E1E5313C79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45E49827-DD7F-EF9A-DD17-5A9195C2D75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65BB790-A4BC-3D5D-E97D-3C330E46F6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FED730C-6689-E3D2-0792-CEB671C6E11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56F9A64E-64EC-5589-999C-D61B9CFD05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F6F79A3-18D3-E025-96E7-CD4DB51417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978227-5B89-6FBF-8566-AB654FAAA8C2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6E13316-614C-6204-1997-EF54C7E04D02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9CC231F-027C-2094-347C-098CED93214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44BBD376-CC67-3EA3-6B00-789FA853B41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461E205-338F-6ECD-5FFC-440B75D429B9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D20627E4-77C8-34AF-2960-630B11CC93F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74D31D66-B51D-268A-074B-E84AF6AB299E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1DD6A09-D053-987B-A1B5-9E2556F0F8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D7171C4-C2F4-22F9-28EC-44FFAC95FA4C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C73549E9-0938-0A4D-B030-14D1916657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B0007A77-496A-5FA0-0422-B378511888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E3597AE9-D202-29B6-04D0-A89BF80841E0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F1901EC-E131-AC00-7C85-7A2141501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389" y="6292841"/>
            <a:ext cx="1521127" cy="21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8858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Photo Grad">
            <a:extLst>
              <a:ext uri="{FF2B5EF4-FFF2-40B4-BE49-F238E27FC236}">
                <a16:creationId xmlns:a16="http://schemas.microsoft.com/office/drawing/2014/main" id="{1170A228-20DD-4BC0-2F55-1688F61ADE36}"/>
              </a:ext>
            </a:extLst>
          </p:cNvPr>
          <p:cNvSpPr/>
          <p:nvPr userDrawn="1"/>
        </p:nvSpPr>
        <p:spPr>
          <a:xfrm flipV="1">
            <a:off x="0" y="1173480"/>
            <a:ext cx="10302240" cy="5684520"/>
          </a:xfrm>
          <a:prstGeom prst="rect">
            <a:avLst/>
          </a:prstGeom>
          <a:gradFill>
            <a:gsLst>
              <a:gs pos="0">
                <a:srgbClr val="8D9E9E">
                  <a:alpha val="50000"/>
                </a:srgbClr>
              </a:gs>
              <a:gs pos="45000">
                <a:srgbClr val="8D9E9E">
                  <a:alpha val="0"/>
                </a:srgb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6" name="Grid">
            <a:extLst>
              <a:ext uri="{FF2B5EF4-FFF2-40B4-BE49-F238E27FC236}">
                <a16:creationId xmlns:a16="http://schemas.microsoft.com/office/drawing/2014/main" id="{25C809C1-94FA-D526-DFA3-8A964F53C43C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8DE09A4-2292-0448-6B47-40756EE5EFE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D93BAFA2-CB1E-9956-C336-3686AF7F528A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F22BE3E-0880-E93F-AFA4-55236767C27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B224A676-6807-CD50-818D-9CF85414B8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DB677930-8D3E-8B33-850D-342D919DE7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E5618C0-D089-DE75-9AF4-8FAE7F5A37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B34573B-ED70-9456-C01C-FB93359B747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725197-82A1-3787-F5FD-B2D8AC32E568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D3C3DAC8-C2EF-C5F7-4BD8-24C866227B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110080E-400D-5C2B-FBCE-00E58D1EAB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064CC594-E764-5AF1-6F7A-AC3E0CE4CBF7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F47C2B5B-CC21-3A8C-16AE-A0DAEC81048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64CCB9D-B4FC-FC35-2CB7-27CA727D3A81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C162BC8E-7C4D-7946-835C-9CA01C859BD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9038BCC-0B3C-8539-0A39-7FC8699A10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4070D4A3-263B-E495-08D7-EC4BA00F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7F805286-382B-50D8-5B92-C601E03C1F2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598413D1-AD3A-060C-7D9D-123CDFE43D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06A07B9D-C8A5-2F99-6FBD-1AD81C54E745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115A18F-E440-C5C2-4646-9C10F99FE1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BFF692-F469-D4F1-B3BD-559E3894C58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2FE4C5F-11D1-887F-D495-1A54E3B463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423FFC7-0816-1A54-D87F-667853E2053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59598BD-80A0-86BB-55B7-35AE8A15958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BBC911A-39B9-3852-A32D-0AE66B36DFF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545DEF7-83BE-D38E-2E53-AFA969C3F27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AEEDB8DF-62EB-7C9E-FB3E-EFF1C694242A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8A70587-A7CE-6432-91BD-7D1F79BA477E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EA8FA131-DC96-D960-AC90-E93DB49A7AF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899C6DC0-693C-7700-AC31-D4038F0E9A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48A3402A-2632-61E7-334D-9FE98D2C60E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DDE1F2F-E332-A99A-4E23-A2E8C05CFAC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471BD3-9B18-68AB-226B-2058D9A6C47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2C09B5C-CE95-20D9-A454-A540E839A51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EDB1AE48-06CE-F694-036E-1727A7F7233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15F9FF4-7F44-6985-CC3A-938374E0364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80BABA1-F077-DABE-7EC2-67C149756BE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A782AD8-0177-DE82-DADF-0CF70AA488F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40C0D37-56E1-8370-303F-52BB8DA0519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918B6B3D-9CD2-34FE-DE85-11522372126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C7091A8-5467-0F16-04AB-295BD845AB9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CA834326-71CE-422C-0150-A2B6801697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D22D2109-8A35-208F-EFCD-FAE6799C45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8DD8C2F-756B-9F3F-6DCA-43BECFB6A0F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C0C2E56B-05F0-EC02-1D42-CA4625AB4858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1210BE9-A8FC-A3C0-42A2-50AE75234E00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04ADFCCF-D3E9-8F14-1B88-5B40B779366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E67EEB43-D512-2E6B-E8C1-00FFE2B522C6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C294438-D099-2766-F6FE-7BB8DED375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8413B10-5011-F896-8DE0-48D27070C2E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935BB69E-7265-5E3D-68BF-1D8B4419DBE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6AE08DE5-F423-3225-1A37-2AFEB5EF7FA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A109A3B3-B819-739D-5A8D-6A78CA7EAD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A12AECD2-A8D2-86C3-EF65-6FB84FD76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CB3EF295-B9F9-C39B-8A06-90B896EFDAE0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pic>
        <p:nvPicPr>
          <p:cNvPr id="14" name="AB Logo">
            <a:extLst>
              <a:ext uri="{FF2B5EF4-FFF2-40B4-BE49-F238E27FC236}">
                <a16:creationId xmlns:a16="http://schemas.microsoft.com/office/drawing/2014/main" id="{B620FDEC-6970-2C23-31C6-33719C52A9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520" y="6263101"/>
            <a:ext cx="2682240" cy="2748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69" name="Logo Lockup">
            <a:extLst>
              <a:ext uri="{FF2B5EF4-FFF2-40B4-BE49-F238E27FC236}">
                <a16:creationId xmlns:a16="http://schemas.microsoft.com/office/drawing/2014/main" id="{F920C663-7DEE-4051-BC02-54FD82E8EF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1520" y="381000"/>
            <a:ext cx="1706880" cy="379811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70" name="2023">
              <a:extLst>
                <a:ext uri="{FF2B5EF4-FFF2-40B4-BE49-F238E27FC236}">
                  <a16:creationId xmlns:a16="http://schemas.microsoft.com/office/drawing/2014/main" id="{7AB1285D-0CBD-7670-7F68-036852DF9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1" name="exchange">
              <a:extLst>
                <a:ext uri="{FF2B5EF4-FFF2-40B4-BE49-F238E27FC236}">
                  <a16:creationId xmlns:a16="http://schemas.microsoft.com/office/drawing/2014/main" id="{E211C4B0-1237-22B1-7D0A-3446EE84A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2" name="grow.">
              <a:extLst>
                <a:ext uri="{FF2B5EF4-FFF2-40B4-BE49-F238E27FC236}">
                  <a16:creationId xmlns:a16="http://schemas.microsoft.com/office/drawing/2014/main" id="{02DCE296-F572-D69C-536A-C87D4EA71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026652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83AB2E5C-B457-66E0-18CF-B6944F55921A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FA3E1F1F-9D90-5EB2-CFA3-EA986960522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5B2C439E-D64A-152C-B511-C7302F07A488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4">
              <a:extLst>
                <a:ext uri="{FF2B5EF4-FFF2-40B4-BE49-F238E27FC236}">
                  <a16:creationId xmlns:a16="http://schemas.microsoft.com/office/drawing/2014/main" id="{E2841667-643F-B1FC-CCB2-2E77D5E083D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5">
              <a:extLst>
                <a:ext uri="{FF2B5EF4-FFF2-40B4-BE49-F238E27FC236}">
                  <a16:creationId xmlns:a16="http://schemas.microsoft.com/office/drawing/2014/main" id="{79C79D92-EEA2-F033-50AA-2F39E5A782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440CA4A4-496C-3DA8-06C6-AD4A091BA0F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5E664FB-BC87-403B-F373-DA31EC31F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1C7A46CA-8A84-5C03-FC89-D31649AEDBA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4FC9B5-2C0B-E18B-A542-8D69A8C3700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4918E0F-DDD6-459A-F2C5-88ADEFBBA8B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E6F40AB1-ABD3-12E6-90C3-DD146EB7921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5B4C6347-47E1-A4B0-AE47-44021400626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159D7034-8EEF-E013-500F-EF007F371A4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E7F0FDE0-C676-2796-7AEE-AEAF21803F3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9B2590C-314D-F34B-D275-0E6568A4185E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9374E3E4-1885-87C3-DC1A-2FFC0BF074E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5849FE94-EA84-F50D-0E7E-3F76B31BB5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9AB6BD15-B9D5-2B8C-D4CB-8CE91B8F8E1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E596FED-921C-159C-20D6-37081C527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ACCAE21-81BA-65AF-84EB-090C24FE755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E791CCF1-FCC0-2CD4-94E9-C6808B12C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73CB3CE-12E0-AB13-B1BA-7400D01ECE8C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F6260AA-3937-1E28-D6A4-634EBCBBEB2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22EE95F-FC30-93D8-731A-2CE3B265AB89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E8C2F91B-FB58-1D16-9EB2-94DA915DE6F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11E63BF-1EB1-7B1B-745B-8D169F4F06A2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88CBC665-9ACC-CEAE-A82F-A60A23BC224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B36AA594-EEFD-6706-3939-F0E405CA611C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C3DA4FC5-6874-5983-091D-3CD0CFB55FC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9885761C-3853-6F06-A9F6-128A36B1C5B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14350A39-39D4-81D0-AE24-6792E25FBE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6590D2D-B6E8-D04C-0F71-2D3C34122266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774273B-8F0D-7A6F-BBD9-130629DFEC0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C43F183-ABA7-CE10-FD12-079385BA2C05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25CA2EF-8155-1695-ABCF-515845141E2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E705E09-BC53-CC15-722D-609B6855EA3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6647A28-C614-F80E-36B5-F5E0AF195E9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97D0429-0E9A-3EF0-CE90-B07CD7049F4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DA0982B-4C6F-E084-366C-FD54981F0A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8B6D1875-891E-CC16-61A4-B4911EC06B3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EA46062-5238-E1BB-EB0D-04F2BB312D0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F20E08-6357-3AA3-F181-5BD6BEC19A0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FCBC6DFD-B6DE-444B-DBA2-7A647F0990FD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2EFACFB-E0A6-EBE2-A492-C30943BB028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DC8261-AB53-0343-B9CF-DA4656ED1CC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1CF70B46-8EFF-CA56-348A-7D667E81B52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1CB0798F-1904-0BA7-9C79-AD7D5B29D59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496C0064-1AB7-CB96-D4D3-F597DF0EDAA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12ECA50-03F8-AC87-2548-D4A26D0D8992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37D35977-6982-9676-B67E-FCCA51072BB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1129206-8C6D-1158-A406-225A4593D28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4F251245-EE2D-DDAA-7A3E-04B1C6665C3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D2C6E4-2A49-28B0-6029-7588BE01E78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F999F554-DB5C-A065-EB3D-A45BE21792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EBD93F7A-D897-DD55-EBA4-2922EABD19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B Logo">
            <a:extLst>
              <a:ext uri="{FF2B5EF4-FFF2-40B4-BE49-F238E27FC236}">
                <a16:creationId xmlns:a16="http://schemas.microsoft.com/office/drawing/2014/main" id="{7D85092D-5602-6B4D-22B6-8900EEB368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520" y="6263101"/>
            <a:ext cx="2682240" cy="274859"/>
          </a:xfrm>
          <a:prstGeom prst="rect">
            <a:avLst/>
          </a:prstGeom>
        </p:spPr>
      </p:pic>
      <p:sp>
        <p:nvSpPr>
          <p:cNvPr id="2" name="Spotlight Grad">
            <a:extLst>
              <a:ext uri="{FF2B5EF4-FFF2-40B4-BE49-F238E27FC236}">
                <a16:creationId xmlns:a16="http://schemas.microsoft.com/office/drawing/2014/main" id="{3C5F342F-C323-91CD-D141-FCABC8406292}"/>
              </a:ext>
            </a:extLst>
          </p:cNvPr>
          <p:cNvSpPr/>
          <p:nvPr userDrawn="1"/>
        </p:nvSpPr>
        <p:spPr>
          <a:xfrm>
            <a:off x="365760" y="2209800"/>
            <a:ext cx="7680960" cy="463296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519" y="2575560"/>
            <a:ext cx="7315200" cy="170688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16" name="Logo Lockup">
            <a:extLst>
              <a:ext uri="{FF2B5EF4-FFF2-40B4-BE49-F238E27FC236}">
                <a16:creationId xmlns:a16="http://schemas.microsoft.com/office/drawing/2014/main" id="{CBC5CDBF-305D-CD7F-3C33-DA3309FA601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1520" y="381000"/>
            <a:ext cx="1706880" cy="379811"/>
            <a:chOff x="1215152" y="1794510"/>
            <a:chExt cx="6722532" cy="1495881"/>
          </a:xfrm>
          <a:solidFill>
            <a:schemeClr val="bg1"/>
          </a:solidFill>
        </p:grpSpPr>
        <p:pic>
          <p:nvPicPr>
            <p:cNvPr id="17" name="2023">
              <a:extLst>
                <a:ext uri="{FF2B5EF4-FFF2-40B4-BE49-F238E27FC236}">
                  <a16:creationId xmlns:a16="http://schemas.microsoft.com/office/drawing/2014/main" id="{5BF1B9B2-EEAB-EB62-6C3E-8066E3C16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8" name="exchange">
              <a:extLst>
                <a:ext uri="{FF2B5EF4-FFF2-40B4-BE49-F238E27FC236}">
                  <a16:creationId xmlns:a16="http://schemas.microsoft.com/office/drawing/2014/main" id="{42ACD356-48BD-7EF1-91CB-5A396B926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9" name="grow.">
              <a:extLst>
                <a:ext uri="{FF2B5EF4-FFF2-40B4-BE49-F238E27FC236}">
                  <a16:creationId xmlns:a16="http://schemas.microsoft.com/office/drawing/2014/main" id="{53037395-3A22-402E-854F-73102744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3170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id">
            <a:extLst>
              <a:ext uri="{FF2B5EF4-FFF2-40B4-BE49-F238E27FC236}">
                <a16:creationId xmlns:a16="http://schemas.microsoft.com/office/drawing/2014/main" id="{7740DBF8-8AA1-048F-FD47-74A3E9BDE161}"/>
              </a:ext>
            </a:extLst>
          </p:cNvPr>
          <p:cNvGrpSpPr/>
          <p:nvPr userDrawn="1"/>
        </p:nvGrpSpPr>
        <p:grpSpPr>
          <a:xfrm>
            <a:off x="-297264" y="-309033"/>
            <a:ext cx="12786528" cy="7493349"/>
            <a:chOff x="-222948" y="-231775"/>
            <a:chExt cx="9589896" cy="5620012"/>
          </a:xfrm>
        </p:grpSpPr>
        <p:cxnSp>
          <p:nvCxnSpPr>
            <p:cNvPr id="74" name="Gerade Verbindung 46">
              <a:extLst>
                <a:ext uri="{FF2B5EF4-FFF2-40B4-BE49-F238E27FC236}">
                  <a16:creationId xmlns:a16="http://schemas.microsoft.com/office/drawing/2014/main" id="{B8594F20-F43A-DE5F-4B3F-08E6034863E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26">
              <a:extLst>
                <a:ext uri="{FF2B5EF4-FFF2-40B4-BE49-F238E27FC236}">
                  <a16:creationId xmlns:a16="http://schemas.microsoft.com/office/drawing/2014/main" id="{9C89C887-203D-CF78-A381-DAA2716822E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34">
              <a:extLst>
                <a:ext uri="{FF2B5EF4-FFF2-40B4-BE49-F238E27FC236}">
                  <a16:creationId xmlns:a16="http://schemas.microsoft.com/office/drawing/2014/main" id="{D74CC45F-13FF-B51B-6701-945BB8C14C3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35">
              <a:extLst>
                <a:ext uri="{FF2B5EF4-FFF2-40B4-BE49-F238E27FC236}">
                  <a16:creationId xmlns:a16="http://schemas.microsoft.com/office/drawing/2014/main" id="{C6B3F9A6-2D48-C8D5-92F8-D7869472D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33">
              <a:extLst>
                <a:ext uri="{FF2B5EF4-FFF2-40B4-BE49-F238E27FC236}">
                  <a16:creationId xmlns:a16="http://schemas.microsoft.com/office/drawing/2014/main" id="{A86C20A0-959B-9865-EBD0-63BC916B201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33">
              <a:extLst>
                <a:ext uri="{FF2B5EF4-FFF2-40B4-BE49-F238E27FC236}">
                  <a16:creationId xmlns:a16="http://schemas.microsoft.com/office/drawing/2014/main" id="{8F0F6082-C99C-9D98-DB62-E08CAA6655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33">
              <a:extLst>
                <a:ext uri="{FF2B5EF4-FFF2-40B4-BE49-F238E27FC236}">
                  <a16:creationId xmlns:a16="http://schemas.microsoft.com/office/drawing/2014/main" id="{EBB5960D-C7AE-C776-7350-566159F51B4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33">
              <a:extLst>
                <a:ext uri="{FF2B5EF4-FFF2-40B4-BE49-F238E27FC236}">
                  <a16:creationId xmlns:a16="http://schemas.microsoft.com/office/drawing/2014/main" id="{7B998735-C592-F580-A733-234339FF754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33">
              <a:extLst>
                <a:ext uri="{FF2B5EF4-FFF2-40B4-BE49-F238E27FC236}">
                  <a16:creationId xmlns:a16="http://schemas.microsoft.com/office/drawing/2014/main" id="{587095CD-A6FB-1DC9-DA35-04454BD2703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33">
              <a:extLst>
                <a:ext uri="{FF2B5EF4-FFF2-40B4-BE49-F238E27FC236}">
                  <a16:creationId xmlns:a16="http://schemas.microsoft.com/office/drawing/2014/main" id="{91C932B6-245F-3D80-1079-6A597F33D4F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33">
              <a:extLst>
                <a:ext uri="{FF2B5EF4-FFF2-40B4-BE49-F238E27FC236}">
                  <a16:creationId xmlns:a16="http://schemas.microsoft.com/office/drawing/2014/main" id="{5B02D5CC-CD52-F0DD-D801-BADEB8ACBB9B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33">
              <a:extLst>
                <a:ext uri="{FF2B5EF4-FFF2-40B4-BE49-F238E27FC236}">
                  <a16:creationId xmlns:a16="http://schemas.microsoft.com/office/drawing/2014/main" id="{BA91B516-9D4D-0CE6-B699-92DD5507446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33">
              <a:extLst>
                <a:ext uri="{FF2B5EF4-FFF2-40B4-BE49-F238E27FC236}">
                  <a16:creationId xmlns:a16="http://schemas.microsoft.com/office/drawing/2014/main" id="{E22513A4-4FDC-CB3D-1734-5B04746373B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33">
              <a:extLst>
                <a:ext uri="{FF2B5EF4-FFF2-40B4-BE49-F238E27FC236}">
                  <a16:creationId xmlns:a16="http://schemas.microsoft.com/office/drawing/2014/main" id="{2AAFC281-FCF8-2400-5D66-3FEC2D6ACDAF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35">
              <a:extLst>
                <a:ext uri="{FF2B5EF4-FFF2-40B4-BE49-F238E27FC236}">
                  <a16:creationId xmlns:a16="http://schemas.microsoft.com/office/drawing/2014/main" id="{3CBD69C6-5D0E-0C2A-2F58-A1067BB9F378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35">
              <a:extLst>
                <a:ext uri="{FF2B5EF4-FFF2-40B4-BE49-F238E27FC236}">
                  <a16:creationId xmlns:a16="http://schemas.microsoft.com/office/drawing/2014/main" id="{BAEFC6B3-FF0D-A777-F926-3F902F8EFA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34">
              <a:extLst>
                <a:ext uri="{FF2B5EF4-FFF2-40B4-BE49-F238E27FC236}">
                  <a16:creationId xmlns:a16="http://schemas.microsoft.com/office/drawing/2014/main" id="{CC37A5A3-9C47-EB99-1BAF-9CBBB2BA467A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35">
              <a:extLst>
                <a:ext uri="{FF2B5EF4-FFF2-40B4-BE49-F238E27FC236}">
                  <a16:creationId xmlns:a16="http://schemas.microsoft.com/office/drawing/2014/main" id="{AF634355-5FF7-B500-90FC-9CE7DBE5A0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33">
              <a:extLst>
                <a:ext uri="{FF2B5EF4-FFF2-40B4-BE49-F238E27FC236}">
                  <a16:creationId xmlns:a16="http://schemas.microsoft.com/office/drawing/2014/main" id="{43CB3AAB-3FB8-319D-5796-5D25E7D0F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33">
              <a:extLst>
                <a:ext uri="{FF2B5EF4-FFF2-40B4-BE49-F238E27FC236}">
                  <a16:creationId xmlns:a16="http://schemas.microsoft.com/office/drawing/2014/main" id="{A522AA51-A444-06DA-A61E-39D327C618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33">
              <a:extLst>
                <a:ext uri="{FF2B5EF4-FFF2-40B4-BE49-F238E27FC236}">
                  <a16:creationId xmlns:a16="http://schemas.microsoft.com/office/drawing/2014/main" id="{172AEAA0-D346-925D-5CEC-95EF2A5C812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33">
              <a:extLst>
                <a:ext uri="{FF2B5EF4-FFF2-40B4-BE49-F238E27FC236}">
                  <a16:creationId xmlns:a16="http://schemas.microsoft.com/office/drawing/2014/main" id="{8BC1D934-23B7-CFD2-16C3-7B14DB24A0E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33">
              <a:extLst>
                <a:ext uri="{FF2B5EF4-FFF2-40B4-BE49-F238E27FC236}">
                  <a16:creationId xmlns:a16="http://schemas.microsoft.com/office/drawing/2014/main" id="{6F4F05AD-F818-EC2C-3672-BA9377457A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33">
              <a:extLst>
                <a:ext uri="{FF2B5EF4-FFF2-40B4-BE49-F238E27FC236}">
                  <a16:creationId xmlns:a16="http://schemas.microsoft.com/office/drawing/2014/main" id="{2969BF7A-5374-D797-B1D5-B8D18892F76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33">
              <a:extLst>
                <a:ext uri="{FF2B5EF4-FFF2-40B4-BE49-F238E27FC236}">
                  <a16:creationId xmlns:a16="http://schemas.microsoft.com/office/drawing/2014/main" id="{9E6AE4DC-3F5C-A975-8C85-B37ECA27F56D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33">
              <a:extLst>
                <a:ext uri="{FF2B5EF4-FFF2-40B4-BE49-F238E27FC236}">
                  <a16:creationId xmlns:a16="http://schemas.microsoft.com/office/drawing/2014/main" id="{ECB809AA-3CE0-F2EF-F1D9-535CC168B20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33">
              <a:extLst>
                <a:ext uri="{FF2B5EF4-FFF2-40B4-BE49-F238E27FC236}">
                  <a16:creationId xmlns:a16="http://schemas.microsoft.com/office/drawing/2014/main" id="{FEB95EA9-184E-CADE-7232-73E16EAE1FB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33">
              <a:extLst>
                <a:ext uri="{FF2B5EF4-FFF2-40B4-BE49-F238E27FC236}">
                  <a16:creationId xmlns:a16="http://schemas.microsoft.com/office/drawing/2014/main" id="{569AF394-863C-AA00-0875-50F6C3032C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35">
              <a:extLst>
                <a:ext uri="{FF2B5EF4-FFF2-40B4-BE49-F238E27FC236}">
                  <a16:creationId xmlns:a16="http://schemas.microsoft.com/office/drawing/2014/main" id="{7421FCCC-4473-40EA-20DA-FD088C29B7B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35">
              <a:extLst>
                <a:ext uri="{FF2B5EF4-FFF2-40B4-BE49-F238E27FC236}">
                  <a16:creationId xmlns:a16="http://schemas.microsoft.com/office/drawing/2014/main" id="{05BA2428-E290-E99C-6FAF-5DB93E7CC8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26">
              <a:extLst>
                <a:ext uri="{FF2B5EF4-FFF2-40B4-BE49-F238E27FC236}">
                  <a16:creationId xmlns:a16="http://schemas.microsoft.com/office/drawing/2014/main" id="{E00EE382-A83D-AE1B-6414-A1D375514F9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26">
              <a:extLst>
                <a:ext uri="{FF2B5EF4-FFF2-40B4-BE49-F238E27FC236}">
                  <a16:creationId xmlns:a16="http://schemas.microsoft.com/office/drawing/2014/main" id="{02F0C47D-31F3-16C1-FC9D-915768071FA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26">
              <a:extLst>
                <a:ext uri="{FF2B5EF4-FFF2-40B4-BE49-F238E27FC236}">
                  <a16:creationId xmlns:a16="http://schemas.microsoft.com/office/drawing/2014/main" id="{E2AB21A2-5238-E718-7731-6A8309486F6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26">
              <a:extLst>
                <a:ext uri="{FF2B5EF4-FFF2-40B4-BE49-F238E27FC236}">
                  <a16:creationId xmlns:a16="http://schemas.microsoft.com/office/drawing/2014/main" id="{1E8C2600-6D1D-8E64-86FA-C469FE230A3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26">
              <a:extLst>
                <a:ext uri="{FF2B5EF4-FFF2-40B4-BE49-F238E27FC236}">
                  <a16:creationId xmlns:a16="http://schemas.microsoft.com/office/drawing/2014/main" id="{6EC617AA-725C-7970-7977-4B72015F245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26">
              <a:extLst>
                <a:ext uri="{FF2B5EF4-FFF2-40B4-BE49-F238E27FC236}">
                  <a16:creationId xmlns:a16="http://schemas.microsoft.com/office/drawing/2014/main" id="{3C1742DB-C111-42DC-BF53-CE49D06EAF0D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26">
              <a:extLst>
                <a:ext uri="{FF2B5EF4-FFF2-40B4-BE49-F238E27FC236}">
                  <a16:creationId xmlns:a16="http://schemas.microsoft.com/office/drawing/2014/main" id="{B2A291B3-AEC8-DA9E-32A5-2792A780DC2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26">
              <a:extLst>
                <a:ext uri="{FF2B5EF4-FFF2-40B4-BE49-F238E27FC236}">
                  <a16:creationId xmlns:a16="http://schemas.microsoft.com/office/drawing/2014/main" id="{2F8C930C-6769-A8AF-694E-E3FFBDC00A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26">
              <a:extLst>
                <a:ext uri="{FF2B5EF4-FFF2-40B4-BE49-F238E27FC236}">
                  <a16:creationId xmlns:a16="http://schemas.microsoft.com/office/drawing/2014/main" id="{9541A5CD-0BFB-2F71-3AC9-195A0A462F3A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26">
              <a:extLst>
                <a:ext uri="{FF2B5EF4-FFF2-40B4-BE49-F238E27FC236}">
                  <a16:creationId xmlns:a16="http://schemas.microsoft.com/office/drawing/2014/main" id="{DBDB1D33-04AB-C4FB-0037-58DDE5276A2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26">
              <a:extLst>
                <a:ext uri="{FF2B5EF4-FFF2-40B4-BE49-F238E27FC236}">
                  <a16:creationId xmlns:a16="http://schemas.microsoft.com/office/drawing/2014/main" id="{A1C1FF35-C874-6F55-6BB6-19111FAA55FE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26">
              <a:extLst>
                <a:ext uri="{FF2B5EF4-FFF2-40B4-BE49-F238E27FC236}">
                  <a16:creationId xmlns:a16="http://schemas.microsoft.com/office/drawing/2014/main" id="{D85332A5-122E-B5AB-F8B7-ABD1F981CD8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26">
              <a:extLst>
                <a:ext uri="{FF2B5EF4-FFF2-40B4-BE49-F238E27FC236}">
                  <a16:creationId xmlns:a16="http://schemas.microsoft.com/office/drawing/2014/main" id="{826139D9-A2CD-6C17-628F-2DC26EF65FC1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26">
              <a:extLst>
                <a:ext uri="{FF2B5EF4-FFF2-40B4-BE49-F238E27FC236}">
                  <a16:creationId xmlns:a16="http://schemas.microsoft.com/office/drawing/2014/main" id="{4D4869C1-01B7-B0BD-56AA-6A389EC0B46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26">
              <a:extLst>
                <a:ext uri="{FF2B5EF4-FFF2-40B4-BE49-F238E27FC236}">
                  <a16:creationId xmlns:a16="http://schemas.microsoft.com/office/drawing/2014/main" id="{8A4613E0-F311-66FE-53C0-6D28335DA89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26">
              <a:extLst>
                <a:ext uri="{FF2B5EF4-FFF2-40B4-BE49-F238E27FC236}">
                  <a16:creationId xmlns:a16="http://schemas.microsoft.com/office/drawing/2014/main" id="{9699C6D7-DBBB-67E1-3940-518A61010A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26">
              <a:extLst>
                <a:ext uri="{FF2B5EF4-FFF2-40B4-BE49-F238E27FC236}">
                  <a16:creationId xmlns:a16="http://schemas.microsoft.com/office/drawing/2014/main" id="{861F4DA6-7EE9-1988-8594-237A395333D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26">
              <a:extLst>
                <a:ext uri="{FF2B5EF4-FFF2-40B4-BE49-F238E27FC236}">
                  <a16:creationId xmlns:a16="http://schemas.microsoft.com/office/drawing/2014/main" id="{1C83C509-F3F8-B95F-8529-8026993BDC8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26">
              <a:extLst>
                <a:ext uri="{FF2B5EF4-FFF2-40B4-BE49-F238E27FC236}">
                  <a16:creationId xmlns:a16="http://schemas.microsoft.com/office/drawing/2014/main" id="{2C832C72-97BC-4593-648A-EFA7B8D8519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26">
              <a:extLst>
                <a:ext uri="{FF2B5EF4-FFF2-40B4-BE49-F238E27FC236}">
                  <a16:creationId xmlns:a16="http://schemas.microsoft.com/office/drawing/2014/main" id="{619C5CA5-028B-AFC1-68FE-75D26AFE006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26">
              <a:extLst>
                <a:ext uri="{FF2B5EF4-FFF2-40B4-BE49-F238E27FC236}">
                  <a16:creationId xmlns:a16="http://schemas.microsoft.com/office/drawing/2014/main" id="{DE7F2AD3-B593-C61E-62B2-3F81803822E3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26">
              <a:extLst>
                <a:ext uri="{FF2B5EF4-FFF2-40B4-BE49-F238E27FC236}">
                  <a16:creationId xmlns:a16="http://schemas.microsoft.com/office/drawing/2014/main" id="{A7C5AD17-3850-43C6-7906-0F495EBE9DA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33">
              <a:extLst>
                <a:ext uri="{FF2B5EF4-FFF2-40B4-BE49-F238E27FC236}">
                  <a16:creationId xmlns:a16="http://schemas.microsoft.com/office/drawing/2014/main" id="{28BC8FBC-F355-F1D1-FF61-C33F8ADB0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33">
              <a:extLst>
                <a:ext uri="{FF2B5EF4-FFF2-40B4-BE49-F238E27FC236}">
                  <a16:creationId xmlns:a16="http://schemas.microsoft.com/office/drawing/2014/main" id="{1B6EC7B3-9596-0233-CDEF-C9C06DA82F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potlight Grad">
            <a:extLst>
              <a:ext uri="{FF2B5EF4-FFF2-40B4-BE49-F238E27FC236}">
                <a16:creationId xmlns:a16="http://schemas.microsoft.com/office/drawing/2014/main" id="{8AC1366F-D72B-383B-FFA3-CD5DF37E3A2B}"/>
              </a:ext>
            </a:extLst>
          </p:cNvPr>
          <p:cNvSpPr/>
          <p:nvPr userDrawn="1"/>
        </p:nvSpPr>
        <p:spPr>
          <a:xfrm>
            <a:off x="365760" y="1173480"/>
            <a:ext cx="7680960" cy="48768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05D3C0-3CBB-43F7-AB00-F2E6841CD63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1520" y="2575560"/>
            <a:ext cx="11094720" cy="3901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5" name="Title Placeholder 34">
            <a:extLst>
              <a:ext uri="{FF2B5EF4-FFF2-40B4-BE49-F238E27FC236}">
                <a16:creationId xmlns:a16="http://schemas.microsoft.com/office/drawing/2014/main" id="{CE310480-7690-4AB0-A3F2-690CD671456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31520" y="1539240"/>
            <a:ext cx="11094720" cy="6705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F3C9991-D8AB-D4F0-09E5-17CA5BFE439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07622" y="365653"/>
            <a:ext cx="1521127" cy="216000"/>
          </a:xfrm>
          <a:prstGeom prst="rect">
            <a:avLst/>
          </a:prstGeom>
        </p:spPr>
      </p:pic>
    </p:spTree>
    <p:custDataLst>
      <p:tags r:id="rId27"/>
    </p:custDataLst>
    <p:extLst>
      <p:ext uri="{BB962C8B-B14F-4D97-AF65-F5344CB8AC3E}">
        <p14:creationId xmlns:p14="http://schemas.microsoft.com/office/powerpoint/2010/main" val="234265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52396" indent="-152396" algn="l" defTabSz="914377" rtl="0" eaLnBrk="1" latinLnBrk="0" hangingPunct="1">
        <a:lnSpc>
          <a:spcPct val="90000"/>
        </a:lnSpc>
        <a:spcBef>
          <a:spcPts val="1600"/>
        </a:spcBef>
        <a:spcAft>
          <a:spcPts val="0"/>
        </a:spcAft>
        <a:buFont typeface="Arial" panose="020B0604020202020204" pitchFamily="34" charset="0"/>
        <a:buChar char="•"/>
        <a:defRPr sz="1467" kern="1200">
          <a:solidFill>
            <a:schemeClr val="bg1"/>
          </a:solidFill>
          <a:latin typeface="+mn-lt"/>
          <a:ea typeface="+mn-ea"/>
          <a:cs typeface="+mn-cs"/>
        </a:defRPr>
      </a:lvl1pPr>
      <a:lvl2pPr marL="535504" indent="-23282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2pPr>
      <a:lvl3pPr marL="761981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3pPr>
      <a:lvl4pPr marL="992693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defRPr sz="1467" kern="1200">
          <a:solidFill>
            <a:schemeClr val="bg1"/>
          </a:solidFill>
          <a:latin typeface="+mn-lt"/>
          <a:ea typeface="+mn-ea"/>
          <a:cs typeface="+mn-cs"/>
        </a:defRPr>
      </a:lvl4pPr>
      <a:lvl5pPr marL="1219170" indent="-226478" algn="l" defTabSz="914377" rtl="0" eaLnBrk="1" latinLnBrk="0" hangingPunct="1">
        <a:lnSpc>
          <a:spcPct val="90000"/>
        </a:lnSpc>
        <a:spcBef>
          <a:spcPts val="400"/>
        </a:spcBef>
        <a:spcAft>
          <a:spcPts val="0"/>
        </a:spcAft>
        <a:buFont typeface="Speedee" panose="020B0603030502020204" pitchFamily="34" charset="0"/>
        <a:buChar char="–"/>
        <a:tabLst/>
        <a:defRPr sz="1467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587">
          <p15:clr>
            <a:srgbClr val="F26B43"/>
          </p15:clr>
        </p15:guide>
        <p15:guide id="10" pos="2966">
          <p15:clr>
            <a:srgbClr val="F26B43"/>
          </p15:clr>
        </p15:guide>
        <p15:guide id="16" orient="horz" pos="3060">
          <p15:clr>
            <a:srgbClr val="F26B43"/>
          </p15:clr>
        </p15:guide>
        <p15:guide id="17" orient="horz" pos="180">
          <p15:clr>
            <a:srgbClr val="F26B43"/>
          </p15:clr>
        </p15:guide>
        <p15:guide id="18" orient="horz" pos="727">
          <p15:clr>
            <a:srgbClr val="F26B43"/>
          </p15:clr>
        </p15:guide>
        <p15:guide id="19" pos="173">
          <p15:clr>
            <a:srgbClr val="F26B43"/>
          </p15:clr>
        </p15:guide>
        <p15:guide id="20" orient="horz" pos="554">
          <p15:clr>
            <a:srgbClr val="F26B43"/>
          </p15:clr>
        </p15:guide>
        <p15:guide id="21" pos="346">
          <p15:clr>
            <a:srgbClr val="F26B43"/>
          </p15:clr>
        </p15:guide>
        <p15:guide id="22" orient="horz" pos="1044">
          <p15:clr>
            <a:srgbClr val="F26B43"/>
          </p15:clr>
        </p15:guide>
        <p15:guide id="23" orient="horz" pos="1217">
          <p15:clr>
            <a:srgbClr val="F26B43"/>
          </p15:clr>
        </p15:guide>
        <p15:guide id="24" orient="horz" pos="1534">
          <p15:clr>
            <a:srgbClr val="F26B43"/>
          </p15:clr>
        </p15:guide>
        <p15:guide id="25" orient="horz" pos="1706">
          <p15:clr>
            <a:srgbClr val="F26B43"/>
          </p15:clr>
        </p15:guide>
        <p15:guide id="26" orient="horz" pos="2023">
          <p15:clr>
            <a:srgbClr val="F26B43"/>
          </p15:clr>
        </p15:guide>
        <p15:guide id="27" orient="horz" pos="2196">
          <p15:clr>
            <a:srgbClr val="F26B43"/>
          </p15:clr>
        </p15:guide>
        <p15:guide id="28" orient="horz" pos="2513">
          <p15:clr>
            <a:srgbClr val="F26B43"/>
          </p15:clr>
        </p15:guide>
        <p15:guide id="29" orient="horz" pos="268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0" y="384000"/>
            <a:ext cx="11001600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0" y="2197303"/>
            <a:ext cx="11007067" cy="41626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26499" y="5773573"/>
            <a:ext cx="576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029881-6A0F-6B4F-87C5-6CF4FD0536DE}" type="datetime1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-5400000">
            <a:off x="-850724" y="4327489"/>
            <a:ext cx="2330445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-5400000">
            <a:off x="194499" y="6190393"/>
            <a:ext cx="240000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3E599-F341-E6FB-8FD8-3642C1C2C9F9}"/>
              </a:ext>
            </a:extLst>
          </p:cNvPr>
          <p:cNvGrpSpPr/>
          <p:nvPr userDrawn="1"/>
        </p:nvGrpSpPr>
        <p:grpSpPr>
          <a:xfrm>
            <a:off x="-297264" y="381000"/>
            <a:ext cx="180000" cy="5994400"/>
            <a:chOff x="-222948" y="285750"/>
            <a:chExt cx="135000" cy="4495800"/>
          </a:xfrm>
        </p:grpSpPr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F014380B-B247-3C19-55EC-29FE8AFA3398}"/>
                </a:ext>
              </a:extLst>
            </p:cNvPr>
            <p:cNvCxnSpPr/>
            <p:nvPr userDrawn="1"/>
          </p:nvCxnSpPr>
          <p:spPr>
            <a:xfrm rot="5400000">
              <a:off x="-155448" y="291275"/>
              <a:ext cx="0" cy="135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24E514B9-DF2A-C1C8-FDC3-9E9096DABE97}"/>
                </a:ext>
              </a:extLst>
            </p:cNvPr>
            <p:cNvCxnSpPr/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6">
              <a:extLst>
                <a:ext uri="{FF2B5EF4-FFF2-40B4-BE49-F238E27FC236}">
                  <a16:creationId xmlns:a16="http://schemas.microsoft.com/office/drawing/2014/main" id="{B51CEF24-ED73-F5F0-ABFC-270A3F0A0611}"/>
                </a:ext>
              </a:extLst>
            </p:cNvPr>
            <p:cNvCxnSpPr/>
            <p:nvPr userDrawn="1"/>
          </p:nvCxnSpPr>
          <p:spPr>
            <a:xfrm rot="5400000">
              <a:off x="-155448" y="107874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C74BFCDF-A0EC-6337-6BCA-2A3E2E43398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22948" y="1647977"/>
              <a:ext cx="135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6">
              <a:extLst>
                <a:ext uri="{FF2B5EF4-FFF2-40B4-BE49-F238E27FC236}">
                  <a16:creationId xmlns:a16="http://schemas.microsoft.com/office/drawing/2014/main" id="{A2D5ED5D-B006-80EB-A2B3-BE728F5A395B}"/>
                </a:ext>
              </a:extLst>
            </p:cNvPr>
            <p:cNvCxnSpPr/>
            <p:nvPr userDrawn="1"/>
          </p:nvCxnSpPr>
          <p:spPr>
            <a:xfrm rot="5400000">
              <a:off x="-155448" y="47140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F41AF-C805-8322-2C4B-B3FCB75C8872}"/>
              </a:ext>
            </a:extLst>
          </p:cNvPr>
          <p:cNvGrpSpPr/>
          <p:nvPr userDrawn="1"/>
        </p:nvGrpSpPr>
        <p:grpSpPr>
          <a:xfrm>
            <a:off x="563418" y="-286175"/>
            <a:ext cx="11272983" cy="180000"/>
            <a:chOff x="422563" y="-214631"/>
            <a:chExt cx="8454737" cy="135000"/>
          </a:xfrm>
        </p:grpSpPr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D37C5A85-B31D-318E-4C07-8048D1DA5CCB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2256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>
              <a:extLst>
                <a:ext uri="{FF2B5EF4-FFF2-40B4-BE49-F238E27FC236}">
                  <a16:creationId xmlns:a16="http://schemas.microsoft.com/office/drawing/2014/main" id="{2BCCFB81-69B7-8346-864E-5366735F10A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7780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02DBC1B0-E232-F552-FCDA-7F688C780E89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2046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6">
              <a:extLst>
                <a:ext uri="{FF2B5EF4-FFF2-40B4-BE49-F238E27FC236}">
                  <a16:creationId xmlns:a16="http://schemas.microsoft.com/office/drawing/2014/main" id="{70E1CC2D-ED14-D1BB-B1B7-C6531FBAA8E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189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6">
              <a:extLst>
                <a:ext uri="{FF2B5EF4-FFF2-40B4-BE49-F238E27FC236}">
                  <a16:creationId xmlns:a16="http://schemas.microsoft.com/office/drawing/2014/main" id="{2E3DA46C-93D2-C6AA-777D-BC9A57D56244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4639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6">
              <a:extLst>
                <a:ext uri="{FF2B5EF4-FFF2-40B4-BE49-F238E27FC236}">
                  <a16:creationId xmlns:a16="http://schemas.microsoft.com/office/drawing/2014/main" id="{6496A83B-264C-4A56-AF51-D67E8050388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1327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>
              <a:extLst>
                <a:ext uri="{FF2B5EF4-FFF2-40B4-BE49-F238E27FC236}">
                  <a16:creationId xmlns:a16="http://schemas.microsoft.com/office/drawing/2014/main" id="{BC3615BB-F686-22B4-8074-AFE8EEB50D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8990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>
              <a:extLst>
                <a:ext uri="{FF2B5EF4-FFF2-40B4-BE49-F238E27FC236}">
                  <a16:creationId xmlns:a16="http://schemas.microsoft.com/office/drawing/2014/main" id="{E565313F-550C-6BF2-C3D9-5870EA0E21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3462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6">
              <a:extLst>
                <a:ext uri="{FF2B5EF4-FFF2-40B4-BE49-F238E27FC236}">
                  <a16:creationId xmlns:a16="http://schemas.microsoft.com/office/drawing/2014/main" id="{3DE5CFCC-50F7-2656-5FFC-DB7D7BBA54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087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6">
              <a:extLst>
                <a:ext uri="{FF2B5EF4-FFF2-40B4-BE49-F238E27FC236}">
                  <a16:creationId xmlns:a16="http://schemas.microsoft.com/office/drawing/2014/main" id="{E6EE0F70-9A94-FD21-2E37-02966DD51D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45791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BE912B43-2A12-0DCA-B73E-183B29EB1C8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7279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6">
              <a:extLst>
                <a:ext uri="{FF2B5EF4-FFF2-40B4-BE49-F238E27FC236}">
                  <a16:creationId xmlns:a16="http://schemas.microsoft.com/office/drawing/2014/main" id="{0E706BDE-1724-7727-C6AD-4A2BD7A453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87730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CA920068-3439-2042-AC33-0A6C3C13A81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33861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6">
              <a:extLst>
                <a:ext uri="{FF2B5EF4-FFF2-40B4-BE49-F238E27FC236}">
                  <a16:creationId xmlns:a16="http://schemas.microsoft.com/office/drawing/2014/main" id="{32A354DE-EB23-DFB0-CAC3-B79DEC59A0D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07141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6">
              <a:extLst>
                <a:ext uri="{FF2B5EF4-FFF2-40B4-BE49-F238E27FC236}">
                  <a16:creationId xmlns:a16="http://schemas.microsoft.com/office/drawing/2014/main" id="{CA82FE88-E7BD-339F-BDE7-11775A9B57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79826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6">
              <a:extLst>
                <a:ext uri="{FF2B5EF4-FFF2-40B4-BE49-F238E27FC236}">
                  <a16:creationId xmlns:a16="http://schemas.microsoft.com/office/drawing/2014/main" id="{B4FECB16-7243-EDDF-2826-64FAABD129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1263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6">
              <a:extLst>
                <a:ext uri="{FF2B5EF4-FFF2-40B4-BE49-F238E27FC236}">
                  <a16:creationId xmlns:a16="http://schemas.microsoft.com/office/drawing/2014/main" id="{CAC5BE04-A659-E55A-42E5-6BB6F4B0304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559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26">
              <a:extLst>
                <a:ext uri="{FF2B5EF4-FFF2-40B4-BE49-F238E27FC236}">
                  <a16:creationId xmlns:a16="http://schemas.microsoft.com/office/drawing/2014/main" id="{692773A5-9797-1BC9-F6AD-D876002A60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8416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6">
              <a:extLst>
                <a:ext uri="{FF2B5EF4-FFF2-40B4-BE49-F238E27FC236}">
                  <a16:creationId xmlns:a16="http://schemas.microsoft.com/office/drawing/2014/main" id="{54CD8802-F1C0-5E48-1CD9-C8DBBB84A9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929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D830314D-3F6A-911E-3D98-3FAE0FBEF7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43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2B343094-6903-DDB2-8A38-61CCCC353A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4811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E3072879-DD66-EFA7-DE91-B8480A7A73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2124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8E72BE0-36F8-DE29-64CD-2DA8F6E198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7279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21528C26-4EF5-5468-0B3C-5EB341B98B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43758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6897DD67-8625-5463-9D0F-68B102E27470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62865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26">
              <a:extLst>
                <a:ext uri="{FF2B5EF4-FFF2-40B4-BE49-F238E27FC236}">
                  <a16:creationId xmlns:a16="http://schemas.microsoft.com/office/drawing/2014/main" id="{88807430-15C5-C677-A7DF-CCE08D8FB9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52975" y="-214631"/>
              <a:ext cx="0" cy="135000"/>
            </a:xfrm>
            <a:prstGeom prst="line">
              <a:avLst/>
            </a:prstGeom>
            <a:ln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26">
            <a:extLst>
              <a:ext uri="{FF2B5EF4-FFF2-40B4-BE49-F238E27FC236}">
                <a16:creationId xmlns:a16="http://schemas.microsoft.com/office/drawing/2014/main" id="{3C309FA3-9C14-0523-9777-A9FC9B6CD9A4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84011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26">
            <a:extLst>
              <a:ext uri="{FF2B5EF4-FFF2-40B4-BE49-F238E27FC236}">
                <a16:creationId xmlns:a16="http://schemas.microsoft.com/office/drawing/2014/main" id="{CFD1FEE1-241E-2FDD-2388-54B7FB94339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3241" y="3235779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26">
            <a:extLst>
              <a:ext uri="{FF2B5EF4-FFF2-40B4-BE49-F238E27FC236}">
                <a16:creationId xmlns:a16="http://schemas.microsoft.com/office/drawing/2014/main" id="{2F8A83F3-9470-A305-4C13-4319CB5A5D8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3913112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26">
            <a:extLst>
              <a:ext uri="{FF2B5EF4-FFF2-40B4-BE49-F238E27FC236}">
                <a16:creationId xmlns:a16="http://schemas.microsoft.com/office/drawing/2014/main" id="{3C85B89D-43D8-6607-7698-D77E43AE413D}"/>
              </a:ext>
            </a:extLst>
          </p:cNvPr>
          <p:cNvCxnSpPr/>
          <p:nvPr userDrawn="1"/>
        </p:nvCxnSpPr>
        <p:spPr>
          <a:xfrm rot="5400000">
            <a:off x="-207264" y="4490385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26">
            <a:extLst>
              <a:ext uri="{FF2B5EF4-FFF2-40B4-BE49-F238E27FC236}">
                <a16:creationId xmlns:a16="http://schemas.microsoft.com/office/drawing/2014/main" id="{79A2B01F-B8BA-C6FA-7C0C-6A66F047A1EC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25611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26">
            <a:extLst>
              <a:ext uri="{FF2B5EF4-FFF2-40B4-BE49-F238E27FC236}">
                <a16:creationId xmlns:a16="http://schemas.microsoft.com/office/drawing/2014/main" id="{74A7CD2C-DFD7-CADD-D9E8-A1378CD7914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7264" y="428836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26">
            <a:extLst>
              <a:ext uri="{FF2B5EF4-FFF2-40B4-BE49-F238E27FC236}">
                <a16:creationId xmlns:a16="http://schemas.microsoft.com/office/drawing/2014/main" id="{4F6A8E1D-C553-223E-FD75-6B9897D018BA}"/>
              </a:ext>
            </a:extLst>
          </p:cNvPr>
          <p:cNvCxnSpPr/>
          <p:nvPr userDrawn="1"/>
        </p:nvCxnSpPr>
        <p:spPr>
          <a:xfrm rot="5400000">
            <a:off x="-207264" y="1262852"/>
            <a:ext cx="0" cy="180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6">
            <a:extLst>
              <a:ext uri="{FF2B5EF4-FFF2-40B4-BE49-F238E27FC236}">
                <a16:creationId xmlns:a16="http://schemas.microsoft.com/office/drawing/2014/main" id="{86BC5DDB-3141-5D2A-E345-34F745D61A0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600572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6">
            <a:extLst>
              <a:ext uri="{FF2B5EF4-FFF2-40B4-BE49-F238E27FC236}">
                <a16:creationId xmlns:a16="http://schemas.microsoft.com/office/drawing/2014/main" id="{16D806CC-EAEE-54D4-2790-1BE7A40A9FB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5239737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6">
            <a:extLst>
              <a:ext uri="{FF2B5EF4-FFF2-40B4-BE49-F238E27FC236}">
                <a16:creationId xmlns:a16="http://schemas.microsoft.com/office/drawing/2014/main" id="{0ED6559F-11C0-4A54-B8F8-E61A2BA33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03241" y="3519416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62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hf hdr="0"/>
  <p:txStyles>
    <p:titleStyle>
      <a:lvl1pPr marL="0" marR="0" indent="0" algn="l" defTabSz="91437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33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230394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460788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691183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921577" indent="-230394" algn="l" defTabSz="231642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mbol" panose="05050102010706020507" pitchFamily="18" charset="2"/>
        <a:buChar char=""/>
        <a:tabLst>
          <a:tab pos="231642" algn="l"/>
          <a:tab pos="463284" algn="l"/>
          <a:tab pos="694927" algn="l"/>
          <a:tab pos="926569" algn="l"/>
        </a:tabLst>
        <a:defRPr sz="1867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264">
          <p15:clr>
            <a:srgbClr val="A4A3A4"/>
          </p15:clr>
        </p15:guide>
        <p15:guide id="3" pos="396">
          <p15:clr>
            <a:srgbClr val="F26B43"/>
          </p15:clr>
        </p15:guide>
        <p15:guide id="4" pos="674">
          <p15:clr>
            <a:srgbClr val="547EBF"/>
          </p15:clr>
        </p15:guide>
        <p15:guide id="5" pos="842">
          <p15:clr>
            <a:srgbClr val="547EBF"/>
          </p15:clr>
        </p15:guide>
        <p15:guide id="6" pos="1120">
          <p15:clr>
            <a:srgbClr val="547EBF"/>
          </p15:clr>
        </p15:guide>
        <p15:guide id="7" pos="1288">
          <p15:clr>
            <a:srgbClr val="547EBF"/>
          </p15:clr>
        </p15:guide>
        <p15:guide id="8" pos="1564">
          <p15:clr>
            <a:srgbClr val="547EBF"/>
          </p15:clr>
        </p15:guide>
        <p15:guide id="9" pos="1736">
          <p15:clr>
            <a:srgbClr val="547EBF"/>
          </p15:clr>
        </p15:guide>
        <p15:guide id="10" pos="2008">
          <p15:clr>
            <a:srgbClr val="547EBF"/>
          </p15:clr>
        </p15:guide>
        <p15:guide id="11" pos="2182">
          <p15:clr>
            <a:srgbClr val="547EBF"/>
          </p15:clr>
        </p15:guide>
        <p15:guide id="12" orient="horz" pos="180">
          <p15:clr>
            <a:srgbClr val="F26B43"/>
          </p15:clr>
        </p15:guide>
        <p15:guide id="13" orient="horz" pos="226">
          <p15:clr>
            <a:srgbClr val="A4A3A4"/>
          </p15:clr>
        </p15:guide>
        <p15:guide id="14" orient="horz" pos="722">
          <p15:clr>
            <a:srgbClr val="A4A3A4"/>
          </p15:clr>
        </p15:guide>
        <p15:guide id="15" orient="horz" pos="1038">
          <p15:clr>
            <a:srgbClr val="A4A3A4"/>
          </p15:clr>
        </p15:guide>
        <p15:guide id="16" pos="2464">
          <p15:clr>
            <a:srgbClr val="547EBF"/>
          </p15:clr>
        </p15:guide>
        <p15:guide id="17" pos="2631">
          <p15:clr>
            <a:srgbClr val="547EBF"/>
          </p15:clr>
        </p15:guide>
        <p15:guide id="18" pos="2906">
          <p15:clr>
            <a:srgbClr val="547EBF"/>
          </p15:clr>
        </p15:guide>
        <p15:guide id="19" pos="3080">
          <p15:clr>
            <a:srgbClr val="547EBF"/>
          </p15:clr>
        </p15:guide>
        <p15:guide id="20" pos="3356">
          <p15:clr>
            <a:srgbClr val="547EBF"/>
          </p15:clr>
        </p15:guide>
        <p15:guide id="21" pos="3522">
          <p15:clr>
            <a:srgbClr val="547EBF"/>
          </p15:clr>
        </p15:guide>
        <p15:guide id="22" pos="3800">
          <p15:clr>
            <a:srgbClr val="547EBF"/>
          </p15:clr>
        </p15:guide>
        <p15:guide id="23" pos="3973">
          <p15:clr>
            <a:srgbClr val="547EBF"/>
          </p15:clr>
        </p15:guide>
        <p15:guide id="24" pos="5591">
          <p15:clr>
            <a:srgbClr val="F26B43"/>
          </p15:clr>
        </p15:guide>
        <p15:guide id="25" pos="4249">
          <p15:clr>
            <a:srgbClr val="547EBF"/>
          </p15:clr>
        </p15:guide>
        <p15:guide id="26" pos="4422">
          <p15:clr>
            <a:srgbClr val="547EBF"/>
          </p15:clr>
        </p15:guide>
        <p15:guide id="27" pos="4698">
          <p15:clr>
            <a:srgbClr val="547EBF"/>
          </p15:clr>
        </p15:guide>
        <p15:guide id="28" pos="4867">
          <p15:clr>
            <a:srgbClr val="547EBF"/>
          </p15:clr>
        </p15:guide>
        <p15:guide id="29" pos="5148">
          <p15:clr>
            <a:srgbClr val="547EBF"/>
          </p15:clr>
        </p15:guide>
        <p15:guide id="30" pos="5314">
          <p15:clr>
            <a:srgbClr val="547EBF"/>
          </p15:clr>
        </p15:guide>
        <p15:guide id="31" pos="2994">
          <p15:clr>
            <a:srgbClr val="A4A3A4"/>
          </p15:clr>
        </p15:guide>
        <p15:guide id="32" orient="horz" pos="1341">
          <p15:clr>
            <a:srgbClr val="A4A3A4"/>
          </p15:clr>
        </p15:guide>
        <p15:guide id="33" orient="horz" pos="1528">
          <p15:clr>
            <a:srgbClr val="A4A3A4"/>
          </p15:clr>
        </p15:guide>
        <p15:guide id="34" orient="horz" pos="1847">
          <p15:clr>
            <a:srgbClr val="A4A3A4"/>
          </p15:clr>
        </p15:guide>
        <p15:guide id="35" orient="horz" pos="2162">
          <p15:clr>
            <a:srgbClr val="A4A3A4"/>
          </p15:clr>
        </p15:guide>
        <p15:guide id="36" orient="horz" pos="1210">
          <p15:clr>
            <a:srgbClr val="A4A3A4"/>
          </p15:clr>
        </p15:guide>
        <p15:guide id="37" orient="horz" pos="2026">
          <p15:clr>
            <a:srgbClr val="A4A3A4"/>
          </p15:clr>
        </p15:guide>
        <p15:guide id="38" orient="horz" pos="636">
          <p15:clr>
            <a:srgbClr val="A4A3A4"/>
          </p15:clr>
        </p15:guide>
        <p15:guide id="39" orient="horz" pos="1701">
          <p15:clr>
            <a:srgbClr val="A4A3A4"/>
          </p15:clr>
        </p15:guide>
        <p15:guide id="40" orient="horz" pos="2518">
          <p15:clr>
            <a:srgbClr val="A4A3A4"/>
          </p15:clr>
        </p15:guide>
        <p15:guide id="41" orient="horz" pos="2689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9173575" y="9"/>
            <a:ext cx="3018791" cy="3018791"/>
          </a:xfrm>
          <a:custGeom>
            <a:avLst/>
            <a:gdLst/>
            <a:ahLst/>
            <a:cxnLst/>
            <a:rect l="l" t="t" r="r" b="b"/>
            <a:pathLst>
              <a:path w="4528184" h="4528185">
                <a:moveTo>
                  <a:pt x="4527626" y="2484094"/>
                </a:moveTo>
                <a:lnTo>
                  <a:pt x="2001227" y="0"/>
                </a:lnTo>
                <a:lnTo>
                  <a:pt x="1321943" y="0"/>
                </a:lnTo>
                <a:lnTo>
                  <a:pt x="4527626" y="3152000"/>
                </a:lnTo>
                <a:lnTo>
                  <a:pt x="4527626" y="2484094"/>
                </a:lnTo>
                <a:close/>
              </a:path>
              <a:path w="4528184" h="4528185">
                <a:moveTo>
                  <a:pt x="4527639" y="3854107"/>
                </a:moveTo>
                <a:lnTo>
                  <a:pt x="673519" y="0"/>
                </a:lnTo>
                <a:lnTo>
                  <a:pt x="0" y="0"/>
                </a:lnTo>
                <a:lnTo>
                  <a:pt x="4527639" y="4527626"/>
                </a:lnTo>
                <a:lnTo>
                  <a:pt x="4527639" y="3854107"/>
                </a:lnTo>
                <a:close/>
              </a:path>
              <a:path w="4528184" h="4528185">
                <a:moveTo>
                  <a:pt x="4527639" y="1045527"/>
                </a:moveTo>
                <a:lnTo>
                  <a:pt x="3482098" y="0"/>
                </a:lnTo>
                <a:lnTo>
                  <a:pt x="2808579" y="0"/>
                </a:lnTo>
                <a:lnTo>
                  <a:pt x="4527639" y="1719046"/>
                </a:lnTo>
                <a:lnTo>
                  <a:pt x="4527639" y="1045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10473257" y="0"/>
            <a:ext cx="1264497" cy="1366520"/>
          </a:xfrm>
          <a:custGeom>
            <a:avLst/>
            <a:gdLst/>
            <a:ahLst/>
            <a:cxnLst/>
            <a:rect l="l" t="t" r="r" b="b"/>
            <a:pathLst>
              <a:path w="1896744" h="2049780">
                <a:moveTo>
                  <a:pt x="1410565" y="2049191"/>
                </a:moveTo>
                <a:lnTo>
                  <a:pt x="485774" y="2049191"/>
                </a:lnTo>
                <a:lnTo>
                  <a:pt x="437761" y="2046814"/>
                </a:lnTo>
                <a:lnTo>
                  <a:pt x="390562" y="2039771"/>
                </a:lnTo>
                <a:lnTo>
                  <a:pt x="344494" y="2028194"/>
                </a:lnTo>
                <a:lnTo>
                  <a:pt x="299876" y="2012214"/>
                </a:lnTo>
                <a:lnTo>
                  <a:pt x="257027" y="1991964"/>
                </a:lnTo>
                <a:lnTo>
                  <a:pt x="216266" y="1967575"/>
                </a:lnTo>
                <a:lnTo>
                  <a:pt x="177911" y="1939180"/>
                </a:lnTo>
                <a:lnTo>
                  <a:pt x="142280" y="1906911"/>
                </a:lnTo>
                <a:lnTo>
                  <a:pt x="110010" y="1871279"/>
                </a:lnTo>
                <a:lnTo>
                  <a:pt x="81615" y="1832924"/>
                </a:lnTo>
                <a:lnTo>
                  <a:pt x="57227" y="1792162"/>
                </a:lnTo>
                <a:lnTo>
                  <a:pt x="36977" y="1749314"/>
                </a:lnTo>
                <a:lnTo>
                  <a:pt x="20997" y="1704696"/>
                </a:lnTo>
                <a:lnTo>
                  <a:pt x="9420" y="1658629"/>
                </a:lnTo>
                <a:lnTo>
                  <a:pt x="2377" y="1611429"/>
                </a:lnTo>
                <a:lnTo>
                  <a:pt x="0" y="1563416"/>
                </a:lnTo>
                <a:lnTo>
                  <a:pt x="0" y="86532"/>
                </a:lnTo>
                <a:lnTo>
                  <a:pt x="2377" y="38519"/>
                </a:lnTo>
                <a:lnTo>
                  <a:pt x="8124" y="0"/>
                </a:lnTo>
                <a:lnTo>
                  <a:pt x="1888215" y="0"/>
                </a:lnTo>
                <a:lnTo>
                  <a:pt x="1893963" y="38519"/>
                </a:lnTo>
                <a:lnTo>
                  <a:pt x="1896340" y="86532"/>
                </a:lnTo>
                <a:lnTo>
                  <a:pt x="1896340" y="1563416"/>
                </a:lnTo>
                <a:lnTo>
                  <a:pt x="1893963" y="1611429"/>
                </a:lnTo>
                <a:lnTo>
                  <a:pt x="1886920" y="1658629"/>
                </a:lnTo>
                <a:lnTo>
                  <a:pt x="1875343" y="1704696"/>
                </a:lnTo>
                <a:lnTo>
                  <a:pt x="1859363" y="1749314"/>
                </a:lnTo>
                <a:lnTo>
                  <a:pt x="1839114" y="1792162"/>
                </a:lnTo>
                <a:lnTo>
                  <a:pt x="1814726" y="1832924"/>
                </a:lnTo>
                <a:lnTo>
                  <a:pt x="1786331" y="1871279"/>
                </a:lnTo>
                <a:lnTo>
                  <a:pt x="1754062" y="1906911"/>
                </a:lnTo>
                <a:lnTo>
                  <a:pt x="1718431" y="1939180"/>
                </a:lnTo>
                <a:lnTo>
                  <a:pt x="1680075" y="1967575"/>
                </a:lnTo>
                <a:lnTo>
                  <a:pt x="1639313" y="1991964"/>
                </a:lnTo>
                <a:lnTo>
                  <a:pt x="1596464" y="2012214"/>
                </a:lnTo>
                <a:lnTo>
                  <a:pt x="1551846" y="2028194"/>
                </a:lnTo>
                <a:lnTo>
                  <a:pt x="1505778" y="2039771"/>
                </a:lnTo>
                <a:lnTo>
                  <a:pt x="1458578" y="2046814"/>
                </a:lnTo>
                <a:lnTo>
                  <a:pt x="1410565" y="2049191"/>
                </a:lnTo>
                <a:close/>
              </a:path>
            </a:pathLst>
          </a:custGeom>
          <a:solidFill>
            <a:srgbClr val="18435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9" name="bg 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15342" y="428828"/>
            <a:ext cx="577849" cy="7302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7334" y="633603"/>
            <a:ext cx="8406977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rgbClr val="18435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2881" y="3211490"/>
            <a:ext cx="489966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031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792">
        <a:defRPr>
          <a:latin typeface="+mn-lt"/>
          <a:ea typeface="+mn-ea"/>
          <a:cs typeface="+mn-cs"/>
        </a:defRPr>
      </a:lvl2pPr>
      <a:lvl3pPr marL="609585">
        <a:defRPr>
          <a:latin typeface="+mn-lt"/>
          <a:ea typeface="+mn-ea"/>
          <a:cs typeface="+mn-cs"/>
        </a:defRPr>
      </a:lvl3pPr>
      <a:lvl4pPr marL="914377">
        <a:defRPr>
          <a:latin typeface="+mn-lt"/>
          <a:ea typeface="+mn-ea"/>
          <a:cs typeface="+mn-cs"/>
        </a:defRPr>
      </a:lvl4pPr>
      <a:lvl5pPr marL="1219170">
        <a:defRPr>
          <a:latin typeface="+mn-lt"/>
          <a:ea typeface="+mn-ea"/>
          <a:cs typeface="+mn-cs"/>
        </a:defRPr>
      </a:lvl5pPr>
      <a:lvl6pPr marL="1523962">
        <a:defRPr>
          <a:latin typeface="+mn-lt"/>
          <a:ea typeface="+mn-ea"/>
          <a:cs typeface="+mn-cs"/>
        </a:defRPr>
      </a:lvl6pPr>
      <a:lvl7pPr marL="1828754">
        <a:defRPr>
          <a:latin typeface="+mn-lt"/>
          <a:ea typeface="+mn-ea"/>
          <a:cs typeface="+mn-cs"/>
        </a:defRPr>
      </a:lvl7pPr>
      <a:lvl8pPr marL="2133547">
        <a:defRPr>
          <a:latin typeface="+mn-lt"/>
          <a:ea typeface="+mn-ea"/>
          <a:cs typeface="+mn-cs"/>
        </a:defRPr>
      </a:lvl8pPr>
      <a:lvl9pPr marL="243833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792">
        <a:defRPr>
          <a:latin typeface="+mn-lt"/>
          <a:ea typeface="+mn-ea"/>
          <a:cs typeface="+mn-cs"/>
        </a:defRPr>
      </a:lvl2pPr>
      <a:lvl3pPr marL="609585">
        <a:defRPr>
          <a:latin typeface="+mn-lt"/>
          <a:ea typeface="+mn-ea"/>
          <a:cs typeface="+mn-cs"/>
        </a:defRPr>
      </a:lvl3pPr>
      <a:lvl4pPr marL="914377">
        <a:defRPr>
          <a:latin typeface="+mn-lt"/>
          <a:ea typeface="+mn-ea"/>
          <a:cs typeface="+mn-cs"/>
        </a:defRPr>
      </a:lvl4pPr>
      <a:lvl5pPr marL="1219170">
        <a:defRPr>
          <a:latin typeface="+mn-lt"/>
          <a:ea typeface="+mn-ea"/>
          <a:cs typeface="+mn-cs"/>
        </a:defRPr>
      </a:lvl5pPr>
      <a:lvl6pPr marL="1523962">
        <a:defRPr>
          <a:latin typeface="+mn-lt"/>
          <a:ea typeface="+mn-ea"/>
          <a:cs typeface="+mn-cs"/>
        </a:defRPr>
      </a:lvl6pPr>
      <a:lvl7pPr marL="1828754">
        <a:defRPr>
          <a:latin typeface="+mn-lt"/>
          <a:ea typeface="+mn-ea"/>
          <a:cs typeface="+mn-cs"/>
        </a:defRPr>
      </a:lvl7pPr>
      <a:lvl8pPr marL="2133547">
        <a:defRPr>
          <a:latin typeface="+mn-lt"/>
          <a:ea typeface="+mn-ea"/>
          <a:cs typeface="+mn-cs"/>
        </a:defRPr>
      </a:lvl8pPr>
      <a:lvl9pPr marL="243833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9D887-DE89-8DE0-BF76-22D1EEB5E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and blue gradient&#10;&#10;AI-generated content may be incorrect.">
            <a:extLst>
              <a:ext uri="{FF2B5EF4-FFF2-40B4-BE49-F238E27FC236}">
                <a16:creationId xmlns:a16="http://schemas.microsoft.com/office/drawing/2014/main" id="{314D0665-41C5-DC11-1872-A8EA77433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2E6A23-FE05-A27F-505E-88D9AE0C8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958" y="403167"/>
            <a:ext cx="1521127" cy="216000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0CB7EDF-E700-28BD-1B3F-BC5F68308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" y="1740338"/>
            <a:ext cx="4275520" cy="19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2192000" cy="3018791"/>
            <a:chOff x="0" y="0"/>
            <a:chExt cx="18288000" cy="4528185"/>
          </a:xfrm>
        </p:grpSpPr>
        <p:sp>
          <p:nvSpPr>
            <p:cNvPr id="3" name="object 3"/>
            <p:cNvSpPr/>
            <p:nvPr/>
          </p:nvSpPr>
          <p:spPr>
            <a:xfrm>
              <a:off x="0" y="2238125"/>
              <a:ext cx="13968730" cy="47625"/>
            </a:xfrm>
            <a:custGeom>
              <a:avLst/>
              <a:gdLst/>
              <a:ahLst/>
              <a:cxnLst/>
              <a:rect l="l" t="t" r="r" b="b"/>
              <a:pathLst>
                <a:path w="13968730" h="47625">
                  <a:moveTo>
                    <a:pt x="13968480" y="47625"/>
                  </a:moveTo>
                  <a:lnTo>
                    <a:pt x="0" y="47625"/>
                  </a:lnTo>
                  <a:lnTo>
                    <a:pt x="0" y="0"/>
                  </a:lnTo>
                  <a:lnTo>
                    <a:pt x="13968480" y="0"/>
                  </a:lnTo>
                  <a:lnTo>
                    <a:pt x="13968480" y="47625"/>
                  </a:lnTo>
                  <a:close/>
                </a:path>
              </a:pathLst>
            </a:custGeom>
            <a:solidFill>
              <a:srgbClr val="71C6A7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2450963"/>
              <a:ext cx="858996" cy="909313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338667" y="316802"/>
            <a:ext cx="9127067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dirty="0"/>
              <a:t>Contract</a:t>
            </a:r>
            <a:r>
              <a:rPr spc="27" dirty="0"/>
              <a:t> </a:t>
            </a:r>
            <a:r>
              <a:rPr spc="-7" dirty="0"/>
              <a:t>language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88368" y="1789348"/>
            <a:ext cx="7796953" cy="37967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600" b="1" kern="0" spc="207" dirty="0">
                <a:solidFill>
                  <a:srgbClr val="906793"/>
                </a:solidFill>
                <a:latin typeface="Calibri"/>
                <a:cs typeface="Calibri"/>
              </a:rPr>
              <a:t>Address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77" dirty="0">
                <a:solidFill>
                  <a:srgbClr val="906793"/>
                </a:solidFill>
                <a:latin typeface="Calibri"/>
                <a:cs typeface="Calibri"/>
              </a:rPr>
              <a:t>your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24" dirty="0">
                <a:solidFill>
                  <a:srgbClr val="906793"/>
                </a:solidFill>
                <a:latin typeface="Calibri"/>
                <a:cs typeface="Calibri"/>
              </a:rPr>
              <a:t>biggest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73" dirty="0">
                <a:solidFill>
                  <a:srgbClr val="906793"/>
                </a:solidFill>
                <a:latin typeface="Calibri"/>
                <a:cs typeface="Calibri"/>
              </a:rPr>
              <a:t>payor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07" dirty="0">
                <a:solidFill>
                  <a:srgbClr val="906793"/>
                </a:solidFill>
                <a:latin typeface="Calibri"/>
                <a:cs typeface="Calibri"/>
              </a:rPr>
              <a:t>challenges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93" dirty="0">
                <a:solidFill>
                  <a:srgbClr val="906793"/>
                </a:solidFill>
                <a:latin typeface="Calibri"/>
                <a:cs typeface="Calibri"/>
              </a:rPr>
              <a:t>with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97" dirty="0">
                <a:solidFill>
                  <a:srgbClr val="906793"/>
                </a:solidFill>
                <a:latin typeface="Calibri"/>
                <a:cs typeface="Calibri"/>
              </a:rPr>
              <a:t>improved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91" dirty="0">
                <a:solidFill>
                  <a:srgbClr val="906793"/>
                </a:solidFill>
                <a:latin typeface="Calibri"/>
                <a:cs typeface="Calibri"/>
              </a:rPr>
              <a:t>contract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27" dirty="0">
                <a:solidFill>
                  <a:srgbClr val="906793"/>
                </a:solidFill>
                <a:latin typeface="Calibri"/>
                <a:cs typeface="Calibri"/>
              </a:rPr>
              <a:t>language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609585">
              <a:spcBef>
                <a:spcPts val="1064"/>
              </a:spcBef>
            </a:pP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506294" indent="-237485" defTabSz="609585">
              <a:spcBef>
                <a:spcPts val="4"/>
              </a:spcBef>
              <a:buFontTx/>
              <a:buAutoNum type="arabicPeriod"/>
              <a:tabLst>
                <a:tab pos="506294" algn="l"/>
              </a:tabLst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Timely</a:t>
            </a:r>
            <a:r>
              <a:rPr sz="2000" kern="0" spc="-9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Filing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506294" indent="-289977" defTabSz="609585">
              <a:spcBef>
                <a:spcPts val="1300"/>
              </a:spcBef>
              <a:buFontTx/>
              <a:buAutoNum type="arabicPeriod"/>
              <a:tabLst>
                <a:tab pos="506294" algn="l"/>
              </a:tabLst>
            </a:pPr>
            <a:r>
              <a:rPr sz="2000" kern="0" spc="-20" dirty="0">
                <a:solidFill>
                  <a:srgbClr val="18435E"/>
                </a:solidFill>
                <a:latin typeface="Montserrat"/>
                <a:cs typeface="Montserrat"/>
              </a:rPr>
              <a:t>Under/overpayment</a:t>
            </a:r>
            <a:r>
              <a:rPr sz="2000" kern="0" spc="-5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time</a:t>
            </a:r>
            <a:r>
              <a:rPr sz="2000" kern="0" spc="-5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limits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506718" indent="-289130" defTabSz="609585">
              <a:spcBef>
                <a:spcPts val="1300"/>
              </a:spcBef>
              <a:buFontTx/>
              <a:buAutoNum type="arabicPeriod"/>
              <a:tabLst>
                <a:tab pos="506718" algn="l"/>
              </a:tabLst>
            </a:pP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Unilateral</a:t>
            </a:r>
            <a:r>
              <a:rPr sz="2000" kern="0" spc="-7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amendment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506294" indent="-313681" defTabSz="609585">
              <a:spcBef>
                <a:spcPts val="1300"/>
              </a:spcBef>
              <a:buFontTx/>
              <a:buAutoNum type="arabicPeriod"/>
              <a:tabLst>
                <a:tab pos="506294" algn="l"/>
              </a:tabLst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Material</a:t>
            </a:r>
            <a:r>
              <a:rPr sz="2000" kern="0" spc="-76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adverse</a:t>
            </a:r>
            <a:r>
              <a:rPr sz="2000" kern="0" spc="-76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impact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506718" indent="-289553" defTabSz="609585">
              <a:spcBef>
                <a:spcPts val="1300"/>
              </a:spcBef>
              <a:buFontTx/>
              <a:buAutoNum type="arabicPeriod"/>
              <a:tabLst>
                <a:tab pos="506718" algn="l"/>
              </a:tabLst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New</a:t>
            </a:r>
            <a:r>
              <a:rPr sz="2000" kern="0" spc="-6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products</a:t>
            </a:r>
            <a:r>
              <a:rPr sz="2000" kern="0" spc="-6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(Medicaid,</a:t>
            </a:r>
            <a:r>
              <a:rPr sz="2000" kern="0" spc="-6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Exchange)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506718" indent="-300559" defTabSz="609585">
              <a:spcBef>
                <a:spcPts val="1300"/>
              </a:spcBef>
              <a:buFontTx/>
              <a:buAutoNum type="arabicPeriod"/>
              <a:tabLst>
                <a:tab pos="506718" algn="l"/>
              </a:tabLst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Quality</a:t>
            </a:r>
            <a:r>
              <a:rPr sz="2000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Incentive</a:t>
            </a:r>
            <a:r>
              <a:rPr sz="2000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Programs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506718" indent="-295479" defTabSz="609585">
              <a:spcBef>
                <a:spcPts val="1300"/>
              </a:spcBef>
              <a:buFontTx/>
              <a:buAutoNum type="arabicPeriod"/>
              <a:tabLst>
                <a:tab pos="506718" algn="l"/>
              </a:tabLst>
            </a:pPr>
            <a:r>
              <a:rPr sz="2000" kern="0" spc="-17" dirty="0">
                <a:solidFill>
                  <a:srgbClr val="18435E"/>
                </a:solidFill>
                <a:latin typeface="Montserrat"/>
                <a:cs typeface="Montserrat"/>
              </a:rPr>
              <a:t>Term</a:t>
            </a:r>
            <a:r>
              <a:rPr sz="2000" kern="0" spc="-6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&amp;</a:t>
            </a:r>
            <a:r>
              <a:rPr sz="2000" kern="0" spc="-6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Termination</a:t>
            </a:r>
            <a:r>
              <a:rPr sz="2000" kern="0" spc="-6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Notice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111077"/>
            <a:chOff x="0" y="0"/>
            <a:chExt cx="18288000" cy="4666615"/>
          </a:xfrm>
        </p:grpSpPr>
        <p:sp>
          <p:nvSpPr>
            <p:cNvPr id="3" name="object 3"/>
            <p:cNvSpPr/>
            <p:nvPr/>
          </p:nvSpPr>
          <p:spPr>
            <a:xfrm>
              <a:off x="0" y="2238125"/>
              <a:ext cx="13968730" cy="47625"/>
            </a:xfrm>
            <a:custGeom>
              <a:avLst/>
              <a:gdLst/>
              <a:ahLst/>
              <a:cxnLst/>
              <a:rect l="l" t="t" r="r" b="b"/>
              <a:pathLst>
                <a:path w="13968730" h="47625">
                  <a:moveTo>
                    <a:pt x="13968480" y="47625"/>
                  </a:moveTo>
                  <a:lnTo>
                    <a:pt x="0" y="47625"/>
                  </a:lnTo>
                  <a:lnTo>
                    <a:pt x="0" y="0"/>
                  </a:lnTo>
                  <a:lnTo>
                    <a:pt x="13968480" y="0"/>
                  </a:lnTo>
                  <a:lnTo>
                    <a:pt x="13968480" y="47625"/>
                  </a:lnTo>
                  <a:close/>
                </a:path>
              </a:pathLst>
            </a:custGeom>
            <a:solidFill>
              <a:srgbClr val="71C6A7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150" y="3837751"/>
              <a:ext cx="123825" cy="123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150" y="4542601"/>
              <a:ext cx="123825" cy="123825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338668" y="316801"/>
            <a:ext cx="4203489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47" dirty="0"/>
              <a:t>Fee</a:t>
            </a:r>
            <a:r>
              <a:rPr spc="-153" dirty="0"/>
              <a:t> </a:t>
            </a:r>
            <a:r>
              <a:rPr spc="-7" dirty="0"/>
              <a:t>schedules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434" y="3498302"/>
            <a:ext cx="82551" cy="825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434" y="3968202"/>
            <a:ext cx="82551" cy="8255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88367" y="1789348"/>
            <a:ext cx="7284720" cy="234008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600" b="1" kern="0" spc="207" dirty="0">
                <a:solidFill>
                  <a:srgbClr val="906793"/>
                </a:solidFill>
                <a:latin typeface="Calibri"/>
                <a:cs typeface="Calibri"/>
              </a:rPr>
              <a:t>Navigating</a:t>
            </a:r>
            <a:r>
              <a:rPr sz="1600" b="1" kern="0" spc="97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93" dirty="0">
                <a:solidFill>
                  <a:srgbClr val="906793"/>
                </a:solidFill>
                <a:latin typeface="Calibri"/>
                <a:cs typeface="Calibri"/>
              </a:rPr>
              <a:t>the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64" dirty="0">
                <a:solidFill>
                  <a:srgbClr val="906793"/>
                </a:solidFill>
                <a:latin typeface="Calibri"/>
                <a:cs typeface="Calibri"/>
              </a:rPr>
              <a:t>details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69" dirty="0">
                <a:solidFill>
                  <a:srgbClr val="906793"/>
                </a:solidFill>
                <a:latin typeface="Calibri"/>
                <a:cs typeface="Calibri"/>
              </a:rPr>
              <a:t>that</a:t>
            </a:r>
            <a:r>
              <a:rPr sz="1600" b="1" kern="0" spc="97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37" dirty="0">
                <a:solidFill>
                  <a:srgbClr val="906793"/>
                </a:solidFill>
                <a:latin typeface="Calibri"/>
                <a:cs typeface="Calibri"/>
              </a:rPr>
              <a:t>can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51" dirty="0">
                <a:solidFill>
                  <a:srgbClr val="906793"/>
                </a:solidFill>
                <a:latin typeface="Calibri"/>
                <a:cs typeface="Calibri"/>
              </a:rPr>
              <a:t>make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47" dirty="0">
                <a:solidFill>
                  <a:srgbClr val="906793"/>
                </a:solidFill>
                <a:latin typeface="Calibri"/>
                <a:cs typeface="Calibri"/>
              </a:rPr>
              <a:t>or</a:t>
            </a:r>
            <a:r>
              <a:rPr sz="1600" b="1" kern="0" spc="97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97" dirty="0">
                <a:solidFill>
                  <a:srgbClr val="906793"/>
                </a:solidFill>
                <a:latin typeface="Calibri"/>
                <a:cs typeface="Calibri"/>
              </a:rPr>
              <a:t>break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77" dirty="0">
                <a:solidFill>
                  <a:srgbClr val="906793"/>
                </a:solidFill>
                <a:latin typeface="Calibri"/>
                <a:cs typeface="Calibri"/>
              </a:rPr>
              <a:t>your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73" dirty="0">
                <a:solidFill>
                  <a:srgbClr val="906793"/>
                </a:solidFill>
                <a:latin typeface="Calibri"/>
                <a:cs typeface="Calibri"/>
              </a:rPr>
              <a:t>increase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39833" marR="1786846" defTabSz="609585">
              <a:lnSpc>
                <a:spcPct val="154200"/>
              </a:lnSpc>
              <a:spcBef>
                <a:spcPts val="171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Proprietary</a:t>
            </a:r>
            <a:r>
              <a:rPr sz="2000" kern="0" spc="-4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vs.</a:t>
            </a:r>
            <a:r>
              <a:rPr sz="2000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13" dirty="0">
                <a:solidFill>
                  <a:srgbClr val="18435E"/>
                </a:solidFill>
                <a:latin typeface="Montserrat"/>
                <a:cs typeface="Montserrat"/>
              </a:rPr>
              <a:t>third-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party</a:t>
            </a:r>
            <a:r>
              <a:rPr sz="2000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fee</a:t>
            </a:r>
            <a:r>
              <a:rPr sz="2000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schedules Carve-</a:t>
            </a:r>
            <a:r>
              <a:rPr sz="2000" kern="0" spc="-13" dirty="0">
                <a:solidFill>
                  <a:srgbClr val="18435E"/>
                </a:solidFill>
                <a:latin typeface="Montserrat"/>
                <a:cs typeface="Montserrat"/>
              </a:rPr>
              <a:t>outs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439833" marR="3387" defTabSz="609585">
              <a:lnSpc>
                <a:spcPts val="3700"/>
              </a:lnSpc>
              <a:spcBef>
                <a:spcPts val="20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Dangers</a:t>
            </a:r>
            <a:r>
              <a:rPr sz="20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20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highly</a:t>
            </a:r>
            <a:r>
              <a:rPr sz="20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variable</a:t>
            </a:r>
            <a:r>
              <a:rPr sz="20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costs</a:t>
            </a:r>
            <a:r>
              <a:rPr sz="20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(i.e.,</a:t>
            </a:r>
            <a:r>
              <a:rPr sz="20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drugs)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Distraction</a:t>
            </a:r>
            <a:r>
              <a:rPr sz="20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20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delays</a:t>
            </a:r>
            <a:r>
              <a:rPr sz="20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20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focusing</a:t>
            </a:r>
            <a:r>
              <a:rPr sz="20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on</a:t>
            </a:r>
            <a:r>
              <a:rPr sz="20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individual</a:t>
            </a:r>
            <a:r>
              <a:rPr sz="20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codes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0411" y="1633820"/>
            <a:ext cx="638445" cy="6384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85982"/>
            <a:ext cx="5635413" cy="3660564"/>
            <a:chOff x="0" y="4778971"/>
            <a:chExt cx="8453120" cy="5490845"/>
          </a:xfrm>
        </p:grpSpPr>
        <p:sp>
          <p:nvSpPr>
            <p:cNvPr id="3" name="object 3"/>
            <p:cNvSpPr/>
            <p:nvPr/>
          </p:nvSpPr>
          <p:spPr>
            <a:xfrm>
              <a:off x="0" y="4901412"/>
              <a:ext cx="8453120" cy="5368925"/>
            </a:xfrm>
            <a:custGeom>
              <a:avLst/>
              <a:gdLst/>
              <a:ahLst/>
              <a:cxnLst/>
              <a:rect l="l" t="t" r="r" b="b"/>
              <a:pathLst>
                <a:path w="8453120" h="5368925">
                  <a:moveTo>
                    <a:pt x="8453072" y="5368307"/>
                  </a:moveTo>
                  <a:lnTo>
                    <a:pt x="0" y="5368307"/>
                  </a:lnTo>
                  <a:lnTo>
                    <a:pt x="0" y="0"/>
                  </a:lnTo>
                  <a:lnTo>
                    <a:pt x="8453072" y="0"/>
                  </a:lnTo>
                  <a:lnTo>
                    <a:pt x="8453072" y="5368307"/>
                  </a:lnTo>
                  <a:close/>
                </a:path>
              </a:pathLst>
            </a:custGeom>
            <a:solidFill>
              <a:srgbClr val="E0F1EA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778971"/>
              <a:ext cx="8453120" cy="499109"/>
            </a:xfrm>
            <a:custGeom>
              <a:avLst/>
              <a:gdLst/>
              <a:ahLst/>
              <a:cxnLst/>
              <a:rect l="l" t="t" r="r" b="b"/>
              <a:pathLst>
                <a:path w="8453120" h="499110">
                  <a:moveTo>
                    <a:pt x="8338772" y="498799"/>
                  </a:moveTo>
                  <a:lnTo>
                    <a:pt x="0" y="498799"/>
                  </a:lnTo>
                  <a:lnTo>
                    <a:pt x="0" y="0"/>
                  </a:lnTo>
                  <a:lnTo>
                    <a:pt x="8338772" y="0"/>
                  </a:lnTo>
                  <a:lnTo>
                    <a:pt x="8361176" y="2216"/>
                  </a:lnTo>
                  <a:lnTo>
                    <a:pt x="8402187" y="19204"/>
                  </a:lnTo>
                  <a:lnTo>
                    <a:pt x="8433869" y="50886"/>
                  </a:lnTo>
                  <a:lnTo>
                    <a:pt x="8450856" y="91896"/>
                  </a:lnTo>
                  <a:lnTo>
                    <a:pt x="8453072" y="114299"/>
                  </a:lnTo>
                  <a:lnTo>
                    <a:pt x="8453072" y="384499"/>
                  </a:lnTo>
                  <a:lnTo>
                    <a:pt x="8444372" y="428240"/>
                  </a:lnTo>
                  <a:lnTo>
                    <a:pt x="8419596" y="465319"/>
                  </a:lnTo>
                  <a:lnTo>
                    <a:pt x="8382514" y="490098"/>
                  </a:lnTo>
                  <a:lnTo>
                    <a:pt x="8338772" y="498799"/>
                  </a:lnTo>
                  <a:close/>
                </a:path>
              </a:pathLst>
            </a:custGeom>
            <a:solidFill>
              <a:srgbClr val="71C6A7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5184" y="3518514"/>
            <a:ext cx="3236816" cy="259714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087476" y="1580984"/>
            <a:ext cx="2118360" cy="1766571"/>
          </a:xfrm>
          <a:custGeom>
            <a:avLst/>
            <a:gdLst/>
            <a:ahLst/>
            <a:cxnLst/>
            <a:rect l="l" t="t" r="r" b="b"/>
            <a:pathLst>
              <a:path w="3177540" h="2649854">
                <a:moveTo>
                  <a:pt x="2999113" y="2649315"/>
                </a:moveTo>
                <a:lnTo>
                  <a:pt x="180975" y="2649315"/>
                </a:lnTo>
                <a:lnTo>
                  <a:pt x="132865" y="2642850"/>
                </a:lnTo>
                <a:lnTo>
                  <a:pt x="89634" y="2624606"/>
                </a:lnTo>
                <a:lnTo>
                  <a:pt x="53007" y="2596308"/>
                </a:lnTo>
                <a:lnTo>
                  <a:pt x="24709" y="2559681"/>
                </a:lnTo>
                <a:lnTo>
                  <a:pt x="6465" y="2516450"/>
                </a:lnTo>
                <a:lnTo>
                  <a:pt x="0" y="2468339"/>
                </a:lnTo>
                <a:lnTo>
                  <a:pt x="0" y="180974"/>
                </a:lnTo>
                <a:lnTo>
                  <a:pt x="6465" y="132864"/>
                </a:lnTo>
                <a:lnTo>
                  <a:pt x="24709" y="89632"/>
                </a:lnTo>
                <a:lnTo>
                  <a:pt x="53007" y="53005"/>
                </a:lnTo>
                <a:lnTo>
                  <a:pt x="89634" y="24707"/>
                </a:lnTo>
                <a:lnTo>
                  <a:pt x="132865" y="6464"/>
                </a:lnTo>
                <a:lnTo>
                  <a:pt x="180975" y="0"/>
                </a:lnTo>
                <a:lnTo>
                  <a:pt x="2999113" y="0"/>
                </a:lnTo>
                <a:lnTo>
                  <a:pt x="3047224" y="6464"/>
                </a:lnTo>
                <a:lnTo>
                  <a:pt x="3090455" y="24707"/>
                </a:lnTo>
                <a:lnTo>
                  <a:pt x="3127082" y="53005"/>
                </a:lnTo>
                <a:lnTo>
                  <a:pt x="3155380" y="89632"/>
                </a:lnTo>
                <a:lnTo>
                  <a:pt x="3173623" y="132864"/>
                </a:lnTo>
                <a:lnTo>
                  <a:pt x="3177109" y="158802"/>
                </a:lnTo>
                <a:lnTo>
                  <a:pt x="3177109" y="2490511"/>
                </a:lnTo>
                <a:lnTo>
                  <a:pt x="3155380" y="2559681"/>
                </a:lnTo>
                <a:lnTo>
                  <a:pt x="3127082" y="2596308"/>
                </a:lnTo>
                <a:lnTo>
                  <a:pt x="3090455" y="2624606"/>
                </a:lnTo>
                <a:lnTo>
                  <a:pt x="3047224" y="2642850"/>
                </a:lnTo>
                <a:lnTo>
                  <a:pt x="2999113" y="2649315"/>
                </a:lnTo>
                <a:close/>
              </a:path>
            </a:pathLst>
          </a:custGeom>
          <a:solidFill>
            <a:srgbClr val="6D89C6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1614" y="3620118"/>
            <a:ext cx="253577" cy="253153"/>
          </a:xfrm>
          <a:custGeom>
            <a:avLst/>
            <a:gdLst/>
            <a:ahLst/>
            <a:cxnLst/>
            <a:rect l="l" t="t" r="r" b="b"/>
            <a:pathLst>
              <a:path w="380365" h="379729">
                <a:moveTo>
                  <a:pt x="152781" y="54051"/>
                </a:moveTo>
                <a:lnTo>
                  <a:pt x="151384" y="51612"/>
                </a:lnTo>
                <a:lnTo>
                  <a:pt x="146646" y="48793"/>
                </a:lnTo>
                <a:lnTo>
                  <a:pt x="146646" y="55816"/>
                </a:lnTo>
                <a:lnTo>
                  <a:pt x="146646" y="57670"/>
                </a:lnTo>
                <a:lnTo>
                  <a:pt x="136410" y="63817"/>
                </a:lnTo>
                <a:lnTo>
                  <a:pt x="135001" y="67170"/>
                </a:lnTo>
                <a:lnTo>
                  <a:pt x="135102" y="67589"/>
                </a:lnTo>
                <a:lnTo>
                  <a:pt x="137896" y="78676"/>
                </a:lnTo>
                <a:lnTo>
                  <a:pt x="137629" y="79070"/>
                </a:lnTo>
                <a:lnTo>
                  <a:pt x="137121" y="79603"/>
                </a:lnTo>
                <a:lnTo>
                  <a:pt x="136588" y="80022"/>
                </a:lnTo>
                <a:lnTo>
                  <a:pt x="124980" y="77139"/>
                </a:lnTo>
                <a:lnTo>
                  <a:pt x="121627" y="78536"/>
                </a:lnTo>
                <a:lnTo>
                  <a:pt x="121539" y="78676"/>
                </a:lnTo>
                <a:lnTo>
                  <a:pt x="119875" y="81381"/>
                </a:lnTo>
                <a:lnTo>
                  <a:pt x="115468" y="88760"/>
                </a:lnTo>
                <a:lnTo>
                  <a:pt x="113563" y="88760"/>
                </a:lnTo>
                <a:lnTo>
                  <a:pt x="110502" y="83629"/>
                </a:lnTo>
                <a:lnTo>
                  <a:pt x="108318" y="80022"/>
                </a:lnTo>
                <a:lnTo>
                  <a:pt x="108191" y="79819"/>
                </a:lnTo>
                <a:lnTo>
                  <a:pt x="107734" y="79070"/>
                </a:lnTo>
                <a:lnTo>
                  <a:pt x="105257" y="77724"/>
                </a:lnTo>
                <a:lnTo>
                  <a:pt x="101701" y="77724"/>
                </a:lnTo>
                <a:lnTo>
                  <a:pt x="92456" y="80022"/>
                </a:lnTo>
                <a:lnTo>
                  <a:pt x="91922" y="79603"/>
                </a:lnTo>
                <a:lnTo>
                  <a:pt x="91414" y="79070"/>
                </a:lnTo>
                <a:lnTo>
                  <a:pt x="91135" y="78676"/>
                </a:lnTo>
                <a:lnTo>
                  <a:pt x="91173" y="78536"/>
                </a:lnTo>
                <a:lnTo>
                  <a:pt x="94030" y="67170"/>
                </a:lnTo>
                <a:lnTo>
                  <a:pt x="92633" y="63817"/>
                </a:lnTo>
                <a:lnTo>
                  <a:pt x="82384" y="57670"/>
                </a:lnTo>
                <a:lnTo>
                  <a:pt x="82397" y="55816"/>
                </a:lnTo>
                <a:lnTo>
                  <a:pt x="89725" y="51435"/>
                </a:lnTo>
                <a:lnTo>
                  <a:pt x="92621" y="49733"/>
                </a:lnTo>
                <a:lnTo>
                  <a:pt x="94030" y="46380"/>
                </a:lnTo>
                <a:lnTo>
                  <a:pt x="93916" y="45885"/>
                </a:lnTo>
                <a:lnTo>
                  <a:pt x="91135" y="34798"/>
                </a:lnTo>
                <a:lnTo>
                  <a:pt x="91541" y="34277"/>
                </a:lnTo>
                <a:lnTo>
                  <a:pt x="91922" y="33896"/>
                </a:lnTo>
                <a:lnTo>
                  <a:pt x="92456" y="33489"/>
                </a:lnTo>
                <a:lnTo>
                  <a:pt x="104051" y="36347"/>
                </a:lnTo>
                <a:lnTo>
                  <a:pt x="107403" y="34963"/>
                </a:lnTo>
                <a:lnTo>
                  <a:pt x="107505" y="34798"/>
                </a:lnTo>
                <a:lnTo>
                  <a:pt x="108318" y="33477"/>
                </a:lnTo>
                <a:lnTo>
                  <a:pt x="110528" y="29832"/>
                </a:lnTo>
                <a:lnTo>
                  <a:pt x="113576" y="24765"/>
                </a:lnTo>
                <a:lnTo>
                  <a:pt x="115468" y="24765"/>
                </a:lnTo>
                <a:lnTo>
                  <a:pt x="119862" y="32092"/>
                </a:lnTo>
                <a:lnTo>
                  <a:pt x="121627" y="34963"/>
                </a:lnTo>
                <a:lnTo>
                  <a:pt x="125006" y="36347"/>
                </a:lnTo>
                <a:lnTo>
                  <a:pt x="136588" y="33477"/>
                </a:lnTo>
                <a:lnTo>
                  <a:pt x="137109" y="33896"/>
                </a:lnTo>
                <a:lnTo>
                  <a:pt x="137490" y="34277"/>
                </a:lnTo>
                <a:lnTo>
                  <a:pt x="137604" y="34417"/>
                </a:lnTo>
                <a:lnTo>
                  <a:pt x="137909" y="34798"/>
                </a:lnTo>
                <a:lnTo>
                  <a:pt x="137858" y="34963"/>
                </a:lnTo>
                <a:lnTo>
                  <a:pt x="135001" y="46380"/>
                </a:lnTo>
                <a:lnTo>
                  <a:pt x="136410" y="49733"/>
                </a:lnTo>
                <a:lnTo>
                  <a:pt x="146646" y="55816"/>
                </a:lnTo>
                <a:lnTo>
                  <a:pt x="146646" y="48793"/>
                </a:lnTo>
                <a:lnTo>
                  <a:pt x="141795" y="45885"/>
                </a:lnTo>
                <a:lnTo>
                  <a:pt x="141503" y="45199"/>
                </a:lnTo>
                <a:lnTo>
                  <a:pt x="144094" y="34963"/>
                </a:lnTo>
                <a:lnTo>
                  <a:pt x="143967" y="33477"/>
                </a:lnTo>
                <a:lnTo>
                  <a:pt x="143484" y="31724"/>
                </a:lnTo>
                <a:lnTo>
                  <a:pt x="141592" y="29832"/>
                </a:lnTo>
                <a:lnTo>
                  <a:pt x="139649" y="27901"/>
                </a:lnTo>
                <a:lnTo>
                  <a:pt x="136969" y="27152"/>
                </a:lnTo>
                <a:lnTo>
                  <a:pt x="126111" y="29832"/>
                </a:lnTo>
                <a:lnTo>
                  <a:pt x="125387" y="29552"/>
                </a:lnTo>
                <a:lnTo>
                  <a:pt x="122516" y="24765"/>
                </a:lnTo>
                <a:lnTo>
                  <a:pt x="119646" y="20027"/>
                </a:lnTo>
                <a:lnTo>
                  <a:pt x="117221" y="18656"/>
                </a:lnTo>
                <a:lnTo>
                  <a:pt x="111836" y="18656"/>
                </a:lnTo>
                <a:lnTo>
                  <a:pt x="109397" y="20027"/>
                </a:lnTo>
                <a:lnTo>
                  <a:pt x="107988" y="22326"/>
                </a:lnTo>
                <a:lnTo>
                  <a:pt x="103644" y="29552"/>
                </a:lnTo>
                <a:lnTo>
                  <a:pt x="102946" y="29832"/>
                </a:lnTo>
                <a:lnTo>
                  <a:pt x="92113" y="27152"/>
                </a:lnTo>
                <a:lnTo>
                  <a:pt x="89382" y="27901"/>
                </a:lnTo>
                <a:lnTo>
                  <a:pt x="85559" y="31724"/>
                </a:lnTo>
                <a:lnTo>
                  <a:pt x="85458" y="32092"/>
                </a:lnTo>
                <a:lnTo>
                  <a:pt x="85077" y="33477"/>
                </a:lnTo>
                <a:lnTo>
                  <a:pt x="84950" y="34963"/>
                </a:lnTo>
                <a:lnTo>
                  <a:pt x="87541" y="45199"/>
                </a:lnTo>
                <a:lnTo>
                  <a:pt x="87249" y="45885"/>
                </a:lnTo>
                <a:lnTo>
                  <a:pt x="77673" y="51612"/>
                </a:lnTo>
                <a:lnTo>
                  <a:pt x="76288" y="54051"/>
                </a:lnTo>
                <a:lnTo>
                  <a:pt x="76288" y="59436"/>
                </a:lnTo>
                <a:lnTo>
                  <a:pt x="77660" y="61861"/>
                </a:lnTo>
                <a:lnTo>
                  <a:pt x="87223" y="67589"/>
                </a:lnTo>
                <a:lnTo>
                  <a:pt x="87528" y="68300"/>
                </a:lnTo>
                <a:lnTo>
                  <a:pt x="84950" y="78536"/>
                </a:lnTo>
                <a:lnTo>
                  <a:pt x="85077" y="80022"/>
                </a:lnTo>
                <a:lnTo>
                  <a:pt x="85559" y="81775"/>
                </a:lnTo>
                <a:lnTo>
                  <a:pt x="89382" y="85585"/>
                </a:lnTo>
                <a:lnTo>
                  <a:pt x="92087" y="86334"/>
                </a:lnTo>
                <a:lnTo>
                  <a:pt x="102908" y="83642"/>
                </a:lnTo>
                <a:lnTo>
                  <a:pt x="103632" y="83934"/>
                </a:lnTo>
                <a:lnTo>
                  <a:pt x="103987" y="84493"/>
                </a:lnTo>
                <a:lnTo>
                  <a:pt x="108000" y="91198"/>
                </a:lnTo>
                <a:lnTo>
                  <a:pt x="109385" y="93472"/>
                </a:lnTo>
                <a:lnTo>
                  <a:pt x="111823" y="94856"/>
                </a:lnTo>
                <a:lnTo>
                  <a:pt x="117246" y="94856"/>
                </a:lnTo>
                <a:lnTo>
                  <a:pt x="119672" y="93472"/>
                </a:lnTo>
                <a:lnTo>
                  <a:pt x="122504" y="88760"/>
                </a:lnTo>
                <a:lnTo>
                  <a:pt x="125399" y="83934"/>
                </a:lnTo>
                <a:lnTo>
                  <a:pt x="126111" y="83629"/>
                </a:lnTo>
                <a:lnTo>
                  <a:pt x="136956" y="86334"/>
                </a:lnTo>
                <a:lnTo>
                  <a:pt x="139674" y="85585"/>
                </a:lnTo>
                <a:lnTo>
                  <a:pt x="141630" y="83629"/>
                </a:lnTo>
                <a:lnTo>
                  <a:pt x="143484" y="81775"/>
                </a:lnTo>
                <a:lnTo>
                  <a:pt x="143586" y="81381"/>
                </a:lnTo>
                <a:lnTo>
                  <a:pt x="143967" y="80022"/>
                </a:lnTo>
                <a:lnTo>
                  <a:pt x="144081" y="79603"/>
                </a:lnTo>
                <a:lnTo>
                  <a:pt x="144221" y="79070"/>
                </a:lnTo>
                <a:lnTo>
                  <a:pt x="144119" y="78676"/>
                </a:lnTo>
                <a:lnTo>
                  <a:pt x="144094" y="78536"/>
                </a:lnTo>
                <a:lnTo>
                  <a:pt x="141503" y="68300"/>
                </a:lnTo>
                <a:lnTo>
                  <a:pt x="141820" y="67589"/>
                </a:lnTo>
                <a:lnTo>
                  <a:pt x="151396" y="61861"/>
                </a:lnTo>
                <a:lnTo>
                  <a:pt x="152781" y="59436"/>
                </a:lnTo>
                <a:lnTo>
                  <a:pt x="152781" y="54051"/>
                </a:lnTo>
                <a:close/>
              </a:path>
              <a:path w="380365" h="379729">
                <a:moveTo>
                  <a:pt x="243420" y="173304"/>
                </a:moveTo>
                <a:lnTo>
                  <a:pt x="242074" y="171958"/>
                </a:lnTo>
                <a:lnTo>
                  <a:pt x="240411" y="171958"/>
                </a:lnTo>
                <a:lnTo>
                  <a:pt x="152425" y="171958"/>
                </a:lnTo>
                <a:lnTo>
                  <a:pt x="151079" y="173304"/>
                </a:lnTo>
                <a:lnTo>
                  <a:pt x="151079" y="176631"/>
                </a:lnTo>
                <a:lnTo>
                  <a:pt x="152425" y="177990"/>
                </a:lnTo>
                <a:lnTo>
                  <a:pt x="242074" y="177990"/>
                </a:lnTo>
                <a:lnTo>
                  <a:pt x="243420" y="176631"/>
                </a:lnTo>
                <a:lnTo>
                  <a:pt x="243420" y="173304"/>
                </a:lnTo>
                <a:close/>
              </a:path>
              <a:path w="380365" h="379729">
                <a:moveTo>
                  <a:pt x="257810" y="44335"/>
                </a:moveTo>
                <a:lnTo>
                  <a:pt x="256463" y="42989"/>
                </a:lnTo>
                <a:lnTo>
                  <a:pt x="174002" y="42989"/>
                </a:lnTo>
                <a:lnTo>
                  <a:pt x="172656" y="44335"/>
                </a:lnTo>
                <a:lnTo>
                  <a:pt x="172656" y="47675"/>
                </a:lnTo>
                <a:lnTo>
                  <a:pt x="174002" y="49022"/>
                </a:lnTo>
                <a:lnTo>
                  <a:pt x="175666" y="49022"/>
                </a:lnTo>
                <a:lnTo>
                  <a:pt x="256463" y="49022"/>
                </a:lnTo>
                <a:lnTo>
                  <a:pt x="257810" y="47675"/>
                </a:lnTo>
                <a:lnTo>
                  <a:pt x="257810" y="44335"/>
                </a:lnTo>
                <a:close/>
              </a:path>
              <a:path w="380365" h="379729">
                <a:moveTo>
                  <a:pt x="272199" y="148234"/>
                </a:moveTo>
                <a:lnTo>
                  <a:pt x="270852" y="146888"/>
                </a:lnTo>
                <a:lnTo>
                  <a:pt x="102044" y="146888"/>
                </a:lnTo>
                <a:lnTo>
                  <a:pt x="100698" y="148234"/>
                </a:lnTo>
                <a:lnTo>
                  <a:pt x="100698" y="151561"/>
                </a:lnTo>
                <a:lnTo>
                  <a:pt x="102044" y="152920"/>
                </a:lnTo>
                <a:lnTo>
                  <a:pt x="270852" y="152920"/>
                </a:lnTo>
                <a:lnTo>
                  <a:pt x="272199" y="151561"/>
                </a:lnTo>
                <a:lnTo>
                  <a:pt x="272199" y="149898"/>
                </a:lnTo>
                <a:lnTo>
                  <a:pt x="272199" y="148234"/>
                </a:lnTo>
                <a:close/>
              </a:path>
              <a:path w="380365" h="379729">
                <a:moveTo>
                  <a:pt x="272199" y="119570"/>
                </a:moveTo>
                <a:lnTo>
                  <a:pt x="270852" y="118224"/>
                </a:lnTo>
                <a:lnTo>
                  <a:pt x="110934" y="118224"/>
                </a:lnTo>
                <a:lnTo>
                  <a:pt x="109258" y="118224"/>
                </a:lnTo>
                <a:lnTo>
                  <a:pt x="107911" y="119570"/>
                </a:lnTo>
                <a:lnTo>
                  <a:pt x="107911" y="122910"/>
                </a:lnTo>
                <a:lnTo>
                  <a:pt x="109258" y="124256"/>
                </a:lnTo>
                <a:lnTo>
                  <a:pt x="270852" y="124256"/>
                </a:lnTo>
                <a:lnTo>
                  <a:pt x="272199" y="122910"/>
                </a:lnTo>
                <a:lnTo>
                  <a:pt x="272199" y="119570"/>
                </a:lnTo>
                <a:close/>
              </a:path>
              <a:path w="380365" h="379729">
                <a:moveTo>
                  <a:pt x="275793" y="69405"/>
                </a:moveTo>
                <a:lnTo>
                  <a:pt x="274447" y="68059"/>
                </a:lnTo>
                <a:lnTo>
                  <a:pt x="163195" y="68059"/>
                </a:lnTo>
                <a:lnTo>
                  <a:pt x="161848" y="69405"/>
                </a:lnTo>
                <a:lnTo>
                  <a:pt x="161848" y="72732"/>
                </a:lnTo>
                <a:lnTo>
                  <a:pt x="163207" y="74091"/>
                </a:lnTo>
                <a:lnTo>
                  <a:pt x="164871" y="74091"/>
                </a:lnTo>
                <a:lnTo>
                  <a:pt x="274447" y="74091"/>
                </a:lnTo>
                <a:lnTo>
                  <a:pt x="275793" y="72732"/>
                </a:lnTo>
                <a:lnTo>
                  <a:pt x="275793" y="69405"/>
                </a:lnTo>
                <a:close/>
              </a:path>
              <a:path w="380365" h="379729">
                <a:moveTo>
                  <a:pt x="380111" y="113030"/>
                </a:moveTo>
                <a:lnTo>
                  <a:pt x="379514" y="113030"/>
                </a:lnTo>
                <a:lnTo>
                  <a:pt x="378548" y="111760"/>
                </a:lnTo>
                <a:lnTo>
                  <a:pt x="376415" y="111760"/>
                </a:lnTo>
                <a:lnTo>
                  <a:pt x="374078" y="113207"/>
                </a:lnTo>
                <a:lnTo>
                  <a:pt x="374078" y="120650"/>
                </a:lnTo>
                <a:lnTo>
                  <a:pt x="374078" y="242570"/>
                </a:lnTo>
                <a:lnTo>
                  <a:pt x="314871" y="273050"/>
                </a:lnTo>
                <a:lnTo>
                  <a:pt x="310896" y="267182"/>
                </a:lnTo>
                <a:lnTo>
                  <a:pt x="310896" y="339090"/>
                </a:lnTo>
                <a:lnTo>
                  <a:pt x="247688" y="339090"/>
                </a:lnTo>
                <a:lnTo>
                  <a:pt x="248031" y="337820"/>
                </a:lnTo>
                <a:lnTo>
                  <a:pt x="247942" y="336550"/>
                </a:lnTo>
                <a:lnTo>
                  <a:pt x="247865" y="335280"/>
                </a:lnTo>
                <a:lnTo>
                  <a:pt x="247167" y="332740"/>
                </a:lnTo>
                <a:lnTo>
                  <a:pt x="250812" y="331470"/>
                </a:lnTo>
                <a:lnTo>
                  <a:pt x="254469" y="328930"/>
                </a:lnTo>
                <a:lnTo>
                  <a:pt x="256667" y="327660"/>
                </a:lnTo>
                <a:lnTo>
                  <a:pt x="259041" y="325120"/>
                </a:lnTo>
                <a:lnTo>
                  <a:pt x="260692" y="322580"/>
                </a:lnTo>
                <a:lnTo>
                  <a:pt x="261556" y="320040"/>
                </a:lnTo>
                <a:lnTo>
                  <a:pt x="267779" y="314960"/>
                </a:lnTo>
                <a:lnTo>
                  <a:pt x="271386" y="311150"/>
                </a:lnTo>
                <a:lnTo>
                  <a:pt x="273799" y="308610"/>
                </a:lnTo>
                <a:lnTo>
                  <a:pt x="279565" y="303530"/>
                </a:lnTo>
                <a:lnTo>
                  <a:pt x="285064" y="297180"/>
                </a:lnTo>
                <a:lnTo>
                  <a:pt x="290474" y="292100"/>
                </a:lnTo>
                <a:lnTo>
                  <a:pt x="295452" y="285750"/>
                </a:lnTo>
                <a:lnTo>
                  <a:pt x="299885" y="278130"/>
                </a:lnTo>
                <a:lnTo>
                  <a:pt x="307733" y="273050"/>
                </a:lnTo>
                <a:lnTo>
                  <a:pt x="310845" y="276860"/>
                </a:lnTo>
                <a:lnTo>
                  <a:pt x="310896" y="339090"/>
                </a:lnTo>
                <a:lnTo>
                  <a:pt x="310896" y="267182"/>
                </a:lnTo>
                <a:lnTo>
                  <a:pt x="294017" y="242214"/>
                </a:lnTo>
                <a:lnTo>
                  <a:pt x="294017" y="276860"/>
                </a:lnTo>
                <a:lnTo>
                  <a:pt x="289953" y="281940"/>
                </a:lnTo>
                <a:lnTo>
                  <a:pt x="285457" y="288290"/>
                </a:lnTo>
                <a:lnTo>
                  <a:pt x="280581" y="293370"/>
                </a:lnTo>
                <a:lnTo>
                  <a:pt x="276174" y="298450"/>
                </a:lnTo>
                <a:lnTo>
                  <a:pt x="271576" y="302260"/>
                </a:lnTo>
                <a:lnTo>
                  <a:pt x="266827" y="307340"/>
                </a:lnTo>
                <a:lnTo>
                  <a:pt x="261924" y="311150"/>
                </a:lnTo>
                <a:lnTo>
                  <a:pt x="261162" y="307340"/>
                </a:lnTo>
                <a:lnTo>
                  <a:pt x="259245" y="304800"/>
                </a:lnTo>
                <a:lnTo>
                  <a:pt x="256882" y="302869"/>
                </a:lnTo>
                <a:lnTo>
                  <a:pt x="256882" y="313690"/>
                </a:lnTo>
                <a:lnTo>
                  <a:pt x="256019" y="317500"/>
                </a:lnTo>
                <a:lnTo>
                  <a:pt x="255562" y="318770"/>
                </a:lnTo>
                <a:lnTo>
                  <a:pt x="254431" y="321310"/>
                </a:lnTo>
                <a:lnTo>
                  <a:pt x="252564" y="322580"/>
                </a:lnTo>
                <a:lnTo>
                  <a:pt x="250380" y="325120"/>
                </a:lnTo>
                <a:lnTo>
                  <a:pt x="246722" y="326390"/>
                </a:lnTo>
                <a:lnTo>
                  <a:pt x="244208" y="327660"/>
                </a:lnTo>
                <a:lnTo>
                  <a:pt x="243713" y="326390"/>
                </a:lnTo>
                <a:lnTo>
                  <a:pt x="243217" y="326390"/>
                </a:lnTo>
                <a:lnTo>
                  <a:pt x="199605" y="285750"/>
                </a:lnTo>
                <a:lnTo>
                  <a:pt x="197700" y="285750"/>
                </a:lnTo>
                <a:lnTo>
                  <a:pt x="195440" y="288290"/>
                </a:lnTo>
                <a:lnTo>
                  <a:pt x="195516" y="290830"/>
                </a:lnTo>
                <a:lnTo>
                  <a:pt x="238645" y="330200"/>
                </a:lnTo>
                <a:lnTo>
                  <a:pt x="239217" y="330200"/>
                </a:lnTo>
                <a:lnTo>
                  <a:pt x="239750" y="331470"/>
                </a:lnTo>
                <a:lnTo>
                  <a:pt x="242100" y="335280"/>
                </a:lnTo>
                <a:lnTo>
                  <a:pt x="242366" y="337820"/>
                </a:lnTo>
                <a:lnTo>
                  <a:pt x="240499" y="342900"/>
                </a:lnTo>
                <a:lnTo>
                  <a:pt x="239839" y="342900"/>
                </a:lnTo>
                <a:lnTo>
                  <a:pt x="236867" y="346710"/>
                </a:lnTo>
                <a:lnTo>
                  <a:pt x="233006" y="350520"/>
                </a:lnTo>
                <a:lnTo>
                  <a:pt x="226568" y="350520"/>
                </a:lnTo>
                <a:lnTo>
                  <a:pt x="222186" y="346710"/>
                </a:lnTo>
                <a:lnTo>
                  <a:pt x="176974" y="304800"/>
                </a:lnTo>
                <a:lnTo>
                  <a:pt x="175069" y="304800"/>
                </a:lnTo>
                <a:lnTo>
                  <a:pt x="172808" y="307340"/>
                </a:lnTo>
                <a:lnTo>
                  <a:pt x="172885" y="309880"/>
                </a:lnTo>
                <a:lnTo>
                  <a:pt x="217512" y="350520"/>
                </a:lnTo>
                <a:lnTo>
                  <a:pt x="218135" y="353060"/>
                </a:lnTo>
                <a:lnTo>
                  <a:pt x="217182" y="356870"/>
                </a:lnTo>
                <a:lnTo>
                  <a:pt x="212826" y="361950"/>
                </a:lnTo>
                <a:lnTo>
                  <a:pt x="211874" y="361950"/>
                </a:lnTo>
                <a:lnTo>
                  <a:pt x="209245" y="364490"/>
                </a:lnTo>
                <a:lnTo>
                  <a:pt x="201764" y="364490"/>
                </a:lnTo>
                <a:lnTo>
                  <a:pt x="198894" y="363220"/>
                </a:lnTo>
                <a:lnTo>
                  <a:pt x="197192" y="361950"/>
                </a:lnTo>
                <a:lnTo>
                  <a:pt x="199999" y="355600"/>
                </a:lnTo>
                <a:lnTo>
                  <a:pt x="198475" y="347980"/>
                </a:lnTo>
                <a:lnTo>
                  <a:pt x="195262" y="345440"/>
                </a:lnTo>
                <a:lnTo>
                  <a:pt x="193624" y="344144"/>
                </a:lnTo>
                <a:lnTo>
                  <a:pt x="193624" y="356870"/>
                </a:lnTo>
                <a:lnTo>
                  <a:pt x="190703" y="360680"/>
                </a:lnTo>
                <a:lnTo>
                  <a:pt x="182740" y="369570"/>
                </a:lnTo>
                <a:lnTo>
                  <a:pt x="179666" y="373380"/>
                </a:lnTo>
                <a:lnTo>
                  <a:pt x="173748" y="374650"/>
                </a:lnTo>
                <a:lnTo>
                  <a:pt x="167322" y="369570"/>
                </a:lnTo>
                <a:lnTo>
                  <a:pt x="166573" y="367030"/>
                </a:lnTo>
                <a:lnTo>
                  <a:pt x="166204" y="365760"/>
                </a:lnTo>
                <a:lnTo>
                  <a:pt x="166471" y="364490"/>
                </a:lnTo>
                <a:lnTo>
                  <a:pt x="167017" y="361950"/>
                </a:lnTo>
                <a:lnTo>
                  <a:pt x="174853" y="353060"/>
                </a:lnTo>
                <a:lnTo>
                  <a:pt x="175666" y="351790"/>
                </a:lnTo>
                <a:lnTo>
                  <a:pt x="176263" y="349250"/>
                </a:lnTo>
                <a:lnTo>
                  <a:pt x="179654" y="345440"/>
                </a:lnTo>
                <a:lnTo>
                  <a:pt x="185610" y="345440"/>
                </a:lnTo>
                <a:lnTo>
                  <a:pt x="192913" y="351790"/>
                </a:lnTo>
                <a:lnTo>
                  <a:pt x="193624" y="356870"/>
                </a:lnTo>
                <a:lnTo>
                  <a:pt x="193624" y="344144"/>
                </a:lnTo>
                <a:lnTo>
                  <a:pt x="190449" y="341630"/>
                </a:lnTo>
                <a:lnTo>
                  <a:pt x="187109" y="340360"/>
                </a:lnTo>
                <a:lnTo>
                  <a:pt x="178955" y="340360"/>
                </a:lnTo>
                <a:lnTo>
                  <a:pt x="176936" y="341630"/>
                </a:lnTo>
                <a:lnTo>
                  <a:pt x="176263" y="337820"/>
                </a:lnTo>
                <a:lnTo>
                  <a:pt x="174536" y="335280"/>
                </a:lnTo>
                <a:lnTo>
                  <a:pt x="171869" y="333209"/>
                </a:lnTo>
                <a:lnTo>
                  <a:pt x="171869" y="344170"/>
                </a:lnTo>
                <a:lnTo>
                  <a:pt x="170853" y="346710"/>
                </a:lnTo>
                <a:lnTo>
                  <a:pt x="170472" y="347980"/>
                </a:lnTo>
                <a:lnTo>
                  <a:pt x="169875" y="349250"/>
                </a:lnTo>
                <a:lnTo>
                  <a:pt x="158305" y="363220"/>
                </a:lnTo>
                <a:lnTo>
                  <a:pt x="152387" y="364490"/>
                </a:lnTo>
                <a:lnTo>
                  <a:pt x="148640" y="360680"/>
                </a:lnTo>
                <a:lnTo>
                  <a:pt x="145796" y="358140"/>
                </a:lnTo>
                <a:lnTo>
                  <a:pt x="144729" y="354330"/>
                </a:lnTo>
                <a:lnTo>
                  <a:pt x="145846" y="350520"/>
                </a:lnTo>
                <a:lnTo>
                  <a:pt x="146494" y="350520"/>
                </a:lnTo>
                <a:lnTo>
                  <a:pt x="155409" y="340360"/>
                </a:lnTo>
                <a:lnTo>
                  <a:pt x="156057" y="339090"/>
                </a:lnTo>
                <a:lnTo>
                  <a:pt x="156591" y="337820"/>
                </a:lnTo>
                <a:lnTo>
                  <a:pt x="159778" y="335280"/>
                </a:lnTo>
                <a:lnTo>
                  <a:pt x="164769" y="335280"/>
                </a:lnTo>
                <a:lnTo>
                  <a:pt x="170738" y="340360"/>
                </a:lnTo>
                <a:lnTo>
                  <a:pt x="171869" y="344170"/>
                </a:lnTo>
                <a:lnTo>
                  <a:pt x="171869" y="333209"/>
                </a:lnTo>
                <a:lnTo>
                  <a:pt x="168008" y="330200"/>
                </a:lnTo>
                <a:lnTo>
                  <a:pt x="162699" y="328930"/>
                </a:lnTo>
                <a:lnTo>
                  <a:pt x="158013" y="330200"/>
                </a:lnTo>
                <a:lnTo>
                  <a:pt x="157937" y="328930"/>
                </a:lnTo>
                <a:lnTo>
                  <a:pt x="157848" y="327660"/>
                </a:lnTo>
                <a:lnTo>
                  <a:pt x="157772" y="326390"/>
                </a:lnTo>
                <a:lnTo>
                  <a:pt x="155917" y="322580"/>
                </a:lnTo>
                <a:lnTo>
                  <a:pt x="154546" y="321310"/>
                </a:lnTo>
                <a:lnTo>
                  <a:pt x="152819" y="319722"/>
                </a:lnTo>
                <a:lnTo>
                  <a:pt x="152819" y="331470"/>
                </a:lnTo>
                <a:lnTo>
                  <a:pt x="151384" y="334010"/>
                </a:lnTo>
                <a:lnTo>
                  <a:pt x="151066" y="335280"/>
                </a:lnTo>
                <a:lnTo>
                  <a:pt x="150571" y="336550"/>
                </a:lnTo>
                <a:lnTo>
                  <a:pt x="141897" y="346710"/>
                </a:lnTo>
                <a:lnTo>
                  <a:pt x="141566" y="346710"/>
                </a:lnTo>
                <a:lnTo>
                  <a:pt x="137934" y="350520"/>
                </a:lnTo>
                <a:lnTo>
                  <a:pt x="132689" y="350520"/>
                </a:lnTo>
                <a:lnTo>
                  <a:pt x="129425" y="347980"/>
                </a:lnTo>
                <a:lnTo>
                  <a:pt x="127812" y="345440"/>
                </a:lnTo>
                <a:lnTo>
                  <a:pt x="126720" y="344170"/>
                </a:lnTo>
                <a:lnTo>
                  <a:pt x="126034" y="340360"/>
                </a:lnTo>
                <a:lnTo>
                  <a:pt x="126212" y="339090"/>
                </a:lnTo>
                <a:lnTo>
                  <a:pt x="126796" y="337820"/>
                </a:lnTo>
                <a:lnTo>
                  <a:pt x="127304" y="336550"/>
                </a:lnTo>
                <a:lnTo>
                  <a:pt x="127825" y="336550"/>
                </a:lnTo>
                <a:lnTo>
                  <a:pt x="128816" y="335280"/>
                </a:lnTo>
                <a:lnTo>
                  <a:pt x="136766" y="325120"/>
                </a:lnTo>
                <a:lnTo>
                  <a:pt x="137325" y="325120"/>
                </a:lnTo>
                <a:lnTo>
                  <a:pt x="137820" y="323850"/>
                </a:lnTo>
                <a:lnTo>
                  <a:pt x="141020" y="321310"/>
                </a:lnTo>
                <a:lnTo>
                  <a:pt x="145732" y="321310"/>
                </a:lnTo>
                <a:lnTo>
                  <a:pt x="151765" y="326390"/>
                </a:lnTo>
                <a:lnTo>
                  <a:pt x="152819" y="331470"/>
                </a:lnTo>
                <a:lnTo>
                  <a:pt x="152819" y="319722"/>
                </a:lnTo>
                <a:lnTo>
                  <a:pt x="149059" y="316230"/>
                </a:lnTo>
                <a:lnTo>
                  <a:pt x="139573" y="316230"/>
                </a:lnTo>
                <a:lnTo>
                  <a:pt x="139534" y="312420"/>
                </a:lnTo>
                <a:lnTo>
                  <a:pt x="137680" y="308610"/>
                </a:lnTo>
                <a:lnTo>
                  <a:pt x="136131" y="307340"/>
                </a:lnTo>
                <a:lnTo>
                  <a:pt x="134581" y="306070"/>
                </a:lnTo>
                <a:lnTo>
                  <a:pt x="134454" y="305968"/>
                </a:lnTo>
                <a:lnTo>
                  <a:pt x="134454" y="317500"/>
                </a:lnTo>
                <a:lnTo>
                  <a:pt x="132803" y="320040"/>
                </a:lnTo>
                <a:lnTo>
                  <a:pt x="132448" y="321310"/>
                </a:lnTo>
                <a:lnTo>
                  <a:pt x="132003" y="322580"/>
                </a:lnTo>
                <a:lnTo>
                  <a:pt x="123291" y="332740"/>
                </a:lnTo>
                <a:lnTo>
                  <a:pt x="122250" y="332740"/>
                </a:lnTo>
                <a:lnTo>
                  <a:pt x="118897" y="335280"/>
                </a:lnTo>
                <a:lnTo>
                  <a:pt x="114096" y="335280"/>
                </a:lnTo>
                <a:lnTo>
                  <a:pt x="109143" y="331470"/>
                </a:lnTo>
                <a:lnTo>
                  <a:pt x="108000" y="328930"/>
                </a:lnTo>
                <a:lnTo>
                  <a:pt x="107581" y="325120"/>
                </a:lnTo>
                <a:lnTo>
                  <a:pt x="108318" y="322580"/>
                </a:lnTo>
                <a:lnTo>
                  <a:pt x="119316" y="308610"/>
                </a:lnTo>
                <a:lnTo>
                  <a:pt x="121843" y="307340"/>
                </a:lnTo>
                <a:lnTo>
                  <a:pt x="126644" y="307340"/>
                </a:lnTo>
                <a:lnTo>
                  <a:pt x="128714" y="308610"/>
                </a:lnTo>
                <a:lnTo>
                  <a:pt x="133451" y="312420"/>
                </a:lnTo>
                <a:lnTo>
                  <a:pt x="134454" y="317500"/>
                </a:lnTo>
                <a:lnTo>
                  <a:pt x="134454" y="305968"/>
                </a:lnTo>
                <a:lnTo>
                  <a:pt x="131483" y="303530"/>
                </a:lnTo>
                <a:lnTo>
                  <a:pt x="128041" y="302260"/>
                </a:lnTo>
                <a:lnTo>
                  <a:pt x="120408" y="302260"/>
                </a:lnTo>
                <a:lnTo>
                  <a:pt x="116509" y="303530"/>
                </a:lnTo>
                <a:lnTo>
                  <a:pt x="113652" y="306070"/>
                </a:lnTo>
                <a:lnTo>
                  <a:pt x="109728" y="302691"/>
                </a:lnTo>
                <a:lnTo>
                  <a:pt x="109728" y="311150"/>
                </a:lnTo>
                <a:lnTo>
                  <a:pt x="102654" y="320040"/>
                </a:lnTo>
                <a:lnTo>
                  <a:pt x="101422" y="323850"/>
                </a:lnTo>
                <a:lnTo>
                  <a:pt x="101549" y="325120"/>
                </a:lnTo>
                <a:lnTo>
                  <a:pt x="101663" y="326390"/>
                </a:lnTo>
                <a:lnTo>
                  <a:pt x="101777" y="327660"/>
                </a:lnTo>
                <a:lnTo>
                  <a:pt x="101904" y="328930"/>
                </a:lnTo>
                <a:lnTo>
                  <a:pt x="102019" y="330200"/>
                </a:lnTo>
                <a:lnTo>
                  <a:pt x="102133" y="331470"/>
                </a:lnTo>
                <a:lnTo>
                  <a:pt x="104038" y="335280"/>
                </a:lnTo>
                <a:lnTo>
                  <a:pt x="108165" y="339090"/>
                </a:lnTo>
                <a:lnTo>
                  <a:pt x="69240" y="339090"/>
                </a:lnTo>
                <a:lnTo>
                  <a:pt x="69265" y="276860"/>
                </a:lnTo>
                <a:lnTo>
                  <a:pt x="72377" y="273050"/>
                </a:lnTo>
                <a:lnTo>
                  <a:pt x="80327" y="278130"/>
                </a:lnTo>
                <a:lnTo>
                  <a:pt x="85305" y="285750"/>
                </a:lnTo>
                <a:lnTo>
                  <a:pt x="90703" y="292100"/>
                </a:lnTo>
                <a:lnTo>
                  <a:pt x="96367" y="297180"/>
                </a:lnTo>
                <a:lnTo>
                  <a:pt x="100634" y="302260"/>
                </a:lnTo>
                <a:lnTo>
                  <a:pt x="105130" y="307340"/>
                </a:lnTo>
                <a:lnTo>
                  <a:pt x="109728" y="311150"/>
                </a:lnTo>
                <a:lnTo>
                  <a:pt x="109728" y="302691"/>
                </a:lnTo>
                <a:lnTo>
                  <a:pt x="109232" y="302260"/>
                </a:lnTo>
                <a:lnTo>
                  <a:pt x="104902" y="298450"/>
                </a:lnTo>
                <a:lnTo>
                  <a:pt x="100799" y="293370"/>
                </a:lnTo>
                <a:lnTo>
                  <a:pt x="95643" y="288290"/>
                </a:lnTo>
                <a:lnTo>
                  <a:pt x="90766" y="281940"/>
                </a:lnTo>
                <a:lnTo>
                  <a:pt x="86194" y="276860"/>
                </a:lnTo>
                <a:lnTo>
                  <a:pt x="88823" y="273050"/>
                </a:lnTo>
                <a:lnTo>
                  <a:pt x="89700" y="271780"/>
                </a:lnTo>
                <a:lnTo>
                  <a:pt x="132651" y="209550"/>
                </a:lnTo>
                <a:lnTo>
                  <a:pt x="169494" y="203200"/>
                </a:lnTo>
                <a:lnTo>
                  <a:pt x="206349" y="196850"/>
                </a:lnTo>
                <a:lnTo>
                  <a:pt x="210540" y="196850"/>
                </a:lnTo>
                <a:lnTo>
                  <a:pt x="247459" y="209550"/>
                </a:lnTo>
                <a:lnTo>
                  <a:pt x="247726" y="210820"/>
                </a:lnTo>
                <a:lnTo>
                  <a:pt x="247192" y="214630"/>
                </a:lnTo>
                <a:lnTo>
                  <a:pt x="206514" y="218440"/>
                </a:lnTo>
                <a:lnTo>
                  <a:pt x="206121" y="217170"/>
                </a:lnTo>
                <a:lnTo>
                  <a:pt x="205257" y="217170"/>
                </a:lnTo>
                <a:lnTo>
                  <a:pt x="189331" y="219710"/>
                </a:lnTo>
                <a:lnTo>
                  <a:pt x="188518" y="219710"/>
                </a:lnTo>
                <a:lnTo>
                  <a:pt x="141452" y="245110"/>
                </a:lnTo>
                <a:lnTo>
                  <a:pt x="138112" y="247650"/>
                </a:lnTo>
                <a:lnTo>
                  <a:pt x="135509" y="248920"/>
                </a:lnTo>
                <a:lnTo>
                  <a:pt x="130721" y="256540"/>
                </a:lnTo>
                <a:lnTo>
                  <a:pt x="129844" y="261620"/>
                </a:lnTo>
                <a:lnTo>
                  <a:pt x="134454" y="273050"/>
                </a:lnTo>
                <a:lnTo>
                  <a:pt x="154927" y="273050"/>
                </a:lnTo>
                <a:lnTo>
                  <a:pt x="160959" y="271780"/>
                </a:lnTo>
                <a:lnTo>
                  <a:pt x="170357" y="267970"/>
                </a:lnTo>
                <a:lnTo>
                  <a:pt x="176618" y="265430"/>
                </a:lnTo>
                <a:lnTo>
                  <a:pt x="178638" y="264160"/>
                </a:lnTo>
                <a:lnTo>
                  <a:pt x="184645" y="261620"/>
                </a:lnTo>
                <a:lnTo>
                  <a:pt x="192913" y="261620"/>
                </a:lnTo>
                <a:lnTo>
                  <a:pt x="195008" y="262890"/>
                </a:lnTo>
                <a:lnTo>
                  <a:pt x="196265" y="262890"/>
                </a:lnTo>
                <a:lnTo>
                  <a:pt x="198412" y="264160"/>
                </a:lnTo>
                <a:lnTo>
                  <a:pt x="200380" y="264160"/>
                </a:lnTo>
                <a:lnTo>
                  <a:pt x="202082" y="265430"/>
                </a:lnTo>
                <a:lnTo>
                  <a:pt x="213690" y="275590"/>
                </a:lnTo>
                <a:lnTo>
                  <a:pt x="239534" y="297180"/>
                </a:lnTo>
                <a:lnTo>
                  <a:pt x="246164" y="302260"/>
                </a:lnTo>
                <a:lnTo>
                  <a:pt x="255549" y="309880"/>
                </a:lnTo>
                <a:lnTo>
                  <a:pt x="256882" y="313690"/>
                </a:lnTo>
                <a:lnTo>
                  <a:pt x="256882" y="302869"/>
                </a:lnTo>
                <a:lnTo>
                  <a:pt x="249948" y="297180"/>
                </a:lnTo>
                <a:lnTo>
                  <a:pt x="236550" y="285750"/>
                </a:lnTo>
                <a:lnTo>
                  <a:pt x="214680" y="267970"/>
                </a:lnTo>
                <a:lnTo>
                  <a:pt x="209854" y="264160"/>
                </a:lnTo>
                <a:lnTo>
                  <a:pt x="225120" y="264160"/>
                </a:lnTo>
                <a:lnTo>
                  <a:pt x="232181" y="261620"/>
                </a:lnTo>
                <a:lnTo>
                  <a:pt x="239039" y="260350"/>
                </a:lnTo>
                <a:lnTo>
                  <a:pt x="241249" y="259080"/>
                </a:lnTo>
                <a:lnTo>
                  <a:pt x="245668" y="256540"/>
                </a:lnTo>
                <a:lnTo>
                  <a:pt x="252044" y="254000"/>
                </a:lnTo>
                <a:lnTo>
                  <a:pt x="253466" y="252730"/>
                </a:lnTo>
                <a:lnTo>
                  <a:pt x="253923" y="251460"/>
                </a:lnTo>
                <a:lnTo>
                  <a:pt x="252209" y="247650"/>
                </a:lnTo>
                <a:lnTo>
                  <a:pt x="250355" y="247650"/>
                </a:lnTo>
                <a:lnTo>
                  <a:pt x="248920" y="248920"/>
                </a:lnTo>
                <a:lnTo>
                  <a:pt x="243052" y="251460"/>
                </a:lnTo>
                <a:lnTo>
                  <a:pt x="236956" y="254000"/>
                </a:lnTo>
                <a:lnTo>
                  <a:pt x="230644" y="256540"/>
                </a:lnTo>
                <a:lnTo>
                  <a:pt x="224142" y="257810"/>
                </a:lnTo>
                <a:lnTo>
                  <a:pt x="217576" y="257810"/>
                </a:lnTo>
                <a:lnTo>
                  <a:pt x="210972" y="259080"/>
                </a:lnTo>
                <a:lnTo>
                  <a:pt x="197789" y="256540"/>
                </a:lnTo>
                <a:lnTo>
                  <a:pt x="193992" y="256540"/>
                </a:lnTo>
                <a:lnTo>
                  <a:pt x="188645" y="255270"/>
                </a:lnTo>
                <a:lnTo>
                  <a:pt x="183222" y="255270"/>
                </a:lnTo>
                <a:lnTo>
                  <a:pt x="176123" y="259080"/>
                </a:lnTo>
                <a:lnTo>
                  <a:pt x="171742" y="261620"/>
                </a:lnTo>
                <a:lnTo>
                  <a:pt x="157010" y="267970"/>
                </a:lnTo>
                <a:lnTo>
                  <a:pt x="152374" y="266700"/>
                </a:lnTo>
                <a:lnTo>
                  <a:pt x="142544" y="266700"/>
                </a:lnTo>
                <a:lnTo>
                  <a:pt x="138036" y="265430"/>
                </a:lnTo>
                <a:lnTo>
                  <a:pt x="136220" y="260350"/>
                </a:lnTo>
                <a:lnTo>
                  <a:pt x="136880" y="257810"/>
                </a:lnTo>
                <a:lnTo>
                  <a:pt x="139966" y="254000"/>
                </a:lnTo>
                <a:lnTo>
                  <a:pt x="141884" y="251460"/>
                </a:lnTo>
                <a:lnTo>
                  <a:pt x="144399" y="250190"/>
                </a:lnTo>
                <a:lnTo>
                  <a:pt x="190512" y="224790"/>
                </a:lnTo>
                <a:lnTo>
                  <a:pt x="205168" y="223520"/>
                </a:lnTo>
                <a:lnTo>
                  <a:pt x="218338" y="227330"/>
                </a:lnTo>
                <a:lnTo>
                  <a:pt x="229755" y="227330"/>
                </a:lnTo>
                <a:lnTo>
                  <a:pt x="239115" y="226060"/>
                </a:lnTo>
                <a:lnTo>
                  <a:pt x="246113" y="223520"/>
                </a:lnTo>
                <a:lnTo>
                  <a:pt x="249097" y="220980"/>
                </a:lnTo>
                <a:lnTo>
                  <a:pt x="251231" y="218440"/>
                </a:lnTo>
                <a:lnTo>
                  <a:pt x="252437" y="217170"/>
                </a:lnTo>
                <a:lnTo>
                  <a:pt x="294017" y="276860"/>
                </a:lnTo>
                <a:lnTo>
                  <a:pt x="294017" y="242214"/>
                </a:lnTo>
                <a:lnTo>
                  <a:pt x="277088" y="217170"/>
                </a:lnTo>
                <a:lnTo>
                  <a:pt x="266788" y="201930"/>
                </a:lnTo>
                <a:lnTo>
                  <a:pt x="259918" y="191770"/>
                </a:lnTo>
                <a:lnTo>
                  <a:pt x="331266" y="147320"/>
                </a:lnTo>
                <a:lnTo>
                  <a:pt x="374078" y="120650"/>
                </a:lnTo>
                <a:lnTo>
                  <a:pt x="374078" y="113207"/>
                </a:lnTo>
                <a:lnTo>
                  <a:pt x="318960" y="147320"/>
                </a:lnTo>
                <a:lnTo>
                  <a:pt x="318960" y="5080"/>
                </a:lnTo>
                <a:lnTo>
                  <a:pt x="318960" y="1270"/>
                </a:lnTo>
                <a:lnTo>
                  <a:pt x="317614" y="0"/>
                </a:lnTo>
                <a:lnTo>
                  <a:pt x="312928" y="0"/>
                </a:lnTo>
                <a:lnTo>
                  <a:pt x="312928" y="6350"/>
                </a:lnTo>
                <a:lnTo>
                  <a:pt x="312928" y="151130"/>
                </a:lnTo>
                <a:lnTo>
                  <a:pt x="253377" y="189230"/>
                </a:lnTo>
                <a:lnTo>
                  <a:pt x="252882" y="189230"/>
                </a:lnTo>
                <a:lnTo>
                  <a:pt x="252552" y="190500"/>
                </a:lnTo>
                <a:lnTo>
                  <a:pt x="252717" y="191770"/>
                </a:lnTo>
                <a:lnTo>
                  <a:pt x="256578" y="198120"/>
                </a:lnTo>
                <a:lnTo>
                  <a:pt x="249885" y="201930"/>
                </a:lnTo>
                <a:lnTo>
                  <a:pt x="247281" y="199390"/>
                </a:lnTo>
                <a:lnTo>
                  <a:pt x="243573" y="196850"/>
                </a:lnTo>
                <a:lnTo>
                  <a:pt x="239242" y="196850"/>
                </a:lnTo>
                <a:lnTo>
                  <a:pt x="210908" y="191770"/>
                </a:lnTo>
                <a:lnTo>
                  <a:pt x="206044" y="191770"/>
                </a:lnTo>
                <a:lnTo>
                  <a:pt x="131660" y="203200"/>
                </a:lnTo>
                <a:lnTo>
                  <a:pt x="129628" y="201930"/>
                </a:lnTo>
                <a:lnTo>
                  <a:pt x="126746" y="200139"/>
                </a:lnTo>
                <a:lnTo>
                  <a:pt x="126746" y="207010"/>
                </a:lnTo>
                <a:lnTo>
                  <a:pt x="81711" y="271780"/>
                </a:lnTo>
                <a:lnTo>
                  <a:pt x="75768" y="267970"/>
                </a:lnTo>
                <a:lnTo>
                  <a:pt x="120142" y="201930"/>
                </a:lnTo>
                <a:lnTo>
                  <a:pt x="126746" y="207010"/>
                </a:lnTo>
                <a:lnTo>
                  <a:pt x="126746" y="200139"/>
                </a:lnTo>
                <a:lnTo>
                  <a:pt x="123532" y="198120"/>
                </a:lnTo>
                <a:lnTo>
                  <a:pt x="127393" y="191770"/>
                </a:lnTo>
                <a:lnTo>
                  <a:pt x="127558" y="190500"/>
                </a:lnTo>
                <a:lnTo>
                  <a:pt x="127228" y="189230"/>
                </a:lnTo>
                <a:lnTo>
                  <a:pt x="126733" y="189230"/>
                </a:lnTo>
                <a:lnTo>
                  <a:pt x="66738" y="151130"/>
                </a:lnTo>
                <a:lnTo>
                  <a:pt x="66738" y="147320"/>
                </a:lnTo>
                <a:lnTo>
                  <a:pt x="66738" y="5080"/>
                </a:lnTo>
                <a:lnTo>
                  <a:pt x="312928" y="6350"/>
                </a:lnTo>
                <a:lnTo>
                  <a:pt x="312928" y="0"/>
                </a:lnTo>
                <a:lnTo>
                  <a:pt x="62153" y="0"/>
                </a:lnTo>
                <a:lnTo>
                  <a:pt x="61023" y="1270"/>
                </a:lnTo>
                <a:lnTo>
                  <a:pt x="60706" y="1270"/>
                </a:lnTo>
                <a:lnTo>
                  <a:pt x="60706" y="147320"/>
                </a:lnTo>
                <a:lnTo>
                  <a:pt x="3695" y="111760"/>
                </a:lnTo>
                <a:lnTo>
                  <a:pt x="2527" y="111760"/>
                </a:lnTo>
                <a:lnTo>
                  <a:pt x="596" y="113030"/>
                </a:lnTo>
                <a:lnTo>
                  <a:pt x="0" y="113030"/>
                </a:lnTo>
                <a:lnTo>
                  <a:pt x="0" y="246380"/>
                </a:lnTo>
                <a:lnTo>
                  <a:pt x="647" y="246380"/>
                </a:lnTo>
                <a:lnTo>
                  <a:pt x="63233" y="278130"/>
                </a:lnTo>
                <a:lnTo>
                  <a:pt x="63207" y="342900"/>
                </a:lnTo>
                <a:lnTo>
                  <a:pt x="63525" y="344170"/>
                </a:lnTo>
                <a:lnTo>
                  <a:pt x="64655" y="345440"/>
                </a:lnTo>
                <a:lnTo>
                  <a:pt x="121107" y="345440"/>
                </a:lnTo>
                <a:lnTo>
                  <a:pt x="122008" y="347980"/>
                </a:lnTo>
                <a:lnTo>
                  <a:pt x="123532" y="350520"/>
                </a:lnTo>
                <a:lnTo>
                  <a:pt x="128244" y="354330"/>
                </a:lnTo>
                <a:lnTo>
                  <a:pt x="131686" y="355600"/>
                </a:lnTo>
                <a:lnTo>
                  <a:pt x="138061" y="355600"/>
                </a:lnTo>
                <a:lnTo>
                  <a:pt x="139420" y="354330"/>
                </a:lnTo>
                <a:lnTo>
                  <a:pt x="139484" y="355600"/>
                </a:lnTo>
                <a:lnTo>
                  <a:pt x="139547" y="356870"/>
                </a:lnTo>
                <a:lnTo>
                  <a:pt x="139611" y="358140"/>
                </a:lnTo>
                <a:lnTo>
                  <a:pt x="139687" y="359410"/>
                </a:lnTo>
                <a:lnTo>
                  <a:pt x="141541" y="363220"/>
                </a:lnTo>
                <a:lnTo>
                  <a:pt x="147510" y="368300"/>
                </a:lnTo>
                <a:lnTo>
                  <a:pt x="159004" y="368300"/>
                </a:lnTo>
                <a:lnTo>
                  <a:pt x="161036" y="367030"/>
                </a:lnTo>
                <a:lnTo>
                  <a:pt x="161696" y="370840"/>
                </a:lnTo>
                <a:lnTo>
                  <a:pt x="163436" y="373380"/>
                </a:lnTo>
                <a:lnTo>
                  <a:pt x="168871" y="378460"/>
                </a:lnTo>
                <a:lnTo>
                  <a:pt x="172300" y="379730"/>
                </a:lnTo>
                <a:lnTo>
                  <a:pt x="180263" y="379730"/>
                </a:lnTo>
                <a:lnTo>
                  <a:pt x="184480" y="377190"/>
                </a:lnTo>
                <a:lnTo>
                  <a:pt x="186791" y="374650"/>
                </a:lnTo>
                <a:lnTo>
                  <a:pt x="193738" y="367030"/>
                </a:lnTo>
                <a:lnTo>
                  <a:pt x="196164" y="368300"/>
                </a:lnTo>
                <a:lnTo>
                  <a:pt x="199974" y="370840"/>
                </a:lnTo>
                <a:lnTo>
                  <a:pt x="211340" y="370840"/>
                </a:lnTo>
                <a:lnTo>
                  <a:pt x="215163" y="367030"/>
                </a:lnTo>
                <a:lnTo>
                  <a:pt x="217030" y="365760"/>
                </a:lnTo>
                <a:lnTo>
                  <a:pt x="218186" y="364490"/>
                </a:lnTo>
                <a:lnTo>
                  <a:pt x="221627" y="360680"/>
                </a:lnTo>
                <a:lnTo>
                  <a:pt x="223151" y="358140"/>
                </a:lnTo>
                <a:lnTo>
                  <a:pt x="223608" y="354330"/>
                </a:lnTo>
                <a:lnTo>
                  <a:pt x="225475" y="355600"/>
                </a:lnTo>
                <a:lnTo>
                  <a:pt x="233730" y="355600"/>
                </a:lnTo>
                <a:lnTo>
                  <a:pt x="238010" y="354330"/>
                </a:lnTo>
                <a:lnTo>
                  <a:pt x="241693" y="350520"/>
                </a:lnTo>
                <a:lnTo>
                  <a:pt x="244157" y="347980"/>
                </a:lnTo>
                <a:lnTo>
                  <a:pt x="244830" y="346710"/>
                </a:lnTo>
                <a:lnTo>
                  <a:pt x="245440" y="345440"/>
                </a:lnTo>
                <a:lnTo>
                  <a:pt x="315493" y="345440"/>
                </a:lnTo>
                <a:lnTo>
                  <a:pt x="316623" y="344170"/>
                </a:lnTo>
                <a:lnTo>
                  <a:pt x="316941" y="342900"/>
                </a:lnTo>
                <a:lnTo>
                  <a:pt x="316941" y="339090"/>
                </a:lnTo>
                <a:lnTo>
                  <a:pt x="316877" y="278130"/>
                </a:lnTo>
                <a:lnTo>
                  <a:pt x="379476" y="246380"/>
                </a:lnTo>
                <a:lnTo>
                  <a:pt x="380111" y="246380"/>
                </a:lnTo>
                <a:lnTo>
                  <a:pt x="380111" y="120650"/>
                </a:lnTo>
                <a:lnTo>
                  <a:pt x="380111" y="113030"/>
                </a:lnTo>
                <a:close/>
              </a:path>
            </a:pathLst>
          </a:custGeom>
          <a:solidFill>
            <a:srgbClr val="163C5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68647" y="1785333"/>
            <a:ext cx="125731" cy="246380"/>
          </a:xfrm>
          <a:custGeom>
            <a:avLst/>
            <a:gdLst/>
            <a:ahLst/>
            <a:cxnLst/>
            <a:rect l="l" t="t" r="r" b="b"/>
            <a:pathLst>
              <a:path w="188595" h="369569">
                <a:moveTo>
                  <a:pt x="11166" y="369556"/>
                </a:moveTo>
                <a:lnTo>
                  <a:pt x="6973" y="369556"/>
                </a:lnTo>
                <a:lnTo>
                  <a:pt x="4913" y="368786"/>
                </a:lnTo>
                <a:lnTo>
                  <a:pt x="76" y="364084"/>
                </a:lnTo>
                <a:lnTo>
                  <a:pt x="0" y="358898"/>
                </a:lnTo>
                <a:lnTo>
                  <a:pt x="168770" y="185196"/>
                </a:lnTo>
                <a:lnTo>
                  <a:pt x="0" y="11494"/>
                </a:lnTo>
                <a:lnTo>
                  <a:pt x="76" y="6307"/>
                </a:lnTo>
                <a:lnTo>
                  <a:pt x="6565" y="0"/>
                </a:lnTo>
                <a:lnTo>
                  <a:pt x="11751" y="72"/>
                </a:lnTo>
                <a:lnTo>
                  <a:pt x="186243" y="179662"/>
                </a:lnTo>
                <a:lnTo>
                  <a:pt x="186366" y="179863"/>
                </a:lnTo>
                <a:lnTo>
                  <a:pt x="186880" y="180467"/>
                </a:lnTo>
                <a:lnTo>
                  <a:pt x="187184" y="180928"/>
                </a:lnTo>
                <a:lnTo>
                  <a:pt x="187299" y="181178"/>
                </a:lnTo>
                <a:lnTo>
                  <a:pt x="187680" y="181876"/>
                </a:lnTo>
                <a:lnTo>
                  <a:pt x="187881" y="182371"/>
                </a:lnTo>
                <a:lnTo>
                  <a:pt x="187946" y="182639"/>
                </a:lnTo>
                <a:lnTo>
                  <a:pt x="188179" y="183384"/>
                </a:lnTo>
                <a:lnTo>
                  <a:pt x="188277" y="183895"/>
                </a:lnTo>
                <a:lnTo>
                  <a:pt x="188378" y="184939"/>
                </a:lnTo>
                <a:lnTo>
                  <a:pt x="188378" y="185455"/>
                </a:lnTo>
                <a:lnTo>
                  <a:pt x="188340" y="185709"/>
                </a:lnTo>
                <a:lnTo>
                  <a:pt x="188278" y="186499"/>
                </a:lnTo>
                <a:lnTo>
                  <a:pt x="188180" y="187010"/>
                </a:lnTo>
                <a:lnTo>
                  <a:pt x="188094" y="187247"/>
                </a:lnTo>
                <a:lnTo>
                  <a:pt x="187881" y="188023"/>
                </a:lnTo>
                <a:lnTo>
                  <a:pt x="187680" y="188518"/>
                </a:lnTo>
                <a:lnTo>
                  <a:pt x="187426" y="188970"/>
                </a:lnTo>
                <a:lnTo>
                  <a:pt x="187184" y="189464"/>
                </a:lnTo>
                <a:lnTo>
                  <a:pt x="186878" y="189926"/>
                </a:lnTo>
                <a:lnTo>
                  <a:pt x="186365" y="190531"/>
                </a:lnTo>
                <a:lnTo>
                  <a:pt x="186242" y="190731"/>
                </a:lnTo>
                <a:lnTo>
                  <a:pt x="13298" y="368727"/>
                </a:lnTo>
                <a:lnTo>
                  <a:pt x="11166" y="369556"/>
                </a:lnTo>
                <a:close/>
              </a:path>
            </a:pathLst>
          </a:custGeom>
          <a:solidFill>
            <a:srgbClr val="69C7A6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68647" y="2274885"/>
            <a:ext cx="125731" cy="246380"/>
          </a:xfrm>
          <a:custGeom>
            <a:avLst/>
            <a:gdLst/>
            <a:ahLst/>
            <a:cxnLst/>
            <a:rect l="l" t="t" r="r" b="b"/>
            <a:pathLst>
              <a:path w="188595" h="369570">
                <a:moveTo>
                  <a:pt x="11166" y="369556"/>
                </a:moveTo>
                <a:lnTo>
                  <a:pt x="6973" y="369556"/>
                </a:lnTo>
                <a:lnTo>
                  <a:pt x="4913" y="368786"/>
                </a:lnTo>
                <a:lnTo>
                  <a:pt x="76" y="364084"/>
                </a:lnTo>
                <a:lnTo>
                  <a:pt x="0" y="358898"/>
                </a:lnTo>
                <a:lnTo>
                  <a:pt x="168770" y="185196"/>
                </a:lnTo>
                <a:lnTo>
                  <a:pt x="0" y="11494"/>
                </a:lnTo>
                <a:lnTo>
                  <a:pt x="76" y="6307"/>
                </a:lnTo>
                <a:lnTo>
                  <a:pt x="6565" y="0"/>
                </a:lnTo>
                <a:lnTo>
                  <a:pt x="11751" y="72"/>
                </a:lnTo>
                <a:lnTo>
                  <a:pt x="186243" y="179662"/>
                </a:lnTo>
                <a:lnTo>
                  <a:pt x="186366" y="179863"/>
                </a:lnTo>
                <a:lnTo>
                  <a:pt x="186880" y="180467"/>
                </a:lnTo>
                <a:lnTo>
                  <a:pt x="187184" y="180928"/>
                </a:lnTo>
                <a:lnTo>
                  <a:pt x="187299" y="181178"/>
                </a:lnTo>
                <a:lnTo>
                  <a:pt x="187680" y="181876"/>
                </a:lnTo>
                <a:lnTo>
                  <a:pt x="187881" y="182371"/>
                </a:lnTo>
                <a:lnTo>
                  <a:pt x="187946" y="182639"/>
                </a:lnTo>
                <a:lnTo>
                  <a:pt x="188179" y="183384"/>
                </a:lnTo>
                <a:lnTo>
                  <a:pt x="188277" y="183895"/>
                </a:lnTo>
                <a:lnTo>
                  <a:pt x="188378" y="184939"/>
                </a:lnTo>
                <a:lnTo>
                  <a:pt x="188378" y="185455"/>
                </a:lnTo>
                <a:lnTo>
                  <a:pt x="188340" y="185709"/>
                </a:lnTo>
                <a:lnTo>
                  <a:pt x="188278" y="186499"/>
                </a:lnTo>
                <a:lnTo>
                  <a:pt x="188180" y="187010"/>
                </a:lnTo>
                <a:lnTo>
                  <a:pt x="188094" y="187247"/>
                </a:lnTo>
                <a:lnTo>
                  <a:pt x="187881" y="188023"/>
                </a:lnTo>
                <a:lnTo>
                  <a:pt x="187680" y="188518"/>
                </a:lnTo>
                <a:lnTo>
                  <a:pt x="187426" y="188970"/>
                </a:lnTo>
                <a:lnTo>
                  <a:pt x="187184" y="189464"/>
                </a:lnTo>
                <a:lnTo>
                  <a:pt x="186878" y="189926"/>
                </a:lnTo>
                <a:lnTo>
                  <a:pt x="186365" y="190531"/>
                </a:lnTo>
                <a:lnTo>
                  <a:pt x="186242" y="190731"/>
                </a:lnTo>
                <a:lnTo>
                  <a:pt x="13298" y="368727"/>
                </a:lnTo>
                <a:lnTo>
                  <a:pt x="11166" y="369556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68647" y="2764435"/>
            <a:ext cx="125731" cy="246380"/>
          </a:xfrm>
          <a:custGeom>
            <a:avLst/>
            <a:gdLst/>
            <a:ahLst/>
            <a:cxnLst/>
            <a:rect l="l" t="t" r="r" b="b"/>
            <a:pathLst>
              <a:path w="188595" h="369570">
                <a:moveTo>
                  <a:pt x="11166" y="369556"/>
                </a:moveTo>
                <a:lnTo>
                  <a:pt x="6973" y="369556"/>
                </a:lnTo>
                <a:lnTo>
                  <a:pt x="4913" y="368786"/>
                </a:lnTo>
                <a:lnTo>
                  <a:pt x="76" y="364084"/>
                </a:lnTo>
                <a:lnTo>
                  <a:pt x="0" y="358898"/>
                </a:lnTo>
                <a:lnTo>
                  <a:pt x="168770" y="185196"/>
                </a:lnTo>
                <a:lnTo>
                  <a:pt x="0" y="11494"/>
                </a:lnTo>
                <a:lnTo>
                  <a:pt x="76" y="6307"/>
                </a:lnTo>
                <a:lnTo>
                  <a:pt x="6565" y="0"/>
                </a:lnTo>
                <a:lnTo>
                  <a:pt x="11751" y="72"/>
                </a:lnTo>
                <a:lnTo>
                  <a:pt x="186243" y="179662"/>
                </a:lnTo>
                <a:lnTo>
                  <a:pt x="186366" y="179863"/>
                </a:lnTo>
                <a:lnTo>
                  <a:pt x="186880" y="180467"/>
                </a:lnTo>
                <a:lnTo>
                  <a:pt x="187184" y="180928"/>
                </a:lnTo>
                <a:lnTo>
                  <a:pt x="187299" y="181178"/>
                </a:lnTo>
                <a:lnTo>
                  <a:pt x="187680" y="181876"/>
                </a:lnTo>
                <a:lnTo>
                  <a:pt x="187881" y="182371"/>
                </a:lnTo>
                <a:lnTo>
                  <a:pt x="187946" y="182639"/>
                </a:lnTo>
                <a:lnTo>
                  <a:pt x="188179" y="183384"/>
                </a:lnTo>
                <a:lnTo>
                  <a:pt x="188277" y="183895"/>
                </a:lnTo>
                <a:lnTo>
                  <a:pt x="188378" y="184939"/>
                </a:lnTo>
                <a:lnTo>
                  <a:pt x="188378" y="185455"/>
                </a:lnTo>
                <a:lnTo>
                  <a:pt x="188340" y="185709"/>
                </a:lnTo>
                <a:lnTo>
                  <a:pt x="188278" y="186499"/>
                </a:lnTo>
                <a:lnTo>
                  <a:pt x="188180" y="187010"/>
                </a:lnTo>
                <a:lnTo>
                  <a:pt x="188094" y="187247"/>
                </a:lnTo>
                <a:lnTo>
                  <a:pt x="187881" y="188023"/>
                </a:lnTo>
                <a:lnTo>
                  <a:pt x="187680" y="188518"/>
                </a:lnTo>
                <a:lnTo>
                  <a:pt x="187426" y="188970"/>
                </a:lnTo>
                <a:lnTo>
                  <a:pt x="187184" y="189464"/>
                </a:lnTo>
                <a:lnTo>
                  <a:pt x="186878" y="189926"/>
                </a:lnTo>
                <a:lnTo>
                  <a:pt x="186365" y="190531"/>
                </a:lnTo>
                <a:lnTo>
                  <a:pt x="186242" y="190731"/>
                </a:lnTo>
                <a:lnTo>
                  <a:pt x="13298" y="368727"/>
                </a:lnTo>
                <a:lnTo>
                  <a:pt x="11166" y="369556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00583" y="1580985"/>
            <a:ext cx="6691631" cy="5265844"/>
            <a:chOff x="8250873" y="2371475"/>
            <a:chExt cx="10037445" cy="7898765"/>
          </a:xfrm>
        </p:grpSpPr>
        <p:sp>
          <p:nvSpPr>
            <p:cNvPr id="12" name="object 12"/>
            <p:cNvSpPr/>
            <p:nvPr/>
          </p:nvSpPr>
          <p:spPr>
            <a:xfrm>
              <a:off x="8250873" y="4778971"/>
              <a:ext cx="6541770" cy="5490845"/>
            </a:xfrm>
            <a:custGeom>
              <a:avLst/>
              <a:gdLst/>
              <a:ahLst/>
              <a:cxnLst/>
              <a:rect l="l" t="t" r="r" b="b"/>
              <a:pathLst>
                <a:path w="6541769" h="5490845">
                  <a:moveTo>
                    <a:pt x="6541714" y="5490750"/>
                  </a:moveTo>
                  <a:lnTo>
                    <a:pt x="0" y="5490750"/>
                  </a:lnTo>
                  <a:lnTo>
                    <a:pt x="0" y="0"/>
                  </a:lnTo>
                  <a:lnTo>
                    <a:pt x="6541714" y="0"/>
                  </a:lnTo>
                  <a:lnTo>
                    <a:pt x="6541714" y="5490750"/>
                  </a:lnTo>
                  <a:close/>
                </a:path>
              </a:pathLst>
            </a:custGeom>
            <a:solidFill>
              <a:srgbClr val="18435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519148" y="2371483"/>
              <a:ext cx="9768840" cy="7632700"/>
            </a:xfrm>
            <a:custGeom>
              <a:avLst/>
              <a:gdLst/>
              <a:ahLst/>
              <a:cxnLst/>
              <a:rect l="l" t="t" r="r" b="b"/>
              <a:pathLst>
                <a:path w="9768840" h="7632700">
                  <a:moveTo>
                    <a:pt x="217131" y="4834255"/>
                  </a:moveTo>
                  <a:lnTo>
                    <a:pt x="216230" y="4831715"/>
                  </a:lnTo>
                  <a:lnTo>
                    <a:pt x="215341" y="4829175"/>
                  </a:lnTo>
                  <a:lnTo>
                    <a:pt x="211086" y="4824095"/>
                  </a:lnTo>
                  <a:lnTo>
                    <a:pt x="207086" y="4820285"/>
                  </a:lnTo>
                  <a:lnTo>
                    <a:pt x="203276" y="4818469"/>
                  </a:lnTo>
                  <a:lnTo>
                    <a:pt x="203276" y="4836795"/>
                  </a:lnTo>
                  <a:lnTo>
                    <a:pt x="203200" y="4840605"/>
                  </a:lnTo>
                  <a:lnTo>
                    <a:pt x="202450" y="4841875"/>
                  </a:lnTo>
                  <a:lnTo>
                    <a:pt x="200736" y="4844415"/>
                  </a:lnTo>
                  <a:lnTo>
                    <a:pt x="199339" y="4845685"/>
                  </a:lnTo>
                  <a:lnTo>
                    <a:pt x="193992" y="4845685"/>
                  </a:lnTo>
                  <a:lnTo>
                    <a:pt x="192151" y="4844415"/>
                  </a:lnTo>
                  <a:lnTo>
                    <a:pt x="190525" y="4843145"/>
                  </a:lnTo>
                  <a:lnTo>
                    <a:pt x="189293" y="4841875"/>
                  </a:lnTo>
                  <a:lnTo>
                    <a:pt x="188722" y="4840605"/>
                  </a:lnTo>
                  <a:lnTo>
                    <a:pt x="188785" y="4836795"/>
                  </a:lnTo>
                  <a:lnTo>
                    <a:pt x="189547" y="4834255"/>
                  </a:lnTo>
                  <a:lnTo>
                    <a:pt x="191008" y="4832985"/>
                  </a:lnTo>
                  <a:lnTo>
                    <a:pt x="192659" y="4831715"/>
                  </a:lnTo>
                  <a:lnTo>
                    <a:pt x="199847" y="4831715"/>
                  </a:lnTo>
                  <a:lnTo>
                    <a:pt x="201244" y="4832985"/>
                  </a:lnTo>
                  <a:lnTo>
                    <a:pt x="202679" y="4835525"/>
                  </a:lnTo>
                  <a:lnTo>
                    <a:pt x="203276" y="4836795"/>
                  </a:lnTo>
                  <a:lnTo>
                    <a:pt x="203276" y="4818469"/>
                  </a:lnTo>
                  <a:lnTo>
                    <a:pt x="201790" y="4817745"/>
                  </a:lnTo>
                  <a:lnTo>
                    <a:pt x="191274" y="4817745"/>
                  </a:lnTo>
                  <a:lnTo>
                    <a:pt x="186055" y="4819015"/>
                  </a:lnTo>
                  <a:lnTo>
                    <a:pt x="181533" y="4822825"/>
                  </a:lnTo>
                  <a:lnTo>
                    <a:pt x="181356" y="4824095"/>
                  </a:lnTo>
                  <a:lnTo>
                    <a:pt x="177241" y="4827905"/>
                  </a:lnTo>
                  <a:lnTo>
                    <a:pt x="175107" y="4832985"/>
                  </a:lnTo>
                  <a:lnTo>
                    <a:pt x="174980" y="4838065"/>
                  </a:lnTo>
                  <a:lnTo>
                    <a:pt x="174879" y="4843145"/>
                  </a:lnTo>
                  <a:lnTo>
                    <a:pt x="176669" y="4848225"/>
                  </a:lnTo>
                  <a:lnTo>
                    <a:pt x="180733" y="4853305"/>
                  </a:lnTo>
                  <a:lnTo>
                    <a:pt x="180924" y="4853305"/>
                  </a:lnTo>
                  <a:lnTo>
                    <a:pt x="184924" y="4857115"/>
                  </a:lnTo>
                  <a:lnTo>
                    <a:pt x="190220" y="4859655"/>
                  </a:lnTo>
                  <a:lnTo>
                    <a:pt x="200736" y="4859655"/>
                  </a:lnTo>
                  <a:lnTo>
                    <a:pt x="205968" y="4858385"/>
                  </a:lnTo>
                  <a:lnTo>
                    <a:pt x="210477" y="4853305"/>
                  </a:lnTo>
                  <a:lnTo>
                    <a:pt x="214769" y="4849495"/>
                  </a:lnTo>
                  <a:lnTo>
                    <a:pt x="216369" y="4845685"/>
                  </a:lnTo>
                  <a:lnTo>
                    <a:pt x="216903" y="4844415"/>
                  </a:lnTo>
                  <a:lnTo>
                    <a:pt x="217030" y="4839335"/>
                  </a:lnTo>
                  <a:lnTo>
                    <a:pt x="217131" y="4834255"/>
                  </a:lnTo>
                  <a:close/>
                </a:path>
                <a:path w="9768840" h="7632700">
                  <a:moveTo>
                    <a:pt x="270243" y="4825365"/>
                  </a:moveTo>
                  <a:lnTo>
                    <a:pt x="269773" y="4821555"/>
                  </a:lnTo>
                  <a:lnTo>
                    <a:pt x="263855" y="4816475"/>
                  </a:lnTo>
                  <a:lnTo>
                    <a:pt x="259511" y="4817745"/>
                  </a:lnTo>
                  <a:lnTo>
                    <a:pt x="186385" y="4907915"/>
                  </a:lnTo>
                  <a:lnTo>
                    <a:pt x="183997" y="4911725"/>
                  </a:lnTo>
                  <a:lnTo>
                    <a:pt x="184467" y="4915535"/>
                  </a:lnTo>
                  <a:lnTo>
                    <a:pt x="190398" y="4920615"/>
                  </a:lnTo>
                  <a:lnTo>
                    <a:pt x="194741" y="4919345"/>
                  </a:lnTo>
                  <a:lnTo>
                    <a:pt x="270243" y="4825365"/>
                  </a:lnTo>
                  <a:close/>
                </a:path>
                <a:path w="9768840" h="7632700">
                  <a:moveTo>
                    <a:pt x="279387" y="4893945"/>
                  </a:moveTo>
                  <a:lnTo>
                    <a:pt x="278612" y="4891405"/>
                  </a:lnTo>
                  <a:lnTo>
                    <a:pt x="277444" y="4887595"/>
                  </a:lnTo>
                  <a:lnTo>
                    <a:pt x="269417" y="4879975"/>
                  </a:lnTo>
                  <a:lnTo>
                    <a:pt x="265531" y="4878133"/>
                  </a:lnTo>
                  <a:lnTo>
                    <a:pt x="265531" y="4896485"/>
                  </a:lnTo>
                  <a:lnTo>
                    <a:pt x="265468" y="4900295"/>
                  </a:lnTo>
                  <a:lnTo>
                    <a:pt x="264693" y="4902835"/>
                  </a:lnTo>
                  <a:lnTo>
                    <a:pt x="262991" y="4904105"/>
                  </a:lnTo>
                  <a:lnTo>
                    <a:pt x="261581" y="4905375"/>
                  </a:lnTo>
                  <a:lnTo>
                    <a:pt x="254393" y="4905375"/>
                  </a:lnTo>
                  <a:lnTo>
                    <a:pt x="252768" y="4902835"/>
                  </a:lnTo>
                  <a:lnTo>
                    <a:pt x="251536" y="4901565"/>
                  </a:lnTo>
                  <a:lnTo>
                    <a:pt x="250952" y="4900295"/>
                  </a:lnTo>
                  <a:lnTo>
                    <a:pt x="251028" y="4896485"/>
                  </a:lnTo>
                  <a:lnTo>
                    <a:pt x="251790" y="4895215"/>
                  </a:lnTo>
                  <a:lnTo>
                    <a:pt x="254673" y="4891405"/>
                  </a:lnTo>
                  <a:lnTo>
                    <a:pt x="262089" y="4891405"/>
                  </a:lnTo>
                  <a:lnTo>
                    <a:pt x="264858" y="4895215"/>
                  </a:lnTo>
                  <a:lnTo>
                    <a:pt x="265531" y="4896485"/>
                  </a:lnTo>
                  <a:lnTo>
                    <a:pt x="265531" y="4878133"/>
                  </a:lnTo>
                  <a:lnTo>
                    <a:pt x="264083" y="4877435"/>
                  </a:lnTo>
                  <a:lnTo>
                    <a:pt x="253314" y="4877435"/>
                  </a:lnTo>
                  <a:lnTo>
                    <a:pt x="247878" y="4878705"/>
                  </a:lnTo>
                  <a:lnTo>
                    <a:pt x="243687" y="4883785"/>
                  </a:lnTo>
                  <a:lnTo>
                    <a:pt x="239509" y="4887595"/>
                  </a:lnTo>
                  <a:lnTo>
                    <a:pt x="237350" y="4892675"/>
                  </a:lnTo>
                  <a:lnTo>
                    <a:pt x="237223" y="4897755"/>
                  </a:lnTo>
                  <a:lnTo>
                    <a:pt x="237121" y="4902835"/>
                  </a:lnTo>
                  <a:lnTo>
                    <a:pt x="238912" y="4907915"/>
                  </a:lnTo>
                  <a:lnTo>
                    <a:pt x="242963" y="4912995"/>
                  </a:lnTo>
                  <a:lnTo>
                    <a:pt x="247167" y="4916805"/>
                  </a:lnTo>
                  <a:lnTo>
                    <a:pt x="252450" y="4919345"/>
                  </a:lnTo>
                  <a:lnTo>
                    <a:pt x="262978" y="4919345"/>
                  </a:lnTo>
                  <a:lnTo>
                    <a:pt x="268198" y="4918075"/>
                  </a:lnTo>
                  <a:lnTo>
                    <a:pt x="272326" y="4914265"/>
                  </a:lnTo>
                  <a:lnTo>
                    <a:pt x="272732" y="4914265"/>
                  </a:lnTo>
                  <a:lnTo>
                    <a:pt x="272897" y="4912995"/>
                  </a:lnTo>
                  <a:lnTo>
                    <a:pt x="277025" y="4909185"/>
                  </a:lnTo>
                  <a:lnTo>
                    <a:pt x="278612" y="4905375"/>
                  </a:lnTo>
                  <a:lnTo>
                    <a:pt x="279146" y="4904105"/>
                  </a:lnTo>
                  <a:lnTo>
                    <a:pt x="279273" y="4899025"/>
                  </a:lnTo>
                  <a:lnTo>
                    <a:pt x="279387" y="4893945"/>
                  </a:lnTo>
                  <a:close/>
                </a:path>
                <a:path w="9768840" h="7632700">
                  <a:moveTo>
                    <a:pt x="300228" y="7481519"/>
                  </a:moveTo>
                  <a:lnTo>
                    <a:pt x="300126" y="7474534"/>
                  </a:lnTo>
                  <a:lnTo>
                    <a:pt x="300050" y="7473112"/>
                  </a:lnTo>
                  <a:lnTo>
                    <a:pt x="298729" y="7466165"/>
                  </a:lnTo>
                  <a:lnTo>
                    <a:pt x="297586" y="7459383"/>
                  </a:lnTo>
                  <a:lnTo>
                    <a:pt x="294982" y="7452754"/>
                  </a:lnTo>
                  <a:lnTo>
                    <a:pt x="290944" y="7446416"/>
                  </a:lnTo>
                  <a:lnTo>
                    <a:pt x="286727" y="7440181"/>
                  </a:lnTo>
                  <a:lnTo>
                    <a:pt x="285330" y="7438885"/>
                  </a:lnTo>
                  <a:lnTo>
                    <a:pt x="285330" y="7485570"/>
                  </a:lnTo>
                  <a:lnTo>
                    <a:pt x="285203" y="7488453"/>
                  </a:lnTo>
                  <a:lnTo>
                    <a:pt x="284683" y="7491006"/>
                  </a:lnTo>
                  <a:lnTo>
                    <a:pt x="283451" y="7494702"/>
                  </a:lnTo>
                  <a:lnTo>
                    <a:pt x="282321" y="7498410"/>
                  </a:lnTo>
                  <a:lnTo>
                    <a:pt x="264655" y="7515796"/>
                  </a:lnTo>
                  <a:lnTo>
                    <a:pt x="259676" y="7518552"/>
                  </a:lnTo>
                  <a:lnTo>
                    <a:pt x="252958" y="7520318"/>
                  </a:lnTo>
                  <a:lnTo>
                    <a:pt x="244170" y="7521156"/>
                  </a:lnTo>
                  <a:lnTo>
                    <a:pt x="244170" y="7434199"/>
                  </a:lnTo>
                  <a:lnTo>
                    <a:pt x="279971" y="7456843"/>
                  </a:lnTo>
                  <a:lnTo>
                    <a:pt x="285000" y="7476934"/>
                  </a:lnTo>
                  <a:lnTo>
                    <a:pt x="285102" y="7479551"/>
                  </a:lnTo>
                  <a:lnTo>
                    <a:pt x="285178" y="7481519"/>
                  </a:lnTo>
                  <a:lnTo>
                    <a:pt x="285330" y="7485570"/>
                  </a:lnTo>
                  <a:lnTo>
                    <a:pt x="285330" y="7438885"/>
                  </a:lnTo>
                  <a:lnTo>
                    <a:pt x="244170" y="7419530"/>
                  </a:lnTo>
                  <a:lnTo>
                    <a:pt x="244170" y="7417346"/>
                  </a:lnTo>
                  <a:lnTo>
                    <a:pt x="244170" y="7325512"/>
                  </a:lnTo>
                  <a:lnTo>
                    <a:pt x="249936" y="7326630"/>
                  </a:lnTo>
                  <a:lnTo>
                    <a:pt x="255054" y="7328662"/>
                  </a:lnTo>
                  <a:lnTo>
                    <a:pt x="264261" y="7334859"/>
                  </a:lnTo>
                  <a:lnTo>
                    <a:pt x="268478" y="7338695"/>
                  </a:lnTo>
                  <a:lnTo>
                    <a:pt x="272008" y="7343000"/>
                  </a:lnTo>
                  <a:lnTo>
                    <a:pt x="275196" y="7346759"/>
                  </a:lnTo>
                  <a:lnTo>
                    <a:pt x="281355" y="7362215"/>
                  </a:lnTo>
                  <a:lnTo>
                    <a:pt x="282295" y="7366736"/>
                  </a:lnTo>
                  <a:lnTo>
                    <a:pt x="282714" y="7371486"/>
                  </a:lnTo>
                  <a:lnTo>
                    <a:pt x="283438" y="7377887"/>
                  </a:lnTo>
                  <a:lnTo>
                    <a:pt x="287578" y="7378459"/>
                  </a:lnTo>
                  <a:lnTo>
                    <a:pt x="292265" y="7377887"/>
                  </a:lnTo>
                  <a:lnTo>
                    <a:pt x="296113" y="7376490"/>
                  </a:lnTo>
                  <a:lnTo>
                    <a:pt x="297522" y="7369670"/>
                  </a:lnTo>
                  <a:lnTo>
                    <a:pt x="297395" y="7368502"/>
                  </a:lnTo>
                  <a:lnTo>
                    <a:pt x="296265" y="7357592"/>
                  </a:lnTo>
                  <a:lnTo>
                    <a:pt x="275640" y="7324128"/>
                  </a:lnTo>
                  <a:lnTo>
                    <a:pt x="273685" y="7322490"/>
                  </a:lnTo>
                  <a:lnTo>
                    <a:pt x="264871" y="7317384"/>
                  </a:lnTo>
                  <a:lnTo>
                    <a:pt x="254787" y="7313612"/>
                  </a:lnTo>
                  <a:lnTo>
                    <a:pt x="244170" y="7311339"/>
                  </a:lnTo>
                  <a:lnTo>
                    <a:pt x="244157" y="7291235"/>
                  </a:lnTo>
                  <a:lnTo>
                    <a:pt x="243141" y="7288936"/>
                  </a:lnTo>
                  <a:lnTo>
                    <a:pt x="241084" y="7287095"/>
                  </a:lnTo>
                  <a:lnTo>
                    <a:pt x="237185" y="7284021"/>
                  </a:lnTo>
                  <a:lnTo>
                    <a:pt x="232486" y="7283844"/>
                  </a:lnTo>
                  <a:lnTo>
                    <a:pt x="228536" y="7287234"/>
                  </a:lnTo>
                  <a:lnTo>
                    <a:pt x="226758" y="7288936"/>
                  </a:lnTo>
                  <a:lnTo>
                    <a:pt x="225844" y="7291235"/>
                  </a:lnTo>
                  <a:lnTo>
                    <a:pt x="225844" y="7310158"/>
                  </a:lnTo>
                  <a:lnTo>
                    <a:pt x="225844" y="7324128"/>
                  </a:lnTo>
                  <a:lnTo>
                    <a:pt x="225844" y="7417346"/>
                  </a:lnTo>
                  <a:lnTo>
                    <a:pt x="218478" y="7416089"/>
                  </a:lnTo>
                  <a:lnTo>
                    <a:pt x="185039" y="7399566"/>
                  </a:lnTo>
                  <a:lnTo>
                    <a:pt x="181305" y="7396061"/>
                  </a:lnTo>
                  <a:lnTo>
                    <a:pt x="174256" y="7377887"/>
                  </a:lnTo>
                  <a:lnTo>
                    <a:pt x="173964" y="7374890"/>
                  </a:lnTo>
                  <a:lnTo>
                    <a:pt x="174066" y="7371486"/>
                  </a:lnTo>
                  <a:lnTo>
                    <a:pt x="174142" y="7369670"/>
                  </a:lnTo>
                  <a:lnTo>
                    <a:pt x="174269" y="7366736"/>
                  </a:lnTo>
                  <a:lnTo>
                    <a:pt x="174345" y="7364870"/>
                  </a:lnTo>
                  <a:lnTo>
                    <a:pt x="203339" y="7328903"/>
                  </a:lnTo>
                  <a:lnTo>
                    <a:pt x="225844" y="7324128"/>
                  </a:lnTo>
                  <a:lnTo>
                    <a:pt x="225844" y="7310158"/>
                  </a:lnTo>
                  <a:lnTo>
                    <a:pt x="185318" y="7321893"/>
                  </a:lnTo>
                  <a:lnTo>
                    <a:pt x="159473" y="7356030"/>
                  </a:lnTo>
                  <a:lnTo>
                    <a:pt x="157734" y="7368502"/>
                  </a:lnTo>
                  <a:lnTo>
                    <a:pt x="157848" y="7371486"/>
                  </a:lnTo>
                  <a:lnTo>
                    <a:pt x="157962" y="7374890"/>
                  </a:lnTo>
                  <a:lnTo>
                    <a:pt x="178117" y="7414184"/>
                  </a:lnTo>
                  <a:lnTo>
                    <a:pt x="225107" y="7431545"/>
                  </a:lnTo>
                  <a:lnTo>
                    <a:pt x="225501" y="7431722"/>
                  </a:lnTo>
                  <a:lnTo>
                    <a:pt x="225729" y="7431722"/>
                  </a:lnTo>
                  <a:lnTo>
                    <a:pt x="225856" y="7494702"/>
                  </a:lnTo>
                  <a:lnTo>
                    <a:pt x="225907" y="7521308"/>
                  </a:lnTo>
                  <a:lnTo>
                    <a:pt x="212991" y="7519975"/>
                  </a:lnTo>
                  <a:lnTo>
                    <a:pt x="176949" y="7502576"/>
                  </a:lnTo>
                  <a:lnTo>
                    <a:pt x="164198" y="7476528"/>
                  </a:lnTo>
                  <a:lnTo>
                    <a:pt x="161201" y="7474204"/>
                  </a:lnTo>
                  <a:lnTo>
                    <a:pt x="153835" y="7474001"/>
                  </a:lnTo>
                  <a:lnTo>
                    <a:pt x="152095" y="7474534"/>
                  </a:lnTo>
                  <a:lnTo>
                    <a:pt x="150075" y="7476934"/>
                  </a:lnTo>
                  <a:lnTo>
                    <a:pt x="149288" y="7478700"/>
                  </a:lnTo>
                  <a:lnTo>
                    <a:pt x="149999" y="7481519"/>
                  </a:lnTo>
                  <a:lnTo>
                    <a:pt x="176123" y="7520927"/>
                  </a:lnTo>
                  <a:lnTo>
                    <a:pt x="225907" y="7535329"/>
                  </a:lnTo>
                  <a:lnTo>
                    <a:pt x="225907" y="7553528"/>
                  </a:lnTo>
                  <a:lnTo>
                    <a:pt x="226822" y="7555878"/>
                  </a:lnTo>
                  <a:lnTo>
                    <a:pt x="228663" y="7557427"/>
                  </a:lnTo>
                  <a:lnTo>
                    <a:pt x="230492" y="7558913"/>
                  </a:lnTo>
                  <a:lnTo>
                    <a:pt x="232537" y="7559675"/>
                  </a:lnTo>
                  <a:lnTo>
                    <a:pt x="236893" y="7559675"/>
                  </a:lnTo>
                  <a:lnTo>
                    <a:pt x="239026" y="7558913"/>
                  </a:lnTo>
                  <a:lnTo>
                    <a:pt x="242455" y="7556386"/>
                  </a:lnTo>
                  <a:lnTo>
                    <a:pt x="244170" y="7554315"/>
                  </a:lnTo>
                  <a:lnTo>
                    <a:pt x="244170" y="7535189"/>
                  </a:lnTo>
                  <a:lnTo>
                    <a:pt x="257111" y="7533157"/>
                  </a:lnTo>
                  <a:lnTo>
                    <a:pt x="268249" y="7529627"/>
                  </a:lnTo>
                  <a:lnTo>
                    <a:pt x="277583" y="7524610"/>
                  </a:lnTo>
                  <a:lnTo>
                    <a:pt x="281381" y="7521308"/>
                  </a:lnTo>
                  <a:lnTo>
                    <a:pt x="281559" y="7521156"/>
                  </a:lnTo>
                  <a:lnTo>
                    <a:pt x="299834" y="7485812"/>
                  </a:lnTo>
                  <a:lnTo>
                    <a:pt x="299847" y="7485570"/>
                  </a:lnTo>
                  <a:lnTo>
                    <a:pt x="300228" y="7481519"/>
                  </a:lnTo>
                  <a:close/>
                </a:path>
                <a:path w="9768840" h="7632700">
                  <a:moveTo>
                    <a:pt x="324789" y="4866005"/>
                  </a:moveTo>
                  <a:lnTo>
                    <a:pt x="322808" y="4846955"/>
                  </a:lnTo>
                  <a:lnTo>
                    <a:pt x="317119" y="4827905"/>
                  </a:lnTo>
                  <a:lnTo>
                    <a:pt x="310959" y="4816627"/>
                  </a:lnTo>
                  <a:lnTo>
                    <a:pt x="310959" y="4866005"/>
                  </a:lnTo>
                  <a:lnTo>
                    <a:pt x="309257" y="4883785"/>
                  </a:lnTo>
                  <a:lnTo>
                    <a:pt x="286410" y="4925695"/>
                  </a:lnTo>
                  <a:lnTo>
                    <a:pt x="244017" y="4948555"/>
                  </a:lnTo>
                  <a:lnTo>
                    <a:pt x="227126" y="4949825"/>
                  </a:lnTo>
                  <a:lnTo>
                    <a:pt x="210223" y="4948555"/>
                  </a:lnTo>
                  <a:lnTo>
                    <a:pt x="167830" y="4925695"/>
                  </a:lnTo>
                  <a:lnTo>
                    <a:pt x="144983" y="4883785"/>
                  </a:lnTo>
                  <a:lnTo>
                    <a:pt x="143281" y="4866005"/>
                  </a:lnTo>
                  <a:lnTo>
                    <a:pt x="144983" y="4849495"/>
                  </a:lnTo>
                  <a:lnTo>
                    <a:pt x="167830" y="4807585"/>
                  </a:lnTo>
                  <a:lnTo>
                    <a:pt x="210223" y="4784725"/>
                  </a:lnTo>
                  <a:lnTo>
                    <a:pt x="227126" y="4782185"/>
                  </a:lnTo>
                  <a:lnTo>
                    <a:pt x="244017" y="4784725"/>
                  </a:lnTo>
                  <a:lnTo>
                    <a:pt x="286410" y="4807585"/>
                  </a:lnTo>
                  <a:lnTo>
                    <a:pt x="309257" y="4849495"/>
                  </a:lnTo>
                  <a:lnTo>
                    <a:pt x="310959" y="4866005"/>
                  </a:lnTo>
                  <a:lnTo>
                    <a:pt x="310959" y="4816627"/>
                  </a:lnTo>
                  <a:lnTo>
                    <a:pt x="281724" y="4785995"/>
                  </a:lnTo>
                  <a:lnTo>
                    <a:pt x="227126" y="4769485"/>
                  </a:lnTo>
                  <a:lnTo>
                    <a:pt x="207441" y="4770755"/>
                  </a:lnTo>
                  <a:lnTo>
                    <a:pt x="172516" y="4785995"/>
                  </a:lnTo>
                  <a:lnTo>
                    <a:pt x="137134" y="4827905"/>
                  </a:lnTo>
                  <a:lnTo>
                    <a:pt x="129451" y="4866005"/>
                  </a:lnTo>
                  <a:lnTo>
                    <a:pt x="131432" y="4886325"/>
                  </a:lnTo>
                  <a:lnTo>
                    <a:pt x="158064" y="4935855"/>
                  </a:lnTo>
                  <a:lnTo>
                    <a:pt x="207441" y="4962525"/>
                  </a:lnTo>
                  <a:lnTo>
                    <a:pt x="227126" y="4963795"/>
                  </a:lnTo>
                  <a:lnTo>
                    <a:pt x="246799" y="4962525"/>
                  </a:lnTo>
                  <a:lnTo>
                    <a:pt x="281724" y="4947285"/>
                  </a:lnTo>
                  <a:lnTo>
                    <a:pt x="317119" y="4904105"/>
                  </a:lnTo>
                  <a:lnTo>
                    <a:pt x="322808" y="4886325"/>
                  </a:lnTo>
                  <a:lnTo>
                    <a:pt x="324789" y="4866005"/>
                  </a:lnTo>
                  <a:close/>
                </a:path>
                <a:path w="9768840" h="7632700">
                  <a:moveTo>
                    <a:pt x="435889" y="3642664"/>
                  </a:moveTo>
                  <a:lnTo>
                    <a:pt x="435876" y="3642004"/>
                  </a:lnTo>
                  <a:lnTo>
                    <a:pt x="433082" y="3631107"/>
                  </a:lnTo>
                  <a:lnTo>
                    <a:pt x="432968" y="3629634"/>
                  </a:lnTo>
                  <a:lnTo>
                    <a:pt x="432600" y="3625151"/>
                  </a:lnTo>
                  <a:lnTo>
                    <a:pt x="432511" y="3620008"/>
                  </a:lnTo>
                  <a:lnTo>
                    <a:pt x="432384" y="3613277"/>
                  </a:lnTo>
                  <a:lnTo>
                    <a:pt x="432295" y="3609187"/>
                  </a:lnTo>
                  <a:lnTo>
                    <a:pt x="432295" y="3608895"/>
                  </a:lnTo>
                  <a:lnTo>
                    <a:pt x="432066" y="3599154"/>
                  </a:lnTo>
                  <a:lnTo>
                    <a:pt x="432041" y="3598087"/>
                  </a:lnTo>
                  <a:lnTo>
                    <a:pt x="431469" y="3590810"/>
                  </a:lnTo>
                  <a:lnTo>
                    <a:pt x="431076" y="3589655"/>
                  </a:lnTo>
                  <a:lnTo>
                    <a:pt x="431025" y="3589515"/>
                  </a:lnTo>
                  <a:lnTo>
                    <a:pt x="430301" y="3587381"/>
                  </a:lnTo>
                  <a:lnTo>
                    <a:pt x="428167" y="3585629"/>
                  </a:lnTo>
                  <a:lnTo>
                    <a:pt x="424624" y="3584270"/>
                  </a:lnTo>
                  <a:lnTo>
                    <a:pt x="419684" y="3583978"/>
                  </a:lnTo>
                  <a:lnTo>
                    <a:pt x="412686" y="3584765"/>
                  </a:lnTo>
                  <a:lnTo>
                    <a:pt x="402932" y="3586683"/>
                  </a:lnTo>
                  <a:lnTo>
                    <a:pt x="392747" y="3588512"/>
                  </a:lnTo>
                  <a:lnTo>
                    <a:pt x="383019" y="3589515"/>
                  </a:lnTo>
                  <a:lnTo>
                    <a:pt x="374078" y="3589655"/>
                  </a:lnTo>
                  <a:lnTo>
                    <a:pt x="365569" y="3588855"/>
                  </a:lnTo>
                  <a:lnTo>
                    <a:pt x="365874" y="3588855"/>
                  </a:lnTo>
                  <a:lnTo>
                    <a:pt x="361061" y="3588054"/>
                  </a:lnTo>
                  <a:lnTo>
                    <a:pt x="359257" y="3588855"/>
                  </a:lnTo>
                  <a:lnTo>
                    <a:pt x="356387" y="3596411"/>
                  </a:lnTo>
                  <a:lnTo>
                    <a:pt x="358978" y="3599853"/>
                  </a:lnTo>
                  <a:lnTo>
                    <a:pt x="364286" y="3601428"/>
                  </a:lnTo>
                  <a:lnTo>
                    <a:pt x="370446" y="3602456"/>
                  </a:lnTo>
                  <a:lnTo>
                    <a:pt x="370154" y="3602456"/>
                  </a:lnTo>
                  <a:lnTo>
                    <a:pt x="378815" y="3602812"/>
                  </a:lnTo>
                  <a:lnTo>
                    <a:pt x="387743" y="3602456"/>
                  </a:lnTo>
                  <a:lnTo>
                    <a:pt x="395871" y="3601428"/>
                  </a:lnTo>
                  <a:lnTo>
                    <a:pt x="407873" y="3599154"/>
                  </a:lnTo>
                  <a:lnTo>
                    <a:pt x="407962" y="3599332"/>
                  </a:lnTo>
                  <a:lnTo>
                    <a:pt x="380365" y="3631958"/>
                  </a:lnTo>
                  <a:lnTo>
                    <a:pt x="355206" y="3661575"/>
                  </a:lnTo>
                  <a:lnTo>
                    <a:pt x="329336" y="3689985"/>
                  </a:lnTo>
                  <a:lnTo>
                    <a:pt x="282816" y="3735387"/>
                  </a:lnTo>
                  <a:lnTo>
                    <a:pt x="252031" y="3760216"/>
                  </a:lnTo>
                  <a:lnTo>
                    <a:pt x="219976" y="3782682"/>
                  </a:lnTo>
                  <a:lnTo>
                    <a:pt x="185851" y="3803294"/>
                  </a:lnTo>
                  <a:lnTo>
                    <a:pt x="148869" y="3822560"/>
                  </a:lnTo>
                  <a:lnTo>
                    <a:pt x="86766" y="3848290"/>
                  </a:lnTo>
                  <a:lnTo>
                    <a:pt x="21412" y="3866883"/>
                  </a:lnTo>
                  <a:lnTo>
                    <a:pt x="7239" y="3870045"/>
                  </a:lnTo>
                  <a:lnTo>
                    <a:pt x="4356" y="3870972"/>
                  </a:lnTo>
                  <a:lnTo>
                    <a:pt x="12" y="3875875"/>
                  </a:lnTo>
                  <a:lnTo>
                    <a:pt x="63" y="3878262"/>
                  </a:lnTo>
                  <a:lnTo>
                    <a:pt x="5575" y="3883787"/>
                  </a:lnTo>
                  <a:lnTo>
                    <a:pt x="6134" y="3883787"/>
                  </a:lnTo>
                  <a:lnTo>
                    <a:pt x="29552" y="3878516"/>
                  </a:lnTo>
                  <a:lnTo>
                    <a:pt x="100672" y="3857167"/>
                  </a:lnTo>
                  <a:lnTo>
                    <a:pt x="142875" y="3839857"/>
                  </a:lnTo>
                  <a:lnTo>
                    <a:pt x="183769" y="3819512"/>
                  </a:lnTo>
                  <a:lnTo>
                    <a:pt x="223240" y="3796182"/>
                  </a:lnTo>
                  <a:lnTo>
                    <a:pt x="260654" y="3770185"/>
                  </a:lnTo>
                  <a:lnTo>
                    <a:pt x="290487" y="3745966"/>
                  </a:lnTo>
                  <a:lnTo>
                    <a:pt x="320738" y="3717798"/>
                  </a:lnTo>
                  <a:lnTo>
                    <a:pt x="351561" y="3685578"/>
                  </a:lnTo>
                  <a:lnTo>
                    <a:pt x="383070" y="3649154"/>
                  </a:lnTo>
                  <a:lnTo>
                    <a:pt x="396849" y="3632606"/>
                  </a:lnTo>
                  <a:lnTo>
                    <a:pt x="407555" y="3620008"/>
                  </a:lnTo>
                  <a:lnTo>
                    <a:pt x="414629" y="3611994"/>
                  </a:lnTo>
                  <a:lnTo>
                    <a:pt x="417525" y="3609187"/>
                  </a:lnTo>
                  <a:lnTo>
                    <a:pt x="417969" y="3609187"/>
                  </a:lnTo>
                  <a:lnTo>
                    <a:pt x="418604" y="3613277"/>
                  </a:lnTo>
                  <a:lnTo>
                    <a:pt x="418934" y="3618001"/>
                  </a:lnTo>
                  <a:lnTo>
                    <a:pt x="419036" y="3619093"/>
                  </a:lnTo>
                  <a:lnTo>
                    <a:pt x="419125" y="3620008"/>
                  </a:lnTo>
                  <a:lnTo>
                    <a:pt x="420001" y="3629634"/>
                  </a:lnTo>
                  <a:lnTo>
                    <a:pt x="421424" y="3637915"/>
                  </a:lnTo>
                  <a:lnTo>
                    <a:pt x="423316" y="3643363"/>
                  </a:lnTo>
                  <a:lnTo>
                    <a:pt x="425805" y="3646462"/>
                  </a:lnTo>
                  <a:lnTo>
                    <a:pt x="428713" y="3648633"/>
                  </a:lnTo>
                  <a:lnTo>
                    <a:pt x="432473" y="3647884"/>
                  </a:lnTo>
                  <a:lnTo>
                    <a:pt x="435889" y="3642664"/>
                  </a:lnTo>
                  <a:close/>
                </a:path>
                <a:path w="9768840" h="7632700">
                  <a:moveTo>
                    <a:pt x="440410" y="4948555"/>
                  </a:moveTo>
                  <a:lnTo>
                    <a:pt x="438950" y="4944745"/>
                  </a:lnTo>
                  <a:lnTo>
                    <a:pt x="436448" y="4942205"/>
                  </a:lnTo>
                  <a:lnTo>
                    <a:pt x="428345" y="4933975"/>
                  </a:lnTo>
                  <a:lnTo>
                    <a:pt x="428345" y="4956175"/>
                  </a:lnTo>
                  <a:lnTo>
                    <a:pt x="428332" y="4966335"/>
                  </a:lnTo>
                  <a:lnTo>
                    <a:pt x="426504" y="4971415"/>
                  </a:lnTo>
                  <a:lnTo>
                    <a:pt x="312991" y="5084445"/>
                  </a:lnTo>
                  <a:lnTo>
                    <a:pt x="308610" y="5089525"/>
                  </a:lnTo>
                  <a:lnTo>
                    <a:pt x="111506" y="5147945"/>
                  </a:lnTo>
                  <a:lnTo>
                    <a:pt x="110299" y="5149215"/>
                  </a:lnTo>
                  <a:lnTo>
                    <a:pt x="109385" y="5149215"/>
                  </a:lnTo>
                  <a:lnTo>
                    <a:pt x="91528" y="5168265"/>
                  </a:lnTo>
                  <a:lnTo>
                    <a:pt x="25882" y="5168265"/>
                  </a:lnTo>
                  <a:lnTo>
                    <a:pt x="25882" y="5092065"/>
                  </a:lnTo>
                  <a:lnTo>
                    <a:pt x="107022" y="5010785"/>
                  </a:lnTo>
                  <a:lnTo>
                    <a:pt x="108902" y="5009515"/>
                  </a:lnTo>
                  <a:lnTo>
                    <a:pt x="111074" y="5008245"/>
                  </a:lnTo>
                  <a:lnTo>
                    <a:pt x="115900" y="5005705"/>
                  </a:lnTo>
                  <a:lnTo>
                    <a:pt x="280733" y="5005705"/>
                  </a:lnTo>
                  <a:lnTo>
                    <a:pt x="285432" y="5008245"/>
                  </a:lnTo>
                  <a:lnTo>
                    <a:pt x="292227" y="5014595"/>
                  </a:lnTo>
                  <a:lnTo>
                    <a:pt x="294347" y="5019675"/>
                  </a:lnTo>
                  <a:lnTo>
                    <a:pt x="294335" y="5029835"/>
                  </a:lnTo>
                  <a:lnTo>
                    <a:pt x="292214" y="5034915"/>
                  </a:lnTo>
                  <a:lnTo>
                    <a:pt x="285394" y="5041265"/>
                  </a:lnTo>
                  <a:lnTo>
                    <a:pt x="280695" y="5043805"/>
                  </a:lnTo>
                  <a:lnTo>
                    <a:pt x="165277" y="5043805"/>
                  </a:lnTo>
                  <a:lnTo>
                    <a:pt x="162179" y="5046345"/>
                  </a:lnTo>
                  <a:lnTo>
                    <a:pt x="162179" y="5053965"/>
                  </a:lnTo>
                  <a:lnTo>
                    <a:pt x="165277" y="5057775"/>
                  </a:lnTo>
                  <a:lnTo>
                    <a:pt x="284518" y="5057775"/>
                  </a:lnTo>
                  <a:lnTo>
                    <a:pt x="292671" y="5053965"/>
                  </a:lnTo>
                  <a:lnTo>
                    <a:pt x="300786" y="5045075"/>
                  </a:lnTo>
                  <a:lnTo>
                    <a:pt x="302679" y="5042535"/>
                  </a:lnTo>
                  <a:lnTo>
                    <a:pt x="304177" y="5039995"/>
                  </a:lnTo>
                  <a:lnTo>
                    <a:pt x="327152" y="5017135"/>
                  </a:lnTo>
                  <a:lnTo>
                    <a:pt x="399897" y="4944745"/>
                  </a:lnTo>
                  <a:lnTo>
                    <a:pt x="404723" y="4942205"/>
                  </a:lnTo>
                  <a:lnTo>
                    <a:pt x="414375" y="4942205"/>
                  </a:lnTo>
                  <a:lnTo>
                    <a:pt x="419201" y="4944745"/>
                  </a:lnTo>
                  <a:lnTo>
                    <a:pt x="426516" y="4952365"/>
                  </a:lnTo>
                  <a:lnTo>
                    <a:pt x="428345" y="4956175"/>
                  </a:lnTo>
                  <a:lnTo>
                    <a:pt x="428345" y="4933975"/>
                  </a:lnTo>
                  <a:lnTo>
                    <a:pt x="426453" y="4932045"/>
                  </a:lnTo>
                  <a:lnTo>
                    <a:pt x="418376" y="4929505"/>
                  </a:lnTo>
                  <a:lnTo>
                    <a:pt x="410260" y="4929505"/>
                  </a:lnTo>
                  <a:lnTo>
                    <a:pt x="410133" y="4928235"/>
                  </a:lnTo>
                  <a:lnTo>
                    <a:pt x="410019" y="4926965"/>
                  </a:lnTo>
                  <a:lnTo>
                    <a:pt x="409587" y="4924425"/>
                  </a:lnTo>
                  <a:lnTo>
                    <a:pt x="407365" y="4918075"/>
                  </a:lnTo>
                  <a:lnTo>
                    <a:pt x="405333" y="4914265"/>
                  </a:lnTo>
                  <a:lnTo>
                    <a:pt x="404660" y="4912995"/>
                  </a:lnTo>
                  <a:lnTo>
                    <a:pt x="396646" y="4904994"/>
                  </a:lnTo>
                  <a:lnTo>
                    <a:pt x="396646" y="4932045"/>
                  </a:lnTo>
                  <a:lnTo>
                    <a:pt x="392950" y="4933315"/>
                  </a:lnTo>
                  <a:lnTo>
                    <a:pt x="389509" y="4935855"/>
                  </a:lnTo>
                  <a:lnTo>
                    <a:pt x="307365" y="5017135"/>
                  </a:lnTo>
                  <a:lnTo>
                    <a:pt x="305981" y="5012055"/>
                  </a:lnTo>
                  <a:lnTo>
                    <a:pt x="302895" y="5005705"/>
                  </a:lnTo>
                  <a:lnTo>
                    <a:pt x="295821" y="4999355"/>
                  </a:lnTo>
                  <a:lnTo>
                    <a:pt x="292569" y="4996815"/>
                  </a:lnTo>
                  <a:lnTo>
                    <a:pt x="288975" y="4995545"/>
                  </a:lnTo>
                  <a:lnTo>
                    <a:pt x="364502" y="4919345"/>
                  </a:lnTo>
                  <a:lnTo>
                    <a:pt x="368147" y="4915535"/>
                  </a:lnTo>
                  <a:lnTo>
                    <a:pt x="372973" y="4914265"/>
                  </a:lnTo>
                  <a:lnTo>
                    <a:pt x="382625" y="4914265"/>
                  </a:lnTo>
                  <a:lnTo>
                    <a:pt x="396646" y="4932045"/>
                  </a:lnTo>
                  <a:lnTo>
                    <a:pt x="396646" y="4904994"/>
                  </a:lnTo>
                  <a:lnTo>
                    <a:pt x="394487" y="4902835"/>
                  </a:lnTo>
                  <a:lnTo>
                    <a:pt x="386143" y="4900295"/>
                  </a:lnTo>
                  <a:lnTo>
                    <a:pt x="369430" y="4900295"/>
                  </a:lnTo>
                  <a:lnTo>
                    <a:pt x="361061" y="4902835"/>
                  </a:lnTo>
                  <a:lnTo>
                    <a:pt x="272300" y="4991735"/>
                  </a:lnTo>
                  <a:lnTo>
                    <a:pt x="117690" y="4991735"/>
                  </a:lnTo>
                  <a:lnTo>
                    <a:pt x="113004" y="4993005"/>
                  </a:lnTo>
                  <a:lnTo>
                    <a:pt x="104508" y="4995545"/>
                  </a:lnTo>
                  <a:lnTo>
                    <a:pt x="100685" y="4998085"/>
                  </a:lnTo>
                  <a:lnTo>
                    <a:pt x="96964" y="5001895"/>
                  </a:lnTo>
                  <a:lnTo>
                    <a:pt x="12649" y="5085715"/>
                  </a:lnTo>
                  <a:lnTo>
                    <a:pt x="11976" y="5088255"/>
                  </a:lnTo>
                  <a:lnTo>
                    <a:pt x="12090" y="5178425"/>
                  </a:lnTo>
                  <a:lnTo>
                    <a:pt x="100990" y="5178425"/>
                  </a:lnTo>
                  <a:lnTo>
                    <a:pt x="110820" y="5168265"/>
                  </a:lnTo>
                  <a:lnTo>
                    <a:pt x="118198" y="5160645"/>
                  </a:lnTo>
                  <a:lnTo>
                    <a:pt x="290969" y="5117465"/>
                  </a:lnTo>
                  <a:lnTo>
                    <a:pt x="302183" y="5112385"/>
                  </a:lnTo>
                  <a:lnTo>
                    <a:pt x="312928" y="5103495"/>
                  </a:lnTo>
                  <a:lnTo>
                    <a:pt x="318071" y="5099685"/>
                  </a:lnTo>
                  <a:lnTo>
                    <a:pt x="322859" y="5094605"/>
                  </a:lnTo>
                  <a:lnTo>
                    <a:pt x="323354" y="5093335"/>
                  </a:lnTo>
                  <a:lnTo>
                    <a:pt x="438962" y="4977765"/>
                  </a:lnTo>
                  <a:lnTo>
                    <a:pt x="440410" y="4973955"/>
                  </a:lnTo>
                  <a:lnTo>
                    <a:pt x="440410" y="4948555"/>
                  </a:lnTo>
                  <a:close/>
                </a:path>
                <a:path w="9768840" h="7632700">
                  <a:moveTo>
                    <a:pt x="449821" y="7403020"/>
                  </a:moveTo>
                  <a:lnTo>
                    <a:pt x="446189" y="7399375"/>
                  </a:lnTo>
                  <a:lnTo>
                    <a:pt x="441693" y="7399375"/>
                  </a:lnTo>
                  <a:lnTo>
                    <a:pt x="437197" y="7399375"/>
                  </a:lnTo>
                  <a:lnTo>
                    <a:pt x="433552" y="7403020"/>
                  </a:lnTo>
                  <a:lnTo>
                    <a:pt x="433552" y="7407516"/>
                  </a:lnTo>
                  <a:lnTo>
                    <a:pt x="428028" y="7455306"/>
                  </a:lnTo>
                  <a:lnTo>
                    <a:pt x="412318" y="7499197"/>
                  </a:lnTo>
                  <a:lnTo>
                    <a:pt x="387654" y="7537932"/>
                  </a:lnTo>
                  <a:lnTo>
                    <a:pt x="355333" y="7570267"/>
                  </a:lnTo>
                  <a:lnTo>
                    <a:pt x="316585" y="7594917"/>
                  </a:lnTo>
                  <a:lnTo>
                    <a:pt x="272694" y="7610640"/>
                  </a:lnTo>
                  <a:lnTo>
                    <a:pt x="224917" y="7616164"/>
                  </a:lnTo>
                  <a:lnTo>
                    <a:pt x="177126" y="7610640"/>
                  </a:lnTo>
                  <a:lnTo>
                    <a:pt x="133235" y="7594917"/>
                  </a:lnTo>
                  <a:lnTo>
                    <a:pt x="94488" y="7570267"/>
                  </a:lnTo>
                  <a:lnTo>
                    <a:pt x="62166" y="7537932"/>
                  </a:lnTo>
                  <a:lnTo>
                    <a:pt x="37503" y="7499197"/>
                  </a:lnTo>
                  <a:lnTo>
                    <a:pt x="21793" y="7455306"/>
                  </a:lnTo>
                  <a:lnTo>
                    <a:pt x="16268" y="7407516"/>
                  </a:lnTo>
                  <a:lnTo>
                    <a:pt x="21386" y="7361504"/>
                  </a:lnTo>
                  <a:lnTo>
                    <a:pt x="36004" y="7319061"/>
                  </a:lnTo>
                  <a:lnTo>
                    <a:pt x="58966" y="7281316"/>
                  </a:lnTo>
                  <a:lnTo>
                    <a:pt x="89179" y="7249376"/>
                  </a:lnTo>
                  <a:lnTo>
                    <a:pt x="125501" y="7224357"/>
                  </a:lnTo>
                  <a:lnTo>
                    <a:pt x="166814" y="7207364"/>
                  </a:lnTo>
                  <a:lnTo>
                    <a:pt x="211975" y="7199541"/>
                  </a:lnTo>
                  <a:lnTo>
                    <a:pt x="176771" y="7256373"/>
                  </a:lnTo>
                  <a:lnTo>
                    <a:pt x="177952" y="7261390"/>
                  </a:lnTo>
                  <a:lnTo>
                    <a:pt x="183108" y="7264590"/>
                  </a:lnTo>
                  <a:lnTo>
                    <a:pt x="184581" y="7264984"/>
                  </a:lnTo>
                  <a:lnTo>
                    <a:pt x="188772" y="7264984"/>
                  </a:lnTo>
                  <a:lnTo>
                    <a:pt x="191427" y="7263612"/>
                  </a:lnTo>
                  <a:lnTo>
                    <a:pt x="235927" y="7191756"/>
                  </a:lnTo>
                  <a:lnTo>
                    <a:pt x="234759" y="7186752"/>
                  </a:lnTo>
                  <a:lnTo>
                    <a:pt x="161556" y="7141400"/>
                  </a:lnTo>
                  <a:lnTo>
                    <a:pt x="156552" y="7142594"/>
                  </a:lnTo>
                  <a:lnTo>
                    <a:pt x="151828" y="7150240"/>
                  </a:lnTo>
                  <a:lnTo>
                    <a:pt x="153009" y="7155256"/>
                  </a:lnTo>
                  <a:lnTo>
                    <a:pt x="199618" y="7184123"/>
                  </a:lnTo>
                  <a:lnTo>
                    <a:pt x="153250" y="7194423"/>
                  </a:lnTo>
                  <a:lnTo>
                    <a:pt x="110998" y="7213740"/>
                  </a:lnTo>
                  <a:lnTo>
                    <a:pt x="73977" y="7240994"/>
                  </a:lnTo>
                  <a:lnTo>
                    <a:pt x="43256" y="7275093"/>
                  </a:lnTo>
                  <a:lnTo>
                    <a:pt x="19951" y="7314946"/>
                  </a:lnTo>
                  <a:lnTo>
                    <a:pt x="5168" y="7359459"/>
                  </a:lnTo>
                  <a:lnTo>
                    <a:pt x="0" y="7407516"/>
                  </a:lnTo>
                  <a:lnTo>
                    <a:pt x="4572" y="7452792"/>
                  </a:lnTo>
                  <a:lnTo>
                    <a:pt x="17703" y="7494981"/>
                  </a:lnTo>
                  <a:lnTo>
                    <a:pt x="38455" y="7533183"/>
                  </a:lnTo>
                  <a:lnTo>
                    <a:pt x="65951" y="7566482"/>
                  </a:lnTo>
                  <a:lnTo>
                    <a:pt x="99250" y="7593965"/>
                  </a:lnTo>
                  <a:lnTo>
                    <a:pt x="137452" y="7614729"/>
                  </a:lnTo>
                  <a:lnTo>
                    <a:pt x="179641" y="7627861"/>
                  </a:lnTo>
                  <a:lnTo>
                    <a:pt x="224917" y="7632433"/>
                  </a:lnTo>
                  <a:lnTo>
                    <a:pt x="270179" y="7627861"/>
                  </a:lnTo>
                  <a:lnTo>
                    <a:pt x="312369" y="7614729"/>
                  </a:lnTo>
                  <a:lnTo>
                    <a:pt x="350570" y="7593965"/>
                  </a:lnTo>
                  <a:lnTo>
                    <a:pt x="383870" y="7566482"/>
                  </a:lnTo>
                  <a:lnTo>
                    <a:pt x="411365" y="7533183"/>
                  </a:lnTo>
                  <a:lnTo>
                    <a:pt x="432117" y="7494981"/>
                  </a:lnTo>
                  <a:lnTo>
                    <a:pt x="445249" y="7452792"/>
                  </a:lnTo>
                  <a:lnTo>
                    <a:pt x="449821" y="7407516"/>
                  </a:lnTo>
                  <a:lnTo>
                    <a:pt x="449821" y="7403020"/>
                  </a:lnTo>
                  <a:close/>
                </a:path>
                <a:path w="9768840" h="7632700">
                  <a:moveTo>
                    <a:pt x="449834" y="4005427"/>
                  </a:moveTo>
                  <a:lnTo>
                    <a:pt x="445477" y="3999890"/>
                  </a:lnTo>
                  <a:lnTo>
                    <a:pt x="425805" y="3999890"/>
                  </a:lnTo>
                  <a:lnTo>
                    <a:pt x="424446" y="3999319"/>
                  </a:lnTo>
                  <a:lnTo>
                    <a:pt x="423151" y="3960050"/>
                  </a:lnTo>
                  <a:lnTo>
                    <a:pt x="423024" y="3767912"/>
                  </a:lnTo>
                  <a:lnTo>
                    <a:pt x="423024" y="3760978"/>
                  </a:lnTo>
                  <a:lnTo>
                    <a:pt x="418033" y="3755999"/>
                  </a:lnTo>
                  <a:lnTo>
                    <a:pt x="410438" y="3755771"/>
                  </a:lnTo>
                  <a:lnTo>
                    <a:pt x="410438" y="3998709"/>
                  </a:lnTo>
                  <a:lnTo>
                    <a:pt x="399897" y="3999890"/>
                  </a:lnTo>
                  <a:lnTo>
                    <a:pt x="370890" y="3999890"/>
                  </a:lnTo>
                  <a:lnTo>
                    <a:pt x="361226" y="3998709"/>
                  </a:lnTo>
                  <a:lnTo>
                    <a:pt x="361924" y="3998709"/>
                  </a:lnTo>
                  <a:lnTo>
                    <a:pt x="361962" y="3767912"/>
                  </a:lnTo>
                  <a:lnTo>
                    <a:pt x="398678" y="3768433"/>
                  </a:lnTo>
                  <a:lnTo>
                    <a:pt x="408559" y="3768941"/>
                  </a:lnTo>
                  <a:lnTo>
                    <a:pt x="409232" y="3769487"/>
                  </a:lnTo>
                  <a:lnTo>
                    <a:pt x="409244" y="3770185"/>
                  </a:lnTo>
                  <a:lnTo>
                    <a:pt x="410006" y="3793680"/>
                  </a:lnTo>
                  <a:lnTo>
                    <a:pt x="410044" y="3974490"/>
                  </a:lnTo>
                  <a:lnTo>
                    <a:pt x="409282" y="3998709"/>
                  </a:lnTo>
                  <a:lnTo>
                    <a:pt x="410438" y="3998709"/>
                  </a:lnTo>
                  <a:lnTo>
                    <a:pt x="410438" y="3755771"/>
                  </a:lnTo>
                  <a:lnTo>
                    <a:pt x="397002" y="3755352"/>
                  </a:lnTo>
                  <a:lnTo>
                    <a:pt x="380669" y="3754945"/>
                  </a:lnTo>
                  <a:lnTo>
                    <a:pt x="379476" y="3754945"/>
                  </a:lnTo>
                  <a:lnTo>
                    <a:pt x="367423" y="3754818"/>
                  </a:lnTo>
                  <a:lnTo>
                    <a:pt x="348538" y="3782682"/>
                  </a:lnTo>
                  <a:lnTo>
                    <a:pt x="348411" y="3796182"/>
                  </a:lnTo>
                  <a:lnTo>
                    <a:pt x="348348" y="3803294"/>
                  </a:lnTo>
                  <a:lnTo>
                    <a:pt x="348234" y="3815423"/>
                  </a:lnTo>
                  <a:lnTo>
                    <a:pt x="348107" y="3843350"/>
                  </a:lnTo>
                  <a:lnTo>
                    <a:pt x="347980" y="3871214"/>
                  </a:lnTo>
                  <a:lnTo>
                    <a:pt x="347865" y="3900297"/>
                  </a:lnTo>
                  <a:lnTo>
                    <a:pt x="347751" y="3932682"/>
                  </a:lnTo>
                  <a:lnTo>
                    <a:pt x="347637" y="3960050"/>
                  </a:lnTo>
                  <a:lnTo>
                    <a:pt x="347522" y="3990708"/>
                  </a:lnTo>
                  <a:lnTo>
                    <a:pt x="347497" y="3999319"/>
                  </a:lnTo>
                  <a:lnTo>
                    <a:pt x="324713" y="3999319"/>
                  </a:lnTo>
                  <a:lnTo>
                    <a:pt x="262699" y="3999890"/>
                  </a:lnTo>
                  <a:lnTo>
                    <a:pt x="255600" y="3999319"/>
                  </a:lnTo>
                  <a:lnTo>
                    <a:pt x="253987" y="3998709"/>
                  </a:lnTo>
                  <a:lnTo>
                    <a:pt x="253517" y="3994302"/>
                  </a:lnTo>
                  <a:lnTo>
                    <a:pt x="253415" y="3852938"/>
                  </a:lnTo>
                  <a:lnTo>
                    <a:pt x="284480" y="3853078"/>
                  </a:lnTo>
                  <a:lnTo>
                    <a:pt x="307581" y="3858501"/>
                  </a:lnTo>
                  <a:lnTo>
                    <a:pt x="307886" y="3866667"/>
                  </a:lnTo>
                  <a:lnTo>
                    <a:pt x="307771" y="3974490"/>
                  </a:lnTo>
                  <a:lnTo>
                    <a:pt x="307695" y="3999319"/>
                  </a:lnTo>
                  <a:lnTo>
                    <a:pt x="322160" y="3999319"/>
                  </a:lnTo>
                  <a:lnTo>
                    <a:pt x="322110" y="3988981"/>
                  </a:lnTo>
                  <a:lnTo>
                    <a:pt x="321983" y="3967327"/>
                  </a:lnTo>
                  <a:lnTo>
                    <a:pt x="321868" y="3948353"/>
                  </a:lnTo>
                  <a:lnTo>
                    <a:pt x="321741" y="3926865"/>
                  </a:lnTo>
                  <a:lnTo>
                    <a:pt x="321614" y="3905148"/>
                  </a:lnTo>
                  <a:lnTo>
                    <a:pt x="321500" y="3883787"/>
                  </a:lnTo>
                  <a:lnTo>
                    <a:pt x="321373" y="3870045"/>
                  </a:lnTo>
                  <a:lnTo>
                    <a:pt x="321246" y="3866667"/>
                  </a:lnTo>
                  <a:lnTo>
                    <a:pt x="320738" y="3852938"/>
                  </a:lnTo>
                  <a:lnTo>
                    <a:pt x="320636" y="3850322"/>
                  </a:lnTo>
                  <a:lnTo>
                    <a:pt x="244881" y="3838778"/>
                  </a:lnTo>
                  <a:lnTo>
                    <a:pt x="240309" y="3843350"/>
                  </a:lnTo>
                  <a:lnTo>
                    <a:pt x="240195" y="3967327"/>
                  </a:lnTo>
                  <a:lnTo>
                    <a:pt x="240093" y="3981691"/>
                  </a:lnTo>
                  <a:lnTo>
                    <a:pt x="240068" y="3983736"/>
                  </a:lnTo>
                  <a:lnTo>
                    <a:pt x="239725" y="3994302"/>
                  </a:lnTo>
                  <a:lnTo>
                    <a:pt x="239649" y="3995623"/>
                  </a:lnTo>
                  <a:lnTo>
                    <a:pt x="239090" y="3998709"/>
                  </a:lnTo>
                  <a:lnTo>
                    <a:pt x="239306" y="3998709"/>
                  </a:lnTo>
                  <a:lnTo>
                    <a:pt x="237896" y="3999890"/>
                  </a:lnTo>
                  <a:lnTo>
                    <a:pt x="233489" y="3999890"/>
                  </a:lnTo>
                  <a:lnTo>
                    <a:pt x="212826" y="3999484"/>
                  </a:lnTo>
                  <a:lnTo>
                    <a:pt x="212826" y="3999890"/>
                  </a:lnTo>
                  <a:lnTo>
                    <a:pt x="159194" y="3999890"/>
                  </a:lnTo>
                  <a:lnTo>
                    <a:pt x="176530" y="3999712"/>
                  </a:lnTo>
                  <a:lnTo>
                    <a:pt x="212826" y="3999890"/>
                  </a:lnTo>
                  <a:lnTo>
                    <a:pt x="212826" y="3999484"/>
                  </a:lnTo>
                  <a:lnTo>
                    <a:pt x="207137" y="3999369"/>
                  </a:lnTo>
                  <a:lnTo>
                    <a:pt x="211772" y="3999319"/>
                  </a:lnTo>
                  <a:lnTo>
                    <a:pt x="211785" y="3996893"/>
                  </a:lnTo>
                  <a:lnTo>
                    <a:pt x="211670" y="3983736"/>
                  </a:lnTo>
                  <a:lnTo>
                    <a:pt x="211569" y="3972623"/>
                  </a:lnTo>
                  <a:lnTo>
                    <a:pt x="211467" y="3960050"/>
                  </a:lnTo>
                  <a:lnTo>
                    <a:pt x="210807" y="3911790"/>
                  </a:lnTo>
                  <a:lnTo>
                    <a:pt x="197815" y="3892080"/>
                  </a:lnTo>
                  <a:lnTo>
                    <a:pt x="197815" y="3905148"/>
                  </a:lnTo>
                  <a:lnTo>
                    <a:pt x="197688" y="3930129"/>
                  </a:lnTo>
                  <a:lnTo>
                    <a:pt x="197573" y="3952316"/>
                  </a:lnTo>
                  <a:lnTo>
                    <a:pt x="197459" y="3974490"/>
                  </a:lnTo>
                  <a:lnTo>
                    <a:pt x="197345" y="3999319"/>
                  </a:lnTo>
                  <a:lnTo>
                    <a:pt x="154800" y="3999319"/>
                  </a:lnTo>
                  <a:lnTo>
                    <a:pt x="154597" y="3999192"/>
                  </a:lnTo>
                  <a:lnTo>
                    <a:pt x="154482" y="3998709"/>
                  </a:lnTo>
                  <a:lnTo>
                    <a:pt x="154038" y="3996690"/>
                  </a:lnTo>
                  <a:lnTo>
                    <a:pt x="153949" y="3994302"/>
                  </a:lnTo>
                  <a:lnTo>
                    <a:pt x="153797" y="3990708"/>
                  </a:lnTo>
                  <a:lnTo>
                    <a:pt x="153924" y="3904500"/>
                  </a:lnTo>
                  <a:lnTo>
                    <a:pt x="160934" y="3904030"/>
                  </a:lnTo>
                  <a:lnTo>
                    <a:pt x="170802" y="3904170"/>
                  </a:lnTo>
                  <a:lnTo>
                    <a:pt x="197815" y="3905148"/>
                  </a:lnTo>
                  <a:lnTo>
                    <a:pt x="197815" y="3892080"/>
                  </a:lnTo>
                  <a:lnTo>
                    <a:pt x="178117" y="3891216"/>
                  </a:lnTo>
                  <a:lnTo>
                    <a:pt x="157911" y="3890734"/>
                  </a:lnTo>
                  <a:lnTo>
                    <a:pt x="146481" y="3890949"/>
                  </a:lnTo>
                  <a:lnTo>
                    <a:pt x="143256" y="3892067"/>
                  </a:lnTo>
                  <a:lnTo>
                    <a:pt x="142862" y="3892994"/>
                  </a:lnTo>
                  <a:lnTo>
                    <a:pt x="141439" y="3897947"/>
                  </a:lnTo>
                  <a:lnTo>
                    <a:pt x="141363" y="3900297"/>
                  </a:lnTo>
                  <a:lnTo>
                    <a:pt x="140957" y="3911790"/>
                  </a:lnTo>
                  <a:lnTo>
                    <a:pt x="140830" y="3934968"/>
                  </a:lnTo>
                  <a:lnTo>
                    <a:pt x="140728" y="3974490"/>
                  </a:lnTo>
                  <a:lnTo>
                    <a:pt x="140627" y="3983736"/>
                  </a:lnTo>
                  <a:lnTo>
                    <a:pt x="140055" y="3996893"/>
                  </a:lnTo>
                  <a:lnTo>
                    <a:pt x="139611" y="3998709"/>
                  </a:lnTo>
                  <a:lnTo>
                    <a:pt x="139814" y="3998709"/>
                  </a:lnTo>
                  <a:lnTo>
                    <a:pt x="139077" y="3999319"/>
                  </a:lnTo>
                  <a:lnTo>
                    <a:pt x="138849" y="3999319"/>
                  </a:lnTo>
                  <a:lnTo>
                    <a:pt x="138849" y="3999509"/>
                  </a:lnTo>
                  <a:lnTo>
                    <a:pt x="138391" y="3999890"/>
                  </a:lnTo>
                  <a:lnTo>
                    <a:pt x="133654" y="3999890"/>
                  </a:lnTo>
                  <a:lnTo>
                    <a:pt x="104051" y="3999382"/>
                  </a:lnTo>
                  <a:lnTo>
                    <a:pt x="107873" y="3999357"/>
                  </a:lnTo>
                  <a:lnTo>
                    <a:pt x="138849" y="3999509"/>
                  </a:lnTo>
                  <a:lnTo>
                    <a:pt x="138849" y="3999319"/>
                  </a:lnTo>
                  <a:lnTo>
                    <a:pt x="110642" y="3999319"/>
                  </a:lnTo>
                  <a:lnTo>
                    <a:pt x="108699" y="3999319"/>
                  </a:lnTo>
                  <a:lnTo>
                    <a:pt x="108572" y="3990708"/>
                  </a:lnTo>
                  <a:lnTo>
                    <a:pt x="108445" y="3981691"/>
                  </a:lnTo>
                  <a:lnTo>
                    <a:pt x="108356" y="3974490"/>
                  </a:lnTo>
                  <a:lnTo>
                    <a:pt x="108254" y="3967327"/>
                  </a:lnTo>
                  <a:lnTo>
                    <a:pt x="108153" y="3960050"/>
                  </a:lnTo>
                  <a:lnTo>
                    <a:pt x="108038" y="3951478"/>
                  </a:lnTo>
                  <a:lnTo>
                    <a:pt x="107911" y="3942283"/>
                  </a:lnTo>
                  <a:lnTo>
                    <a:pt x="107784" y="3933723"/>
                  </a:lnTo>
                  <a:lnTo>
                    <a:pt x="104140" y="3930777"/>
                  </a:lnTo>
                  <a:lnTo>
                    <a:pt x="101523" y="3930129"/>
                  </a:lnTo>
                  <a:lnTo>
                    <a:pt x="94221" y="3930129"/>
                  </a:lnTo>
                  <a:lnTo>
                    <a:pt x="94221" y="3943400"/>
                  </a:lnTo>
                  <a:lnTo>
                    <a:pt x="94221" y="3999319"/>
                  </a:lnTo>
                  <a:lnTo>
                    <a:pt x="57797" y="3999319"/>
                  </a:lnTo>
                  <a:lnTo>
                    <a:pt x="57797" y="3999890"/>
                  </a:lnTo>
                  <a:lnTo>
                    <a:pt x="50838" y="3999890"/>
                  </a:lnTo>
                  <a:lnTo>
                    <a:pt x="55918" y="3999852"/>
                  </a:lnTo>
                  <a:lnTo>
                    <a:pt x="57797" y="3999890"/>
                  </a:lnTo>
                  <a:lnTo>
                    <a:pt x="57797" y="3999319"/>
                  </a:lnTo>
                  <a:lnTo>
                    <a:pt x="42824" y="3999319"/>
                  </a:lnTo>
                  <a:lnTo>
                    <a:pt x="42760" y="3998709"/>
                  </a:lnTo>
                  <a:lnTo>
                    <a:pt x="42583" y="3996893"/>
                  </a:lnTo>
                  <a:lnTo>
                    <a:pt x="42506" y="3994302"/>
                  </a:lnTo>
                  <a:lnTo>
                    <a:pt x="42456" y="3948176"/>
                  </a:lnTo>
                  <a:lnTo>
                    <a:pt x="42837" y="3943794"/>
                  </a:lnTo>
                  <a:lnTo>
                    <a:pt x="43510" y="3942283"/>
                  </a:lnTo>
                  <a:lnTo>
                    <a:pt x="54444" y="3942283"/>
                  </a:lnTo>
                  <a:lnTo>
                    <a:pt x="94221" y="3943400"/>
                  </a:lnTo>
                  <a:lnTo>
                    <a:pt x="94221" y="3930129"/>
                  </a:lnTo>
                  <a:lnTo>
                    <a:pt x="53606" y="3929227"/>
                  </a:lnTo>
                  <a:lnTo>
                    <a:pt x="37579" y="3929227"/>
                  </a:lnTo>
                  <a:lnTo>
                    <a:pt x="34798" y="3929430"/>
                  </a:lnTo>
                  <a:lnTo>
                    <a:pt x="34442" y="3929430"/>
                  </a:lnTo>
                  <a:lnTo>
                    <a:pt x="33248" y="3929875"/>
                  </a:lnTo>
                  <a:lnTo>
                    <a:pt x="29171" y="3943400"/>
                  </a:lnTo>
                  <a:lnTo>
                    <a:pt x="29146" y="3943794"/>
                  </a:lnTo>
                  <a:lnTo>
                    <a:pt x="28994" y="3948176"/>
                  </a:lnTo>
                  <a:lnTo>
                    <a:pt x="28892" y="3952316"/>
                  </a:lnTo>
                  <a:lnTo>
                    <a:pt x="28816" y="3956774"/>
                  </a:lnTo>
                  <a:lnTo>
                    <a:pt x="28765" y="3960050"/>
                  </a:lnTo>
                  <a:lnTo>
                    <a:pt x="28638" y="3967327"/>
                  </a:lnTo>
                  <a:lnTo>
                    <a:pt x="28536" y="3974490"/>
                  </a:lnTo>
                  <a:lnTo>
                    <a:pt x="28435" y="3981691"/>
                  </a:lnTo>
                  <a:lnTo>
                    <a:pt x="28321" y="3990708"/>
                  </a:lnTo>
                  <a:lnTo>
                    <a:pt x="28194" y="3999319"/>
                  </a:lnTo>
                  <a:lnTo>
                    <a:pt x="34620" y="3999319"/>
                  </a:lnTo>
                  <a:lnTo>
                    <a:pt x="11188" y="3999890"/>
                  </a:lnTo>
                  <a:lnTo>
                    <a:pt x="7099" y="3999890"/>
                  </a:lnTo>
                  <a:lnTo>
                    <a:pt x="2743" y="4005427"/>
                  </a:lnTo>
                  <a:lnTo>
                    <a:pt x="2832" y="4007650"/>
                  </a:lnTo>
                  <a:lnTo>
                    <a:pt x="7759" y="4012577"/>
                  </a:lnTo>
                  <a:lnTo>
                    <a:pt x="444817" y="4012577"/>
                  </a:lnTo>
                  <a:lnTo>
                    <a:pt x="449745" y="4007650"/>
                  </a:lnTo>
                  <a:lnTo>
                    <a:pt x="449834" y="4005427"/>
                  </a:lnTo>
                  <a:close/>
                </a:path>
                <a:path w="9768840" h="7632700">
                  <a:moveTo>
                    <a:pt x="9768840" y="0"/>
                  </a:moveTo>
                  <a:lnTo>
                    <a:pt x="5161546" y="0"/>
                  </a:lnTo>
                  <a:lnTo>
                    <a:pt x="5161546" y="3068955"/>
                  </a:lnTo>
                  <a:lnTo>
                    <a:pt x="9768840" y="3068955"/>
                  </a:lnTo>
                  <a:lnTo>
                    <a:pt x="9768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1" y="1492085"/>
            <a:ext cx="7009977" cy="31751"/>
          </a:xfrm>
          <a:custGeom>
            <a:avLst/>
            <a:gdLst/>
            <a:ahLst/>
            <a:cxnLst/>
            <a:rect l="l" t="t" r="r" b="b"/>
            <a:pathLst>
              <a:path w="10514965" h="47625">
                <a:moveTo>
                  <a:pt x="10514686" y="47625"/>
                </a:moveTo>
                <a:lnTo>
                  <a:pt x="0" y="47625"/>
                </a:lnTo>
                <a:lnTo>
                  <a:pt x="0" y="0"/>
                </a:lnTo>
                <a:lnTo>
                  <a:pt x="10514686" y="0"/>
                </a:lnTo>
                <a:lnTo>
                  <a:pt x="10514686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1756" y="4584040"/>
            <a:ext cx="253577" cy="250613"/>
          </a:xfrm>
          <a:custGeom>
            <a:avLst/>
            <a:gdLst/>
            <a:ahLst/>
            <a:cxnLst/>
            <a:rect l="l" t="t" r="r" b="b"/>
            <a:pathLst>
              <a:path w="380365" h="375920">
                <a:moveTo>
                  <a:pt x="220650" y="40158"/>
                </a:moveTo>
                <a:lnTo>
                  <a:pt x="213266" y="40158"/>
                </a:lnTo>
                <a:lnTo>
                  <a:pt x="205450" y="38580"/>
                </a:lnTo>
                <a:lnTo>
                  <a:pt x="199068" y="34277"/>
                </a:lnTo>
                <a:lnTo>
                  <a:pt x="194765" y="27894"/>
                </a:lnTo>
                <a:lnTo>
                  <a:pt x="193257" y="20427"/>
                </a:lnTo>
                <a:lnTo>
                  <a:pt x="193187" y="20078"/>
                </a:lnTo>
                <a:lnTo>
                  <a:pt x="194765" y="12263"/>
                </a:lnTo>
                <a:lnTo>
                  <a:pt x="199068" y="5880"/>
                </a:lnTo>
                <a:lnTo>
                  <a:pt x="205450" y="1577"/>
                </a:lnTo>
                <a:lnTo>
                  <a:pt x="213266" y="0"/>
                </a:lnTo>
                <a:lnTo>
                  <a:pt x="220647" y="1400"/>
                </a:lnTo>
                <a:lnTo>
                  <a:pt x="226795" y="5242"/>
                </a:lnTo>
                <a:lnTo>
                  <a:pt x="231162" y="10974"/>
                </a:lnTo>
                <a:lnTo>
                  <a:pt x="233248" y="18108"/>
                </a:lnTo>
                <a:lnTo>
                  <a:pt x="261096" y="30233"/>
                </a:lnTo>
                <a:lnTo>
                  <a:pt x="230590" y="30233"/>
                </a:lnTo>
                <a:lnTo>
                  <a:pt x="227102" y="36171"/>
                </a:lnTo>
                <a:lnTo>
                  <a:pt x="220650" y="40158"/>
                </a:lnTo>
                <a:close/>
              </a:path>
              <a:path w="380365" h="375920">
                <a:moveTo>
                  <a:pt x="20078" y="276150"/>
                </a:moveTo>
                <a:lnTo>
                  <a:pt x="12263" y="274572"/>
                </a:lnTo>
                <a:lnTo>
                  <a:pt x="5881" y="270269"/>
                </a:lnTo>
                <a:lnTo>
                  <a:pt x="1577" y="263887"/>
                </a:lnTo>
                <a:lnTo>
                  <a:pt x="0" y="256072"/>
                </a:lnTo>
                <a:lnTo>
                  <a:pt x="0" y="249341"/>
                </a:lnTo>
                <a:lnTo>
                  <a:pt x="3310" y="243385"/>
                </a:lnTo>
                <a:lnTo>
                  <a:pt x="8393" y="239742"/>
                </a:lnTo>
                <a:lnTo>
                  <a:pt x="3933" y="216392"/>
                </a:lnTo>
                <a:lnTo>
                  <a:pt x="2547" y="192804"/>
                </a:lnTo>
                <a:lnTo>
                  <a:pt x="3946" y="172946"/>
                </a:lnTo>
                <a:lnTo>
                  <a:pt x="4003" y="172137"/>
                </a:lnTo>
                <a:lnTo>
                  <a:pt x="4098" y="170784"/>
                </a:lnTo>
                <a:lnTo>
                  <a:pt x="26882" y="102792"/>
                </a:lnTo>
                <a:lnTo>
                  <a:pt x="54891" y="65977"/>
                </a:lnTo>
                <a:lnTo>
                  <a:pt x="91192" y="37395"/>
                </a:lnTo>
                <a:lnTo>
                  <a:pt x="134082" y="18714"/>
                </a:lnTo>
                <a:lnTo>
                  <a:pt x="122233" y="14516"/>
                </a:lnTo>
                <a:lnTo>
                  <a:pt x="120538" y="10974"/>
                </a:lnTo>
                <a:lnTo>
                  <a:pt x="122817" y="4514"/>
                </a:lnTo>
                <a:lnTo>
                  <a:pt x="126359" y="2818"/>
                </a:lnTo>
                <a:lnTo>
                  <a:pt x="162392" y="15589"/>
                </a:lnTo>
                <a:lnTo>
                  <a:pt x="163705" y="20078"/>
                </a:lnTo>
                <a:lnTo>
                  <a:pt x="163807" y="20427"/>
                </a:lnTo>
                <a:lnTo>
                  <a:pt x="157036" y="29502"/>
                </a:lnTo>
                <a:lnTo>
                  <a:pt x="141545" y="29502"/>
                </a:lnTo>
                <a:lnTo>
                  <a:pt x="100244" y="46456"/>
                </a:lnTo>
                <a:lnTo>
                  <a:pt x="65218" y="73168"/>
                </a:lnTo>
                <a:lnTo>
                  <a:pt x="38184" y="108017"/>
                </a:lnTo>
                <a:lnTo>
                  <a:pt x="20859" y="149378"/>
                </a:lnTo>
                <a:lnTo>
                  <a:pt x="14958" y="192548"/>
                </a:lnTo>
                <a:lnTo>
                  <a:pt x="15992" y="210974"/>
                </a:lnTo>
                <a:lnTo>
                  <a:pt x="16090" y="212719"/>
                </a:lnTo>
                <a:lnTo>
                  <a:pt x="16184" y="214381"/>
                </a:lnTo>
                <a:lnTo>
                  <a:pt x="20232" y="235994"/>
                </a:lnTo>
                <a:lnTo>
                  <a:pt x="27993" y="237614"/>
                </a:lnTo>
                <a:lnTo>
                  <a:pt x="34326" y="241925"/>
                </a:lnTo>
                <a:lnTo>
                  <a:pt x="38593" y="248289"/>
                </a:lnTo>
                <a:lnTo>
                  <a:pt x="40157" y="256072"/>
                </a:lnTo>
                <a:lnTo>
                  <a:pt x="38658" y="263498"/>
                </a:lnTo>
                <a:lnTo>
                  <a:pt x="38579" y="263887"/>
                </a:lnTo>
                <a:lnTo>
                  <a:pt x="34276" y="270269"/>
                </a:lnTo>
                <a:lnTo>
                  <a:pt x="27894" y="274572"/>
                </a:lnTo>
                <a:lnTo>
                  <a:pt x="20078" y="276150"/>
                </a:lnTo>
                <a:close/>
              </a:path>
              <a:path w="380365" h="375920">
                <a:moveTo>
                  <a:pt x="136788" y="51987"/>
                </a:moveTo>
                <a:lnTo>
                  <a:pt x="131292" y="47885"/>
                </a:lnTo>
                <a:lnTo>
                  <a:pt x="130726" y="43994"/>
                </a:lnTo>
                <a:lnTo>
                  <a:pt x="141545" y="29502"/>
                </a:lnTo>
                <a:lnTo>
                  <a:pt x="157036" y="29502"/>
                </a:lnTo>
                <a:lnTo>
                  <a:pt x="140679" y="51421"/>
                </a:lnTo>
                <a:lnTo>
                  <a:pt x="136788" y="51987"/>
                </a:lnTo>
                <a:close/>
              </a:path>
              <a:path w="380365" h="375920">
                <a:moveTo>
                  <a:pt x="379453" y="238451"/>
                </a:moveTo>
                <a:lnTo>
                  <a:pt x="348719" y="238451"/>
                </a:lnTo>
                <a:lnTo>
                  <a:pt x="352562" y="220431"/>
                </a:lnTo>
                <a:lnTo>
                  <a:pt x="352612" y="220198"/>
                </a:lnTo>
                <a:lnTo>
                  <a:pt x="354489" y="201645"/>
                </a:lnTo>
                <a:lnTo>
                  <a:pt x="354477" y="200158"/>
                </a:lnTo>
                <a:lnTo>
                  <a:pt x="354354" y="185457"/>
                </a:lnTo>
                <a:lnTo>
                  <a:pt x="337201" y="118675"/>
                </a:lnTo>
                <a:lnTo>
                  <a:pt x="310661" y="79692"/>
                </a:lnTo>
                <a:lnTo>
                  <a:pt x="274468" y="49510"/>
                </a:lnTo>
                <a:lnTo>
                  <a:pt x="230590" y="30233"/>
                </a:lnTo>
                <a:lnTo>
                  <a:pt x="261096" y="30233"/>
                </a:lnTo>
                <a:lnTo>
                  <a:pt x="280267" y="38580"/>
                </a:lnTo>
                <a:lnTo>
                  <a:pt x="280406" y="38580"/>
                </a:lnTo>
                <a:lnTo>
                  <a:pt x="319611" y="71117"/>
                </a:lnTo>
                <a:lnTo>
                  <a:pt x="348260" y="113050"/>
                </a:lnTo>
                <a:lnTo>
                  <a:pt x="364356" y="162218"/>
                </a:lnTo>
                <a:lnTo>
                  <a:pt x="366650" y="181084"/>
                </a:lnTo>
                <a:lnTo>
                  <a:pt x="366724" y="185457"/>
                </a:lnTo>
                <a:lnTo>
                  <a:pt x="366849" y="192804"/>
                </a:lnTo>
                <a:lnTo>
                  <a:pt x="366960" y="200158"/>
                </a:lnTo>
                <a:lnTo>
                  <a:pt x="365372" y="218495"/>
                </a:lnTo>
                <a:lnTo>
                  <a:pt x="365339" y="218878"/>
                </a:lnTo>
                <a:lnTo>
                  <a:pt x="361768" y="237479"/>
                </a:lnTo>
                <a:lnTo>
                  <a:pt x="379529" y="237479"/>
                </a:lnTo>
                <a:lnTo>
                  <a:pt x="379453" y="238451"/>
                </a:lnTo>
                <a:close/>
              </a:path>
              <a:path w="380365" h="375920">
                <a:moveTo>
                  <a:pt x="120064" y="169728"/>
                </a:moveTo>
                <a:lnTo>
                  <a:pt x="100172" y="169728"/>
                </a:lnTo>
                <a:lnTo>
                  <a:pt x="117386" y="153024"/>
                </a:lnTo>
                <a:lnTo>
                  <a:pt x="113308" y="146175"/>
                </a:lnTo>
                <a:lnTo>
                  <a:pt x="113199" y="145991"/>
                </a:lnTo>
                <a:lnTo>
                  <a:pt x="110082" y="138332"/>
                </a:lnTo>
                <a:lnTo>
                  <a:pt x="108137" y="130147"/>
                </a:lnTo>
                <a:lnTo>
                  <a:pt x="107466" y="121539"/>
                </a:lnTo>
                <a:lnTo>
                  <a:pt x="111781" y="100165"/>
                </a:lnTo>
                <a:lnTo>
                  <a:pt x="123549" y="82710"/>
                </a:lnTo>
                <a:lnTo>
                  <a:pt x="141003" y="70942"/>
                </a:lnTo>
                <a:lnTo>
                  <a:pt x="162378" y="66627"/>
                </a:lnTo>
                <a:lnTo>
                  <a:pt x="183752" y="70942"/>
                </a:lnTo>
                <a:lnTo>
                  <a:pt x="201206" y="82710"/>
                </a:lnTo>
                <a:lnTo>
                  <a:pt x="162377" y="82710"/>
                </a:lnTo>
                <a:lnTo>
                  <a:pt x="147263" y="85762"/>
                </a:lnTo>
                <a:lnTo>
                  <a:pt x="134920" y="94084"/>
                </a:lnTo>
                <a:lnTo>
                  <a:pt x="126599" y="106426"/>
                </a:lnTo>
                <a:lnTo>
                  <a:pt x="123548" y="121539"/>
                </a:lnTo>
                <a:lnTo>
                  <a:pt x="126599" y="136655"/>
                </a:lnTo>
                <a:lnTo>
                  <a:pt x="134920" y="148997"/>
                </a:lnTo>
                <a:lnTo>
                  <a:pt x="147263" y="157318"/>
                </a:lnTo>
                <a:lnTo>
                  <a:pt x="162370" y="160368"/>
                </a:lnTo>
                <a:lnTo>
                  <a:pt x="201205" y="160368"/>
                </a:lnTo>
                <a:lnTo>
                  <a:pt x="196881" y="163284"/>
                </a:lnTo>
                <a:lnTo>
                  <a:pt x="126705" y="163284"/>
                </a:lnTo>
                <a:lnTo>
                  <a:pt x="120064" y="169728"/>
                </a:lnTo>
                <a:close/>
              </a:path>
              <a:path w="380365" h="375920">
                <a:moveTo>
                  <a:pt x="201205" y="160368"/>
                </a:moveTo>
                <a:lnTo>
                  <a:pt x="162384" y="160368"/>
                </a:lnTo>
                <a:lnTo>
                  <a:pt x="177491" y="157318"/>
                </a:lnTo>
                <a:lnTo>
                  <a:pt x="189834" y="148997"/>
                </a:lnTo>
                <a:lnTo>
                  <a:pt x="198156" y="136655"/>
                </a:lnTo>
                <a:lnTo>
                  <a:pt x="201207" y="121539"/>
                </a:lnTo>
                <a:lnTo>
                  <a:pt x="198155" y="106426"/>
                </a:lnTo>
                <a:lnTo>
                  <a:pt x="189834" y="94084"/>
                </a:lnTo>
                <a:lnTo>
                  <a:pt x="177491" y="85762"/>
                </a:lnTo>
                <a:lnTo>
                  <a:pt x="162376" y="82710"/>
                </a:lnTo>
                <a:lnTo>
                  <a:pt x="201206" y="82710"/>
                </a:lnTo>
                <a:lnTo>
                  <a:pt x="212974" y="100165"/>
                </a:lnTo>
                <a:lnTo>
                  <a:pt x="217289" y="121539"/>
                </a:lnTo>
                <a:lnTo>
                  <a:pt x="212974" y="142914"/>
                </a:lnTo>
                <a:lnTo>
                  <a:pt x="201205" y="160368"/>
                </a:lnTo>
                <a:close/>
              </a:path>
              <a:path w="380365" h="375920">
                <a:moveTo>
                  <a:pt x="277076" y="293315"/>
                </a:moveTo>
                <a:lnTo>
                  <a:pt x="252400" y="293315"/>
                </a:lnTo>
                <a:lnTo>
                  <a:pt x="250656" y="291571"/>
                </a:lnTo>
                <a:lnTo>
                  <a:pt x="250656" y="156566"/>
                </a:lnTo>
                <a:lnTo>
                  <a:pt x="252400" y="154822"/>
                </a:lnTo>
                <a:lnTo>
                  <a:pt x="277076" y="154822"/>
                </a:lnTo>
                <a:lnTo>
                  <a:pt x="278821" y="156566"/>
                </a:lnTo>
                <a:lnTo>
                  <a:pt x="278821" y="291571"/>
                </a:lnTo>
                <a:lnTo>
                  <a:pt x="277076" y="293315"/>
                </a:lnTo>
                <a:close/>
              </a:path>
              <a:path w="380365" h="375920">
                <a:moveTo>
                  <a:pt x="162377" y="176452"/>
                </a:moveTo>
                <a:lnTo>
                  <a:pt x="152408" y="175549"/>
                </a:lnTo>
                <a:lnTo>
                  <a:pt x="143033" y="172946"/>
                </a:lnTo>
                <a:lnTo>
                  <a:pt x="134412" y="168804"/>
                </a:lnTo>
                <a:lnTo>
                  <a:pt x="126705" y="163284"/>
                </a:lnTo>
                <a:lnTo>
                  <a:pt x="196881" y="163284"/>
                </a:lnTo>
                <a:lnTo>
                  <a:pt x="183751" y="172137"/>
                </a:lnTo>
                <a:lnTo>
                  <a:pt x="162377" y="176452"/>
                </a:lnTo>
                <a:close/>
              </a:path>
              <a:path w="380365" h="375920">
                <a:moveTo>
                  <a:pt x="78255" y="218495"/>
                </a:moveTo>
                <a:lnTo>
                  <a:pt x="75030" y="218495"/>
                </a:lnTo>
                <a:lnTo>
                  <a:pt x="60318" y="203333"/>
                </a:lnTo>
                <a:lnTo>
                  <a:pt x="60367" y="200158"/>
                </a:lnTo>
                <a:lnTo>
                  <a:pt x="94462" y="167070"/>
                </a:lnTo>
                <a:lnTo>
                  <a:pt x="97592" y="167070"/>
                </a:lnTo>
                <a:lnTo>
                  <a:pt x="100172" y="169728"/>
                </a:lnTo>
                <a:lnTo>
                  <a:pt x="120064" y="169728"/>
                </a:lnTo>
                <a:lnTo>
                  <a:pt x="109818" y="179670"/>
                </a:lnTo>
                <a:lnTo>
                  <a:pt x="112350" y="182280"/>
                </a:lnTo>
                <a:lnTo>
                  <a:pt x="112303" y="185457"/>
                </a:lnTo>
                <a:lnTo>
                  <a:pt x="78255" y="218495"/>
                </a:lnTo>
                <a:close/>
              </a:path>
              <a:path w="380365" h="375920">
                <a:moveTo>
                  <a:pt x="224781" y="293315"/>
                </a:moveTo>
                <a:lnTo>
                  <a:pt x="200106" y="293315"/>
                </a:lnTo>
                <a:lnTo>
                  <a:pt x="198361" y="291571"/>
                </a:lnTo>
                <a:lnTo>
                  <a:pt x="198361" y="183158"/>
                </a:lnTo>
                <a:lnTo>
                  <a:pt x="200106" y="181414"/>
                </a:lnTo>
                <a:lnTo>
                  <a:pt x="224781" y="181414"/>
                </a:lnTo>
                <a:lnTo>
                  <a:pt x="226525" y="183158"/>
                </a:lnTo>
                <a:lnTo>
                  <a:pt x="226525" y="291571"/>
                </a:lnTo>
                <a:lnTo>
                  <a:pt x="224781" y="293315"/>
                </a:lnTo>
                <a:close/>
              </a:path>
              <a:path w="380365" h="375920">
                <a:moveTo>
                  <a:pt x="172485" y="293315"/>
                </a:moveTo>
                <a:lnTo>
                  <a:pt x="147808" y="293315"/>
                </a:lnTo>
                <a:lnTo>
                  <a:pt x="146064" y="291571"/>
                </a:lnTo>
                <a:lnTo>
                  <a:pt x="146064" y="212719"/>
                </a:lnTo>
                <a:lnTo>
                  <a:pt x="147809" y="210974"/>
                </a:lnTo>
                <a:lnTo>
                  <a:pt x="172485" y="210974"/>
                </a:lnTo>
                <a:lnTo>
                  <a:pt x="174229" y="212719"/>
                </a:lnTo>
                <a:lnTo>
                  <a:pt x="174229" y="291571"/>
                </a:lnTo>
                <a:lnTo>
                  <a:pt x="172485" y="293315"/>
                </a:lnTo>
                <a:close/>
              </a:path>
              <a:path w="380365" h="375920">
                <a:moveTo>
                  <a:pt x="350371" y="263498"/>
                </a:moveTo>
                <a:lnTo>
                  <a:pt x="345467" y="262304"/>
                </a:lnTo>
                <a:lnTo>
                  <a:pt x="330192" y="226790"/>
                </a:lnTo>
                <a:lnTo>
                  <a:pt x="331648" y="223139"/>
                </a:lnTo>
                <a:lnTo>
                  <a:pt x="337948" y="220431"/>
                </a:lnTo>
                <a:lnTo>
                  <a:pt x="341600" y="221888"/>
                </a:lnTo>
                <a:lnTo>
                  <a:pt x="348719" y="238451"/>
                </a:lnTo>
                <a:lnTo>
                  <a:pt x="379453" y="238451"/>
                </a:lnTo>
                <a:lnTo>
                  <a:pt x="379435" y="238692"/>
                </a:lnTo>
                <a:lnTo>
                  <a:pt x="350371" y="263498"/>
                </a:lnTo>
                <a:close/>
              </a:path>
              <a:path w="380365" h="375920">
                <a:moveTo>
                  <a:pt x="379529" y="237479"/>
                </a:moveTo>
                <a:lnTo>
                  <a:pt x="361768" y="237479"/>
                </a:lnTo>
                <a:lnTo>
                  <a:pt x="371377" y="229275"/>
                </a:lnTo>
                <a:lnTo>
                  <a:pt x="375289" y="229579"/>
                </a:lnTo>
                <a:lnTo>
                  <a:pt x="379739" y="234780"/>
                </a:lnTo>
                <a:lnTo>
                  <a:pt x="379645" y="235994"/>
                </a:lnTo>
                <a:lnTo>
                  <a:pt x="379529" y="237479"/>
                </a:lnTo>
                <a:close/>
              </a:path>
              <a:path w="380365" h="375920">
                <a:moveTo>
                  <a:pt x="120188" y="293315"/>
                </a:moveTo>
                <a:lnTo>
                  <a:pt x="95512" y="293315"/>
                </a:lnTo>
                <a:lnTo>
                  <a:pt x="93768" y="291571"/>
                </a:lnTo>
                <a:lnTo>
                  <a:pt x="93768" y="241028"/>
                </a:lnTo>
                <a:lnTo>
                  <a:pt x="95512" y="239284"/>
                </a:lnTo>
                <a:lnTo>
                  <a:pt x="120188" y="239284"/>
                </a:lnTo>
                <a:lnTo>
                  <a:pt x="121932" y="241028"/>
                </a:lnTo>
                <a:lnTo>
                  <a:pt x="121932" y="291571"/>
                </a:lnTo>
                <a:lnTo>
                  <a:pt x="120188" y="293315"/>
                </a:lnTo>
                <a:close/>
              </a:path>
              <a:path w="380365" h="375920">
                <a:moveTo>
                  <a:pt x="251337" y="363014"/>
                </a:moveTo>
                <a:lnTo>
                  <a:pt x="169930" y="363014"/>
                </a:lnTo>
                <a:lnTo>
                  <a:pt x="206743" y="362276"/>
                </a:lnTo>
                <a:lnTo>
                  <a:pt x="242037" y="353789"/>
                </a:lnTo>
                <a:lnTo>
                  <a:pt x="274699" y="337974"/>
                </a:lnTo>
                <a:lnTo>
                  <a:pt x="303616" y="315248"/>
                </a:lnTo>
                <a:lnTo>
                  <a:pt x="301958" y="312327"/>
                </a:lnTo>
                <a:lnTo>
                  <a:pt x="301010" y="308950"/>
                </a:lnTo>
                <a:lnTo>
                  <a:pt x="301010" y="305351"/>
                </a:lnTo>
                <a:lnTo>
                  <a:pt x="302588" y="297535"/>
                </a:lnTo>
                <a:lnTo>
                  <a:pt x="306892" y="291153"/>
                </a:lnTo>
                <a:lnTo>
                  <a:pt x="313275" y="286850"/>
                </a:lnTo>
                <a:lnTo>
                  <a:pt x="321090" y="285272"/>
                </a:lnTo>
                <a:lnTo>
                  <a:pt x="328906" y="286850"/>
                </a:lnTo>
                <a:lnTo>
                  <a:pt x="335288" y="291153"/>
                </a:lnTo>
                <a:lnTo>
                  <a:pt x="339591" y="297535"/>
                </a:lnTo>
                <a:lnTo>
                  <a:pt x="341169" y="305351"/>
                </a:lnTo>
                <a:lnTo>
                  <a:pt x="339591" y="313167"/>
                </a:lnTo>
                <a:lnTo>
                  <a:pt x="335288" y="319549"/>
                </a:lnTo>
                <a:lnTo>
                  <a:pt x="329237" y="323629"/>
                </a:lnTo>
                <a:lnTo>
                  <a:pt x="312768" y="323629"/>
                </a:lnTo>
                <a:lnTo>
                  <a:pt x="281694" y="348216"/>
                </a:lnTo>
                <a:lnTo>
                  <a:pt x="251337" y="363014"/>
                </a:lnTo>
                <a:close/>
              </a:path>
              <a:path w="380365" h="375920">
                <a:moveTo>
                  <a:pt x="49545" y="342783"/>
                </a:moveTo>
                <a:lnTo>
                  <a:pt x="46460" y="340349"/>
                </a:lnTo>
                <a:lnTo>
                  <a:pt x="41924" y="301957"/>
                </a:lnTo>
                <a:lnTo>
                  <a:pt x="45560" y="298483"/>
                </a:lnTo>
                <a:lnTo>
                  <a:pt x="82812" y="305351"/>
                </a:lnTo>
                <a:lnTo>
                  <a:pt x="83095" y="305351"/>
                </a:lnTo>
                <a:lnTo>
                  <a:pt x="85364" y="308638"/>
                </a:lnTo>
                <a:lnTo>
                  <a:pt x="84242" y="314759"/>
                </a:lnTo>
                <a:lnTo>
                  <a:pt x="65519" y="314759"/>
                </a:lnTo>
                <a:lnTo>
                  <a:pt x="76403" y="323761"/>
                </a:lnTo>
                <a:lnTo>
                  <a:pt x="57001" y="323761"/>
                </a:lnTo>
                <a:lnTo>
                  <a:pt x="58681" y="337974"/>
                </a:lnTo>
                <a:lnTo>
                  <a:pt x="58789" y="338893"/>
                </a:lnTo>
                <a:lnTo>
                  <a:pt x="56355" y="341979"/>
                </a:lnTo>
                <a:lnTo>
                  <a:pt x="49545" y="342783"/>
                </a:lnTo>
                <a:close/>
              </a:path>
              <a:path w="380365" h="375920">
                <a:moveTo>
                  <a:pt x="80903" y="317595"/>
                </a:moveTo>
                <a:lnTo>
                  <a:pt x="65519" y="314759"/>
                </a:lnTo>
                <a:lnTo>
                  <a:pt x="84242" y="314759"/>
                </a:lnTo>
                <a:lnTo>
                  <a:pt x="84152" y="315248"/>
                </a:lnTo>
                <a:lnTo>
                  <a:pt x="84302" y="315248"/>
                </a:lnTo>
                <a:lnTo>
                  <a:pt x="80903" y="317595"/>
                </a:lnTo>
                <a:close/>
              </a:path>
              <a:path w="380365" h="375920">
                <a:moveTo>
                  <a:pt x="321090" y="325430"/>
                </a:moveTo>
                <a:lnTo>
                  <a:pt x="318121" y="325430"/>
                </a:lnTo>
                <a:lnTo>
                  <a:pt x="315304" y="324785"/>
                </a:lnTo>
                <a:lnTo>
                  <a:pt x="312768" y="323629"/>
                </a:lnTo>
                <a:lnTo>
                  <a:pt x="329237" y="323629"/>
                </a:lnTo>
                <a:lnTo>
                  <a:pt x="329041" y="323761"/>
                </a:lnTo>
                <a:lnTo>
                  <a:pt x="329358" y="323761"/>
                </a:lnTo>
                <a:lnTo>
                  <a:pt x="321090" y="325430"/>
                </a:lnTo>
                <a:close/>
              </a:path>
              <a:path w="380365" h="375920">
                <a:moveTo>
                  <a:pt x="168862" y="375392"/>
                </a:moveTo>
                <a:lnTo>
                  <a:pt x="138412" y="370094"/>
                </a:lnTo>
                <a:lnTo>
                  <a:pt x="109143" y="359673"/>
                </a:lnTo>
                <a:lnTo>
                  <a:pt x="81769" y="344204"/>
                </a:lnTo>
                <a:lnTo>
                  <a:pt x="57001" y="323761"/>
                </a:lnTo>
                <a:lnTo>
                  <a:pt x="76403" y="323761"/>
                </a:lnTo>
                <a:lnTo>
                  <a:pt x="88621" y="333866"/>
                </a:lnTo>
                <a:lnTo>
                  <a:pt x="113977" y="348216"/>
                </a:lnTo>
                <a:lnTo>
                  <a:pt x="141493" y="358063"/>
                </a:lnTo>
                <a:lnTo>
                  <a:pt x="169930" y="363014"/>
                </a:lnTo>
                <a:lnTo>
                  <a:pt x="251337" y="363014"/>
                </a:lnTo>
                <a:lnTo>
                  <a:pt x="246540" y="365353"/>
                </a:lnTo>
                <a:lnTo>
                  <a:pt x="208524" y="374568"/>
                </a:lnTo>
                <a:lnTo>
                  <a:pt x="168862" y="375392"/>
                </a:lnTo>
                <a:close/>
              </a:path>
            </a:pathLst>
          </a:custGeom>
          <a:solidFill>
            <a:srgbClr val="18435E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811" y="5573064"/>
            <a:ext cx="253036" cy="252851"/>
          </a:xfrm>
          <a:prstGeom prst="rect">
            <a:avLst/>
          </a:prstGeom>
        </p:spPr>
      </p:pic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338667" y="316802"/>
            <a:ext cx="9378589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40" dirty="0"/>
              <a:t>PayrHealth</a:t>
            </a:r>
            <a:r>
              <a:rPr spc="-253" dirty="0"/>
              <a:t> </a:t>
            </a:r>
            <a:r>
              <a:rPr dirty="0"/>
              <a:t>in</a:t>
            </a:r>
            <a:r>
              <a:rPr spc="-253" dirty="0"/>
              <a:t> </a:t>
            </a:r>
            <a:r>
              <a:rPr spc="57" dirty="0"/>
              <a:t>action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540752" y="1698607"/>
            <a:ext cx="1057064" cy="1374693"/>
          </a:xfrm>
          <a:prstGeom prst="rect">
            <a:avLst/>
          </a:prstGeom>
        </p:spPr>
        <p:txBody>
          <a:bodyPr vert="horz" wrap="square" lIns="0" tIns="30057" rIns="0" bIns="0" rtlCol="0">
            <a:spAutoFit/>
          </a:bodyPr>
          <a:lstStyle/>
          <a:p>
            <a:pPr marL="34290" defTabSz="609585">
              <a:spcBef>
                <a:spcPts val="237"/>
              </a:spcBef>
            </a:pPr>
            <a:r>
              <a:rPr sz="1067" b="1" kern="0" spc="-7" dirty="0">
                <a:solidFill>
                  <a:srgbClr val="EDF1F6"/>
                </a:solidFill>
                <a:latin typeface="Source Sans Pro"/>
                <a:cs typeface="Source Sans Pro"/>
              </a:rPr>
              <a:t>Services</a:t>
            </a:r>
            <a:endParaRPr sz="10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34290" defTabSz="609585">
              <a:spcBef>
                <a:spcPts val="169"/>
              </a:spcBef>
            </a:pPr>
            <a:r>
              <a:rPr sz="1067" kern="0" spc="-13" dirty="0">
                <a:solidFill>
                  <a:srgbClr val="EDF1F6"/>
                </a:solidFill>
                <a:latin typeface="Source Sans Pro"/>
                <a:cs typeface="Source Sans Pro"/>
              </a:rPr>
              <a:t>Payor</a:t>
            </a:r>
            <a:r>
              <a:rPr sz="1067" kern="0" spc="-20" dirty="0">
                <a:solidFill>
                  <a:srgbClr val="EDF1F6"/>
                </a:solidFill>
                <a:latin typeface="Source Sans Pro"/>
                <a:cs typeface="Source Sans Pro"/>
              </a:rPr>
              <a:t> </a:t>
            </a:r>
            <a:r>
              <a:rPr sz="1067" kern="0" spc="-7" dirty="0">
                <a:solidFill>
                  <a:srgbClr val="EDF1F6"/>
                </a:solidFill>
                <a:latin typeface="Source Sans Pro"/>
                <a:cs typeface="Source Sans Pro"/>
              </a:rPr>
              <a:t>Contracting</a:t>
            </a:r>
            <a:endParaRPr sz="10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29210" defTabSz="609585">
              <a:spcBef>
                <a:spcPts val="1124"/>
              </a:spcBef>
            </a:pPr>
            <a:r>
              <a:rPr sz="1067" b="1" kern="0" spc="-7" dirty="0">
                <a:solidFill>
                  <a:srgbClr val="EDF1F6"/>
                </a:solidFill>
                <a:latin typeface="Source Sans Pro"/>
                <a:cs typeface="Source Sans Pro"/>
              </a:rPr>
              <a:t>Specialty</a:t>
            </a:r>
            <a:endParaRPr sz="10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29210" defTabSz="609585">
              <a:spcBef>
                <a:spcPts val="169"/>
              </a:spcBef>
            </a:pPr>
            <a:r>
              <a:rPr sz="1067" kern="0" spc="-7" dirty="0">
                <a:solidFill>
                  <a:srgbClr val="EDF1F6"/>
                </a:solidFill>
                <a:latin typeface="Source Sans Pro"/>
                <a:cs typeface="Source Sans Pro"/>
              </a:rPr>
              <a:t>Ophthalmology</a:t>
            </a:r>
            <a:endParaRPr sz="10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8466" defTabSz="609585">
              <a:spcBef>
                <a:spcPts val="1127"/>
              </a:spcBef>
            </a:pPr>
            <a:r>
              <a:rPr sz="1067" b="1" kern="0" spc="-7" dirty="0">
                <a:solidFill>
                  <a:srgbClr val="EDF1F6"/>
                </a:solidFill>
                <a:latin typeface="Source Sans Pro"/>
                <a:cs typeface="Source Sans Pro"/>
              </a:rPr>
              <a:t>Region</a:t>
            </a:r>
            <a:endParaRPr sz="10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8466" defTabSz="609585">
              <a:spcBef>
                <a:spcPts val="169"/>
              </a:spcBef>
            </a:pPr>
            <a:r>
              <a:rPr sz="1067" kern="0" spc="-7" dirty="0">
                <a:solidFill>
                  <a:srgbClr val="EDF1F6"/>
                </a:solidFill>
                <a:latin typeface="Source Sans Pro"/>
                <a:cs typeface="Source Sans Pro"/>
              </a:rPr>
              <a:t>Southeastern</a:t>
            </a:r>
            <a:r>
              <a:rPr sz="1067" kern="0" dirty="0">
                <a:solidFill>
                  <a:srgbClr val="EDF1F6"/>
                </a:solidFill>
                <a:latin typeface="Source Sans Pro"/>
                <a:cs typeface="Source Sans Pro"/>
              </a:rPr>
              <a:t> </a:t>
            </a:r>
            <a:r>
              <a:rPr sz="1067" kern="0" spc="-13" dirty="0">
                <a:solidFill>
                  <a:srgbClr val="EDF1F6"/>
                </a:solidFill>
                <a:latin typeface="Source Sans Pro"/>
                <a:cs typeface="Source Sans Pro"/>
              </a:rPr>
              <a:t>U.S.</a:t>
            </a:r>
            <a:endParaRPr sz="10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xfrm>
            <a:off x="440804" y="3185981"/>
            <a:ext cx="4970728" cy="359401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dirty="0"/>
              <a:t>PayrHealth’s</a:t>
            </a:r>
            <a:r>
              <a:rPr spc="-17" dirty="0"/>
              <a:t> </a:t>
            </a:r>
            <a:r>
              <a:rPr spc="-7" dirty="0"/>
              <a:t>Solution</a:t>
            </a:r>
          </a:p>
          <a:p>
            <a:pPr marL="357284">
              <a:spcBef>
                <a:spcPts val="1480"/>
              </a:spcBef>
            </a:pPr>
            <a:r>
              <a:rPr sz="1333" spc="-7" dirty="0">
                <a:solidFill>
                  <a:srgbClr val="18435E"/>
                </a:solidFill>
                <a:latin typeface="Source Sans Pro"/>
                <a:cs typeface="Source Sans Pro"/>
              </a:rPr>
              <a:t>Comprehensive</a:t>
            </a:r>
            <a:r>
              <a:rPr sz="1333" spc="-3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333" spc="-13" dirty="0">
                <a:solidFill>
                  <a:srgbClr val="18435E"/>
                </a:solidFill>
                <a:latin typeface="Source Sans Pro"/>
                <a:cs typeface="Source Sans Pro"/>
              </a:rPr>
              <a:t>Contract</a:t>
            </a:r>
            <a:r>
              <a:rPr sz="1333" spc="-3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333" spc="-7" dirty="0">
                <a:solidFill>
                  <a:srgbClr val="18435E"/>
                </a:solidFill>
                <a:latin typeface="Source Sans Pro"/>
                <a:cs typeface="Source Sans Pro"/>
              </a:rPr>
              <a:t>Strategy</a:t>
            </a:r>
            <a:endParaRPr sz="1333" dirty="0">
              <a:latin typeface="Source Sans Pro"/>
              <a:cs typeface="Source Sans Pro"/>
            </a:endParaRPr>
          </a:p>
          <a:p>
            <a:pPr marL="46566" marR="315799">
              <a:lnSpc>
                <a:spcPts val="1400"/>
              </a:lnSpc>
              <a:spcBef>
                <a:spcPts val="831"/>
              </a:spcBef>
            </a:pP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PayrHealth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developed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strategic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contracting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plan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focused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on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achieving </a:t>
            </a:r>
            <a:r>
              <a:rPr sz="1200" dirty="0">
                <a:solidFill>
                  <a:srgbClr val="163C54"/>
                </a:solidFill>
                <a:latin typeface="Source Sans Pro"/>
                <a:cs typeface="Source Sans Pro"/>
              </a:rPr>
              <a:t>higher</a:t>
            </a:r>
            <a:r>
              <a:rPr sz="120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spc="-7" dirty="0">
                <a:solidFill>
                  <a:srgbClr val="163C54"/>
                </a:solidFill>
                <a:latin typeface="Source Sans Pro"/>
                <a:cs typeface="Source Sans Pro"/>
              </a:rPr>
              <a:t>reimbursement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,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expanding</a:t>
            </a:r>
            <a:r>
              <a:rPr sz="1200" b="0" spc="-24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dirty="0">
                <a:solidFill>
                  <a:srgbClr val="163C54"/>
                </a:solidFill>
                <a:latin typeface="Source Sans Pro"/>
                <a:cs typeface="Source Sans Pro"/>
              </a:rPr>
              <a:t>payor</a:t>
            </a:r>
            <a:r>
              <a:rPr sz="120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spc="-13" dirty="0">
                <a:solidFill>
                  <a:srgbClr val="163C54"/>
                </a:solidFill>
                <a:latin typeface="Source Sans Pro"/>
                <a:cs typeface="Source Sans Pro"/>
              </a:rPr>
              <a:t>access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,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and</a:t>
            </a:r>
            <a:r>
              <a:rPr sz="1200" b="0" spc="-24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advocating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for 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coverage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of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previously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excluded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procedures.</a:t>
            </a:r>
            <a:endParaRPr sz="1200" dirty="0">
              <a:latin typeface="Source Sans Pro"/>
              <a:cs typeface="Source Sans Pro"/>
            </a:endParaRPr>
          </a:p>
          <a:p>
            <a:pPr marL="384377">
              <a:spcBef>
                <a:spcPts val="960"/>
              </a:spcBef>
            </a:pPr>
            <a:r>
              <a:rPr sz="1333" spc="-24" dirty="0">
                <a:solidFill>
                  <a:srgbClr val="18435E"/>
                </a:solidFill>
                <a:latin typeface="Source Sans Pro"/>
                <a:cs typeface="Source Sans Pro"/>
              </a:rPr>
              <a:t>Data-</a:t>
            </a:r>
            <a:r>
              <a:rPr sz="1333" spc="-7" dirty="0">
                <a:solidFill>
                  <a:srgbClr val="18435E"/>
                </a:solidFill>
                <a:latin typeface="Source Sans Pro"/>
                <a:cs typeface="Source Sans Pro"/>
              </a:rPr>
              <a:t>Backed</a:t>
            </a:r>
            <a:r>
              <a:rPr sz="1333" spc="-2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333" spc="-7" dirty="0">
                <a:solidFill>
                  <a:srgbClr val="18435E"/>
                </a:solidFill>
                <a:latin typeface="Source Sans Pro"/>
                <a:cs typeface="Source Sans Pro"/>
              </a:rPr>
              <a:t>Negotiations</a:t>
            </a:r>
            <a:endParaRPr sz="1333" dirty="0">
              <a:latin typeface="Source Sans Pro"/>
              <a:cs typeface="Source Sans Pro"/>
            </a:endParaRPr>
          </a:p>
          <a:p>
            <a:pPr marL="46566" marR="53763">
              <a:lnSpc>
                <a:spcPts val="1400"/>
              </a:lnSpc>
              <a:spcBef>
                <a:spcPts val="937"/>
              </a:spcBef>
            </a:pP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PayrHealth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led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concurrent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negotiations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for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improved</a:t>
            </a:r>
            <a:r>
              <a:rPr sz="1200" b="0" spc="-24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physician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professional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fees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and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24" dirty="0">
                <a:solidFill>
                  <a:srgbClr val="163C54"/>
                </a:solidFill>
                <a:latin typeface="Source Sans Pro"/>
                <a:cs typeface="Source Sans Pro"/>
              </a:rPr>
              <a:t>better-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than-market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ASC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rates—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ensuring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dirty="0">
                <a:solidFill>
                  <a:srgbClr val="163C54"/>
                </a:solidFill>
                <a:latin typeface="Source Sans Pro"/>
                <a:cs typeface="Source Sans Pro"/>
              </a:rPr>
              <a:t>financially</a:t>
            </a:r>
            <a:r>
              <a:rPr sz="1200" spc="-24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spc="-7" dirty="0">
                <a:solidFill>
                  <a:srgbClr val="163C54"/>
                </a:solidFill>
                <a:latin typeface="Source Sans Pro"/>
                <a:cs typeface="Source Sans Pro"/>
              </a:rPr>
              <a:t>sustainable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model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across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sites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of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care.</a:t>
            </a:r>
            <a:endParaRPr sz="1200" dirty="0">
              <a:latin typeface="Source Sans Pro"/>
              <a:cs typeface="Source Sans Pro"/>
            </a:endParaRPr>
          </a:p>
          <a:p>
            <a:pPr marL="384377">
              <a:spcBef>
                <a:spcPts val="1057"/>
              </a:spcBef>
            </a:pPr>
            <a:r>
              <a:rPr sz="1333" dirty="0">
                <a:solidFill>
                  <a:srgbClr val="18435E"/>
                </a:solidFill>
                <a:latin typeface="Source Sans Pro"/>
                <a:cs typeface="Source Sans Pro"/>
              </a:rPr>
              <a:t>Network</a:t>
            </a:r>
            <a:r>
              <a:rPr sz="1333" spc="-40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333" spc="-13" dirty="0">
                <a:solidFill>
                  <a:srgbClr val="18435E"/>
                </a:solidFill>
                <a:latin typeface="Source Sans Pro"/>
                <a:cs typeface="Source Sans Pro"/>
              </a:rPr>
              <a:t>Expansion</a:t>
            </a:r>
            <a:r>
              <a:rPr sz="1333" spc="-3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333" dirty="0">
                <a:solidFill>
                  <a:srgbClr val="18435E"/>
                </a:solidFill>
                <a:latin typeface="Source Sans Pro"/>
                <a:cs typeface="Source Sans Pro"/>
              </a:rPr>
              <a:t>&amp;</a:t>
            </a:r>
            <a:r>
              <a:rPr sz="1333" spc="-3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333" spc="-7" dirty="0">
                <a:solidFill>
                  <a:srgbClr val="18435E"/>
                </a:solidFill>
                <a:latin typeface="Source Sans Pro"/>
                <a:cs typeface="Source Sans Pro"/>
              </a:rPr>
              <a:t>Advocacy</a:t>
            </a:r>
            <a:endParaRPr sz="1333" dirty="0">
              <a:latin typeface="Source Sans Pro"/>
              <a:cs typeface="Source Sans Pro"/>
            </a:endParaRPr>
          </a:p>
          <a:p>
            <a:pPr marL="46566" marR="3387">
              <a:lnSpc>
                <a:spcPts val="1400"/>
              </a:lnSpc>
              <a:spcBef>
                <a:spcPts val="711"/>
              </a:spcBef>
            </a:pP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PayrHealth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secured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inclusion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in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additional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payor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networks,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unlocking</a:t>
            </a:r>
            <a:r>
              <a:rPr sz="1200" b="0" spc="-31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access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to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tens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of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thousands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of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new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covered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lives.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For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one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major</a:t>
            </a:r>
            <a:r>
              <a:rPr sz="1200" b="0" spc="-20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payor,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PayrHealth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employed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an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out-</a:t>
            </a:r>
            <a:r>
              <a:rPr sz="1200" b="0" spc="-17" dirty="0">
                <a:solidFill>
                  <a:srgbClr val="163C54"/>
                </a:solidFill>
                <a:latin typeface="Source Sans Pro"/>
                <a:cs typeface="Source Sans Pro"/>
              </a:rPr>
              <a:t>of-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network</a:t>
            </a:r>
            <a:r>
              <a:rPr sz="1200" b="0" spc="-24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negotiation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strategy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that</a:t>
            </a:r>
            <a:r>
              <a:rPr sz="1200" b="0" spc="-24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resulted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in</a:t>
            </a:r>
            <a:r>
              <a:rPr sz="1200" b="0" spc="-2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33" dirty="0">
                <a:solidFill>
                  <a:srgbClr val="163C54"/>
                </a:solidFill>
                <a:latin typeface="Source Sans Pro"/>
                <a:cs typeface="Source Sans Pro"/>
              </a:rPr>
              <a:t>a </a:t>
            </a:r>
            <a:r>
              <a:rPr sz="1200" spc="-7" dirty="0">
                <a:solidFill>
                  <a:srgbClr val="163C54"/>
                </a:solidFill>
                <a:latin typeface="Source Sans Pro"/>
                <a:cs typeface="Source Sans Pro"/>
              </a:rPr>
              <a:t>substantial</a:t>
            </a:r>
            <a:r>
              <a:rPr sz="1200" spc="-4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spc="-7" dirty="0">
                <a:solidFill>
                  <a:srgbClr val="163C54"/>
                </a:solidFill>
                <a:latin typeface="Source Sans Pro"/>
                <a:cs typeface="Source Sans Pro"/>
              </a:rPr>
              <a:t>reimbursement</a:t>
            </a:r>
            <a:r>
              <a:rPr sz="1200" spc="-44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dirty="0">
                <a:solidFill>
                  <a:srgbClr val="163C54"/>
                </a:solidFill>
                <a:latin typeface="Source Sans Pro"/>
                <a:cs typeface="Source Sans Pro"/>
              </a:rPr>
              <a:t>increase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,</a:t>
            </a:r>
            <a:r>
              <a:rPr sz="1200" b="0" spc="-3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bringing</a:t>
            </a:r>
            <a:r>
              <a:rPr sz="1200" b="0" spc="-33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rates</a:t>
            </a:r>
            <a:r>
              <a:rPr sz="1200" b="0" spc="-3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to</a:t>
            </a:r>
            <a:r>
              <a:rPr sz="1200" b="0" spc="-3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full</a:t>
            </a:r>
            <a:r>
              <a:rPr sz="1200" b="0" spc="-3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dirty="0">
                <a:solidFill>
                  <a:srgbClr val="163C54"/>
                </a:solidFill>
                <a:latin typeface="Source Sans Pro"/>
                <a:cs typeface="Source Sans Pro"/>
              </a:rPr>
              <a:t>parity</a:t>
            </a:r>
            <a:r>
              <a:rPr sz="1200" b="0" spc="-37" dirty="0">
                <a:solidFill>
                  <a:srgbClr val="163C54"/>
                </a:solidFill>
                <a:latin typeface="Source Sans Pro"/>
                <a:cs typeface="Source Sans Pro"/>
              </a:rPr>
              <a:t> </a:t>
            </a:r>
            <a:r>
              <a:rPr sz="1200" b="0" spc="-13" dirty="0">
                <a:solidFill>
                  <a:srgbClr val="163C54"/>
                </a:solidFill>
                <a:latin typeface="Source Sans Pro"/>
                <a:cs typeface="Source Sans Pro"/>
              </a:rPr>
              <a:t>with </a:t>
            </a:r>
            <a:r>
              <a:rPr sz="1200" b="0" spc="-7" dirty="0">
                <a:solidFill>
                  <a:srgbClr val="163C54"/>
                </a:solidFill>
                <a:latin typeface="Source Sans Pro"/>
                <a:cs typeface="Source Sans Pro"/>
              </a:rPr>
              <a:t>Medicare.</a:t>
            </a:r>
            <a:endParaRPr sz="1200" dirty="0">
              <a:latin typeface="Source Sans Pro"/>
              <a:cs typeface="Source Sans Pro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945" y="2486977"/>
            <a:ext cx="50800" cy="508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945" y="2696527"/>
            <a:ext cx="50800" cy="508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945" y="2906077"/>
            <a:ext cx="50800" cy="5080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88407" y="1454951"/>
            <a:ext cx="4420023" cy="1568207"/>
          </a:xfrm>
          <a:prstGeom prst="rect">
            <a:avLst/>
          </a:prstGeom>
        </p:spPr>
        <p:txBody>
          <a:bodyPr vert="horz" wrap="square" lIns="0" tIns="184997" rIns="0" bIns="0" rtlCol="0">
            <a:spAutoFit/>
          </a:bodyPr>
          <a:lstStyle/>
          <a:p>
            <a:pPr marL="8466" defTabSz="609585">
              <a:spcBef>
                <a:spcPts val="1457"/>
              </a:spcBef>
            </a:pPr>
            <a:r>
              <a:rPr sz="2267" b="1" kern="0" spc="-24" dirty="0">
                <a:solidFill>
                  <a:srgbClr val="163C54"/>
                </a:solidFill>
                <a:latin typeface="Book Antiqua"/>
                <a:cs typeface="Book Antiqua"/>
              </a:rPr>
              <a:t>Regional</a:t>
            </a:r>
            <a:r>
              <a:rPr sz="2267" b="1" kern="0" spc="-93" dirty="0">
                <a:solidFill>
                  <a:srgbClr val="163C54"/>
                </a:solidFill>
                <a:latin typeface="Book Antiqua"/>
                <a:cs typeface="Book Antiqua"/>
              </a:rPr>
              <a:t> </a:t>
            </a:r>
            <a:r>
              <a:rPr sz="2267" b="1" kern="0" spc="-40" dirty="0">
                <a:solidFill>
                  <a:srgbClr val="163C54"/>
                </a:solidFill>
                <a:latin typeface="Book Antiqua"/>
                <a:cs typeface="Book Antiqua"/>
              </a:rPr>
              <a:t>Ophthalmology</a:t>
            </a:r>
            <a:r>
              <a:rPr sz="2267" b="1" kern="0" spc="-93" dirty="0">
                <a:solidFill>
                  <a:srgbClr val="163C54"/>
                </a:solidFill>
                <a:latin typeface="Book Antiqua"/>
                <a:cs typeface="Book Antiqua"/>
              </a:rPr>
              <a:t> </a:t>
            </a:r>
            <a:r>
              <a:rPr sz="2267" b="1" kern="0" spc="37" dirty="0">
                <a:solidFill>
                  <a:srgbClr val="163C54"/>
                </a:solidFill>
                <a:latin typeface="Book Antiqua"/>
                <a:cs typeface="Book Antiqua"/>
              </a:rPr>
              <a:t>Practice</a:t>
            </a:r>
            <a:endParaRPr sz="2267" kern="0" dirty="0">
              <a:solidFill>
                <a:sysClr val="windowText" lastClr="000000"/>
              </a:solidFill>
              <a:latin typeface="Book Antiqua"/>
              <a:cs typeface="Book Antiqua"/>
            </a:endParaRPr>
          </a:p>
          <a:p>
            <a:pPr marL="10160" defTabSz="609585">
              <a:spcBef>
                <a:spcPts val="817"/>
              </a:spcBef>
            </a:pPr>
            <a:r>
              <a:rPr sz="1333" b="1" kern="0" dirty="0">
                <a:solidFill>
                  <a:srgbClr val="18435E"/>
                </a:solidFill>
                <a:latin typeface="Source Sans Pro"/>
                <a:cs typeface="Source Sans Pro"/>
              </a:rPr>
              <a:t>Client</a:t>
            </a:r>
            <a:r>
              <a:rPr sz="1333" b="1" kern="0" spc="-5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333" b="1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Issues</a:t>
            </a:r>
            <a:endParaRPr sz="1333" kern="0" dirty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269233" marR="2111958" defTabSz="609585">
              <a:lnSpc>
                <a:spcPct val="114599"/>
              </a:lnSpc>
              <a:spcBef>
                <a:spcPts val="720"/>
              </a:spcBef>
            </a:pPr>
            <a:r>
              <a:rPr sz="1200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Outdated</a:t>
            </a:r>
            <a:r>
              <a:rPr sz="1200" kern="0" spc="-3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Source Sans Pro"/>
                <a:cs typeface="Source Sans Pro"/>
              </a:rPr>
              <a:t>Reimbursement</a:t>
            </a:r>
            <a:r>
              <a:rPr sz="1200" kern="0" spc="-3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200" kern="0" spc="-13" dirty="0">
                <a:solidFill>
                  <a:srgbClr val="18435E"/>
                </a:solidFill>
                <a:latin typeface="Source Sans Pro"/>
                <a:cs typeface="Source Sans Pro"/>
              </a:rPr>
              <a:t>Rates </a:t>
            </a:r>
            <a:r>
              <a:rPr sz="1200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Coverage</a:t>
            </a:r>
            <a:r>
              <a:rPr sz="1200" kern="0" spc="-40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200" kern="0" spc="-13" dirty="0">
                <a:solidFill>
                  <a:srgbClr val="18435E"/>
                </a:solidFill>
                <a:latin typeface="Source Sans Pro"/>
                <a:cs typeface="Source Sans Pro"/>
              </a:rPr>
              <a:t>Gaps</a:t>
            </a:r>
            <a:endParaRPr sz="1200" kern="0" dirty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269233" defTabSz="609585">
              <a:spcBef>
                <a:spcPts val="211"/>
              </a:spcBef>
            </a:pPr>
            <a:r>
              <a:rPr sz="1200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Rural</a:t>
            </a:r>
            <a:r>
              <a:rPr sz="1200" kern="0" spc="-3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Market</a:t>
            </a:r>
            <a:r>
              <a:rPr sz="1200" kern="0" spc="-3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Positioning</a:t>
            </a:r>
            <a:endParaRPr sz="1200" kern="0" dirty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51720" y="5383012"/>
            <a:ext cx="1965537" cy="53042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4100"/>
              </a:lnSpc>
              <a:spcBef>
                <a:spcPts val="67"/>
              </a:spcBef>
            </a:pPr>
            <a:r>
              <a:rPr sz="1533" kern="0" spc="-7" dirty="0">
                <a:solidFill>
                  <a:srgbClr val="FFFFFF"/>
                </a:solidFill>
                <a:latin typeface="Source Sans Pro"/>
                <a:cs typeface="Source Sans Pro"/>
              </a:rPr>
              <a:t>Unlocked</a:t>
            </a:r>
            <a:r>
              <a:rPr sz="1533" kern="0" spc="-4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533" kern="0" spc="-7" dirty="0">
                <a:solidFill>
                  <a:srgbClr val="FFFFFF"/>
                </a:solidFill>
                <a:latin typeface="Source Sans Pro"/>
                <a:cs typeface="Source Sans Pro"/>
              </a:rPr>
              <a:t>access</a:t>
            </a:r>
            <a:r>
              <a:rPr sz="1533" kern="0" spc="-37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533" kern="0" dirty="0">
                <a:solidFill>
                  <a:srgbClr val="FFFFFF"/>
                </a:solidFill>
                <a:latin typeface="Source Sans Pro"/>
                <a:cs typeface="Source Sans Pro"/>
              </a:rPr>
              <a:t>to</a:t>
            </a:r>
            <a:r>
              <a:rPr sz="1533" kern="0" spc="-37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533" b="1" kern="0" spc="-17" dirty="0">
                <a:solidFill>
                  <a:srgbClr val="71C6A7"/>
                </a:solidFill>
                <a:latin typeface="Source Sans Pro"/>
                <a:cs typeface="Source Sans Pro"/>
              </a:rPr>
              <a:t>new </a:t>
            </a:r>
            <a:r>
              <a:rPr sz="1533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covered</a:t>
            </a:r>
            <a:r>
              <a:rPr sz="1533" b="1" kern="0" spc="-64" dirty="0">
                <a:solidFill>
                  <a:srgbClr val="71C6A7"/>
                </a:solidFill>
                <a:latin typeface="Source Sans Pro"/>
                <a:cs typeface="Source Sans Pro"/>
              </a:rPr>
              <a:t> </a:t>
            </a:r>
            <a:r>
              <a:rPr sz="1533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lives.</a:t>
            </a:r>
            <a:endParaRPr sz="1533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51720" y="3690142"/>
            <a:ext cx="2020993" cy="146664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4100"/>
              </a:lnSpc>
              <a:spcBef>
                <a:spcPts val="67"/>
              </a:spcBef>
            </a:pPr>
            <a:r>
              <a:rPr sz="1533" b="1" kern="0" dirty="0">
                <a:solidFill>
                  <a:srgbClr val="68C7A6"/>
                </a:solidFill>
                <a:latin typeface="Source Sans Pro"/>
                <a:cs typeface="Source Sans Pro"/>
              </a:rPr>
              <a:t>Weighted</a:t>
            </a:r>
            <a:r>
              <a:rPr sz="1533" b="1" kern="0" spc="-44" dirty="0">
                <a:solidFill>
                  <a:srgbClr val="68C7A6"/>
                </a:solidFill>
                <a:latin typeface="Source Sans Pro"/>
                <a:cs typeface="Source Sans Pro"/>
              </a:rPr>
              <a:t> </a:t>
            </a:r>
            <a:r>
              <a:rPr sz="1533" b="1" kern="0" spc="-13" dirty="0">
                <a:solidFill>
                  <a:srgbClr val="68C7A6"/>
                </a:solidFill>
                <a:latin typeface="Source Sans Pro"/>
                <a:cs typeface="Source Sans Pro"/>
              </a:rPr>
              <a:t>average</a:t>
            </a:r>
            <a:r>
              <a:rPr sz="1533" b="1" kern="0" spc="-40" dirty="0">
                <a:solidFill>
                  <a:srgbClr val="68C7A6"/>
                </a:solidFill>
                <a:latin typeface="Source Sans Pro"/>
                <a:cs typeface="Source Sans Pro"/>
              </a:rPr>
              <a:t> </a:t>
            </a:r>
            <a:r>
              <a:rPr sz="1533" b="1" kern="0" spc="-13" dirty="0">
                <a:solidFill>
                  <a:srgbClr val="68C7A6"/>
                </a:solidFill>
                <a:latin typeface="Source Sans Pro"/>
                <a:cs typeface="Source Sans Pro"/>
              </a:rPr>
              <a:t>rate </a:t>
            </a:r>
            <a:r>
              <a:rPr sz="1533" b="1" kern="0" dirty="0">
                <a:solidFill>
                  <a:srgbClr val="68C7A6"/>
                </a:solidFill>
                <a:latin typeface="Source Sans Pro"/>
                <a:cs typeface="Source Sans Pro"/>
              </a:rPr>
              <a:t>increase</a:t>
            </a:r>
            <a:r>
              <a:rPr sz="1533" b="1" kern="0" spc="-73" dirty="0">
                <a:solidFill>
                  <a:srgbClr val="68C7A6"/>
                </a:solidFill>
                <a:latin typeface="Source Sans Pro"/>
                <a:cs typeface="Source Sans Pro"/>
              </a:rPr>
              <a:t> </a:t>
            </a:r>
            <a:r>
              <a:rPr sz="1533" kern="0" dirty="0">
                <a:solidFill>
                  <a:srgbClr val="FFFFFF"/>
                </a:solidFill>
                <a:latin typeface="Source Sans Pro"/>
                <a:cs typeface="Source Sans Pro"/>
              </a:rPr>
              <a:t>across</a:t>
            </a:r>
            <a:r>
              <a:rPr sz="1533" kern="0" spc="-64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533" kern="0" spc="-7" dirty="0">
                <a:solidFill>
                  <a:srgbClr val="FFFFFF"/>
                </a:solidFill>
                <a:latin typeface="Source Sans Pro"/>
                <a:cs typeface="Source Sans Pro"/>
              </a:rPr>
              <a:t>multiple </a:t>
            </a:r>
            <a:r>
              <a:rPr sz="1533" kern="0" dirty="0">
                <a:solidFill>
                  <a:srgbClr val="FFFFFF"/>
                </a:solidFill>
                <a:latin typeface="Source Sans Pro"/>
                <a:cs typeface="Source Sans Pro"/>
              </a:rPr>
              <a:t>major</a:t>
            </a:r>
            <a:r>
              <a:rPr sz="1533" kern="0" spc="-44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533" kern="0" spc="-7" dirty="0">
                <a:solidFill>
                  <a:srgbClr val="FFFFFF"/>
                </a:solidFill>
                <a:latin typeface="Source Sans Pro"/>
                <a:cs typeface="Source Sans Pro"/>
              </a:rPr>
              <a:t>payors.</a:t>
            </a:r>
            <a:endParaRPr sz="1533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8466" defTabSz="609585">
              <a:spcBef>
                <a:spcPts val="1064"/>
              </a:spcBef>
            </a:pPr>
            <a:r>
              <a:rPr sz="1533" kern="0" dirty="0">
                <a:solidFill>
                  <a:srgbClr val="FFFFFF"/>
                </a:solidFill>
                <a:latin typeface="Source Sans Pro"/>
                <a:cs typeface="Source Sans Pro"/>
              </a:rPr>
              <a:t>Delivered</a:t>
            </a:r>
            <a:r>
              <a:rPr sz="1533" kern="0" spc="-27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533" kern="0" spc="-7" dirty="0">
                <a:solidFill>
                  <a:srgbClr val="FFFFFF"/>
                </a:solidFill>
                <a:latin typeface="Source Sans Pro"/>
                <a:cs typeface="Source Sans Pro"/>
              </a:rPr>
              <a:t>annualized</a:t>
            </a:r>
            <a:endParaRPr sz="1533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8466" defTabSz="609585">
              <a:spcBef>
                <a:spcPts val="260"/>
              </a:spcBef>
            </a:pPr>
            <a:r>
              <a:rPr sz="1533" b="1" kern="0" dirty="0">
                <a:solidFill>
                  <a:srgbClr val="71C6A7"/>
                </a:solidFill>
                <a:latin typeface="Source Sans Pro"/>
                <a:cs typeface="Source Sans Pro"/>
              </a:rPr>
              <a:t>revenue</a:t>
            </a:r>
            <a:r>
              <a:rPr sz="1533" b="1" kern="0" spc="-53" dirty="0">
                <a:solidFill>
                  <a:srgbClr val="71C6A7"/>
                </a:solidFill>
                <a:latin typeface="Source Sans Pro"/>
                <a:cs typeface="Source Sans Pro"/>
              </a:rPr>
              <a:t> </a:t>
            </a:r>
            <a:r>
              <a:rPr sz="1533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increases.</a:t>
            </a:r>
            <a:endParaRPr sz="1533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67687" y="6195103"/>
            <a:ext cx="3535680" cy="53042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4100"/>
              </a:lnSpc>
              <a:spcBef>
                <a:spcPts val="67"/>
              </a:spcBef>
            </a:pPr>
            <a:r>
              <a:rPr sz="1533" kern="0" dirty="0">
                <a:solidFill>
                  <a:srgbClr val="FFFFFF"/>
                </a:solidFill>
                <a:latin typeface="Source Sans Pro"/>
                <a:cs typeface="Source Sans Pro"/>
              </a:rPr>
              <a:t>Secured</a:t>
            </a:r>
            <a:r>
              <a:rPr sz="1533" kern="0" spc="-27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533" b="1" kern="0" spc="-17" dirty="0">
                <a:solidFill>
                  <a:srgbClr val="71C6A7"/>
                </a:solidFill>
                <a:latin typeface="Source Sans Pro"/>
                <a:cs typeface="Source Sans Pro"/>
              </a:rPr>
              <a:t>coverage</a:t>
            </a:r>
            <a:r>
              <a:rPr sz="1533" b="1" kern="0" spc="-33" dirty="0">
                <a:solidFill>
                  <a:srgbClr val="71C6A7"/>
                </a:solidFill>
                <a:latin typeface="Source Sans Pro"/>
                <a:cs typeface="Source Sans Pro"/>
              </a:rPr>
              <a:t> </a:t>
            </a:r>
            <a:r>
              <a:rPr sz="1533" b="1" kern="0" dirty="0">
                <a:solidFill>
                  <a:srgbClr val="71C6A7"/>
                </a:solidFill>
                <a:latin typeface="Source Sans Pro"/>
                <a:cs typeface="Source Sans Pro"/>
              </a:rPr>
              <a:t>for</a:t>
            </a:r>
            <a:r>
              <a:rPr sz="1533" b="1" kern="0" spc="-33" dirty="0">
                <a:solidFill>
                  <a:srgbClr val="71C6A7"/>
                </a:solidFill>
                <a:latin typeface="Source Sans Pro"/>
                <a:cs typeface="Source Sans Pro"/>
              </a:rPr>
              <a:t> </a:t>
            </a:r>
            <a:r>
              <a:rPr sz="1533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previously</a:t>
            </a:r>
            <a:r>
              <a:rPr sz="1533" b="1" kern="0" spc="-33" dirty="0">
                <a:solidFill>
                  <a:srgbClr val="71C6A7"/>
                </a:solidFill>
                <a:latin typeface="Source Sans Pro"/>
                <a:cs typeface="Source Sans Pro"/>
              </a:rPr>
              <a:t> </a:t>
            </a:r>
            <a:r>
              <a:rPr sz="1533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excluded ophthalmologic</a:t>
            </a:r>
            <a:r>
              <a:rPr sz="1533" b="1" kern="0" spc="-31" dirty="0">
                <a:solidFill>
                  <a:srgbClr val="71C6A7"/>
                </a:solidFill>
                <a:latin typeface="Source Sans Pro"/>
                <a:cs typeface="Source Sans Pro"/>
              </a:rPr>
              <a:t> </a:t>
            </a:r>
            <a:r>
              <a:rPr sz="1533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procedures</a:t>
            </a:r>
            <a:endParaRPr sz="1533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56339" y="3601424"/>
            <a:ext cx="1670051" cy="2374690"/>
          </a:xfrm>
          <a:prstGeom prst="rect">
            <a:avLst/>
          </a:prstGeom>
        </p:spPr>
        <p:txBody>
          <a:bodyPr vert="horz" wrap="square" lIns="0" tIns="184151" rIns="0" bIns="0" rtlCol="0">
            <a:spAutoFit/>
          </a:bodyPr>
          <a:lstStyle/>
          <a:p>
            <a:pPr marL="8466" defTabSz="609585">
              <a:spcBef>
                <a:spcPts val="1451"/>
              </a:spcBef>
            </a:pPr>
            <a:r>
              <a:rPr sz="4000" b="1" kern="0" spc="-7" dirty="0">
                <a:solidFill>
                  <a:srgbClr val="68C7A6"/>
                </a:solidFill>
                <a:latin typeface="Source Sans Pro"/>
                <a:cs typeface="Source Sans Pro"/>
              </a:rPr>
              <a:t>10.8%</a:t>
            </a:r>
            <a:endParaRPr sz="4000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  <a:p>
            <a:pPr marL="8466" marR="3387" defTabSz="609585">
              <a:lnSpc>
                <a:spcPts val="6313"/>
              </a:lnSpc>
              <a:spcBef>
                <a:spcPts val="204"/>
              </a:spcBef>
            </a:pPr>
            <a:r>
              <a:rPr sz="4000" b="1" kern="0" spc="-7" dirty="0">
                <a:solidFill>
                  <a:srgbClr val="68C7A6"/>
                </a:solidFill>
                <a:latin typeface="Source Sans Pro"/>
                <a:cs typeface="Source Sans Pro"/>
              </a:rPr>
              <a:t>$628K+ </a:t>
            </a:r>
            <a:r>
              <a:rPr sz="4000" b="1" kern="0" spc="-13" dirty="0">
                <a:solidFill>
                  <a:srgbClr val="68C7A6"/>
                </a:solidFill>
                <a:latin typeface="Source Sans Pro"/>
                <a:cs typeface="Source Sans Pro"/>
              </a:rPr>
              <a:t>86K+</a:t>
            </a:r>
            <a:endParaRPr sz="4000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76017" y="3261756"/>
            <a:ext cx="1418167" cy="5214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3333" b="1" kern="0" spc="-37" dirty="0">
                <a:solidFill>
                  <a:srgbClr val="EDF1F6"/>
                </a:solidFill>
                <a:latin typeface="Book Antiqua"/>
                <a:cs typeface="Book Antiqua"/>
              </a:rPr>
              <a:t>Results</a:t>
            </a:r>
            <a:endParaRPr sz="3333" kern="0">
              <a:solidFill>
                <a:sysClr val="windowText" lastClr="000000"/>
              </a:solidFill>
              <a:latin typeface="Book Antiqua"/>
              <a:cs typeface="Book Antiqu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65633" y="1657836"/>
            <a:ext cx="2666577" cy="1485834"/>
          </a:xfrm>
          <a:prstGeom prst="rect">
            <a:avLst/>
          </a:prstGeom>
        </p:spPr>
        <p:txBody>
          <a:bodyPr vert="horz" wrap="square" lIns="0" tIns="100753" rIns="0" bIns="0" rtlCol="0">
            <a:spAutoFit/>
          </a:bodyPr>
          <a:lstStyle/>
          <a:p>
            <a:pPr marL="8466" defTabSz="609585">
              <a:spcBef>
                <a:spcPts val="793"/>
              </a:spcBef>
            </a:pPr>
            <a:r>
              <a:rPr sz="2033" b="1" kern="0" spc="-57" dirty="0">
                <a:solidFill>
                  <a:srgbClr val="18435E"/>
                </a:solidFill>
                <a:latin typeface="Book Antiqua"/>
                <a:cs typeface="Book Antiqua"/>
              </a:rPr>
              <a:t>Why</a:t>
            </a:r>
            <a:r>
              <a:rPr sz="2033" b="1" kern="0" spc="-67" dirty="0">
                <a:solidFill>
                  <a:srgbClr val="18435E"/>
                </a:solidFill>
                <a:latin typeface="Book Antiqua"/>
                <a:cs typeface="Book Antiqua"/>
              </a:rPr>
              <a:t> </a:t>
            </a:r>
            <a:r>
              <a:rPr sz="2033" b="1" kern="0" dirty="0">
                <a:solidFill>
                  <a:srgbClr val="18435E"/>
                </a:solidFill>
                <a:latin typeface="Book Antiqua"/>
                <a:cs typeface="Book Antiqua"/>
              </a:rPr>
              <a:t>It</a:t>
            </a:r>
            <a:r>
              <a:rPr sz="2033" b="1" kern="0" spc="-64" dirty="0">
                <a:solidFill>
                  <a:srgbClr val="18435E"/>
                </a:solidFill>
                <a:latin typeface="Book Antiqua"/>
                <a:cs typeface="Book Antiqua"/>
              </a:rPr>
              <a:t> </a:t>
            </a:r>
            <a:r>
              <a:rPr sz="2033" b="1" kern="0" spc="-7" dirty="0">
                <a:solidFill>
                  <a:srgbClr val="18435E"/>
                </a:solidFill>
                <a:latin typeface="Book Antiqua"/>
                <a:cs typeface="Book Antiqua"/>
              </a:rPr>
              <a:t>Worked</a:t>
            </a:r>
            <a:endParaRPr sz="2033" kern="0">
              <a:solidFill>
                <a:sysClr val="windowText" lastClr="000000"/>
              </a:solidFill>
              <a:latin typeface="Book Antiqua"/>
              <a:cs typeface="Book Antiqua"/>
            </a:endParaRPr>
          </a:p>
          <a:p>
            <a:pPr marL="8466" marR="3387" defTabSz="609585">
              <a:lnSpc>
                <a:spcPct val="117900"/>
              </a:lnSpc>
              <a:spcBef>
                <a:spcPts val="177"/>
              </a:spcBef>
            </a:pP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The</a:t>
            </a:r>
            <a:r>
              <a:rPr sz="1167" kern="0" spc="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partnership</a:t>
            </a:r>
            <a:r>
              <a:rPr sz="1167" kern="0" spc="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was</a:t>
            </a:r>
            <a:r>
              <a:rPr sz="1167" kern="0" spc="1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built</a:t>
            </a:r>
            <a:r>
              <a:rPr sz="1167" kern="0" spc="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spc="-17" dirty="0">
                <a:solidFill>
                  <a:srgbClr val="18435E"/>
                </a:solidFill>
                <a:latin typeface="Source Sans Pro"/>
                <a:cs typeface="Source Sans Pro"/>
              </a:rPr>
              <a:t>on </a:t>
            </a:r>
            <a:r>
              <a:rPr sz="1167" b="1" kern="0" dirty="0">
                <a:solidFill>
                  <a:srgbClr val="18435E"/>
                </a:solidFill>
                <a:latin typeface="Source Sans Pro"/>
                <a:cs typeface="Source Sans Pro"/>
              </a:rPr>
              <a:t>transparency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,</a:t>
            </a:r>
            <a:r>
              <a:rPr sz="1167" kern="0" spc="-1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b="1" kern="0" dirty="0">
                <a:solidFill>
                  <a:srgbClr val="18435E"/>
                </a:solidFill>
                <a:latin typeface="Source Sans Pro"/>
                <a:cs typeface="Source Sans Pro"/>
              </a:rPr>
              <a:t>collaboration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,</a:t>
            </a:r>
            <a:r>
              <a:rPr sz="1167" kern="0" spc="-1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and</a:t>
            </a:r>
            <a:r>
              <a:rPr sz="1167" kern="0" spc="-1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b="1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mutual </a:t>
            </a:r>
            <a:r>
              <a:rPr sz="1167" b="1" kern="0" dirty="0">
                <a:solidFill>
                  <a:srgbClr val="18435E"/>
                </a:solidFill>
                <a:latin typeface="Source Sans Pro"/>
                <a:cs typeface="Source Sans Pro"/>
              </a:rPr>
              <a:t>trust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,</a:t>
            </a:r>
            <a:r>
              <a:rPr sz="1167" kern="0" spc="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empowering</a:t>
            </a:r>
            <a:r>
              <a:rPr sz="1167" kern="0" spc="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the</a:t>
            </a:r>
            <a:r>
              <a:rPr sz="1167" kern="0" spc="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client</a:t>
            </a:r>
            <a:r>
              <a:rPr sz="1167" kern="0" spc="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to</a:t>
            </a:r>
            <a:r>
              <a:rPr sz="1167" kern="0" spc="1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realize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both immediate</a:t>
            </a:r>
            <a:r>
              <a:rPr sz="1167" kern="0" spc="4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b="1" kern="0" dirty="0">
                <a:solidFill>
                  <a:srgbClr val="18435E"/>
                </a:solidFill>
                <a:latin typeface="Source Sans Pro"/>
                <a:cs typeface="Source Sans Pro"/>
              </a:rPr>
              <a:t>financial</a:t>
            </a:r>
            <a:r>
              <a:rPr sz="1167" b="1" kern="0" spc="-4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b="1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improvements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and</a:t>
            </a:r>
            <a:r>
              <a:rPr sz="1167" kern="0" spc="-11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lasting</a:t>
            </a:r>
            <a:r>
              <a:rPr sz="1167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b="1" kern="0" spc="-13" dirty="0">
                <a:solidFill>
                  <a:srgbClr val="18435E"/>
                </a:solidFill>
                <a:latin typeface="Source Sans Pro"/>
                <a:cs typeface="Source Sans Pro"/>
              </a:rPr>
              <a:t>strategic </a:t>
            </a:r>
            <a:r>
              <a:rPr sz="1167" b="1" kern="0" dirty="0">
                <a:solidFill>
                  <a:srgbClr val="18435E"/>
                </a:solidFill>
                <a:latin typeface="Source Sans Pro"/>
                <a:cs typeface="Source Sans Pro"/>
              </a:rPr>
              <a:t>advantages</a:t>
            </a:r>
            <a:r>
              <a:rPr sz="1167" b="1" kern="0" spc="-13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in</a:t>
            </a:r>
            <a:r>
              <a:rPr sz="1167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spc="-33" dirty="0">
                <a:solidFill>
                  <a:srgbClr val="18435E"/>
                </a:solidFill>
                <a:latin typeface="Source Sans Pro"/>
                <a:cs typeface="Source Sans Pro"/>
              </a:rPr>
              <a:t>a</a:t>
            </a:r>
            <a:endParaRPr sz="11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365632" y="3160003"/>
            <a:ext cx="2672080" cy="190288"/>
          </a:xfrm>
          <a:prstGeom prst="rect">
            <a:avLst/>
          </a:prstGeom>
        </p:spPr>
        <p:txBody>
          <a:bodyPr vert="horz" wrap="square" lIns="0" tIns="10584" rIns="0" bIns="0" rtlCol="0">
            <a:spAutoFit/>
          </a:bodyPr>
          <a:lstStyle/>
          <a:p>
            <a:pPr marL="8466" defTabSz="609585">
              <a:spcBef>
                <a:spcPts val="84"/>
              </a:spcBef>
            </a:pPr>
            <a:r>
              <a:rPr sz="1167" b="1" kern="0" dirty="0">
                <a:solidFill>
                  <a:srgbClr val="18435E"/>
                </a:solidFill>
                <a:latin typeface="Source Sans Pro"/>
                <a:cs typeface="Source Sans Pro"/>
              </a:rPr>
              <a:t>challenging</a:t>
            </a:r>
            <a:r>
              <a:rPr sz="1167" b="1" kern="0" spc="4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dirty="0">
                <a:solidFill>
                  <a:srgbClr val="18435E"/>
                </a:solidFill>
                <a:latin typeface="Source Sans Pro"/>
                <a:cs typeface="Source Sans Pro"/>
              </a:rPr>
              <a:t>reimbursement</a:t>
            </a:r>
            <a:r>
              <a:rPr sz="1167" kern="0" spc="57" dirty="0">
                <a:solidFill>
                  <a:srgbClr val="18435E"/>
                </a:solidFill>
                <a:latin typeface="Source Sans Pro"/>
                <a:cs typeface="Source Sans Pro"/>
              </a:rPr>
              <a:t> </a:t>
            </a:r>
            <a:r>
              <a:rPr sz="1167" kern="0" spc="-7" dirty="0">
                <a:solidFill>
                  <a:srgbClr val="18435E"/>
                </a:solidFill>
                <a:latin typeface="Source Sans Pro"/>
                <a:cs typeface="Source Sans Pro"/>
              </a:rPr>
              <a:t>environment.</a:t>
            </a:r>
            <a:endParaRPr sz="1167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85599" y="5541536"/>
            <a:ext cx="296603" cy="29561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45052" y="6325738"/>
            <a:ext cx="1638299" cy="3619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92085"/>
            <a:ext cx="6250940" cy="31751"/>
          </a:xfrm>
          <a:custGeom>
            <a:avLst/>
            <a:gdLst/>
            <a:ahLst/>
            <a:cxnLst/>
            <a:rect l="l" t="t" r="r" b="b"/>
            <a:pathLst>
              <a:path w="9376410" h="47625">
                <a:moveTo>
                  <a:pt x="9376373" y="47625"/>
                </a:moveTo>
                <a:lnTo>
                  <a:pt x="0" y="47625"/>
                </a:lnTo>
                <a:lnTo>
                  <a:pt x="0" y="0"/>
                </a:lnTo>
                <a:lnTo>
                  <a:pt x="9376373" y="0"/>
                </a:lnTo>
                <a:lnTo>
                  <a:pt x="9376373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31887" y="1923473"/>
            <a:ext cx="9618980" cy="4034791"/>
            <a:chOff x="1397830" y="2885207"/>
            <a:chExt cx="14428469" cy="6052185"/>
          </a:xfrm>
        </p:grpSpPr>
        <p:sp>
          <p:nvSpPr>
            <p:cNvPr id="4" name="object 4"/>
            <p:cNvSpPr/>
            <p:nvPr/>
          </p:nvSpPr>
          <p:spPr>
            <a:xfrm>
              <a:off x="1407355" y="3002948"/>
              <a:ext cx="0" cy="5934710"/>
            </a:xfrm>
            <a:custGeom>
              <a:avLst/>
              <a:gdLst/>
              <a:ahLst/>
              <a:cxnLst/>
              <a:rect l="l" t="t" r="r" b="b"/>
              <a:pathLst>
                <a:path h="5934709">
                  <a:moveTo>
                    <a:pt x="0" y="0"/>
                  </a:moveTo>
                  <a:lnTo>
                    <a:pt x="0" y="5934141"/>
                  </a:lnTo>
                </a:path>
              </a:pathLst>
            </a:custGeom>
            <a:ln w="19050">
              <a:solidFill>
                <a:srgbClr val="18435E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407389" y="8919643"/>
              <a:ext cx="14418944" cy="0"/>
            </a:xfrm>
            <a:custGeom>
              <a:avLst/>
              <a:gdLst/>
              <a:ahLst/>
              <a:cxnLst/>
              <a:rect l="l" t="t" r="r" b="b"/>
              <a:pathLst>
                <a:path w="14418944">
                  <a:moveTo>
                    <a:pt x="0" y="0"/>
                  </a:moveTo>
                  <a:lnTo>
                    <a:pt x="14418544" y="0"/>
                  </a:lnTo>
                </a:path>
              </a:pathLst>
            </a:custGeom>
            <a:ln w="19050">
              <a:solidFill>
                <a:srgbClr val="18435E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444510" y="6003518"/>
              <a:ext cx="5391150" cy="19050"/>
            </a:xfrm>
            <a:custGeom>
              <a:avLst/>
              <a:gdLst/>
              <a:ahLst/>
              <a:cxnLst/>
              <a:rect l="l" t="t" r="r" b="b"/>
              <a:pathLst>
                <a:path w="5391150" h="19050">
                  <a:moveTo>
                    <a:pt x="571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57150" y="19050"/>
                  </a:lnTo>
                  <a:lnTo>
                    <a:pt x="57150" y="0"/>
                  </a:lnTo>
                  <a:close/>
                </a:path>
                <a:path w="5391150" h="19050">
                  <a:moveTo>
                    <a:pt x="133350" y="0"/>
                  </a:moveTo>
                  <a:lnTo>
                    <a:pt x="76200" y="0"/>
                  </a:lnTo>
                  <a:lnTo>
                    <a:pt x="76200" y="19050"/>
                  </a:lnTo>
                  <a:lnTo>
                    <a:pt x="133350" y="19050"/>
                  </a:lnTo>
                  <a:lnTo>
                    <a:pt x="133350" y="0"/>
                  </a:lnTo>
                  <a:close/>
                </a:path>
                <a:path w="5391150" h="19050">
                  <a:moveTo>
                    <a:pt x="209550" y="0"/>
                  </a:moveTo>
                  <a:lnTo>
                    <a:pt x="152400" y="0"/>
                  </a:lnTo>
                  <a:lnTo>
                    <a:pt x="152400" y="19050"/>
                  </a:lnTo>
                  <a:lnTo>
                    <a:pt x="209550" y="19050"/>
                  </a:lnTo>
                  <a:lnTo>
                    <a:pt x="209550" y="0"/>
                  </a:lnTo>
                  <a:close/>
                </a:path>
                <a:path w="5391150" h="19050">
                  <a:moveTo>
                    <a:pt x="285750" y="0"/>
                  </a:moveTo>
                  <a:lnTo>
                    <a:pt x="228600" y="0"/>
                  </a:lnTo>
                  <a:lnTo>
                    <a:pt x="228600" y="19050"/>
                  </a:lnTo>
                  <a:lnTo>
                    <a:pt x="285750" y="19050"/>
                  </a:lnTo>
                  <a:lnTo>
                    <a:pt x="285750" y="0"/>
                  </a:lnTo>
                  <a:close/>
                </a:path>
                <a:path w="5391150" h="19050">
                  <a:moveTo>
                    <a:pt x="361950" y="0"/>
                  </a:moveTo>
                  <a:lnTo>
                    <a:pt x="304800" y="0"/>
                  </a:lnTo>
                  <a:lnTo>
                    <a:pt x="304800" y="19050"/>
                  </a:lnTo>
                  <a:lnTo>
                    <a:pt x="361950" y="19050"/>
                  </a:lnTo>
                  <a:lnTo>
                    <a:pt x="361950" y="0"/>
                  </a:lnTo>
                  <a:close/>
                </a:path>
                <a:path w="5391150" h="19050">
                  <a:moveTo>
                    <a:pt x="438150" y="0"/>
                  </a:moveTo>
                  <a:lnTo>
                    <a:pt x="381000" y="0"/>
                  </a:lnTo>
                  <a:lnTo>
                    <a:pt x="381000" y="19050"/>
                  </a:lnTo>
                  <a:lnTo>
                    <a:pt x="438150" y="19050"/>
                  </a:lnTo>
                  <a:lnTo>
                    <a:pt x="438150" y="0"/>
                  </a:lnTo>
                  <a:close/>
                </a:path>
                <a:path w="5391150" h="19050">
                  <a:moveTo>
                    <a:pt x="514350" y="0"/>
                  </a:moveTo>
                  <a:lnTo>
                    <a:pt x="457200" y="0"/>
                  </a:lnTo>
                  <a:lnTo>
                    <a:pt x="457200" y="19050"/>
                  </a:lnTo>
                  <a:lnTo>
                    <a:pt x="514350" y="19050"/>
                  </a:lnTo>
                  <a:lnTo>
                    <a:pt x="514350" y="0"/>
                  </a:lnTo>
                  <a:close/>
                </a:path>
                <a:path w="5391150" h="19050">
                  <a:moveTo>
                    <a:pt x="590550" y="0"/>
                  </a:moveTo>
                  <a:lnTo>
                    <a:pt x="533400" y="0"/>
                  </a:lnTo>
                  <a:lnTo>
                    <a:pt x="533400" y="19050"/>
                  </a:lnTo>
                  <a:lnTo>
                    <a:pt x="590550" y="19050"/>
                  </a:lnTo>
                  <a:lnTo>
                    <a:pt x="590550" y="0"/>
                  </a:lnTo>
                  <a:close/>
                </a:path>
                <a:path w="5391150" h="19050">
                  <a:moveTo>
                    <a:pt x="666750" y="0"/>
                  </a:moveTo>
                  <a:lnTo>
                    <a:pt x="609600" y="0"/>
                  </a:lnTo>
                  <a:lnTo>
                    <a:pt x="609600" y="19050"/>
                  </a:lnTo>
                  <a:lnTo>
                    <a:pt x="666750" y="19050"/>
                  </a:lnTo>
                  <a:lnTo>
                    <a:pt x="666750" y="0"/>
                  </a:lnTo>
                  <a:close/>
                </a:path>
                <a:path w="5391150" h="19050">
                  <a:moveTo>
                    <a:pt x="742950" y="0"/>
                  </a:moveTo>
                  <a:lnTo>
                    <a:pt x="685800" y="0"/>
                  </a:lnTo>
                  <a:lnTo>
                    <a:pt x="685800" y="19050"/>
                  </a:lnTo>
                  <a:lnTo>
                    <a:pt x="742950" y="19050"/>
                  </a:lnTo>
                  <a:lnTo>
                    <a:pt x="742950" y="0"/>
                  </a:lnTo>
                  <a:close/>
                </a:path>
                <a:path w="5391150" h="19050">
                  <a:moveTo>
                    <a:pt x="819150" y="0"/>
                  </a:moveTo>
                  <a:lnTo>
                    <a:pt x="762000" y="0"/>
                  </a:lnTo>
                  <a:lnTo>
                    <a:pt x="762000" y="19050"/>
                  </a:lnTo>
                  <a:lnTo>
                    <a:pt x="819150" y="19050"/>
                  </a:lnTo>
                  <a:lnTo>
                    <a:pt x="819150" y="0"/>
                  </a:lnTo>
                  <a:close/>
                </a:path>
                <a:path w="5391150" h="19050">
                  <a:moveTo>
                    <a:pt x="895350" y="0"/>
                  </a:moveTo>
                  <a:lnTo>
                    <a:pt x="838200" y="0"/>
                  </a:lnTo>
                  <a:lnTo>
                    <a:pt x="838200" y="19050"/>
                  </a:lnTo>
                  <a:lnTo>
                    <a:pt x="895350" y="19050"/>
                  </a:lnTo>
                  <a:lnTo>
                    <a:pt x="895350" y="0"/>
                  </a:lnTo>
                  <a:close/>
                </a:path>
                <a:path w="5391150" h="19050">
                  <a:moveTo>
                    <a:pt x="971550" y="0"/>
                  </a:moveTo>
                  <a:lnTo>
                    <a:pt x="914400" y="0"/>
                  </a:lnTo>
                  <a:lnTo>
                    <a:pt x="914400" y="19050"/>
                  </a:lnTo>
                  <a:lnTo>
                    <a:pt x="971550" y="19050"/>
                  </a:lnTo>
                  <a:lnTo>
                    <a:pt x="971550" y="0"/>
                  </a:lnTo>
                  <a:close/>
                </a:path>
                <a:path w="5391150" h="19050">
                  <a:moveTo>
                    <a:pt x="1047750" y="0"/>
                  </a:moveTo>
                  <a:lnTo>
                    <a:pt x="990600" y="0"/>
                  </a:lnTo>
                  <a:lnTo>
                    <a:pt x="990600" y="19050"/>
                  </a:lnTo>
                  <a:lnTo>
                    <a:pt x="1047750" y="19050"/>
                  </a:lnTo>
                  <a:lnTo>
                    <a:pt x="1047750" y="0"/>
                  </a:lnTo>
                  <a:close/>
                </a:path>
                <a:path w="5391150" h="19050">
                  <a:moveTo>
                    <a:pt x="1123950" y="0"/>
                  </a:moveTo>
                  <a:lnTo>
                    <a:pt x="1066800" y="0"/>
                  </a:lnTo>
                  <a:lnTo>
                    <a:pt x="1066800" y="19050"/>
                  </a:lnTo>
                  <a:lnTo>
                    <a:pt x="1123950" y="19050"/>
                  </a:lnTo>
                  <a:lnTo>
                    <a:pt x="1123950" y="0"/>
                  </a:lnTo>
                  <a:close/>
                </a:path>
                <a:path w="5391150" h="19050">
                  <a:moveTo>
                    <a:pt x="1200150" y="0"/>
                  </a:moveTo>
                  <a:lnTo>
                    <a:pt x="1143000" y="0"/>
                  </a:lnTo>
                  <a:lnTo>
                    <a:pt x="1143000" y="19050"/>
                  </a:lnTo>
                  <a:lnTo>
                    <a:pt x="1200150" y="19050"/>
                  </a:lnTo>
                  <a:lnTo>
                    <a:pt x="1200150" y="0"/>
                  </a:lnTo>
                  <a:close/>
                </a:path>
                <a:path w="5391150" h="19050">
                  <a:moveTo>
                    <a:pt x="1276350" y="0"/>
                  </a:moveTo>
                  <a:lnTo>
                    <a:pt x="1219200" y="0"/>
                  </a:lnTo>
                  <a:lnTo>
                    <a:pt x="1219200" y="19050"/>
                  </a:lnTo>
                  <a:lnTo>
                    <a:pt x="1276350" y="19050"/>
                  </a:lnTo>
                  <a:lnTo>
                    <a:pt x="1276350" y="0"/>
                  </a:lnTo>
                  <a:close/>
                </a:path>
                <a:path w="5391150" h="19050">
                  <a:moveTo>
                    <a:pt x="1352550" y="0"/>
                  </a:moveTo>
                  <a:lnTo>
                    <a:pt x="1295400" y="0"/>
                  </a:lnTo>
                  <a:lnTo>
                    <a:pt x="1295400" y="19050"/>
                  </a:lnTo>
                  <a:lnTo>
                    <a:pt x="1352550" y="19050"/>
                  </a:lnTo>
                  <a:lnTo>
                    <a:pt x="1352550" y="0"/>
                  </a:lnTo>
                  <a:close/>
                </a:path>
                <a:path w="5391150" h="19050">
                  <a:moveTo>
                    <a:pt x="1428750" y="0"/>
                  </a:moveTo>
                  <a:lnTo>
                    <a:pt x="1371600" y="0"/>
                  </a:lnTo>
                  <a:lnTo>
                    <a:pt x="1371600" y="19050"/>
                  </a:lnTo>
                  <a:lnTo>
                    <a:pt x="1428750" y="19050"/>
                  </a:lnTo>
                  <a:lnTo>
                    <a:pt x="1428750" y="0"/>
                  </a:lnTo>
                  <a:close/>
                </a:path>
                <a:path w="5391150" h="19050">
                  <a:moveTo>
                    <a:pt x="1504950" y="0"/>
                  </a:moveTo>
                  <a:lnTo>
                    <a:pt x="1447800" y="0"/>
                  </a:lnTo>
                  <a:lnTo>
                    <a:pt x="1447800" y="19050"/>
                  </a:lnTo>
                  <a:lnTo>
                    <a:pt x="1504950" y="19050"/>
                  </a:lnTo>
                  <a:lnTo>
                    <a:pt x="1504950" y="0"/>
                  </a:lnTo>
                  <a:close/>
                </a:path>
                <a:path w="5391150" h="19050">
                  <a:moveTo>
                    <a:pt x="1581150" y="0"/>
                  </a:moveTo>
                  <a:lnTo>
                    <a:pt x="1524000" y="0"/>
                  </a:lnTo>
                  <a:lnTo>
                    <a:pt x="1524000" y="19050"/>
                  </a:lnTo>
                  <a:lnTo>
                    <a:pt x="1581150" y="19050"/>
                  </a:lnTo>
                  <a:lnTo>
                    <a:pt x="1581150" y="0"/>
                  </a:lnTo>
                  <a:close/>
                </a:path>
                <a:path w="5391150" h="19050">
                  <a:moveTo>
                    <a:pt x="1657350" y="0"/>
                  </a:moveTo>
                  <a:lnTo>
                    <a:pt x="1600200" y="0"/>
                  </a:lnTo>
                  <a:lnTo>
                    <a:pt x="1600200" y="19050"/>
                  </a:lnTo>
                  <a:lnTo>
                    <a:pt x="1657350" y="19050"/>
                  </a:lnTo>
                  <a:lnTo>
                    <a:pt x="1657350" y="0"/>
                  </a:lnTo>
                  <a:close/>
                </a:path>
                <a:path w="5391150" h="19050">
                  <a:moveTo>
                    <a:pt x="1733550" y="0"/>
                  </a:moveTo>
                  <a:lnTo>
                    <a:pt x="1676400" y="0"/>
                  </a:lnTo>
                  <a:lnTo>
                    <a:pt x="1676400" y="19050"/>
                  </a:lnTo>
                  <a:lnTo>
                    <a:pt x="1733550" y="19050"/>
                  </a:lnTo>
                  <a:lnTo>
                    <a:pt x="1733550" y="0"/>
                  </a:lnTo>
                  <a:close/>
                </a:path>
                <a:path w="5391150" h="19050">
                  <a:moveTo>
                    <a:pt x="1809750" y="0"/>
                  </a:moveTo>
                  <a:lnTo>
                    <a:pt x="1752600" y="0"/>
                  </a:lnTo>
                  <a:lnTo>
                    <a:pt x="1752600" y="19050"/>
                  </a:lnTo>
                  <a:lnTo>
                    <a:pt x="1809750" y="19050"/>
                  </a:lnTo>
                  <a:lnTo>
                    <a:pt x="1809750" y="0"/>
                  </a:lnTo>
                  <a:close/>
                </a:path>
                <a:path w="5391150" h="19050">
                  <a:moveTo>
                    <a:pt x="1885950" y="0"/>
                  </a:moveTo>
                  <a:lnTo>
                    <a:pt x="1828800" y="0"/>
                  </a:lnTo>
                  <a:lnTo>
                    <a:pt x="1828800" y="19050"/>
                  </a:lnTo>
                  <a:lnTo>
                    <a:pt x="1885950" y="19050"/>
                  </a:lnTo>
                  <a:lnTo>
                    <a:pt x="1885950" y="0"/>
                  </a:lnTo>
                  <a:close/>
                </a:path>
                <a:path w="5391150" h="19050">
                  <a:moveTo>
                    <a:pt x="1962150" y="0"/>
                  </a:moveTo>
                  <a:lnTo>
                    <a:pt x="1905000" y="0"/>
                  </a:lnTo>
                  <a:lnTo>
                    <a:pt x="1905000" y="19050"/>
                  </a:lnTo>
                  <a:lnTo>
                    <a:pt x="1962150" y="19050"/>
                  </a:lnTo>
                  <a:lnTo>
                    <a:pt x="1962150" y="0"/>
                  </a:lnTo>
                  <a:close/>
                </a:path>
                <a:path w="5391150" h="19050">
                  <a:moveTo>
                    <a:pt x="2038350" y="0"/>
                  </a:moveTo>
                  <a:lnTo>
                    <a:pt x="1981200" y="0"/>
                  </a:lnTo>
                  <a:lnTo>
                    <a:pt x="1981200" y="19050"/>
                  </a:lnTo>
                  <a:lnTo>
                    <a:pt x="2038350" y="19050"/>
                  </a:lnTo>
                  <a:lnTo>
                    <a:pt x="2038350" y="0"/>
                  </a:lnTo>
                  <a:close/>
                </a:path>
                <a:path w="5391150" h="19050">
                  <a:moveTo>
                    <a:pt x="2114550" y="0"/>
                  </a:moveTo>
                  <a:lnTo>
                    <a:pt x="2057400" y="0"/>
                  </a:lnTo>
                  <a:lnTo>
                    <a:pt x="2057400" y="19050"/>
                  </a:lnTo>
                  <a:lnTo>
                    <a:pt x="2114550" y="19050"/>
                  </a:lnTo>
                  <a:lnTo>
                    <a:pt x="2114550" y="0"/>
                  </a:lnTo>
                  <a:close/>
                </a:path>
                <a:path w="5391150" h="19050">
                  <a:moveTo>
                    <a:pt x="2190750" y="0"/>
                  </a:moveTo>
                  <a:lnTo>
                    <a:pt x="2133600" y="0"/>
                  </a:lnTo>
                  <a:lnTo>
                    <a:pt x="2133600" y="19050"/>
                  </a:lnTo>
                  <a:lnTo>
                    <a:pt x="2190750" y="19050"/>
                  </a:lnTo>
                  <a:lnTo>
                    <a:pt x="2190750" y="0"/>
                  </a:lnTo>
                  <a:close/>
                </a:path>
                <a:path w="5391150" h="19050">
                  <a:moveTo>
                    <a:pt x="2266950" y="0"/>
                  </a:moveTo>
                  <a:lnTo>
                    <a:pt x="2209800" y="0"/>
                  </a:lnTo>
                  <a:lnTo>
                    <a:pt x="2209800" y="19050"/>
                  </a:lnTo>
                  <a:lnTo>
                    <a:pt x="2266950" y="19050"/>
                  </a:lnTo>
                  <a:lnTo>
                    <a:pt x="2266950" y="0"/>
                  </a:lnTo>
                  <a:close/>
                </a:path>
                <a:path w="5391150" h="19050">
                  <a:moveTo>
                    <a:pt x="2343150" y="0"/>
                  </a:moveTo>
                  <a:lnTo>
                    <a:pt x="2286000" y="0"/>
                  </a:lnTo>
                  <a:lnTo>
                    <a:pt x="2286000" y="19050"/>
                  </a:lnTo>
                  <a:lnTo>
                    <a:pt x="2343150" y="19050"/>
                  </a:lnTo>
                  <a:lnTo>
                    <a:pt x="2343150" y="0"/>
                  </a:lnTo>
                  <a:close/>
                </a:path>
                <a:path w="5391150" h="19050">
                  <a:moveTo>
                    <a:pt x="2419350" y="0"/>
                  </a:moveTo>
                  <a:lnTo>
                    <a:pt x="2362200" y="0"/>
                  </a:lnTo>
                  <a:lnTo>
                    <a:pt x="2362200" y="19050"/>
                  </a:lnTo>
                  <a:lnTo>
                    <a:pt x="2419350" y="19050"/>
                  </a:lnTo>
                  <a:lnTo>
                    <a:pt x="2419350" y="0"/>
                  </a:lnTo>
                  <a:close/>
                </a:path>
                <a:path w="5391150" h="19050">
                  <a:moveTo>
                    <a:pt x="2495550" y="0"/>
                  </a:moveTo>
                  <a:lnTo>
                    <a:pt x="2438400" y="0"/>
                  </a:lnTo>
                  <a:lnTo>
                    <a:pt x="2438400" y="19050"/>
                  </a:lnTo>
                  <a:lnTo>
                    <a:pt x="2495550" y="19050"/>
                  </a:lnTo>
                  <a:lnTo>
                    <a:pt x="2495550" y="0"/>
                  </a:lnTo>
                  <a:close/>
                </a:path>
                <a:path w="5391150" h="19050">
                  <a:moveTo>
                    <a:pt x="2571750" y="0"/>
                  </a:moveTo>
                  <a:lnTo>
                    <a:pt x="2514600" y="0"/>
                  </a:lnTo>
                  <a:lnTo>
                    <a:pt x="2514600" y="19050"/>
                  </a:lnTo>
                  <a:lnTo>
                    <a:pt x="2571750" y="19050"/>
                  </a:lnTo>
                  <a:lnTo>
                    <a:pt x="2571750" y="0"/>
                  </a:lnTo>
                  <a:close/>
                </a:path>
                <a:path w="5391150" h="19050">
                  <a:moveTo>
                    <a:pt x="2647950" y="0"/>
                  </a:moveTo>
                  <a:lnTo>
                    <a:pt x="2590800" y="0"/>
                  </a:lnTo>
                  <a:lnTo>
                    <a:pt x="2590800" y="19050"/>
                  </a:lnTo>
                  <a:lnTo>
                    <a:pt x="2647950" y="19050"/>
                  </a:lnTo>
                  <a:lnTo>
                    <a:pt x="2647950" y="0"/>
                  </a:lnTo>
                  <a:close/>
                </a:path>
                <a:path w="5391150" h="19050">
                  <a:moveTo>
                    <a:pt x="2724150" y="0"/>
                  </a:moveTo>
                  <a:lnTo>
                    <a:pt x="2667000" y="0"/>
                  </a:lnTo>
                  <a:lnTo>
                    <a:pt x="2667000" y="19050"/>
                  </a:lnTo>
                  <a:lnTo>
                    <a:pt x="2724150" y="19050"/>
                  </a:lnTo>
                  <a:lnTo>
                    <a:pt x="2724150" y="0"/>
                  </a:lnTo>
                  <a:close/>
                </a:path>
                <a:path w="5391150" h="19050">
                  <a:moveTo>
                    <a:pt x="2800350" y="0"/>
                  </a:moveTo>
                  <a:lnTo>
                    <a:pt x="2743200" y="0"/>
                  </a:lnTo>
                  <a:lnTo>
                    <a:pt x="2743200" y="19050"/>
                  </a:lnTo>
                  <a:lnTo>
                    <a:pt x="2800350" y="19050"/>
                  </a:lnTo>
                  <a:lnTo>
                    <a:pt x="2800350" y="0"/>
                  </a:lnTo>
                  <a:close/>
                </a:path>
                <a:path w="5391150" h="19050">
                  <a:moveTo>
                    <a:pt x="2876550" y="0"/>
                  </a:moveTo>
                  <a:lnTo>
                    <a:pt x="2819400" y="0"/>
                  </a:lnTo>
                  <a:lnTo>
                    <a:pt x="2819400" y="19050"/>
                  </a:lnTo>
                  <a:lnTo>
                    <a:pt x="2876550" y="19050"/>
                  </a:lnTo>
                  <a:lnTo>
                    <a:pt x="2876550" y="0"/>
                  </a:lnTo>
                  <a:close/>
                </a:path>
                <a:path w="5391150" h="19050">
                  <a:moveTo>
                    <a:pt x="2952750" y="0"/>
                  </a:moveTo>
                  <a:lnTo>
                    <a:pt x="2895600" y="0"/>
                  </a:lnTo>
                  <a:lnTo>
                    <a:pt x="2895600" y="19050"/>
                  </a:lnTo>
                  <a:lnTo>
                    <a:pt x="2952750" y="19050"/>
                  </a:lnTo>
                  <a:lnTo>
                    <a:pt x="2952750" y="0"/>
                  </a:lnTo>
                  <a:close/>
                </a:path>
                <a:path w="5391150" h="19050">
                  <a:moveTo>
                    <a:pt x="3028950" y="0"/>
                  </a:moveTo>
                  <a:lnTo>
                    <a:pt x="2971800" y="0"/>
                  </a:lnTo>
                  <a:lnTo>
                    <a:pt x="2971800" y="19050"/>
                  </a:lnTo>
                  <a:lnTo>
                    <a:pt x="3028950" y="19050"/>
                  </a:lnTo>
                  <a:lnTo>
                    <a:pt x="3028950" y="0"/>
                  </a:lnTo>
                  <a:close/>
                </a:path>
                <a:path w="5391150" h="19050">
                  <a:moveTo>
                    <a:pt x="3105150" y="0"/>
                  </a:moveTo>
                  <a:lnTo>
                    <a:pt x="3048000" y="0"/>
                  </a:lnTo>
                  <a:lnTo>
                    <a:pt x="3048000" y="19050"/>
                  </a:lnTo>
                  <a:lnTo>
                    <a:pt x="3105150" y="19050"/>
                  </a:lnTo>
                  <a:lnTo>
                    <a:pt x="3105150" y="0"/>
                  </a:lnTo>
                  <a:close/>
                </a:path>
                <a:path w="5391150" h="19050">
                  <a:moveTo>
                    <a:pt x="3181350" y="0"/>
                  </a:moveTo>
                  <a:lnTo>
                    <a:pt x="3124200" y="0"/>
                  </a:lnTo>
                  <a:lnTo>
                    <a:pt x="3124200" y="19050"/>
                  </a:lnTo>
                  <a:lnTo>
                    <a:pt x="3181350" y="19050"/>
                  </a:lnTo>
                  <a:lnTo>
                    <a:pt x="3181350" y="0"/>
                  </a:lnTo>
                  <a:close/>
                </a:path>
                <a:path w="5391150" h="19050">
                  <a:moveTo>
                    <a:pt x="3257550" y="0"/>
                  </a:moveTo>
                  <a:lnTo>
                    <a:pt x="3200400" y="0"/>
                  </a:lnTo>
                  <a:lnTo>
                    <a:pt x="3200400" y="19050"/>
                  </a:lnTo>
                  <a:lnTo>
                    <a:pt x="3257550" y="19050"/>
                  </a:lnTo>
                  <a:lnTo>
                    <a:pt x="3257550" y="0"/>
                  </a:lnTo>
                  <a:close/>
                </a:path>
                <a:path w="5391150" h="19050">
                  <a:moveTo>
                    <a:pt x="3333750" y="0"/>
                  </a:moveTo>
                  <a:lnTo>
                    <a:pt x="3276600" y="0"/>
                  </a:lnTo>
                  <a:lnTo>
                    <a:pt x="3276600" y="19050"/>
                  </a:lnTo>
                  <a:lnTo>
                    <a:pt x="3333750" y="19050"/>
                  </a:lnTo>
                  <a:lnTo>
                    <a:pt x="3333750" y="0"/>
                  </a:lnTo>
                  <a:close/>
                </a:path>
                <a:path w="5391150" h="19050">
                  <a:moveTo>
                    <a:pt x="3409950" y="0"/>
                  </a:moveTo>
                  <a:lnTo>
                    <a:pt x="3352800" y="0"/>
                  </a:lnTo>
                  <a:lnTo>
                    <a:pt x="3352800" y="19050"/>
                  </a:lnTo>
                  <a:lnTo>
                    <a:pt x="3409950" y="19050"/>
                  </a:lnTo>
                  <a:lnTo>
                    <a:pt x="3409950" y="0"/>
                  </a:lnTo>
                  <a:close/>
                </a:path>
                <a:path w="5391150" h="19050">
                  <a:moveTo>
                    <a:pt x="3486150" y="0"/>
                  </a:moveTo>
                  <a:lnTo>
                    <a:pt x="3429000" y="0"/>
                  </a:lnTo>
                  <a:lnTo>
                    <a:pt x="3429000" y="19050"/>
                  </a:lnTo>
                  <a:lnTo>
                    <a:pt x="3486150" y="19050"/>
                  </a:lnTo>
                  <a:lnTo>
                    <a:pt x="3486150" y="0"/>
                  </a:lnTo>
                  <a:close/>
                </a:path>
                <a:path w="5391150" h="19050">
                  <a:moveTo>
                    <a:pt x="3562350" y="0"/>
                  </a:moveTo>
                  <a:lnTo>
                    <a:pt x="3505200" y="0"/>
                  </a:lnTo>
                  <a:lnTo>
                    <a:pt x="3505200" y="19050"/>
                  </a:lnTo>
                  <a:lnTo>
                    <a:pt x="3562350" y="19050"/>
                  </a:lnTo>
                  <a:lnTo>
                    <a:pt x="3562350" y="0"/>
                  </a:lnTo>
                  <a:close/>
                </a:path>
                <a:path w="5391150" h="19050">
                  <a:moveTo>
                    <a:pt x="3638550" y="0"/>
                  </a:moveTo>
                  <a:lnTo>
                    <a:pt x="3581400" y="0"/>
                  </a:lnTo>
                  <a:lnTo>
                    <a:pt x="3581400" y="19050"/>
                  </a:lnTo>
                  <a:lnTo>
                    <a:pt x="3638550" y="19050"/>
                  </a:lnTo>
                  <a:lnTo>
                    <a:pt x="3638550" y="0"/>
                  </a:lnTo>
                  <a:close/>
                </a:path>
                <a:path w="5391150" h="19050">
                  <a:moveTo>
                    <a:pt x="3714750" y="0"/>
                  </a:moveTo>
                  <a:lnTo>
                    <a:pt x="3657600" y="0"/>
                  </a:lnTo>
                  <a:lnTo>
                    <a:pt x="3657600" y="19050"/>
                  </a:lnTo>
                  <a:lnTo>
                    <a:pt x="3714750" y="19050"/>
                  </a:lnTo>
                  <a:lnTo>
                    <a:pt x="3714750" y="0"/>
                  </a:lnTo>
                  <a:close/>
                </a:path>
                <a:path w="5391150" h="19050">
                  <a:moveTo>
                    <a:pt x="3790950" y="0"/>
                  </a:moveTo>
                  <a:lnTo>
                    <a:pt x="3733800" y="0"/>
                  </a:lnTo>
                  <a:lnTo>
                    <a:pt x="3733800" y="19050"/>
                  </a:lnTo>
                  <a:lnTo>
                    <a:pt x="3790950" y="19050"/>
                  </a:lnTo>
                  <a:lnTo>
                    <a:pt x="3790950" y="0"/>
                  </a:lnTo>
                  <a:close/>
                </a:path>
                <a:path w="5391150" h="19050">
                  <a:moveTo>
                    <a:pt x="3867150" y="0"/>
                  </a:moveTo>
                  <a:lnTo>
                    <a:pt x="3810000" y="0"/>
                  </a:lnTo>
                  <a:lnTo>
                    <a:pt x="3810000" y="19050"/>
                  </a:lnTo>
                  <a:lnTo>
                    <a:pt x="3867150" y="19050"/>
                  </a:lnTo>
                  <a:lnTo>
                    <a:pt x="3867150" y="0"/>
                  </a:lnTo>
                  <a:close/>
                </a:path>
                <a:path w="5391150" h="19050">
                  <a:moveTo>
                    <a:pt x="3943350" y="0"/>
                  </a:moveTo>
                  <a:lnTo>
                    <a:pt x="3886200" y="0"/>
                  </a:lnTo>
                  <a:lnTo>
                    <a:pt x="3886200" y="19050"/>
                  </a:lnTo>
                  <a:lnTo>
                    <a:pt x="3943350" y="19050"/>
                  </a:lnTo>
                  <a:lnTo>
                    <a:pt x="3943350" y="0"/>
                  </a:lnTo>
                  <a:close/>
                </a:path>
                <a:path w="5391150" h="19050">
                  <a:moveTo>
                    <a:pt x="4019550" y="0"/>
                  </a:moveTo>
                  <a:lnTo>
                    <a:pt x="3962400" y="0"/>
                  </a:lnTo>
                  <a:lnTo>
                    <a:pt x="3962400" y="19050"/>
                  </a:lnTo>
                  <a:lnTo>
                    <a:pt x="4019550" y="19050"/>
                  </a:lnTo>
                  <a:lnTo>
                    <a:pt x="4019550" y="0"/>
                  </a:lnTo>
                  <a:close/>
                </a:path>
                <a:path w="5391150" h="19050">
                  <a:moveTo>
                    <a:pt x="4095750" y="0"/>
                  </a:moveTo>
                  <a:lnTo>
                    <a:pt x="4038600" y="0"/>
                  </a:lnTo>
                  <a:lnTo>
                    <a:pt x="4038600" y="19050"/>
                  </a:lnTo>
                  <a:lnTo>
                    <a:pt x="4095750" y="19050"/>
                  </a:lnTo>
                  <a:lnTo>
                    <a:pt x="4095750" y="0"/>
                  </a:lnTo>
                  <a:close/>
                </a:path>
                <a:path w="5391150" h="19050">
                  <a:moveTo>
                    <a:pt x="4171950" y="0"/>
                  </a:moveTo>
                  <a:lnTo>
                    <a:pt x="4114800" y="0"/>
                  </a:lnTo>
                  <a:lnTo>
                    <a:pt x="4114800" y="19050"/>
                  </a:lnTo>
                  <a:lnTo>
                    <a:pt x="4171950" y="19050"/>
                  </a:lnTo>
                  <a:lnTo>
                    <a:pt x="4171950" y="0"/>
                  </a:lnTo>
                  <a:close/>
                </a:path>
                <a:path w="5391150" h="19050">
                  <a:moveTo>
                    <a:pt x="4248150" y="0"/>
                  </a:moveTo>
                  <a:lnTo>
                    <a:pt x="4191000" y="0"/>
                  </a:lnTo>
                  <a:lnTo>
                    <a:pt x="4191000" y="19050"/>
                  </a:lnTo>
                  <a:lnTo>
                    <a:pt x="4248150" y="19050"/>
                  </a:lnTo>
                  <a:lnTo>
                    <a:pt x="4248150" y="0"/>
                  </a:lnTo>
                  <a:close/>
                </a:path>
                <a:path w="5391150" h="19050">
                  <a:moveTo>
                    <a:pt x="4324350" y="0"/>
                  </a:moveTo>
                  <a:lnTo>
                    <a:pt x="4267200" y="0"/>
                  </a:lnTo>
                  <a:lnTo>
                    <a:pt x="4267200" y="19050"/>
                  </a:lnTo>
                  <a:lnTo>
                    <a:pt x="4324350" y="19050"/>
                  </a:lnTo>
                  <a:lnTo>
                    <a:pt x="4324350" y="0"/>
                  </a:lnTo>
                  <a:close/>
                </a:path>
                <a:path w="5391150" h="19050">
                  <a:moveTo>
                    <a:pt x="4400550" y="0"/>
                  </a:moveTo>
                  <a:lnTo>
                    <a:pt x="4343400" y="0"/>
                  </a:lnTo>
                  <a:lnTo>
                    <a:pt x="4343400" y="19050"/>
                  </a:lnTo>
                  <a:lnTo>
                    <a:pt x="4400550" y="19050"/>
                  </a:lnTo>
                  <a:lnTo>
                    <a:pt x="4400550" y="0"/>
                  </a:lnTo>
                  <a:close/>
                </a:path>
                <a:path w="5391150" h="19050">
                  <a:moveTo>
                    <a:pt x="4476750" y="0"/>
                  </a:moveTo>
                  <a:lnTo>
                    <a:pt x="4419600" y="0"/>
                  </a:lnTo>
                  <a:lnTo>
                    <a:pt x="4419600" y="19050"/>
                  </a:lnTo>
                  <a:lnTo>
                    <a:pt x="4476750" y="19050"/>
                  </a:lnTo>
                  <a:lnTo>
                    <a:pt x="4476750" y="0"/>
                  </a:lnTo>
                  <a:close/>
                </a:path>
                <a:path w="5391150" h="19050">
                  <a:moveTo>
                    <a:pt x="4552950" y="0"/>
                  </a:moveTo>
                  <a:lnTo>
                    <a:pt x="4495800" y="0"/>
                  </a:lnTo>
                  <a:lnTo>
                    <a:pt x="4495800" y="19050"/>
                  </a:lnTo>
                  <a:lnTo>
                    <a:pt x="4552950" y="19050"/>
                  </a:lnTo>
                  <a:lnTo>
                    <a:pt x="4552950" y="0"/>
                  </a:lnTo>
                  <a:close/>
                </a:path>
                <a:path w="5391150" h="19050">
                  <a:moveTo>
                    <a:pt x="4629150" y="0"/>
                  </a:moveTo>
                  <a:lnTo>
                    <a:pt x="4572000" y="0"/>
                  </a:lnTo>
                  <a:lnTo>
                    <a:pt x="4572000" y="19050"/>
                  </a:lnTo>
                  <a:lnTo>
                    <a:pt x="4629150" y="19050"/>
                  </a:lnTo>
                  <a:lnTo>
                    <a:pt x="4629150" y="0"/>
                  </a:lnTo>
                  <a:close/>
                </a:path>
                <a:path w="5391150" h="19050">
                  <a:moveTo>
                    <a:pt x="4705350" y="0"/>
                  </a:moveTo>
                  <a:lnTo>
                    <a:pt x="4648200" y="0"/>
                  </a:lnTo>
                  <a:lnTo>
                    <a:pt x="4648200" y="19050"/>
                  </a:lnTo>
                  <a:lnTo>
                    <a:pt x="4705350" y="19050"/>
                  </a:lnTo>
                  <a:lnTo>
                    <a:pt x="4705350" y="0"/>
                  </a:lnTo>
                  <a:close/>
                </a:path>
                <a:path w="5391150" h="19050">
                  <a:moveTo>
                    <a:pt x="4781550" y="0"/>
                  </a:moveTo>
                  <a:lnTo>
                    <a:pt x="4724400" y="0"/>
                  </a:lnTo>
                  <a:lnTo>
                    <a:pt x="4724400" y="19050"/>
                  </a:lnTo>
                  <a:lnTo>
                    <a:pt x="4781550" y="19050"/>
                  </a:lnTo>
                  <a:lnTo>
                    <a:pt x="4781550" y="0"/>
                  </a:lnTo>
                  <a:close/>
                </a:path>
                <a:path w="5391150" h="19050">
                  <a:moveTo>
                    <a:pt x="4857750" y="0"/>
                  </a:moveTo>
                  <a:lnTo>
                    <a:pt x="4800600" y="0"/>
                  </a:lnTo>
                  <a:lnTo>
                    <a:pt x="4800600" y="19050"/>
                  </a:lnTo>
                  <a:lnTo>
                    <a:pt x="4857750" y="19050"/>
                  </a:lnTo>
                  <a:lnTo>
                    <a:pt x="4857750" y="0"/>
                  </a:lnTo>
                  <a:close/>
                </a:path>
                <a:path w="5391150" h="19050">
                  <a:moveTo>
                    <a:pt x="4933950" y="0"/>
                  </a:moveTo>
                  <a:lnTo>
                    <a:pt x="4876800" y="0"/>
                  </a:lnTo>
                  <a:lnTo>
                    <a:pt x="4876800" y="19050"/>
                  </a:lnTo>
                  <a:lnTo>
                    <a:pt x="4933950" y="19050"/>
                  </a:lnTo>
                  <a:lnTo>
                    <a:pt x="4933950" y="0"/>
                  </a:lnTo>
                  <a:close/>
                </a:path>
                <a:path w="5391150" h="19050">
                  <a:moveTo>
                    <a:pt x="5010150" y="0"/>
                  </a:moveTo>
                  <a:lnTo>
                    <a:pt x="4953000" y="0"/>
                  </a:lnTo>
                  <a:lnTo>
                    <a:pt x="4953000" y="19050"/>
                  </a:lnTo>
                  <a:lnTo>
                    <a:pt x="5010150" y="19050"/>
                  </a:lnTo>
                  <a:lnTo>
                    <a:pt x="5010150" y="0"/>
                  </a:lnTo>
                  <a:close/>
                </a:path>
                <a:path w="5391150" h="19050">
                  <a:moveTo>
                    <a:pt x="5086350" y="0"/>
                  </a:moveTo>
                  <a:lnTo>
                    <a:pt x="5029200" y="0"/>
                  </a:lnTo>
                  <a:lnTo>
                    <a:pt x="5029200" y="19050"/>
                  </a:lnTo>
                  <a:lnTo>
                    <a:pt x="5086350" y="19050"/>
                  </a:lnTo>
                  <a:lnTo>
                    <a:pt x="5086350" y="0"/>
                  </a:lnTo>
                  <a:close/>
                </a:path>
                <a:path w="5391150" h="19050">
                  <a:moveTo>
                    <a:pt x="5162550" y="0"/>
                  </a:moveTo>
                  <a:lnTo>
                    <a:pt x="5105400" y="0"/>
                  </a:lnTo>
                  <a:lnTo>
                    <a:pt x="5105400" y="19050"/>
                  </a:lnTo>
                  <a:lnTo>
                    <a:pt x="5162550" y="19050"/>
                  </a:lnTo>
                  <a:lnTo>
                    <a:pt x="5162550" y="0"/>
                  </a:lnTo>
                  <a:close/>
                </a:path>
                <a:path w="5391150" h="19050">
                  <a:moveTo>
                    <a:pt x="5238750" y="0"/>
                  </a:moveTo>
                  <a:lnTo>
                    <a:pt x="5181600" y="0"/>
                  </a:lnTo>
                  <a:lnTo>
                    <a:pt x="5181600" y="19050"/>
                  </a:lnTo>
                  <a:lnTo>
                    <a:pt x="5238750" y="19050"/>
                  </a:lnTo>
                  <a:lnTo>
                    <a:pt x="5238750" y="0"/>
                  </a:lnTo>
                  <a:close/>
                </a:path>
                <a:path w="5391150" h="19050">
                  <a:moveTo>
                    <a:pt x="5314950" y="0"/>
                  </a:moveTo>
                  <a:lnTo>
                    <a:pt x="5257800" y="0"/>
                  </a:lnTo>
                  <a:lnTo>
                    <a:pt x="5257800" y="19050"/>
                  </a:lnTo>
                  <a:lnTo>
                    <a:pt x="5314950" y="19050"/>
                  </a:lnTo>
                  <a:lnTo>
                    <a:pt x="5314950" y="0"/>
                  </a:lnTo>
                  <a:close/>
                </a:path>
                <a:path w="5391150" h="19050">
                  <a:moveTo>
                    <a:pt x="5391150" y="0"/>
                  </a:moveTo>
                  <a:lnTo>
                    <a:pt x="5334000" y="0"/>
                  </a:lnTo>
                  <a:lnTo>
                    <a:pt x="5334000" y="19050"/>
                  </a:lnTo>
                  <a:lnTo>
                    <a:pt x="5391150" y="190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6D89C6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778511" y="6003518"/>
              <a:ext cx="5391150" cy="19050"/>
            </a:xfrm>
            <a:custGeom>
              <a:avLst/>
              <a:gdLst/>
              <a:ahLst/>
              <a:cxnLst/>
              <a:rect l="l" t="t" r="r" b="b"/>
              <a:pathLst>
                <a:path w="5391150" h="19050">
                  <a:moveTo>
                    <a:pt x="571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57150" y="19050"/>
                  </a:lnTo>
                  <a:lnTo>
                    <a:pt x="57150" y="0"/>
                  </a:lnTo>
                  <a:close/>
                </a:path>
                <a:path w="5391150" h="19050">
                  <a:moveTo>
                    <a:pt x="133350" y="0"/>
                  </a:moveTo>
                  <a:lnTo>
                    <a:pt x="76200" y="0"/>
                  </a:lnTo>
                  <a:lnTo>
                    <a:pt x="76200" y="19050"/>
                  </a:lnTo>
                  <a:lnTo>
                    <a:pt x="133350" y="19050"/>
                  </a:lnTo>
                  <a:lnTo>
                    <a:pt x="133350" y="0"/>
                  </a:lnTo>
                  <a:close/>
                </a:path>
                <a:path w="5391150" h="19050">
                  <a:moveTo>
                    <a:pt x="209550" y="0"/>
                  </a:moveTo>
                  <a:lnTo>
                    <a:pt x="152400" y="0"/>
                  </a:lnTo>
                  <a:lnTo>
                    <a:pt x="152400" y="19050"/>
                  </a:lnTo>
                  <a:lnTo>
                    <a:pt x="209550" y="19050"/>
                  </a:lnTo>
                  <a:lnTo>
                    <a:pt x="209550" y="0"/>
                  </a:lnTo>
                  <a:close/>
                </a:path>
                <a:path w="5391150" h="19050">
                  <a:moveTo>
                    <a:pt x="285750" y="0"/>
                  </a:moveTo>
                  <a:lnTo>
                    <a:pt x="228600" y="0"/>
                  </a:lnTo>
                  <a:lnTo>
                    <a:pt x="228600" y="19050"/>
                  </a:lnTo>
                  <a:lnTo>
                    <a:pt x="285750" y="19050"/>
                  </a:lnTo>
                  <a:lnTo>
                    <a:pt x="285750" y="0"/>
                  </a:lnTo>
                  <a:close/>
                </a:path>
                <a:path w="5391150" h="19050">
                  <a:moveTo>
                    <a:pt x="361950" y="0"/>
                  </a:moveTo>
                  <a:lnTo>
                    <a:pt x="304800" y="0"/>
                  </a:lnTo>
                  <a:lnTo>
                    <a:pt x="304800" y="19050"/>
                  </a:lnTo>
                  <a:lnTo>
                    <a:pt x="361950" y="19050"/>
                  </a:lnTo>
                  <a:lnTo>
                    <a:pt x="361950" y="0"/>
                  </a:lnTo>
                  <a:close/>
                </a:path>
                <a:path w="5391150" h="19050">
                  <a:moveTo>
                    <a:pt x="438150" y="0"/>
                  </a:moveTo>
                  <a:lnTo>
                    <a:pt x="381000" y="0"/>
                  </a:lnTo>
                  <a:lnTo>
                    <a:pt x="381000" y="19050"/>
                  </a:lnTo>
                  <a:lnTo>
                    <a:pt x="438150" y="19050"/>
                  </a:lnTo>
                  <a:lnTo>
                    <a:pt x="438150" y="0"/>
                  </a:lnTo>
                  <a:close/>
                </a:path>
                <a:path w="5391150" h="19050">
                  <a:moveTo>
                    <a:pt x="514350" y="0"/>
                  </a:moveTo>
                  <a:lnTo>
                    <a:pt x="457200" y="0"/>
                  </a:lnTo>
                  <a:lnTo>
                    <a:pt x="457200" y="19050"/>
                  </a:lnTo>
                  <a:lnTo>
                    <a:pt x="514350" y="19050"/>
                  </a:lnTo>
                  <a:lnTo>
                    <a:pt x="514350" y="0"/>
                  </a:lnTo>
                  <a:close/>
                </a:path>
                <a:path w="5391150" h="19050">
                  <a:moveTo>
                    <a:pt x="590550" y="0"/>
                  </a:moveTo>
                  <a:lnTo>
                    <a:pt x="533400" y="0"/>
                  </a:lnTo>
                  <a:lnTo>
                    <a:pt x="533400" y="19050"/>
                  </a:lnTo>
                  <a:lnTo>
                    <a:pt x="590550" y="19050"/>
                  </a:lnTo>
                  <a:lnTo>
                    <a:pt x="590550" y="0"/>
                  </a:lnTo>
                  <a:close/>
                </a:path>
                <a:path w="5391150" h="19050">
                  <a:moveTo>
                    <a:pt x="666750" y="0"/>
                  </a:moveTo>
                  <a:lnTo>
                    <a:pt x="609600" y="0"/>
                  </a:lnTo>
                  <a:lnTo>
                    <a:pt x="609600" y="19050"/>
                  </a:lnTo>
                  <a:lnTo>
                    <a:pt x="666750" y="19050"/>
                  </a:lnTo>
                  <a:lnTo>
                    <a:pt x="666750" y="0"/>
                  </a:lnTo>
                  <a:close/>
                </a:path>
                <a:path w="5391150" h="19050">
                  <a:moveTo>
                    <a:pt x="742950" y="0"/>
                  </a:moveTo>
                  <a:lnTo>
                    <a:pt x="685800" y="0"/>
                  </a:lnTo>
                  <a:lnTo>
                    <a:pt x="685800" y="19050"/>
                  </a:lnTo>
                  <a:lnTo>
                    <a:pt x="742950" y="19050"/>
                  </a:lnTo>
                  <a:lnTo>
                    <a:pt x="742950" y="0"/>
                  </a:lnTo>
                  <a:close/>
                </a:path>
                <a:path w="5391150" h="19050">
                  <a:moveTo>
                    <a:pt x="819150" y="0"/>
                  </a:moveTo>
                  <a:lnTo>
                    <a:pt x="762000" y="0"/>
                  </a:lnTo>
                  <a:lnTo>
                    <a:pt x="762000" y="19050"/>
                  </a:lnTo>
                  <a:lnTo>
                    <a:pt x="819150" y="19050"/>
                  </a:lnTo>
                  <a:lnTo>
                    <a:pt x="819150" y="0"/>
                  </a:lnTo>
                  <a:close/>
                </a:path>
                <a:path w="5391150" h="19050">
                  <a:moveTo>
                    <a:pt x="895350" y="0"/>
                  </a:moveTo>
                  <a:lnTo>
                    <a:pt x="838200" y="0"/>
                  </a:lnTo>
                  <a:lnTo>
                    <a:pt x="838200" y="19050"/>
                  </a:lnTo>
                  <a:lnTo>
                    <a:pt x="895350" y="19050"/>
                  </a:lnTo>
                  <a:lnTo>
                    <a:pt x="895350" y="0"/>
                  </a:lnTo>
                  <a:close/>
                </a:path>
                <a:path w="5391150" h="19050">
                  <a:moveTo>
                    <a:pt x="971550" y="0"/>
                  </a:moveTo>
                  <a:lnTo>
                    <a:pt x="914400" y="0"/>
                  </a:lnTo>
                  <a:lnTo>
                    <a:pt x="914400" y="19050"/>
                  </a:lnTo>
                  <a:lnTo>
                    <a:pt x="971550" y="19050"/>
                  </a:lnTo>
                  <a:lnTo>
                    <a:pt x="971550" y="0"/>
                  </a:lnTo>
                  <a:close/>
                </a:path>
                <a:path w="5391150" h="19050">
                  <a:moveTo>
                    <a:pt x="1047750" y="0"/>
                  </a:moveTo>
                  <a:lnTo>
                    <a:pt x="990600" y="0"/>
                  </a:lnTo>
                  <a:lnTo>
                    <a:pt x="990600" y="19050"/>
                  </a:lnTo>
                  <a:lnTo>
                    <a:pt x="1047750" y="19050"/>
                  </a:lnTo>
                  <a:lnTo>
                    <a:pt x="1047750" y="0"/>
                  </a:lnTo>
                  <a:close/>
                </a:path>
                <a:path w="5391150" h="19050">
                  <a:moveTo>
                    <a:pt x="1123950" y="0"/>
                  </a:moveTo>
                  <a:lnTo>
                    <a:pt x="1066800" y="0"/>
                  </a:lnTo>
                  <a:lnTo>
                    <a:pt x="1066800" y="19050"/>
                  </a:lnTo>
                  <a:lnTo>
                    <a:pt x="1123950" y="19050"/>
                  </a:lnTo>
                  <a:lnTo>
                    <a:pt x="1123950" y="0"/>
                  </a:lnTo>
                  <a:close/>
                </a:path>
                <a:path w="5391150" h="19050">
                  <a:moveTo>
                    <a:pt x="1200150" y="0"/>
                  </a:moveTo>
                  <a:lnTo>
                    <a:pt x="1143000" y="0"/>
                  </a:lnTo>
                  <a:lnTo>
                    <a:pt x="1143000" y="19050"/>
                  </a:lnTo>
                  <a:lnTo>
                    <a:pt x="1200150" y="19050"/>
                  </a:lnTo>
                  <a:lnTo>
                    <a:pt x="1200150" y="0"/>
                  </a:lnTo>
                  <a:close/>
                </a:path>
                <a:path w="5391150" h="19050">
                  <a:moveTo>
                    <a:pt x="1276350" y="0"/>
                  </a:moveTo>
                  <a:lnTo>
                    <a:pt x="1219200" y="0"/>
                  </a:lnTo>
                  <a:lnTo>
                    <a:pt x="1219200" y="19050"/>
                  </a:lnTo>
                  <a:lnTo>
                    <a:pt x="1276350" y="19050"/>
                  </a:lnTo>
                  <a:lnTo>
                    <a:pt x="1276350" y="0"/>
                  </a:lnTo>
                  <a:close/>
                </a:path>
                <a:path w="5391150" h="19050">
                  <a:moveTo>
                    <a:pt x="1352550" y="0"/>
                  </a:moveTo>
                  <a:lnTo>
                    <a:pt x="1295400" y="0"/>
                  </a:lnTo>
                  <a:lnTo>
                    <a:pt x="1295400" y="19050"/>
                  </a:lnTo>
                  <a:lnTo>
                    <a:pt x="1352550" y="19050"/>
                  </a:lnTo>
                  <a:lnTo>
                    <a:pt x="1352550" y="0"/>
                  </a:lnTo>
                  <a:close/>
                </a:path>
                <a:path w="5391150" h="19050">
                  <a:moveTo>
                    <a:pt x="1428750" y="0"/>
                  </a:moveTo>
                  <a:lnTo>
                    <a:pt x="1371600" y="0"/>
                  </a:lnTo>
                  <a:lnTo>
                    <a:pt x="1371600" y="19050"/>
                  </a:lnTo>
                  <a:lnTo>
                    <a:pt x="1428750" y="19050"/>
                  </a:lnTo>
                  <a:lnTo>
                    <a:pt x="1428750" y="0"/>
                  </a:lnTo>
                  <a:close/>
                </a:path>
                <a:path w="5391150" h="19050">
                  <a:moveTo>
                    <a:pt x="1504950" y="0"/>
                  </a:moveTo>
                  <a:lnTo>
                    <a:pt x="1447800" y="0"/>
                  </a:lnTo>
                  <a:lnTo>
                    <a:pt x="1447800" y="19050"/>
                  </a:lnTo>
                  <a:lnTo>
                    <a:pt x="1504950" y="19050"/>
                  </a:lnTo>
                  <a:lnTo>
                    <a:pt x="1504950" y="0"/>
                  </a:lnTo>
                  <a:close/>
                </a:path>
                <a:path w="5391150" h="19050">
                  <a:moveTo>
                    <a:pt x="1581150" y="0"/>
                  </a:moveTo>
                  <a:lnTo>
                    <a:pt x="1524000" y="0"/>
                  </a:lnTo>
                  <a:lnTo>
                    <a:pt x="1524000" y="19050"/>
                  </a:lnTo>
                  <a:lnTo>
                    <a:pt x="1581150" y="19050"/>
                  </a:lnTo>
                  <a:lnTo>
                    <a:pt x="1581150" y="0"/>
                  </a:lnTo>
                  <a:close/>
                </a:path>
                <a:path w="5391150" h="19050">
                  <a:moveTo>
                    <a:pt x="1657350" y="0"/>
                  </a:moveTo>
                  <a:lnTo>
                    <a:pt x="1600200" y="0"/>
                  </a:lnTo>
                  <a:lnTo>
                    <a:pt x="1600200" y="19050"/>
                  </a:lnTo>
                  <a:lnTo>
                    <a:pt x="1657350" y="19050"/>
                  </a:lnTo>
                  <a:lnTo>
                    <a:pt x="1657350" y="0"/>
                  </a:lnTo>
                  <a:close/>
                </a:path>
                <a:path w="5391150" h="19050">
                  <a:moveTo>
                    <a:pt x="1733550" y="0"/>
                  </a:moveTo>
                  <a:lnTo>
                    <a:pt x="1676400" y="0"/>
                  </a:lnTo>
                  <a:lnTo>
                    <a:pt x="1676400" y="19050"/>
                  </a:lnTo>
                  <a:lnTo>
                    <a:pt x="1733550" y="19050"/>
                  </a:lnTo>
                  <a:lnTo>
                    <a:pt x="1733550" y="0"/>
                  </a:lnTo>
                  <a:close/>
                </a:path>
                <a:path w="5391150" h="19050">
                  <a:moveTo>
                    <a:pt x="1809750" y="0"/>
                  </a:moveTo>
                  <a:lnTo>
                    <a:pt x="1752600" y="0"/>
                  </a:lnTo>
                  <a:lnTo>
                    <a:pt x="1752600" y="19050"/>
                  </a:lnTo>
                  <a:lnTo>
                    <a:pt x="1809750" y="19050"/>
                  </a:lnTo>
                  <a:lnTo>
                    <a:pt x="1809750" y="0"/>
                  </a:lnTo>
                  <a:close/>
                </a:path>
                <a:path w="5391150" h="19050">
                  <a:moveTo>
                    <a:pt x="1885950" y="0"/>
                  </a:moveTo>
                  <a:lnTo>
                    <a:pt x="1828800" y="0"/>
                  </a:lnTo>
                  <a:lnTo>
                    <a:pt x="1828800" y="19050"/>
                  </a:lnTo>
                  <a:lnTo>
                    <a:pt x="1885950" y="19050"/>
                  </a:lnTo>
                  <a:lnTo>
                    <a:pt x="1885950" y="0"/>
                  </a:lnTo>
                  <a:close/>
                </a:path>
                <a:path w="5391150" h="19050">
                  <a:moveTo>
                    <a:pt x="1962150" y="0"/>
                  </a:moveTo>
                  <a:lnTo>
                    <a:pt x="1905000" y="0"/>
                  </a:lnTo>
                  <a:lnTo>
                    <a:pt x="1905000" y="19050"/>
                  </a:lnTo>
                  <a:lnTo>
                    <a:pt x="1962150" y="19050"/>
                  </a:lnTo>
                  <a:lnTo>
                    <a:pt x="1962150" y="0"/>
                  </a:lnTo>
                  <a:close/>
                </a:path>
                <a:path w="5391150" h="19050">
                  <a:moveTo>
                    <a:pt x="2038350" y="0"/>
                  </a:moveTo>
                  <a:lnTo>
                    <a:pt x="1981200" y="0"/>
                  </a:lnTo>
                  <a:lnTo>
                    <a:pt x="1981200" y="19050"/>
                  </a:lnTo>
                  <a:lnTo>
                    <a:pt x="2038350" y="19050"/>
                  </a:lnTo>
                  <a:lnTo>
                    <a:pt x="2038350" y="0"/>
                  </a:lnTo>
                  <a:close/>
                </a:path>
                <a:path w="5391150" h="19050">
                  <a:moveTo>
                    <a:pt x="2114550" y="0"/>
                  </a:moveTo>
                  <a:lnTo>
                    <a:pt x="2057400" y="0"/>
                  </a:lnTo>
                  <a:lnTo>
                    <a:pt x="2057400" y="19050"/>
                  </a:lnTo>
                  <a:lnTo>
                    <a:pt x="2114550" y="19050"/>
                  </a:lnTo>
                  <a:lnTo>
                    <a:pt x="2114550" y="0"/>
                  </a:lnTo>
                  <a:close/>
                </a:path>
                <a:path w="5391150" h="19050">
                  <a:moveTo>
                    <a:pt x="2190750" y="0"/>
                  </a:moveTo>
                  <a:lnTo>
                    <a:pt x="2133600" y="0"/>
                  </a:lnTo>
                  <a:lnTo>
                    <a:pt x="2133600" y="19050"/>
                  </a:lnTo>
                  <a:lnTo>
                    <a:pt x="2190750" y="19050"/>
                  </a:lnTo>
                  <a:lnTo>
                    <a:pt x="2190750" y="0"/>
                  </a:lnTo>
                  <a:close/>
                </a:path>
                <a:path w="5391150" h="19050">
                  <a:moveTo>
                    <a:pt x="2266950" y="0"/>
                  </a:moveTo>
                  <a:lnTo>
                    <a:pt x="2209800" y="0"/>
                  </a:lnTo>
                  <a:lnTo>
                    <a:pt x="2209800" y="19050"/>
                  </a:lnTo>
                  <a:lnTo>
                    <a:pt x="2266950" y="19050"/>
                  </a:lnTo>
                  <a:lnTo>
                    <a:pt x="2266950" y="0"/>
                  </a:lnTo>
                  <a:close/>
                </a:path>
                <a:path w="5391150" h="19050">
                  <a:moveTo>
                    <a:pt x="2343150" y="0"/>
                  </a:moveTo>
                  <a:lnTo>
                    <a:pt x="2286000" y="0"/>
                  </a:lnTo>
                  <a:lnTo>
                    <a:pt x="2286000" y="19050"/>
                  </a:lnTo>
                  <a:lnTo>
                    <a:pt x="2343150" y="19050"/>
                  </a:lnTo>
                  <a:lnTo>
                    <a:pt x="2343150" y="0"/>
                  </a:lnTo>
                  <a:close/>
                </a:path>
                <a:path w="5391150" h="19050">
                  <a:moveTo>
                    <a:pt x="2419350" y="0"/>
                  </a:moveTo>
                  <a:lnTo>
                    <a:pt x="2362200" y="0"/>
                  </a:lnTo>
                  <a:lnTo>
                    <a:pt x="2362200" y="19050"/>
                  </a:lnTo>
                  <a:lnTo>
                    <a:pt x="2419350" y="19050"/>
                  </a:lnTo>
                  <a:lnTo>
                    <a:pt x="2419350" y="0"/>
                  </a:lnTo>
                  <a:close/>
                </a:path>
                <a:path w="5391150" h="19050">
                  <a:moveTo>
                    <a:pt x="2495550" y="0"/>
                  </a:moveTo>
                  <a:lnTo>
                    <a:pt x="2438400" y="0"/>
                  </a:lnTo>
                  <a:lnTo>
                    <a:pt x="2438400" y="19050"/>
                  </a:lnTo>
                  <a:lnTo>
                    <a:pt x="2495550" y="19050"/>
                  </a:lnTo>
                  <a:lnTo>
                    <a:pt x="2495550" y="0"/>
                  </a:lnTo>
                  <a:close/>
                </a:path>
                <a:path w="5391150" h="19050">
                  <a:moveTo>
                    <a:pt x="2571750" y="0"/>
                  </a:moveTo>
                  <a:lnTo>
                    <a:pt x="2514600" y="0"/>
                  </a:lnTo>
                  <a:lnTo>
                    <a:pt x="2514600" y="19050"/>
                  </a:lnTo>
                  <a:lnTo>
                    <a:pt x="2571750" y="19050"/>
                  </a:lnTo>
                  <a:lnTo>
                    <a:pt x="2571750" y="0"/>
                  </a:lnTo>
                  <a:close/>
                </a:path>
                <a:path w="5391150" h="19050">
                  <a:moveTo>
                    <a:pt x="2647950" y="0"/>
                  </a:moveTo>
                  <a:lnTo>
                    <a:pt x="2590800" y="0"/>
                  </a:lnTo>
                  <a:lnTo>
                    <a:pt x="2590800" y="19050"/>
                  </a:lnTo>
                  <a:lnTo>
                    <a:pt x="2647950" y="19050"/>
                  </a:lnTo>
                  <a:lnTo>
                    <a:pt x="2647950" y="0"/>
                  </a:lnTo>
                  <a:close/>
                </a:path>
                <a:path w="5391150" h="19050">
                  <a:moveTo>
                    <a:pt x="2724150" y="0"/>
                  </a:moveTo>
                  <a:lnTo>
                    <a:pt x="2667000" y="0"/>
                  </a:lnTo>
                  <a:lnTo>
                    <a:pt x="2667000" y="19050"/>
                  </a:lnTo>
                  <a:lnTo>
                    <a:pt x="2724150" y="19050"/>
                  </a:lnTo>
                  <a:lnTo>
                    <a:pt x="2724150" y="0"/>
                  </a:lnTo>
                  <a:close/>
                </a:path>
                <a:path w="5391150" h="19050">
                  <a:moveTo>
                    <a:pt x="2800350" y="0"/>
                  </a:moveTo>
                  <a:lnTo>
                    <a:pt x="2743200" y="0"/>
                  </a:lnTo>
                  <a:lnTo>
                    <a:pt x="2743200" y="19050"/>
                  </a:lnTo>
                  <a:lnTo>
                    <a:pt x="2800350" y="19050"/>
                  </a:lnTo>
                  <a:lnTo>
                    <a:pt x="2800350" y="0"/>
                  </a:lnTo>
                  <a:close/>
                </a:path>
                <a:path w="5391150" h="19050">
                  <a:moveTo>
                    <a:pt x="2876550" y="0"/>
                  </a:moveTo>
                  <a:lnTo>
                    <a:pt x="2819400" y="0"/>
                  </a:lnTo>
                  <a:lnTo>
                    <a:pt x="2819400" y="19050"/>
                  </a:lnTo>
                  <a:lnTo>
                    <a:pt x="2876550" y="19050"/>
                  </a:lnTo>
                  <a:lnTo>
                    <a:pt x="2876550" y="0"/>
                  </a:lnTo>
                  <a:close/>
                </a:path>
                <a:path w="5391150" h="19050">
                  <a:moveTo>
                    <a:pt x="2952750" y="0"/>
                  </a:moveTo>
                  <a:lnTo>
                    <a:pt x="2895600" y="0"/>
                  </a:lnTo>
                  <a:lnTo>
                    <a:pt x="2895600" y="19050"/>
                  </a:lnTo>
                  <a:lnTo>
                    <a:pt x="2952750" y="19050"/>
                  </a:lnTo>
                  <a:lnTo>
                    <a:pt x="2952750" y="0"/>
                  </a:lnTo>
                  <a:close/>
                </a:path>
                <a:path w="5391150" h="19050">
                  <a:moveTo>
                    <a:pt x="3028950" y="0"/>
                  </a:moveTo>
                  <a:lnTo>
                    <a:pt x="2971800" y="0"/>
                  </a:lnTo>
                  <a:lnTo>
                    <a:pt x="2971800" y="19050"/>
                  </a:lnTo>
                  <a:lnTo>
                    <a:pt x="3028950" y="19050"/>
                  </a:lnTo>
                  <a:lnTo>
                    <a:pt x="3028950" y="0"/>
                  </a:lnTo>
                  <a:close/>
                </a:path>
                <a:path w="5391150" h="19050">
                  <a:moveTo>
                    <a:pt x="3105150" y="0"/>
                  </a:moveTo>
                  <a:lnTo>
                    <a:pt x="3048000" y="0"/>
                  </a:lnTo>
                  <a:lnTo>
                    <a:pt x="3048000" y="19050"/>
                  </a:lnTo>
                  <a:lnTo>
                    <a:pt x="3105150" y="19050"/>
                  </a:lnTo>
                  <a:lnTo>
                    <a:pt x="3105150" y="0"/>
                  </a:lnTo>
                  <a:close/>
                </a:path>
                <a:path w="5391150" h="19050">
                  <a:moveTo>
                    <a:pt x="3181350" y="0"/>
                  </a:moveTo>
                  <a:lnTo>
                    <a:pt x="3124200" y="0"/>
                  </a:lnTo>
                  <a:lnTo>
                    <a:pt x="3124200" y="19050"/>
                  </a:lnTo>
                  <a:lnTo>
                    <a:pt x="3181350" y="19050"/>
                  </a:lnTo>
                  <a:lnTo>
                    <a:pt x="3181350" y="0"/>
                  </a:lnTo>
                  <a:close/>
                </a:path>
                <a:path w="5391150" h="19050">
                  <a:moveTo>
                    <a:pt x="3257550" y="0"/>
                  </a:moveTo>
                  <a:lnTo>
                    <a:pt x="3200400" y="0"/>
                  </a:lnTo>
                  <a:lnTo>
                    <a:pt x="3200400" y="19050"/>
                  </a:lnTo>
                  <a:lnTo>
                    <a:pt x="3257550" y="19050"/>
                  </a:lnTo>
                  <a:lnTo>
                    <a:pt x="3257550" y="0"/>
                  </a:lnTo>
                  <a:close/>
                </a:path>
                <a:path w="5391150" h="19050">
                  <a:moveTo>
                    <a:pt x="3333750" y="0"/>
                  </a:moveTo>
                  <a:lnTo>
                    <a:pt x="3276600" y="0"/>
                  </a:lnTo>
                  <a:lnTo>
                    <a:pt x="3276600" y="19050"/>
                  </a:lnTo>
                  <a:lnTo>
                    <a:pt x="3333750" y="19050"/>
                  </a:lnTo>
                  <a:lnTo>
                    <a:pt x="3333750" y="0"/>
                  </a:lnTo>
                  <a:close/>
                </a:path>
                <a:path w="5391150" h="19050">
                  <a:moveTo>
                    <a:pt x="3409950" y="0"/>
                  </a:moveTo>
                  <a:lnTo>
                    <a:pt x="3352800" y="0"/>
                  </a:lnTo>
                  <a:lnTo>
                    <a:pt x="3352800" y="19050"/>
                  </a:lnTo>
                  <a:lnTo>
                    <a:pt x="3409950" y="19050"/>
                  </a:lnTo>
                  <a:lnTo>
                    <a:pt x="3409950" y="0"/>
                  </a:lnTo>
                  <a:close/>
                </a:path>
                <a:path w="5391150" h="19050">
                  <a:moveTo>
                    <a:pt x="3486150" y="0"/>
                  </a:moveTo>
                  <a:lnTo>
                    <a:pt x="3429000" y="0"/>
                  </a:lnTo>
                  <a:lnTo>
                    <a:pt x="3429000" y="19050"/>
                  </a:lnTo>
                  <a:lnTo>
                    <a:pt x="3486150" y="19050"/>
                  </a:lnTo>
                  <a:lnTo>
                    <a:pt x="3486150" y="0"/>
                  </a:lnTo>
                  <a:close/>
                </a:path>
                <a:path w="5391150" h="19050">
                  <a:moveTo>
                    <a:pt x="3562350" y="0"/>
                  </a:moveTo>
                  <a:lnTo>
                    <a:pt x="3505200" y="0"/>
                  </a:lnTo>
                  <a:lnTo>
                    <a:pt x="3505200" y="19050"/>
                  </a:lnTo>
                  <a:lnTo>
                    <a:pt x="3562350" y="19050"/>
                  </a:lnTo>
                  <a:lnTo>
                    <a:pt x="3562350" y="0"/>
                  </a:lnTo>
                  <a:close/>
                </a:path>
                <a:path w="5391150" h="19050">
                  <a:moveTo>
                    <a:pt x="3638550" y="0"/>
                  </a:moveTo>
                  <a:lnTo>
                    <a:pt x="3581400" y="0"/>
                  </a:lnTo>
                  <a:lnTo>
                    <a:pt x="3581400" y="19050"/>
                  </a:lnTo>
                  <a:lnTo>
                    <a:pt x="3638550" y="19050"/>
                  </a:lnTo>
                  <a:lnTo>
                    <a:pt x="3638550" y="0"/>
                  </a:lnTo>
                  <a:close/>
                </a:path>
                <a:path w="5391150" h="19050">
                  <a:moveTo>
                    <a:pt x="3714750" y="0"/>
                  </a:moveTo>
                  <a:lnTo>
                    <a:pt x="3657600" y="0"/>
                  </a:lnTo>
                  <a:lnTo>
                    <a:pt x="3657600" y="19050"/>
                  </a:lnTo>
                  <a:lnTo>
                    <a:pt x="3714750" y="19050"/>
                  </a:lnTo>
                  <a:lnTo>
                    <a:pt x="3714750" y="0"/>
                  </a:lnTo>
                  <a:close/>
                </a:path>
                <a:path w="5391150" h="19050">
                  <a:moveTo>
                    <a:pt x="3790950" y="0"/>
                  </a:moveTo>
                  <a:lnTo>
                    <a:pt x="3733800" y="0"/>
                  </a:lnTo>
                  <a:lnTo>
                    <a:pt x="3733800" y="19050"/>
                  </a:lnTo>
                  <a:lnTo>
                    <a:pt x="3790950" y="19050"/>
                  </a:lnTo>
                  <a:lnTo>
                    <a:pt x="3790950" y="0"/>
                  </a:lnTo>
                  <a:close/>
                </a:path>
                <a:path w="5391150" h="19050">
                  <a:moveTo>
                    <a:pt x="3867150" y="0"/>
                  </a:moveTo>
                  <a:lnTo>
                    <a:pt x="3810000" y="0"/>
                  </a:lnTo>
                  <a:lnTo>
                    <a:pt x="3810000" y="19050"/>
                  </a:lnTo>
                  <a:lnTo>
                    <a:pt x="3867150" y="19050"/>
                  </a:lnTo>
                  <a:lnTo>
                    <a:pt x="3867150" y="0"/>
                  </a:lnTo>
                  <a:close/>
                </a:path>
                <a:path w="5391150" h="19050">
                  <a:moveTo>
                    <a:pt x="3943350" y="0"/>
                  </a:moveTo>
                  <a:lnTo>
                    <a:pt x="3886200" y="0"/>
                  </a:lnTo>
                  <a:lnTo>
                    <a:pt x="3886200" y="19050"/>
                  </a:lnTo>
                  <a:lnTo>
                    <a:pt x="3943350" y="19050"/>
                  </a:lnTo>
                  <a:lnTo>
                    <a:pt x="3943350" y="0"/>
                  </a:lnTo>
                  <a:close/>
                </a:path>
                <a:path w="5391150" h="19050">
                  <a:moveTo>
                    <a:pt x="4019550" y="0"/>
                  </a:moveTo>
                  <a:lnTo>
                    <a:pt x="3962400" y="0"/>
                  </a:lnTo>
                  <a:lnTo>
                    <a:pt x="3962400" y="19050"/>
                  </a:lnTo>
                  <a:lnTo>
                    <a:pt x="4019550" y="19050"/>
                  </a:lnTo>
                  <a:lnTo>
                    <a:pt x="4019550" y="0"/>
                  </a:lnTo>
                  <a:close/>
                </a:path>
                <a:path w="5391150" h="19050">
                  <a:moveTo>
                    <a:pt x="4095750" y="0"/>
                  </a:moveTo>
                  <a:lnTo>
                    <a:pt x="4038600" y="0"/>
                  </a:lnTo>
                  <a:lnTo>
                    <a:pt x="4038600" y="19050"/>
                  </a:lnTo>
                  <a:lnTo>
                    <a:pt x="4095750" y="19050"/>
                  </a:lnTo>
                  <a:lnTo>
                    <a:pt x="4095750" y="0"/>
                  </a:lnTo>
                  <a:close/>
                </a:path>
                <a:path w="5391150" h="19050">
                  <a:moveTo>
                    <a:pt x="4171950" y="0"/>
                  </a:moveTo>
                  <a:lnTo>
                    <a:pt x="4114800" y="0"/>
                  </a:lnTo>
                  <a:lnTo>
                    <a:pt x="4114800" y="19050"/>
                  </a:lnTo>
                  <a:lnTo>
                    <a:pt x="4171950" y="19050"/>
                  </a:lnTo>
                  <a:lnTo>
                    <a:pt x="4171950" y="0"/>
                  </a:lnTo>
                  <a:close/>
                </a:path>
                <a:path w="5391150" h="19050">
                  <a:moveTo>
                    <a:pt x="4248150" y="0"/>
                  </a:moveTo>
                  <a:lnTo>
                    <a:pt x="4191000" y="0"/>
                  </a:lnTo>
                  <a:lnTo>
                    <a:pt x="4191000" y="19050"/>
                  </a:lnTo>
                  <a:lnTo>
                    <a:pt x="4248150" y="19050"/>
                  </a:lnTo>
                  <a:lnTo>
                    <a:pt x="4248150" y="0"/>
                  </a:lnTo>
                  <a:close/>
                </a:path>
                <a:path w="5391150" h="19050">
                  <a:moveTo>
                    <a:pt x="4324350" y="0"/>
                  </a:moveTo>
                  <a:lnTo>
                    <a:pt x="4267200" y="0"/>
                  </a:lnTo>
                  <a:lnTo>
                    <a:pt x="4267200" y="19050"/>
                  </a:lnTo>
                  <a:lnTo>
                    <a:pt x="4324350" y="19050"/>
                  </a:lnTo>
                  <a:lnTo>
                    <a:pt x="4324350" y="0"/>
                  </a:lnTo>
                  <a:close/>
                </a:path>
                <a:path w="5391150" h="19050">
                  <a:moveTo>
                    <a:pt x="4400550" y="0"/>
                  </a:moveTo>
                  <a:lnTo>
                    <a:pt x="4343400" y="0"/>
                  </a:lnTo>
                  <a:lnTo>
                    <a:pt x="4343400" y="19050"/>
                  </a:lnTo>
                  <a:lnTo>
                    <a:pt x="4400550" y="19050"/>
                  </a:lnTo>
                  <a:lnTo>
                    <a:pt x="4400550" y="0"/>
                  </a:lnTo>
                  <a:close/>
                </a:path>
                <a:path w="5391150" h="19050">
                  <a:moveTo>
                    <a:pt x="4476750" y="0"/>
                  </a:moveTo>
                  <a:lnTo>
                    <a:pt x="4419600" y="0"/>
                  </a:lnTo>
                  <a:lnTo>
                    <a:pt x="4419600" y="19050"/>
                  </a:lnTo>
                  <a:lnTo>
                    <a:pt x="4476750" y="19050"/>
                  </a:lnTo>
                  <a:lnTo>
                    <a:pt x="4476750" y="0"/>
                  </a:lnTo>
                  <a:close/>
                </a:path>
                <a:path w="5391150" h="19050">
                  <a:moveTo>
                    <a:pt x="4552950" y="0"/>
                  </a:moveTo>
                  <a:lnTo>
                    <a:pt x="4495800" y="0"/>
                  </a:lnTo>
                  <a:lnTo>
                    <a:pt x="4495800" y="19050"/>
                  </a:lnTo>
                  <a:lnTo>
                    <a:pt x="4552950" y="19050"/>
                  </a:lnTo>
                  <a:lnTo>
                    <a:pt x="4552950" y="0"/>
                  </a:lnTo>
                  <a:close/>
                </a:path>
                <a:path w="5391150" h="19050">
                  <a:moveTo>
                    <a:pt x="4629150" y="0"/>
                  </a:moveTo>
                  <a:lnTo>
                    <a:pt x="4572000" y="0"/>
                  </a:lnTo>
                  <a:lnTo>
                    <a:pt x="4572000" y="19050"/>
                  </a:lnTo>
                  <a:lnTo>
                    <a:pt x="4629150" y="19050"/>
                  </a:lnTo>
                  <a:lnTo>
                    <a:pt x="4629150" y="0"/>
                  </a:lnTo>
                  <a:close/>
                </a:path>
                <a:path w="5391150" h="19050">
                  <a:moveTo>
                    <a:pt x="4705350" y="0"/>
                  </a:moveTo>
                  <a:lnTo>
                    <a:pt x="4648200" y="0"/>
                  </a:lnTo>
                  <a:lnTo>
                    <a:pt x="4648200" y="19050"/>
                  </a:lnTo>
                  <a:lnTo>
                    <a:pt x="4705350" y="19050"/>
                  </a:lnTo>
                  <a:lnTo>
                    <a:pt x="4705350" y="0"/>
                  </a:lnTo>
                  <a:close/>
                </a:path>
                <a:path w="5391150" h="19050">
                  <a:moveTo>
                    <a:pt x="4781550" y="0"/>
                  </a:moveTo>
                  <a:lnTo>
                    <a:pt x="4724400" y="0"/>
                  </a:lnTo>
                  <a:lnTo>
                    <a:pt x="4724400" y="19050"/>
                  </a:lnTo>
                  <a:lnTo>
                    <a:pt x="4781550" y="19050"/>
                  </a:lnTo>
                  <a:lnTo>
                    <a:pt x="4781550" y="0"/>
                  </a:lnTo>
                  <a:close/>
                </a:path>
                <a:path w="5391150" h="19050">
                  <a:moveTo>
                    <a:pt x="4857750" y="0"/>
                  </a:moveTo>
                  <a:lnTo>
                    <a:pt x="4800600" y="0"/>
                  </a:lnTo>
                  <a:lnTo>
                    <a:pt x="4800600" y="19050"/>
                  </a:lnTo>
                  <a:lnTo>
                    <a:pt x="4857750" y="19050"/>
                  </a:lnTo>
                  <a:lnTo>
                    <a:pt x="4857750" y="0"/>
                  </a:lnTo>
                  <a:close/>
                </a:path>
                <a:path w="5391150" h="19050">
                  <a:moveTo>
                    <a:pt x="4933950" y="0"/>
                  </a:moveTo>
                  <a:lnTo>
                    <a:pt x="4876800" y="0"/>
                  </a:lnTo>
                  <a:lnTo>
                    <a:pt x="4876800" y="19050"/>
                  </a:lnTo>
                  <a:lnTo>
                    <a:pt x="4933950" y="19050"/>
                  </a:lnTo>
                  <a:lnTo>
                    <a:pt x="4933950" y="0"/>
                  </a:lnTo>
                  <a:close/>
                </a:path>
                <a:path w="5391150" h="19050">
                  <a:moveTo>
                    <a:pt x="5010150" y="0"/>
                  </a:moveTo>
                  <a:lnTo>
                    <a:pt x="4953000" y="0"/>
                  </a:lnTo>
                  <a:lnTo>
                    <a:pt x="4953000" y="19050"/>
                  </a:lnTo>
                  <a:lnTo>
                    <a:pt x="5010150" y="19050"/>
                  </a:lnTo>
                  <a:lnTo>
                    <a:pt x="5010150" y="0"/>
                  </a:lnTo>
                  <a:close/>
                </a:path>
                <a:path w="5391150" h="19050">
                  <a:moveTo>
                    <a:pt x="5086350" y="0"/>
                  </a:moveTo>
                  <a:lnTo>
                    <a:pt x="5029200" y="0"/>
                  </a:lnTo>
                  <a:lnTo>
                    <a:pt x="5029200" y="19050"/>
                  </a:lnTo>
                  <a:lnTo>
                    <a:pt x="5086350" y="19050"/>
                  </a:lnTo>
                  <a:lnTo>
                    <a:pt x="5086350" y="0"/>
                  </a:lnTo>
                  <a:close/>
                </a:path>
                <a:path w="5391150" h="19050">
                  <a:moveTo>
                    <a:pt x="5162550" y="0"/>
                  </a:moveTo>
                  <a:lnTo>
                    <a:pt x="5105400" y="0"/>
                  </a:lnTo>
                  <a:lnTo>
                    <a:pt x="5105400" y="19050"/>
                  </a:lnTo>
                  <a:lnTo>
                    <a:pt x="5162550" y="19050"/>
                  </a:lnTo>
                  <a:lnTo>
                    <a:pt x="5162550" y="0"/>
                  </a:lnTo>
                  <a:close/>
                </a:path>
                <a:path w="5391150" h="19050">
                  <a:moveTo>
                    <a:pt x="5238750" y="0"/>
                  </a:moveTo>
                  <a:lnTo>
                    <a:pt x="5181600" y="0"/>
                  </a:lnTo>
                  <a:lnTo>
                    <a:pt x="5181600" y="19050"/>
                  </a:lnTo>
                  <a:lnTo>
                    <a:pt x="5238750" y="19050"/>
                  </a:lnTo>
                  <a:lnTo>
                    <a:pt x="5238750" y="0"/>
                  </a:lnTo>
                  <a:close/>
                </a:path>
                <a:path w="5391150" h="19050">
                  <a:moveTo>
                    <a:pt x="5314950" y="0"/>
                  </a:moveTo>
                  <a:lnTo>
                    <a:pt x="5257800" y="0"/>
                  </a:lnTo>
                  <a:lnTo>
                    <a:pt x="5257800" y="19050"/>
                  </a:lnTo>
                  <a:lnTo>
                    <a:pt x="5314950" y="19050"/>
                  </a:lnTo>
                  <a:lnTo>
                    <a:pt x="5314950" y="0"/>
                  </a:lnTo>
                  <a:close/>
                </a:path>
                <a:path w="5391150" h="19050">
                  <a:moveTo>
                    <a:pt x="5391150" y="0"/>
                  </a:moveTo>
                  <a:lnTo>
                    <a:pt x="5334000" y="0"/>
                  </a:lnTo>
                  <a:lnTo>
                    <a:pt x="5334000" y="19050"/>
                  </a:lnTo>
                  <a:lnTo>
                    <a:pt x="5391150" y="19050"/>
                  </a:lnTo>
                  <a:lnTo>
                    <a:pt x="5391150" y="0"/>
                  </a:lnTo>
                  <a:close/>
                </a:path>
              </a:pathLst>
            </a:custGeom>
            <a:solidFill>
              <a:srgbClr val="6D89C6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112511" y="6003518"/>
              <a:ext cx="3596004" cy="19050"/>
            </a:xfrm>
            <a:custGeom>
              <a:avLst/>
              <a:gdLst/>
              <a:ahLst/>
              <a:cxnLst/>
              <a:rect l="l" t="t" r="r" b="b"/>
              <a:pathLst>
                <a:path w="3596005" h="19050">
                  <a:moveTo>
                    <a:pt x="571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57150" y="19050"/>
                  </a:lnTo>
                  <a:lnTo>
                    <a:pt x="57150" y="0"/>
                  </a:lnTo>
                  <a:close/>
                </a:path>
                <a:path w="3596005" h="19050">
                  <a:moveTo>
                    <a:pt x="133350" y="0"/>
                  </a:moveTo>
                  <a:lnTo>
                    <a:pt x="76200" y="0"/>
                  </a:lnTo>
                  <a:lnTo>
                    <a:pt x="76200" y="19050"/>
                  </a:lnTo>
                  <a:lnTo>
                    <a:pt x="133350" y="19050"/>
                  </a:lnTo>
                  <a:lnTo>
                    <a:pt x="133350" y="0"/>
                  </a:lnTo>
                  <a:close/>
                </a:path>
                <a:path w="3596005" h="19050">
                  <a:moveTo>
                    <a:pt x="209550" y="0"/>
                  </a:moveTo>
                  <a:lnTo>
                    <a:pt x="152400" y="0"/>
                  </a:lnTo>
                  <a:lnTo>
                    <a:pt x="152400" y="19050"/>
                  </a:lnTo>
                  <a:lnTo>
                    <a:pt x="209550" y="19050"/>
                  </a:lnTo>
                  <a:lnTo>
                    <a:pt x="209550" y="0"/>
                  </a:lnTo>
                  <a:close/>
                </a:path>
                <a:path w="3596005" h="19050">
                  <a:moveTo>
                    <a:pt x="285750" y="0"/>
                  </a:moveTo>
                  <a:lnTo>
                    <a:pt x="228600" y="0"/>
                  </a:lnTo>
                  <a:lnTo>
                    <a:pt x="228600" y="19050"/>
                  </a:lnTo>
                  <a:lnTo>
                    <a:pt x="285750" y="19050"/>
                  </a:lnTo>
                  <a:lnTo>
                    <a:pt x="285750" y="0"/>
                  </a:lnTo>
                  <a:close/>
                </a:path>
                <a:path w="3596005" h="19050">
                  <a:moveTo>
                    <a:pt x="361950" y="0"/>
                  </a:moveTo>
                  <a:lnTo>
                    <a:pt x="304800" y="0"/>
                  </a:lnTo>
                  <a:lnTo>
                    <a:pt x="304800" y="19050"/>
                  </a:lnTo>
                  <a:lnTo>
                    <a:pt x="361950" y="19050"/>
                  </a:lnTo>
                  <a:lnTo>
                    <a:pt x="361950" y="0"/>
                  </a:lnTo>
                  <a:close/>
                </a:path>
                <a:path w="3596005" h="19050">
                  <a:moveTo>
                    <a:pt x="438150" y="0"/>
                  </a:moveTo>
                  <a:lnTo>
                    <a:pt x="381000" y="0"/>
                  </a:lnTo>
                  <a:lnTo>
                    <a:pt x="381000" y="19050"/>
                  </a:lnTo>
                  <a:lnTo>
                    <a:pt x="438150" y="19050"/>
                  </a:lnTo>
                  <a:lnTo>
                    <a:pt x="438150" y="0"/>
                  </a:lnTo>
                  <a:close/>
                </a:path>
                <a:path w="3596005" h="19050">
                  <a:moveTo>
                    <a:pt x="514350" y="0"/>
                  </a:moveTo>
                  <a:lnTo>
                    <a:pt x="457200" y="0"/>
                  </a:lnTo>
                  <a:lnTo>
                    <a:pt x="457200" y="19050"/>
                  </a:lnTo>
                  <a:lnTo>
                    <a:pt x="514350" y="19050"/>
                  </a:lnTo>
                  <a:lnTo>
                    <a:pt x="514350" y="0"/>
                  </a:lnTo>
                  <a:close/>
                </a:path>
                <a:path w="3596005" h="19050">
                  <a:moveTo>
                    <a:pt x="590550" y="0"/>
                  </a:moveTo>
                  <a:lnTo>
                    <a:pt x="533400" y="0"/>
                  </a:lnTo>
                  <a:lnTo>
                    <a:pt x="533400" y="19050"/>
                  </a:lnTo>
                  <a:lnTo>
                    <a:pt x="590550" y="19050"/>
                  </a:lnTo>
                  <a:lnTo>
                    <a:pt x="590550" y="0"/>
                  </a:lnTo>
                  <a:close/>
                </a:path>
                <a:path w="3596005" h="19050">
                  <a:moveTo>
                    <a:pt x="666750" y="0"/>
                  </a:moveTo>
                  <a:lnTo>
                    <a:pt x="609600" y="0"/>
                  </a:lnTo>
                  <a:lnTo>
                    <a:pt x="609600" y="19050"/>
                  </a:lnTo>
                  <a:lnTo>
                    <a:pt x="666750" y="19050"/>
                  </a:lnTo>
                  <a:lnTo>
                    <a:pt x="666750" y="0"/>
                  </a:lnTo>
                  <a:close/>
                </a:path>
                <a:path w="3596005" h="19050">
                  <a:moveTo>
                    <a:pt x="742950" y="0"/>
                  </a:moveTo>
                  <a:lnTo>
                    <a:pt x="685800" y="0"/>
                  </a:lnTo>
                  <a:lnTo>
                    <a:pt x="685800" y="19050"/>
                  </a:lnTo>
                  <a:lnTo>
                    <a:pt x="742950" y="19050"/>
                  </a:lnTo>
                  <a:lnTo>
                    <a:pt x="742950" y="0"/>
                  </a:lnTo>
                  <a:close/>
                </a:path>
                <a:path w="3596005" h="19050">
                  <a:moveTo>
                    <a:pt x="819150" y="0"/>
                  </a:moveTo>
                  <a:lnTo>
                    <a:pt x="762000" y="0"/>
                  </a:lnTo>
                  <a:lnTo>
                    <a:pt x="762000" y="19050"/>
                  </a:lnTo>
                  <a:lnTo>
                    <a:pt x="819150" y="19050"/>
                  </a:lnTo>
                  <a:lnTo>
                    <a:pt x="819150" y="0"/>
                  </a:lnTo>
                  <a:close/>
                </a:path>
                <a:path w="3596005" h="19050">
                  <a:moveTo>
                    <a:pt x="895350" y="0"/>
                  </a:moveTo>
                  <a:lnTo>
                    <a:pt x="838200" y="0"/>
                  </a:lnTo>
                  <a:lnTo>
                    <a:pt x="838200" y="19050"/>
                  </a:lnTo>
                  <a:lnTo>
                    <a:pt x="895350" y="19050"/>
                  </a:lnTo>
                  <a:lnTo>
                    <a:pt x="895350" y="0"/>
                  </a:lnTo>
                  <a:close/>
                </a:path>
                <a:path w="3596005" h="19050">
                  <a:moveTo>
                    <a:pt x="971550" y="0"/>
                  </a:moveTo>
                  <a:lnTo>
                    <a:pt x="914400" y="0"/>
                  </a:lnTo>
                  <a:lnTo>
                    <a:pt x="914400" y="19050"/>
                  </a:lnTo>
                  <a:lnTo>
                    <a:pt x="971550" y="19050"/>
                  </a:lnTo>
                  <a:lnTo>
                    <a:pt x="971550" y="0"/>
                  </a:lnTo>
                  <a:close/>
                </a:path>
                <a:path w="3596005" h="19050">
                  <a:moveTo>
                    <a:pt x="1047750" y="0"/>
                  </a:moveTo>
                  <a:lnTo>
                    <a:pt x="990600" y="0"/>
                  </a:lnTo>
                  <a:lnTo>
                    <a:pt x="990600" y="19050"/>
                  </a:lnTo>
                  <a:lnTo>
                    <a:pt x="1047750" y="19050"/>
                  </a:lnTo>
                  <a:lnTo>
                    <a:pt x="1047750" y="0"/>
                  </a:lnTo>
                  <a:close/>
                </a:path>
                <a:path w="3596005" h="19050">
                  <a:moveTo>
                    <a:pt x="1123950" y="0"/>
                  </a:moveTo>
                  <a:lnTo>
                    <a:pt x="1066800" y="0"/>
                  </a:lnTo>
                  <a:lnTo>
                    <a:pt x="1066800" y="19050"/>
                  </a:lnTo>
                  <a:lnTo>
                    <a:pt x="1123950" y="19050"/>
                  </a:lnTo>
                  <a:lnTo>
                    <a:pt x="1123950" y="0"/>
                  </a:lnTo>
                  <a:close/>
                </a:path>
                <a:path w="3596005" h="19050">
                  <a:moveTo>
                    <a:pt x="1200150" y="0"/>
                  </a:moveTo>
                  <a:lnTo>
                    <a:pt x="1143000" y="0"/>
                  </a:lnTo>
                  <a:lnTo>
                    <a:pt x="1143000" y="19050"/>
                  </a:lnTo>
                  <a:lnTo>
                    <a:pt x="1200150" y="19050"/>
                  </a:lnTo>
                  <a:lnTo>
                    <a:pt x="1200150" y="0"/>
                  </a:lnTo>
                  <a:close/>
                </a:path>
                <a:path w="3596005" h="19050">
                  <a:moveTo>
                    <a:pt x="1276350" y="0"/>
                  </a:moveTo>
                  <a:lnTo>
                    <a:pt x="1219200" y="0"/>
                  </a:lnTo>
                  <a:lnTo>
                    <a:pt x="1219200" y="19050"/>
                  </a:lnTo>
                  <a:lnTo>
                    <a:pt x="1276350" y="19050"/>
                  </a:lnTo>
                  <a:lnTo>
                    <a:pt x="1276350" y="0"/>
                  </a:lnTo>
                  <a:close/>
                </a:path>
                <a:path w="3596005" h="19050">
                  <a:moveTo>
                    <a:pt x="1352550" y="0"/>
                  </a:moveTo>
                  <a:lnTo>
                    <a:pt x="1295400" y="0"/>
                  </a:lnTo>
                  <a:lnTo>
                    <a:pt x="1295400" y="19050"/>
                  </a:lnTo>
                  <a:lnTo>
                    <a:pt x="1352550" y="19050"/>
                  </a:lnTo>
                  <a:lnTo>
                    <a:pt x="1352550" y="0"/>
                  </a:lnTo>
                  <a:close/>
                </a:path>
                <a:path w="3596005" h="19050">
                  <a:moveTo>
                    <a:pt x="1428750" y="0"/>
                  </a:moveTo>
                  <a:lnTo>
                    <a:pt x="1371600" y="0"/>
                  </a:lnTo>
                  <a:lnTo>
                    <a:pt x="1371600" y="19050"/>
                  </a:lnTo>
                  <a:lnTo>
                    <a:pt x="1428750" y="19050"/>
                  </a:lnTo>
                  <a:lnTo>
                    <a:pt x="1428750" y="0"/>
                  </a:lnTo>
                  <a:close/>
                </a:path>
                <a:path w="3596005" h="19050">
                  <a:moveTo>
                    <a:pt x="1504950" y="0"/>
                  </a:moveTo>
                  <a:lnTo>
                    <a:pt x="1447800" y="0"/>
                  </a:lnTo>
                  <a:lnTo>
                    <a:pt x="1447800" y="19050"/>
                  </a:lnTo>
                  <a:lnTo>
                    <a:pt x="1504950" y="19050"/>
                  </a:lnTo>
                  <a:lnTo>
                    <a:pt x="1504950" y="0"/>
                  </a:lnTo>
                  <a:close/>
                </a:path>
                <a:path w="3596005" h="19050">
                  <a:moveTo>
                    <a:pt x="1581150" y="0"/>
                  </a:moveTo>
                  <a:lnTo>
                    <a:pt x="1524000" y="0"/>
                  </a:lnTo>
                  <a:lnTo>
                    <a:pt x="1524000" y="19050"/>
                  </a:lnTo>
                  <a:lnTo>
                    <a:pt x="1581150" y="19050"/>
                  </a:lnTo>
                  <a:lnTo>
                    <a:pt x="1581150" y="0"/>
                  </a:lnTo>
                  <a:close/>
                </a:path>
                <a:path w="3596005" h="19050">
                  <a:moveTo>
                    <a:pt x="1657350" y="0"/>
                  </a:moveTo>
                  <a:lnTo>
                    <a:pt x="1600200" y="0"/>
                  </a:lnTo>
                  <a:lnTo>
                    <a:pt x="1600200" y="19050"/>
                  </a:lnTo>
                  <a:lnTo>
                    <a:pt x="1657350" y="19050"/>
                  </a:lnTo>
                  <a:lnTo>
                    <a:pt x="1657350" y="0"/>
                  </a:lnTo>
                  <a:close/>
                </a:path>
                <a:path w="3596005" h="19050">
                  <a:moveTo>
                    <a:pt x="1733550" y="0"/>
                  </a:moveTo>
                  <a:lnTo>
                    <a:pt x="1676400" y="0"/>
                  </a:lnTo>
                  <a:lnTo>
                    <a:pt x="1676400" y="19050"/>
                  </a:lnTo>
                  <a:lnTo>
                    <a:pt x="1733550" y="19050"/>
                  </a:lnTo>
                  <a:lnTo>
                    <a:pt x="1733550" y="0"/>
                  </a:lnTo>
                  <a:close/>
                </a:path>
                <a:path w="3596005" h="19050">
                  <a:moveTo>
                    <a:pt x="1809750" y="0"/>
                  </a:moveTo>
                  <a:lnTo>
                    <a:pt x="1752600" y="0"/>
                  </a:lnTo>
                  <a:lnTo>
                    <a:pt x="1752600" y="19050"/>
                  </a:lnTo>
                  <a:lnTo>
                    <a:pt x="1809750" y="19050"/>
                  </a:lnTo>
                  <a:lnTo>
                    <a:pt x="1809750" y="0"/>
                  </a:lnTo>
                  <a:close/>
                </a:path>
                <a:path w="3596005" h="19050">
                  <a:moveTo>
                    <a:pt x="1885950" y="0"/>
                  </a:moveTo>
                  <a:lnTo>
                    <a:pt x="1828800" y="0"/>
                  </a:lnTo>
                  <a:lnTo>
                    <a:pt x="1828800" y="19050"/>
                  </a:lnTo>
                  <a:lnTo>
                    <a:pt x="1885950" y="19050"/>
                  </a:lnTo>
                  <a:lnTo>
                    <a:pt x="1885950" y="0"/>
                  </a:lnTo>
                  <a:close/>
                </a:path>
                <a:path w="3596005" h="19050">
                  <a:moveTo>
                    <a:pt x="1962150" y="0"/>
                  </a:moveTo>
                  <a:lnTo>
                    <a:pt x="1905000" y="0"/>
                  </a:lnTo>
                  <a:lnTo>
                    <a:pt x="1905000" y="19050"/>
                  </a:lnTo>
                  <a:lnTo>
                    <a:pt x="1962150" y="19050"/>
                  </a:lnTo>
                  <a:lnTo>
                    <a:pt x="1962150" y="0"/>
                  </a:lnTo>
                  <a:close/>
                </a:path>
                <a:path w="3596005" h="19050">
                  <a:moveTo>
                    <a:pt x="2038350" y="0"/>
                  </a:moveTo>
                  <a:lnTo>
                    <a:pt x="1981200" y="0"/>
                  </a:lnTo>
                  <a:lnTo>
                    <a:pt x="1981200" y="19050"/>
                  </a:lnTo>
                  <a:lnTo>
                    <a:pt x="2038350" y="19050"/>
                  </a:lnTo>
                  <a:lnTo>
                    <a:pt x="2038350" y="0"/>
                  </a:lnTo>
                  <a:close/>
                </a:path>
                <a:path w="3596005" h="19050">
                  <a:moveTo>
                    <a:pt x="2114550" y="0"/>
                  </a:moveTo>
                  <a:lnTo>
                    <a:pt x="2057400" y="0"/>
                  </a:lnTo>
                  <a:lnTo>
                    <a:pt x="2057400" y="19050"/>
                  </a:lnTo>
                  <a:lnTo>
                    <a:pt x="2114550" y="19050"/>
                  </a:lnTo>
                  <a:lnTo>
                    <a:pt x="2114550" y="0"/>
                  </a:lnTo>
                  <a:close/>
                </a:path>
                <a:path w="3596005" h="19050">
                  <a:moveTo>
                    <a:pt x="2190750" y="0"/>
                  </a:moveTo>
                  <a:lnTo>
                    <a:pt x="2133600" y="0"/>
                  </a:lnTo>
                  <a:lnTo>
                    <a:pt x="2133600" y="19050"/>
                  </a:lnTo>
                  <a:lnTo>
                    <a:pt x="2190750" y="19050"/>
                  </a:lnTo>
                  <a:lnTo>
                    <a:pt x="2190750" y="0"/>
                  </a:lnTo>
                  <a:close/>
                </a:path>
                <a:path w="3596005" h="19050">
                  <a:moveTo>
                    <a:pt x="2266950" y="0"/>
                  </a:moveTo>
                  <a:lnTo>
                    <a:pt x="2209800" y="0"/>
                  </a:lnTo>
                  <a:lnTo>
                    <a:pt x="2209800" y="19050"/>
                  </a:lnTo>
                  <a:lnTo>
                    <a:pt x="2266950" y="19050"/>
                  </a:lnTo>
                  <a:lnTo>
                    <a:pt x="2266950" y="0"/>
                  </a:lnTo>
                  <a:close/>
                </a:path>
                <a:path w="3596005" h="19050">
                  <a:moveTo>
                    <a:pt x="2343150" y="0"/>
                  </a:moveTo>
                  <a:lnTo>
                    <a:pt x="2286000" y="0"/>
                  </a:lnTo>
                  <a:lnTo>
                    <a:pt x="2286000" y="19050"/>
                  </a:lnTo>
                  <a:lnTo>
                    <a:pt x="2343150" y="19050"/>
                  </a:lnTo>
                  <a:lnTo>
                    <a:pt x="2343150" y="0"/>
                  </a:lnTo>
                  <a:close/>
                </a:path>
                <a:path w="3596005" h="19050">
                  <a:moveTo>
                    <a:pt x="2419350" y="0"/>
                  </a:moveTo>
                  <a:lnTo>
                    <a:pt x="2362200" y="0"/>
                  </a:lnTo>
                  <a:lnTo>
                    <a:pt x="2362200" y="19050"/>
                  </a:lnTo>
                  <a:lnTo>
                    <a:pt x="2419350" y="19050"/>
                  </a:lnTo>
                  <a:lnTo>
                    <a:pt x="2419350" y="0"/>
                  </a:lnTo>
                  <a:close/>
                </a:path>
                <a:path w="3596005" h="19050">
                  <a:moveTo>
                    <a:pt x="2495550" y="0"/>
                  </a:moveTo>
                  <a:lnTo>
                    <a:pt x="2438400" y="0"/>
                  </a:lnTo>
                  <a:lnTo>
                    <a:pt x="2438400" y="19050"/>
                  </a:lnTo>
                  <a:lnTo>
                    <a:pt x="2495550" y="19050"/>
                  </a:lnTo>
                  <a:lnTo>
                    <a:pt x="2495550" y="0"/>
                  </a:lnTo>
                  <a:close/>
                </a:path>
                <a:path w="3596005" h="19050">
                  <a:moveTo>
                    <a:pt x="2571750" y="0"/>
                  </a:moveTo>
                  <a:lnTo>
                    <a:pt x="2514600" y="0"/>
                  </a:lnTo>
                  <a:lnTo>
                    <a:pt x="2514600" y="19050"/>
                  </a:lnTo>
                  <a:lnTo>
                    <a:pt x="2571750" y="19050"/>
                  </a:lnTo>
                  <a:lnTo>
                    <a:pt x="2571750" y="0"/>
                  </a:lnTo>
                  <a:close/>
                </a:path>
                <a:path w="3596005" h="19050">
                  <a:moveTo>
                    <a:pt x="2647950" y="0"/>
                  </a:moveTo>
                  <a:lnTo>
                    <a:pt x="2590800" y="0"/>
                  </a:lnTo>
                  <a:lnTo>
                    <a:pt x="2590800" y="19050"/>
                  </a:lnTo>
                  <a:lnTo>
                    <a:pt x="2647950" y="19050"/>
                  </a:lnTo>
                  <a:lnTo>
                    <a:pt x="2647950" y="0"/>
                  </a:lnTo>
                  <a:close/>
                </a:path>
                <a:path w="3596005" h="19050">
                  <a:moveTo>
                    <a:pt x="2724150" y="0"/>
                  </a:moveTo>
                  <a:lnTo>
                    <a:pt x="2667000" y="0"/>
                  </a:lnTo>
                  <a:lnTo>
                    <a:pt x="2667000" y="19050"/>
                  </a:lnTo>
                  <a:lnTo>
                    <a:pt x="2724150" y="19050"/>
                  </a:lnTo>
                  <a:lnTo>
                    <a:pt x="2724150" y="0"/>
                  </a:lnTo>
                  <a:close/>
                </a:path>
                <a:path w="3596005" h="19050">
                  <a:moveTo>
                    <a:pt x="2800350" y="0"/>
                  </a:moveTo>
                  <a:lnTo>
                    <a:pt x="2743200" y="0"/>
                  </a:lnTo>
                  <a:lnTo>
                    <a:pt x="2743200" y="19050"/>
                  </a:lnTo>
                  <a:lnTo>
                    <a:pt x="2800350" y="19050"/>
                  </a:lnTo>
                  <a:lnTo>
                    <a:pt x="2800350" y="0"/>
                  </a:lnTo>
                  <a:close/>
                </a:path>
                <a:path w="3596005" h="19050">
                  <a:moveTo>
                    <a:pt x="2876550" y="0"/>
                  </a:moveTo>
                  <a:lnTo>
                    <a:pt x="2819400" y="0"/>
                  </a:lnTo>
                  <a:lnTo>
                    <a:pt x="2819400" y="19050"/>
                  </a:lnTo>
                  <a:lnTo>
                    <a:pt x="2876550" y="19050"/>
                  </a:lnTo>
                  <a:lnTo>
                    <a:pt x="2876550" y="0"/>
                  </a:lnTo>
                  <a:close/>
                </a:path>
                <a:path w="3596005" h="19050">
                  <a:moveTo>
                    <a:pt x="2952750" y="0"/>
                  </a:moveTo>
                  <a:lnTo>
                    <a:pt x="2895600" y="0"/>
                  </a:lnTo>
                  <a:lnTo>
                    <a:pt x="2895600" y="19050"/>
                  </a:lnTo>
                  <a:lnTo>
                    <a:pt x="2952750" y="19050"/>
                  </a:lnTo>
                  <a:lnTo>
                    <a:pt x="2952750" y="0"/>
                  </a:lnTo>
                  <a:close/>
                </a:path>
                <a:path w="3596005" h="19050">
                  <a:moveTo>
                    <a:pt x="3028950" y="0"/>
                  </a:moveTo>
                  <a:lnTo>
                    <a:pt x="2971800" y="0"/>
                  </a:lnTo>
                  <a:lnTo>
                    <a:pt x="2971800" y="19050"/>
                  </a:lnTo>
                  <a:lnTo>
                    <a:pt x="3028950" y="19050"/>
                  </a:lnTo>
                  <a:lnTo>
                    <a:pt x="3028950" y="0"/>
                  </a:lnTo>
                  <a:close/>
                </a:path>
                <a:path w="3596005" h="19050">
                  <a:moveTo>
                    <a:pt x="3105150" y="0"/>
                  </a:moveTo>
                  <a:lnTo>
                    <a:pt x="3048000" y="0"/>
                  </a:lnTo>
                  <a:lnTo>
                    <a:pt x="3048000" y="19050"/>
                  </a:lnTo>
                  <a:lnTo>
                    <a:pt x="3105150" y="19050"/>
                  </a:lnTo>
                  <a:lnTo>
                    <a:pt x="3105150" y="0"/>
                  </a:lnTo>
                  <a:close/>
                </a:path>
                <a:path w="3596005" h="19050">
                  <a:moveTo>
                    <a:pt x="3181350" y="0"/>
                  </a:moveTo>
                  <a:lnTo>
                    <a:pt x="3124200" y="0"/>
                  </a:lnTo>
                  <a:lnTo>
                    <a:pt x="3124200" y="19050"/>
                  </a:lnTo>
                  <a:lnTo>
                    <a:pt x="3181350" y="19050"/>
                  </a:lnTo>
                  <a:lnTo>
                    <a:pt x="3181350" y="0"/>
                  </a:lnTo>
                  <a:close/>
                </a:path>
                <a:path w="3596005" h="19050">
                  <a:moveTo>
                    <a:pt x="3257550" y="0"/>
                  </a:moveTo>
                  <a:lnTo>
                    <a:pt x="3200400" y="0"/>
                  </a:lnTo>
                  <a:lnTo>
                    <a:pt x="3200400" y="19050"/>
                  </a:lnTo>
                  <a:lnTo>
                    <a:pt x="3257550" y="19050"/>
                  </a:lnTo>
                  <a:lnTo>
                    <a:pt x="3257550" y="0"/>
                  </a:lnTo>
                  <a:close/>
                </a:path>
                <a:path w="3596005" h="19050">
                  <a:moveTo>
                    <a:pt x="3333750" y="0"/>
                  </a:moveTo>
                  <a:lnTo>
                    <a:pt x="3276600" y="0"/>
                  </a:lnTo>
                  <a:lnTo>
                    <a:pt x="3276600" y="19050"/>
                  </a:lnTo>
                  <a:lnTo>
                    <a:pt x="3333750" y="19050"/>
                  </a:lnTo>
                  <a:lnTo>
                    <a:pt x="3333750" y="0"/>
                  </a:lnTo>
                  <a:close/>
                </a:path>
                <a:path w="3596005" h="19050">
                  <a:moveTo>
                    <a:pt x="3409950" y="0"/>
                  </a:moveTo>
                  <a:lnTo>
                    <a:pt x="3352800" y="0"/>
                  </a:lnTo>
                  <a:lnTo>
                    <a:pt x="3352800" y="19050"/>
                  </a:lnTo>
                  <a:lnTo>
                    <a:pt x="3409950" y="19050"/>
                  </a:lnTo>
                  <a:lnTo>
                    <a:pt x="3409950" y="0"/>
                  </a:lnTo>
                  <a:close/>
                </a:path>
                <a:path w="3596005" h="19050">
                  <a:moveTo>
                    <a:pt x="3486150" y="0"/>
                  </a:moveTo>
                  <a:lnTo>
                    <a:pt x="3429000" y="0"/>
                  </a:lnTo>
                  <a:lnTo>
                    <a:pt x="3429000" y="19050"/>
                  </a:lnTo>
                  <a:lnTo>
                    <a:pt x="3486150" y="19050"/>
                  </a:lnTo>
                  <a:lnTo>
                    <a:pt x="3486150" y="0"/>
                  </a:lnTo>
                  <a:close/>
                </a:path>
                <a:path w="3596005" h="19050">
                  <a:moveTo>
                    <a:pt x="3562350" y="0"/>
                  </a:moveTo>
                  <a:lnTo>
                    <a:pt x="3505200" y="0"/>
                  </a:lnTo>
                  <a:lnTo>
                    <a:pt x="3505200" y="19050"/>
                  </a:lnTo>
                  <a:lnTo>
                    <a:pt x="3562350" y="19050"/>
                  </a:lnTo>
                  <a:lnTo>
                    <a:pt x="3562350" y="0"/>
                  </a:lnTo>
                  <a:close/>
                </a:path>
                <a:path w="3596005" h="19050">
                  <a:moveTo>
                    <a:pt x="3595979" y="0"/>
                  </a:moveTo>
                  <a:lnTo>
                    <a:pt x="3581400" y="0"/>
                  </a:lnTo>
                  <a:lnTo>
                    <a:pt x="3581400" y="19050"/>
                  </a:lnTo>
                  <a:lnTo>
                    <a:pt x="3595979" y="19050"/>
                  </a:lnTo>
                  <a:lnTo>
                    <a:pt x="3595979" y="0"/>
                  </a:lnTo>
                  <a:close/>
                </a:path>
              </a:pathLst>
            </a:custGeom>
            <a:solidFill>
              <a:srgbClr val="6D89C6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418795" y="6311554"/>
              <a:ext cx="2843530" cy="1817370"/>
            </a:xfrm>
            <a:custGeom>
              <a:avLst/>
              <a:gdLst/>
              <a:ahLst/>
              <a:cxnLst/>
              <a:rect l="l" t="t" r="r" b="b"/>
              <a:pathLst>
                <a:path w="2843529" h="1817370">
                  <a:moveTo>
                    <a:pt x="2680990" y="1816763"/>
                  </a:moveTo>
                  <a:lnTo>
                    <a:pt x="161924" y="1816763"/>
                  </a:lnTo>
                  <a:lnTo>
                    <a:pt x="130187" y="1813623"/>
                  </a:lnTo>
                  <a:lnTo>
                    <a:pt x="72089" y="1789558"/>
                  </a:lnTo>
                  <a:lnTo>
                    <a:pt x="27205" y="1744673"/>
                  </a:lnTo>
                  <a:lnTo>
                    <a:pt x="3140" y="1686574"/>
                  </a:lnTo>
                  <a:lnTo>
                    <a:pt x="0" y="1654838"/>
                  </a:lnTo>
                  <a:lnTo>
                    <a:pt x="0" y="161924"/>
                  </a:lnTo>
                  <a:lnTo>
                    <a:pt x="12325" y="99958"/>
                  </a:lnTo>
                  <a:lnTo>
                    <a:pt x="47426" y="47426"/>
                  </a:lnTo>
                  <a:lnTo>
                    <a:pt x="99958" y="12325"/>
                  </a:lnTo>
                  <a:lnTo>
                    <a:pt x="161924" y="0"/>
                  </a:lnTo>
                  <a:lnTo>
                    <a:pt x="2680990" y="0"/>
                  </a:lnTo>
                  <a:lnTo>
                    <a:pt x="2742955" y="12325"/>
                  </a:lnTo>
                  <a:lnTo>
                    <a:pt x="2795488" y="47426"/>
                  </a:lnTo>
                  <a:lnTo>
                    <a:pt x="2830589" y="99958"/>
                  </a:lnTo>
                  <a:lnTo>
                    <a:pt x="2842915" y="161924"/>
                  </a:lnTo>
                  <a:lnTo>
                    <a:pt x="2842915" y="1654838"/>
                  </a:lnTo>
                  <a:lnTo>
                    <a:pt x="2830589" y="1716803"/>
                  </a:lnTo>
                  <a:lnTo>
                    <a:pt x="2795488" y="1769336"/>
                  </a:lnTo>
                  <a:lnTo>
                    <a:pt x="2742955" y="1804437"/>
                  </a:lnTo>
                  <a:lnTo>
                    <a:pt x="2680990" y="1816763"/>
                  </a:lnTo>
                  <a:close/>
                </a:path>
              </a:pathLst>
            </a:custGeom>
            <a:solidFill>
              <a:srgbClr val="C6D2E8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418795" y="6311554"/>
              <a:ext cx="2838450" cy="1816735"/>
            </a:xfrm>
            <a:custGeom>
              <a:avLst/>
              <a:gdLst/>
              <a:ahLst/>
              <a:cxnLst/>
              <a:rect l="l" t="t" r="r" b="b"/>
              <a:pathLst>
                <a:path w="2838450" h="1816734">
                  <a:moveTo>
                    <a:pt x="2838450" y="1690395"/>
                  </a:moveTo>
                  <a:lnTo>
                    <a:pt x="2815562" y="1744620"/>
                  </a:lnTo>
                  <a:lnTo>
                    <a:pt x="2770681" y="1789502"/>
                  </a:lnTo>
                  <a:lnTo>
                    <a:pt x="2712584" y="1813566"/>
                  </a:lnTo>
                  <a:lnTo>
                    <a:pt x="161916" y="1816705"/>
                  </a:lnTo>
                  <a:lnTo>
                    <a:pt x="130181" y="1813566"/>
                  </a:lnTo>
                  <a:lnTo>
                    <a:pt x="72084" y="1789503"/>
                  </a:lnTo>
                  <a:lnTo>
                    <a:pt x="27203" y="1744620"/>
                  </a:lnTo>
                  <a:lnTo>
                    <a:pt x="3140" y="1686526"/>
                  </a:lnTo>
                  <a:lnTo>
                    <a:pt x="0" y="1654788"/>
                  </a:lnTo>
                  <a:lnTo>
                    <a:pt x="0" y="161954"/>
                  </a:lnTo>
                  <a:lnTo>
                    <a:pt x="12324" y="99993"/>
                  </a:lnTo>
                  <a:lnTo>
                    <a:pt x="47424" y="47462"/>
                  </a:lnTo>
                  <a:lnTo>
                    <a:pt x="99955" y="12362"/>
                  </a:lnTo>
                  <a:lnTo>
                    <a:pt x="161916" y="0"/>
                  </a:lnTo>
                  <a:lnTo>
                    <a:pt x="2680850" y="0"/>
                  </a:lnTo>
                  <a:lnTo>
                    <a:pt x="2742811" y="12362"/>
                  </a:lnTo>
                  <a:lnTo>
                    <a:pt x="2795341" y="47463"/>
                  </a:lnTo>
                  <a:lnTo>
                    <a:pt x="2830440" y="99994"/>
                  </a:lnTo>
                  <a:lnTo>
                    <a:pt x="2838449" y="126349"/>
                  </a:lnTo>
                </a:path>
              </a:pathLst>
            </a:custGeom>
            <a:ln w="38100">
              <a:solidFill>
                <a:srgbClr val="6D89C6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908743" y="5477655"/>
              <a:ext cx="2843530" cy="1817370"/>
            </a:xfrm>
            <a:custGeom>
              <a:avLst/>
              <a:gdLst/>
              <a:ahLst/>
              <a:cxnLst/>
              <a:rect l="l" t="t" r="r" b="b"/>
              <a:pathLst>
                <a:path w="2843529" h="1817370">
                  <a:moveTo>
                    <a:pt x="2680990" y="1816760"/>
                  </a:moveTo>
                  <a:lnTo>
                    <a:pt x="161924" y="1816760"/>
                  </a:lnTo>
                  <a:lnTo>
                    <a:pt x="130187" y="1813620"/>
                  </a:lnTo>
                  <a:lnTo>
                    <a:pt x="72089" y="1789555"/>
                  </a:lnTo>
                  <a:lnTo>
                    <a:pt x="27205" y="1744671"/>
                  </a:lnTo>
                  <a:lnTo>
                    <a:pt x="3140" y="1686573"/>
                  </a:lnTo>
                  <a:lnTo>
                    <a:pt x="0" y="1654835"/>
                  </a:lnTo>
                  <a:lnTo>
                    <a:pt x="0" y="161924"/>
                  </a:lnTo>
                  <a:lnTo>
                    <a:pt x="12325" y="99957"/>
                  </a:lnTo>
                  <a:lnTo>
                    <a:pt x="47426" y="47426"/>
                  </a:lnTo>
                  <a:lnTo>
                    <a:pt x="99958" y="12325"/>
                  </a:lnTo>
                  <a:lnTo>
                    <a:pt x="161924" y="0"/>
                  </a:lnTo>
                  <a:lnTo>
                    <a:pt x="2680990" y="0"/>
                  </a:lnTo>
                  <a:lnTo>
                    <a:pt x="2742955" y="12325"/>
                  </a:lnTo>
                  <a:lnTo>
                    <a:pt x="2795488" y="47426"/>
                  </a:lnTo>
                  <a:lnTo>
                    <a:pt x="2830589" y="99957"/>
                  </a:lnTo>
                  <a:lnTo>
                    <a:pt x="2842915" y="161924"/>
                  </a:lnTo>
                  <a:lnTo>
                    <a:pt x="2842915" y="1654835"/>
                  </a:lnTo>
                  <a:lnTo>
                    <a:pt x="2830589" y="1716801"/>
                  </a:lnTo>
                  <a:lnTo>
                    <a:pt x="2795488" y="1769333"/>
                  </a:lnTo>
                  <a:lnTo>
                    <a:pt x="2742955" y="1804434"/>
                  </a:lnTo>
                  <a:lnTo>
                    <a:pt x="2680990" y="1816760"/>
                  </a:lnTo>
                  <a:close/>
                </a:path>
              </a:pathLst>
            </a:custGeom>
            <a:solidFill>
              <a:srgbClr val="D1E9E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908742" y="5477655"/>
              <a:ext cx="2838450" cy="1816735"/>
            </a:xfrm>
            <a:custGeom>
              <a:avLst/>
              <a:gdLst/>
              <a:ahLst/>
              <a:cxnLst/>
              <a:rect l="l" t="t" r="r" b="b"/>
              <a:pathLst>
                <a:path w="2838450" h="1816734">
                  <a:moveTo>
                    <a:pt x="2838449" y="1690395"/>
                  </a:moveTo>
                  <a:lnTo>
                    <a:pt x="2815563" y="1744619"/>
                  </a:lnTo>
                  <a:lnTo>
                    <a:pt x="2770681" y="1789501"/>
                  </a:lnTo>
                  <a:lnTo>
                    <a:pt x="2712584" y="1813565"/>
                  </a:lnTo>
                  <a:lnTo>
                    <a:pt x="161916" y="1816705"/>
                  </a:lnTo>
                  <a:lnTo>
                    <a:pt x="130181" y="1813565"/>
                  </a:lnTo>
                  <a:lnTo>
                    <a:pt x="72084" y="1789501"/>
                  </a:lnTo>
                  <a:lnTo>
                    <a:pt x="27202" y="1744619"/>
                  </a:lnTo>
                  <a:lnTo>
                    <a:pt x="3139" y="1686525"/>
                  </a:lnTo>
                  <a:lnTo>
                    <a:pt x="0" y="1654787"/>
                  </a:lnTo>
                  <a:lnTo>
                    <a:pt x="0" y="161953"/>
                  </a:lnTo>
                  <a:lnTo>
                    <a:pt x="12325" y="99992"/>
                  </a:lnTo>
                  <a:lnTo>
                    <a:pt x="47424" y="47460"/>
                  </a:lnTo>
                  <a:lnTo>
                    <a:pt x="99955" y="12360"/>
                  </a:lnTo>
                  <a:lnTo>
                    <a:pt x="161916" y="0"/>
                  </a:lnTo>
                  <a:lnTo>
                    <a:pt x="2680850" y="0"/>
                  </a:lnTo>
                  <a:lnTo>
                    <a:pt x="2742811" y="12361"/>
                  </a:lnTo>
                  <a:lnTo>
                    <a:pt x="2795342" y="47461"/>
                  </a:lnTo>
                  <a:lnTo>
                    <a:pt x="2830440" y="99992"/>
                  </a:lnTo>
                  <a:lnTo>
                    <a:pt x="2838449" y="126349"/>
                  </a:lnTo>
                </a:path>
              </a:pathLst>
            </a:custGeom>
            <a:ln w="38100">
              <a:solidFill>
                <a:srgbClr val="8ED3DD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811456" y="3195669"/>
              <a:ext cx="2840990" cy="2346325"/>
            </a:xfrm>
            <a:custGeom>
              <a:avLst/>
              <a:gdLst/>
              <a:ahLst/>
              <a:cxnLst/>
              <a:rect l="l" t="t" r="r" b="b"/>
              <a:pathLst>
                <a:path w="2840990" h="2346325">
                  <a:moveTo>
                    <a:pt x="2680987" y="2345846"/>
                  </a:moveTo>
                  <a:lnTo>
                    <a:pt x="161925" y="2345846"/>
                  </a:lnTo>
                  <a:lnTo>
                    <a:pt x="130187" y="2342706"/>
                  </a:lnTo>
                  <a:lnTo>
                    <a:pt x="72089" y="2318641"/>
                  </a:lnTo>
                  <a:lnTo>
                    <a:pt x="27205" y="2273757"/>
                  </a:lnTo>
                  <a:lnTo>
                    <a:pt x="3140" y="2215659"/>
                  </a:lnTo>
                  <a:lnTo>
                    <a:pt x="0" y="2183921"/>
                  </a:lnTo>
                  <a:lnTo>
                    <a:pt x="0" y="161924"/>
                  </a:lnTo>
                  <a:lnTo>
                    <a:pt x="12325" y="99959"/>
                  </a:lnTo>
                  <a:lnTo>
                    <a:pt x="47426" y="47426"/>
                  </a:lnTo>
                  <a:lnTo>
                    <a:pt x="99958" y="12325"/>
                  </a:lnTo>
                  <a:lnTo>
                    <a:pt x="161925" y="0"/>
                  </a:lnTo>
                  <a:lnTo>
                    <a:pt x="2680987" y="0"/>
                  </a:lnTo>
                  <a:lnTo>
                    <a:pt x="2742954" y="12325"/>
                  </a:lnTo>
                  <a:lnTo>
                    <a:pt x="2795488" y="47426"/>
                  </a:lnTo>
                  <a:lnTo>
                    <a:pt x="2830587" y="99959"/>
                  </a:lnTo>
                  <a:lnTo>
                    <a:pt x="2840673" y="139296"/>
                  </a:lnTo>
                  <a:lnTo>
                    <a:pt x="2840673" y="2206550"/>
                  </a:lnTo>
                  <a:lnTo>
                    <a:pt x="2830587" y="2245888"/>
                  </a:lnTo>
                  <a:lnTo>
                    <a:pt x="2795488" y="2298420"/>
                  </a:lnTo>
                  <a:lnTo>
                    <a:pt x="2742954" y="2333521"/>
                  </a:lnTo>
                  <a:lnTo>
                    <a:pt x="2680987" y="2345846"/>
                  </a:lnTo>
                  <a:close/>
                </a:path>
              </a:pathLst>
            </a:custGeom>
            <a:solidFill>
              <a:srgbClr val="EBE0C6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99811" y="5396086"/>
              <a:ext cx="169145" cy="16178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811457" y="3195669"/>
              <a:ext cx="2838450" cy="2343150"/>
            </a:xfrm>
            <a:custGeom>
              <a:avLst/>
              <a:gdLst/>
              <a:ahLst/>
              <a:cxnLst/>
              <a:rect l="l" t="t" r="r" b="b"/>
              <a:pathLst>
                <a:path w="2838450" h="2343150">
                  <a:moveTo>
                    <a:pt x="135360" y="2343149"/>
                  </a:moveTo>
                  <a:lnTo>
                    <a:pt x="72084" y="2318573"/>
                  </a:lnTo>
                  <a:lnTo>
                    <a:pt x="27203" y="2273690"/>
                  </a:lnTo>
                  <a:lnTo>
                    <a:pt x="3140" y="2215596"/>
                  </a:lnTo>
                  <a:lnTo>
                    <a:pt x="0" y="161967"/>
                  </a:lnTo>
                  <a:lnTo>
                    <a:pt x="3139" y="130234"/>
                  </a:lnTo>
                  <a:lnTo>
                    <a:pt x="27203" y="72137"/>
                  </a:lnTo>
                  <a:lnTo>
                    <a:pt x="72086" y="27254"/>
                  </a:lnTo>
                  <a:lnTo>
                    <a:pt x="130182" y="3191"/>
                  </a:lnTo>
                  <a:lnTo>
                    <a:pt x="161916" y="0"/>
                  </a:lnTo>
                  <a:lnTo>
                    <a:pt x="2680855" y="0"/>
                  </a:lnTo>
                  <a:lnTo>
                    <a:pt x="2742811" y="12376"/>
                  </a:lnTo>
                  <a:lnTo>
                    <a:pt x="2795342" y="47476"/>
                  </a:lnTo>
                  <a:lnTo>
                    <a:pt x="2830440" y="100007"/>
                  </a:lnTo>
                  <a:lnTo>
                    <a:pt x="2838449" y="126363"/>
                  </a:lnTo>
                </a:path>
              </a:pathLst>
            </a:custGeom>
            <a:ln w="38100">
              <a:solidFill>
                <a:srgbClr val="E4BA5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312853" y="4918201"/>
              <a:ext cx="2843530" cy="1817370"/>
            </a:xfrm>
            <a:custGeom>
              <a:avLst/>
              <a:gdLst/>
              <a:ahLst/>
              <a:cxnLst/>
              <a:rect l="l" t="t" r="r" b="b"/>
              <a:pathLst>
                <a:path w="2843529" h="1817370">
                  <a:moveTo>
                    <a:pt x="2680990" y="1816760"/>
                  </a:moveTo>
                  <a:lnTo>
                    <a:pt x="161924" y="1816760"/>
                  </a:lnTo>
                  <a:lnTo>
                    <a:pt x="130187" y="1813620"/>
                  </a:lnTo>
                  <a:lnTo>
                    <a:pt x="72089" y="1789555"/>
                  </a:lnTo>
                  <a:lnTo>
                    <a:pt x="27205" y="1744672"/>
                  </a:lnTo>
                  <a:lnTo>
                    <a:pt x="3140" y="1686573"/>
                  </a:lnTo>
                  <a:lnTo>
                    <a:pt x="0" y="1654835"/>
                  </a:lnTo>
                  <a:lnTo>
                    <a:pt x="0" y="161924"/>
                  </a:lnTo>
                  <a:lnTo>
                    <a:pt x="12325" y="99957"/>
                  </a:lnTo>
                  <a:lnTo>
                    <a:pt x="47426" y="47426"/>
                  </a:lnTo>
                  <a:lnTo>
                    <a:pt x="99958" y="12325"/>
                  </a:lnTo>
                  <a:lnTo>
                    <a:pt x="161924" y="0"/>
                  </a:lnTo>
                  <a:lnTo>
                    <a:pt x="2680990" y="0"/>
                  </a:lnTo>
                  <a:lnTo>
                    <a:pt x="2742955" y="12325"/>
                  </a:lnTo>
                  <a:lnTo>
                    <a:pt x="2795488" y="47426"/>
                  </a:lnTo>
                  <a:lnTo>
                    <a:pt x="2830589" y="99957"/>
                  </a:lnTo>
                  <a:lnTo>
                    <a:pt x="2842915" y="161924"/>
                  </a:lnTo>
                  <a:lnTo>
                    <a:pt x="2842915" y="1654835"/>
                  </a:lnTo>
                  <a:lnTo>
                    <a:pt x="2830589" y="1716802"/>
                  </a:lnTo>
                  <a:lnTo>
                    <a:pt x="2795488" y="1769333"/>
                  </a:lnTo>
                  <a:lnTo>
                    <a:pt x="2742955" y="1804434"/>
                  </a:lnTo>
                  <a:lnTo>
                    <a:pt x="2680990" y="1816760"/>
                  </a:lnTo>
                  <a:close/>
                </a:path>
              </a:pathLst>
            </a:custGeom>
            <a:solidFill>
              <a:srgbClr val="C7E4D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312852" y="4918201"/>
              <a:ext cx="2838450" cy="1816735"/>
            </a:xfrm>
            <a:custGeom>
              <a:avLst/>
              <a:gdLst/>
              <a:ahLst/>
              <a:cxnLst/>
              <a:rect l="l" t="t" r="r" b="b"/>
              <a:pathLst>
                <a:path w="2838450" h="1816734">
                  <a:moveTo>
                    <a:pt x="2838449" y="1690395"/>
                  </a:moveTo>
                  <a:lnTo>
                    <a:pt x="2815563" y="1744619"/>
                  </a:lnTo>
                  <a:lnTo>
                    <a:pt x="2770681" y="1789501"/>
                  </a:lnTo>
                  <a:lnTo>
                    <a:pt x="2712584" y="1813565"/>
                  </a:lnTo>
                  <a:lnTo>
                    <a:pt x="161916" y="1816705"/>
                  </a:lnTo>
                  <a:lnTo>
                    <a:pt x="130181" y="1813566"/>
                  </a:lnTo>
                  <a:lnTo>
                    <a:pt x="72084" y="1789501"/>
                  </a:lnTo>
                  <a:lnTo>
                    <a:pt x="27202" y="1744619"/>
                  </a:lnTo>
                  <a:lnTo>
                    <a:pt x="3139" y="1686525"/>
                  </a:lnTo>
                  <a:lnTo>
                    <a:pt x="0" y="1654787"/>
                  </a:lnTo>
                  <a:lnTo>
                    <a:pt x="0" y="161953"/>
                  </a:lnTo>
                  <a:lnTo>
                    <a:pt x="12325" y="99992"/>
                  </a:lnTo>
                  <a:lnTo>
                    <a:pt x="47425" y="47462"/>
                  </a:lnTo>
                  <a:lnTo>
                    <a:pt x="99955" y="12361"/>
                  </a:lnTo>
                  <a:lnTo>
                    <a:pt x="161916" y="0"/>
                  </a:lnTo>
                  <a:lnTo>
                    <a:pt x="2680850" y="0"/>
                  </a:lnTo>
                  <a:lnTo>
                    <a:pt x="2742811" y="12361"/>
                  </a:lnTo>
                  <a:lnTo>
                    <a:pt x="2795341" y="47462"/>
                  </a:lnTo>
                  <a:lnTo>
                    <a:pt x="2830440" y="99993"/>
                  </a:lnTo>
                  <a:lnTo>
                    <a:pt x="2838449" y="126349"/>
                  </a:lnTo>
                </a:path>
              </a:pathLst>
            </a:custGeom>
            <a:ln w="38100">
              <a:solidFill>
                <a:srgbClr val="71C6A7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2573444" y="7021077"/>
              <a:ext cx="2843530" cy="1630045"/>
            </a:xfrm>
            <a:custGeom>
              <a:avLst/>
              <a:gdLst/>
              <a:ahLst/>
              <a:cxnLst/>
              <a:rect l="l" t="t" r="r" b="b"/>
              <a:pathLst>
                <a:path w="2843530" h="1630045">
                  <a:moveTo>
                    <a:pt x="2680987" y="1629482"/>
                  </a:moveTo>
                  <a:lnTo>
                    <a:pt x="161924" y="1629482"/>
                  </a:lnTo>
                  <a:lnTo>
                    <a:pt x="130186" y="1626342"/>
                  </a:lnTo>
                  <a:lnTo>
                    <a:pt x="72087" y="1602278"/>
                  </a:lnTo>
                  <a:lnTo>
                    <a:pt x="27205" y="1557395"/>
                  </a:lnTo>
                  <a:lnTo>
                    <a:pt x="3140" y="1499295"/>
                  </a:lnTo>
                  <a:lnTo>
                    <a:pt x="0" y="1467557"/>
                  </a:lnTo>
                  <a:lnTo>
                    <a:pt x="0" y="161924"/>
                  </a:lnTo>
                  <a:lnTo>
                    <a:pt x="12325" y="99959"/>
                  </a:lnTo>
                  <a:lnTo>
                    <a:pt x="47426" y="47426"/>
                  </a:lnTo>
                  <a:lnTo>
                    <a:pt x="99957" y="12326"/>
                  </a:lnTo>
                  <a:lnTo>
                    <a:pt x="161924" y="0"/>
                  </a:lnTo>
                  <a:lnTo>
                    <a:pt x="2680987" y="0"/>
                  </a:lnTo>
                  <a:lnTo>
                    <a:pt x="2742953" y="12326"/>
                  </a:lnTo>
                  <a:lnTo>
                    <a:pt x="2795485" y="47426"/>
                  </a:lnTo>
                  <a:lnTo>
                    <a:pt x="2830586" y="99959"/>
                  </a:lnTo>
                  <a:lnTo>
                    <a:pt x="2842912" y="161924"/>
                  </a:lnTo>
                  <a:lnTo>
                    <a:pt x="2842912" y="1467557"/>
                  </a:lnTo>
                  <a:lnTo>
                    <a:pt x="2830586" y="1529524"/>
                  </a:lnTo>
                  <a:lnTo>
                    <a:pt x="2795485" y="1582058"/>
                  </a:lnTo>
                  <a:lnTo>
                    <a:pt x="2742953" y="1617156"/>
                  </a:lnTo>
                  <a:lnTo>
                    <a:pt x="2680987" y="16294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1260" y="8505008"/>
              <a:ext cx="189681" cy="1638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573444" y="7021076"/>
              <a:ext cx="2838450" cy="1628775"/>
            </a:xfrm>
            <a:custGeom>
              <a:avLst/>
              <a:gdLst/>
              <a:ahLst/>
              <a:cxnLst/>
              <a:rect l="l" t="t" r="r" b="b"/>
              <a:pathLst>
                <a:path w="2838450" h="1628775">
                  <a:moveTo>
                    <a:pt x="155899" y="1628771"/>
                  </a:moveTo>
                  <a:lnTo>
                    <a:pt x="99975" y="1617048"/>
                  </a:lnTo>
                  <a:lnTo>
                    <a:pt x="47446" y="1581950"/>
                  </a:lnTo>
                  <a:lnTo>
                    <a:pt x="12346" y="1529421"/>
                  </a:lnTo>
                  <a:lnTo>
                    <a:pt x="0" y="1467461"/>
                  </a:lnTo>
                  <a:lnTo>
                    <a:pt x="0" y="161915"/>
                  </a:lnTo>
                  <a:lnTo>
                    <a:pt x="12346" y="99953"/>
                  </a:lnTo>
                  <a:lnTo>
                    <a:pt x="47444" y="47425"/>
                  </a:lnTo>
                  <a:lnTo>
                    <a:pt x="99975" y="12325"/>
                  </a:lnTo>
                  <a:lnTo>
                    <a:pt x="161936" y="0"/>
                  </a:lnTo>
                  <a:lnTo>
                    <a:pt x="2680822" y="0"/>
                  </a:lnTo>
                  <a:lnTo>
                    <a:pt x="2712561" y="3140"/>
                  </a:lnTo>
                  <a:lnTo>
                    <a:pt x="2770657" y="27204"/>
                  </a:lnTo>
                  <a:lnTo>
                    <a:pt x="2815537" y="72084"/>
                  </a:lnTo>
                  <a:lnTo>
                    <a:pt x="2830415" y="99952"/>
                  </a:lnTo>
                  <a:lnTo>
                    <a:pt x="2838446" y="126391"/>
                  </a:lnTo>
                </a:path>
              </a:pathLst>
            </a:custGeom>
            <a:ln w="38099">
              <a:solidFill>
                <a:srgbClr val="71C6A7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1458979" y="2885207"/>
              <a:ext cx="0" cy="6035040"/>
            </a:xfrm>
            <a:custGeom>
              <a:avLst/>
              <a:gdLst/>
              <a:ahLst/>
              <a:cxnLst/>
              <a:rect l="l" t="t" r="r" b="b"/>
              <a:pathLst>
                <a:path h="6035040">
                  <a:moveTo>
                    <a:pt x="0" y="0"/>
                  </a:moveTo>
                  <a:lnTo>
                    <a:pt x="0" y="6034487"/>
                  </a:lnTo>
                </a:path>
              </a:pathLst>
            </a:custGeom>
            <a:ln w="19050">
              <a:solidFill>
                <a:srgbClr val="71C6A7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612745" y="3384955"/>
              <a:ext cx="9843135" cy="3574415"/>
            </a:xfrm>
            <a:custGeom>
              <a:avLst/>
              <a:gdLst/>
              <a:ahLst/>
              <a:cxnLst/>
              <a:rect l="l" t="t" r="r" b="b"/>
              <a:pathLst>
                <a:path w="9843135" h="3574415">
                  <a:moveTo>
                    <a:pt x="449948" y="3219196"/>
                  </a:moveTo>
                  <a:lnTo>
                    <a:pt x="433959" y="3166351"/>
                  </a:lnTo>
                  <a:lnTo>
                    <a:pt x="391160" y="3131197"/>
                  </a:lnTo>
                  <a:lnTo>
                    <a:pt x="354698" y="3123946"/>
                  </a:lnTo>
                  <a:lnTo>
                    <a:pt x="95250" y="3123946"/>
                  </a:lnTo>
                  <a:lnTo>
                    <a:pt x="42405" y="3139948"/>
                  </a:lnTo>
                  <a:lnTo>
                    <a:pt x="7251" y="3182747"/>
                  </a:lnTo>
                  <a:lnTo>
                    <a:pt x="0" y="3219196"/>
                  </a:lnTo>
                  <a:lnTo>
                    <a:pt x="0" y="3478644"/>
                  </a:lnTo>
                  <a:lnTo>
                    <a:pt x="16014" y="3531489"/>
                  </a:lnTo>
                  <a:lnTo>
                    <a:pt x="58801" y="3566642"/>
                  </a:lnTo>
                  <a:lnTo>
                    <a:pt x="95250" y="3573894"/>
                  </a:lnTo>
                  <a:lnTo>
                    <a:pt x="354698" y="3573894"/>
                  </a:lnTo>
                  <a:lnTo>
                    <a:pt x="407555" y="3557892"/>
                  </a:lnTo>
                  <a:lnTo>
                    <a:pt x="442709" y="3515093"/>
                  </a:lnTo>
                  <a:lnTo>
                    <a:pt x="449948" y="3478644"/>
                  </a:lnTo>
                  <a:lnTo>
                    <a:pt x="449948" y="3219196"/>
                  </a:lnTo>
                  <a:close/>
                </a:path>
                <a:path w="9843135" h="3574415">
                  <a:moveTo>
                    <a:pt x="2939897" y="2377275"/>
                  </a:moveTo>
                  <a:lnTo>
                    <a:pt x="2923895" y="2324430"/>
                  </a:lnTo>
                  <a:lnTo>
                    <a:pt x="2881109" y="2289264"/>
                  </a:lnTo>
                  <a:lnTo>
                    <a:pt x="2844647" y="2282025"/>
                  </a:lnTo>
                  <a:lnTo>
                    <a:pt x="2585199" y="2282025"/>
                  </a:lnTo>
                  <a:lnTo>
                    <a:pt x="2532354" y="2298027"/>
                  </a:lnTo>
                  <a:lnTo>
                    <a:pt x="2497201" y="2340813"/>
                  </a:lnTo>
                  <a:lnTo>
                    <a:pt x="2489949" y="2377275"/>
                  </a:lnTo>
                  <a:lnTo>
                    <a:pt x="2489949" y="2636723"/>
                  </a:lnTo>
                  <a:lnTo>
                    <a:pt x="2505951" y="2689568"/>
                  </a:lnTo>
                  <a:lnTo>
                    <a:pt x="2548750" y="2724721"/>
                  </a:lnTo>
                  <a:lnTo>
                    <a:pt x="2585199" y="2731973"/>
                  </a:lnTo>
                  <a:lnTo>
                    <a:pt x="2844647" y="2731973"/>
                  </a:lnTo>
                  <a:lnTo>
                    <a:pt x="2897492" y="2715971"/>
                  </a:lnTo>
                  <a:lnTo>
                    <a:pt x="2932646" y="2673172"/>
                  </a:lnTo>
                  <a:lnTo>
                    <a:pt x="2939897" y="2636723"/>
                  </a:lnTo>
                  <a:lnTo>
                    <a:pt x="2939897" y="2377275"/>
                  </a:lnTo>
                  <a:close/>
                </a:path>
                <a:path w="9843135" h="3574415">
                  <a:moveTo>
                    <a:pt x="5348922" y="1858568"/>
                  </a:moveTo>
                  <a:lnTo>
                    <a:pt x="5332920" y="1805724"/>
                  </a:lnTo>
                  <a:lnTo>
                    <a:pt x="5290134" y="1770570"/>
                  </a:lnTo>
                  <a:lnTo>
                    <a:pt x="5253672" y="1763318"/>
                  </a:lnTo>
                  <a:lnTo>
                    <a:pt x="4994224" y="1763318"/>
                  </a:lnTo>
                  <a:lnTo>
                    <a:pt x="4941379" y="1779320"/>
                  </a:lnTo>
                  <a:lnTo>
                    <a:pt x="4906226" y="1822107"/>
                  </a:lnTo>
                  <a:lnTo>
                    <a:pt x="4898974" y="1858568"/>
                  </a:lnTo>
                  <a:lnTo>
                    <a:pt x="4898974" y="2118017"/>
                  </a:lnTo>
                  <a:lnTo>
                    <a:pt x="4914976" y="2170861"/>
                  </a:lnTo>
                  <a:lnTo>
                    <a:pt x="4957775" y="2206015"/>
                  </a:lnTo>
                  <a:lnTo>
                    <a:pt x="4994224" y="2213267"/>
                  </a:lnTo>
                  <a:lnTo>
                    <a:pt x="5253672" y="2213267"/>
                  </a:lnTo>
                  <a:lnTo>
                    <a:pt x="5306517" y="2197265"/>
                  </a:lnTo>
                  <a:lnTo>
                    <a:pt x="5341683" y="2154466"/>
                  </a:lnTo>
                  <a:lnTo>
                    <a:pt x="5348922" y="2118017"/>
                  </a:lnTo>
                  <a:lnTo>
                    <a:pt x="5348922" y="1858568"/>
                  </a:lnTo>
                  <a:close/>
                </a:path>
                <a:path w="9843135" h="3574415">
                  <a:moveTo>
                    <a:pt x="9842614" y="95250"/>
                  </a:moveTo>
                  <a:lnTo>
                    <a:pt x="9826612" y="42405"/>
                  </a:lnTo>
                  <a:lnTo>
                    <a:pt x="9783813" y="7251"/>
                  </a:lnTo>
                  <a:lnTo>
                    <a:pt x="9747364" y="0"/>
                  </a:lnTo>
                  <a:lnTo>
                    <a:pt x="9487916" y="0"/>
                  </a:lnTo>
                  <a:lnTo>
                    <a:pt x="9435071" y="16002"/>
                  </a:lnTo>
                  <a:lnTo>
                    <a:pt x="9399918" y="58801"/>
                  </a:lnTo>
                  <a:lnTo>
                    <a:pt x="9392666" y="95250"/>
                  </a:lnTo>
                  <a:lnTo>
                    <a:pt x="9392666" y="354698"/>
                  </a:lnTo>
                  <a:lnTo>
                    <a:pt x="9408668" y="407543"/>
                  </a:lnTo>
                  <a:lnTo>
                    <a:pt x="9451467" y="442696"/>
                  </a:lnTo>
                  <a:lnTo>
                    <a:pt x="9487916" y="449948"/>
                  </a:lnTo>
                  <a:lnTo>
                    <a:pt x="9747364" y="449948"/>
                  </a:lnTo>
                  <a:lnTo>
                    <a:pt x="9800209" y="433946"/>
                  </a:lnTo>
                  <a:lnTo>
                    <a:pt x="9835363" y="391147"/>
                  </a:lnTo>
                  <a:lnTo>
                    <a:pt x="9842614" y="354698"/>
                  </a:lnTo>
                  <a:lnTo>
                    <a:pt x="9842614" y="95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8876" y="6620436"/>
              <a:ext cx="106181" cy="10618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665411" y="6753901"/>
              <a:ext cx="172085" cy="67945"/>
            </a:xfrm>
            <a:custGeom>
              <a:avLst/>
              <a:gdLst/>
              <a:ahLst/>
              <a:cxnLst/>
              <a:rect l="l" t="t" r="r" b="b"/>
              <a:pathLst>
                <a:path w="172085" h="67945">
                  <a:moveTo>
                    <a:pt x="133919" y="67468"/>
                  </a:moveTo>
                  <a:lnTo>
                    <a:pt x="0" y="67468"/>
                  </a:lnTo>
                  <a:lnTo>
                    <a:pt x="5310" y="41231"/>
                  </a:lnTo>
                  <a:lnTo>
                    <a:pt x="19783" y="19783"/>
                  </a:lnTo>
                  <a:lnTo>
                    <a:pt x="41231" y="5310"/>
                  </a:lnTo>
                  <a:lnTo>
                    <a:pt x="67468" y="0"/>
                  </a:lnTo>
                  <a:lnTo>
                    <a:pt x="125644" y="0"/>
                  </a:lnTo>
                  <a:lnTo>
                    <a:pt x="138641" y="1265"/>
                  </a:lnTo>
                  <a:lnTo>
                    <a:pt x="150795" y="4896"/>
                  </a:lnTo>
                  <a:lnTo>
                    <a:pt x="161875" y="10644"/>
                  </a:lnTo>
                  <a:lnTo>
                    <a:pt x="171654" y="18260"/>
                  </a:lnTo>
                  <a:lnTo>
                    <a:pt x="159115" y="27805"/>
                  </a:lnTo>
                  <a:lnTo>
                    <a:pt x="148454" y="39369"/>
                  </a:lnTo>
                  <a:lnTo>
                    <a:pt x="139959" y="52680"/>
                  </a:lnTo>
                  <a:lnTo>
                    <a:pt x="133919" y="67468"/>
                  </a:lnTo>
                  <a:close/>
                </a:path>
              </a:pathLst>
            </a:custGeom>
            <a:solidFill>
              <a:srgbClr val="18435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0299" y="6646344"/>
              <a:ext cx="106181" cy="10618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816835" y="6779812"/>
              <a:ext cx="193675" cy="67945"/>
            </a:xfrm>
            <a:custGeom>
              <a:avLst/>
              <a:gdLst/>
              <a:ahLst/>
              <a:cxnLst/>
              <a:rect l="l" t="t" r="r" b="b"/>
              <a:pathLst>
                <a:path w="193675" h="67945">
                  <a:moveTo>
                    <a:pt x="193113" y="67467"/>
                  </a:moveTo>
                  <a:lnTo>
                    <a:pt x="0" y="67467"/>
                  </a:lnTo>
                  <a:lnTo>
                    <a:pt x="5310" y="41230"/>
                  </a:lnTo>
                  <a:lnTo>
                    <a:pt x="19783" y="19782"/>
                  </a:lnTo>
                  <a:lnTo>
                    <a:pt x="41232" y="5310"/>
                  </a:lnTo>
                  <a:lnTo>
                    <a:pt x="67468" y="0"/>
                  </a:lnTo>
                  <a:lnTo>
                    <a:pt x="125644" y="0"/>
                  </a:lnTo>
                  <a:lnTo>
                    <a:pt x="151881" y="5310"/>
                  </a:lnTo>
                  <a:lnTo>
                    <a:pt x="173329" y="19782"/>
                  </a:lnTo>
                  <a:lnTo>
                    <a:pt x="187802" y="41230"/>
                  </a:lnTo>
                  <a:lnTo>
                    <a:pt x="193113" y="67467"/>
                  </a:lnTo>
                  <a:close/>
                </a:path>
              </a:pathLst>
            </a:custGeom>
            <a:solidFill>
              <a:srgbClr val="18435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56898" y="5794811"/>
              <a:ext cx="342265" cy="190500"/>
            </a:xfrm>
            <a:custGeom>
              <a:avLst/>
              <a:gdLst/>
              <a:ahLst/>
              <a:cxnLst/>
              <a:rect l="l" t="t" r="r" b="b"/>
              <a:pathLst>
                <a:path w="342264" h="190500">
                  <a:moveTo>
                    <a:pt x="17068" y="190499"/>
                  </a:moveTo>
                  <a:lnTo>
                    <a:pt x="2519" y="190499"/>
                  </a:lnTo>
                  <a:lnTo>
                    <a:pt x="0" y="188020"/>
                  </a:lnTo>
                  <a:lnTo>
                    <a:pt x="0" y="182398"/>
                  </a:lnTo>
                  <a:lnTo>
                    <a:pt x="3523" y="178932"/>
                  </a:lnTo>
                  <a:lnTo>
                    <a:pt x="101058" y="81396"/>
                  </a:lnTo>
                  <a:lnTo>
                    <a:pt x="103330" y="80529"/>
                  </a:lnTo>
                  <a:lnTo>
                    <a:pt x="107838" y="80529"/>
                  </a:lnTo>
                  <a:lnTo>
                    <a:pt x="110072" y="81367"/>
                  </a:lnTo>
                  <a:lnTo>
                    <a:pt x="176703" y="146242"/>
                  </a:lnTo>
                  <a:lnTo>
                    <a:pt x="295383" y="33477"/>
                  </a:lnTo>
                  <a:lnTo>
                    <a:pt x="295779" y="33162"/>
                  </a:lnTo>
                  <a:lnTo>
                    <a:pt x="296197" y="32886"/>
                  </a:lnTo>
                  <a:lnTo>
                    <a:pt x="275128" y="11815"/>
                  </a:lnTo>
                  <a:lnTo>
                    <a:pt x="275128" y="6193"/>
                  </a:lnTo>
                  <a:lnTo>
                    <a:pt x="280328" y="992"/>
                  </a:lnTo>
                  <a:lnTo>
                    <a:pt x="282601" y="0"/>
                  </a:lnTo>
                  <a:lnTo>
                    <a:pt x="284950" y="0"/>
                  </a:lnTo>
                  <a:lnTo>
                    <a:pt x="285103" y="129"/>
                  </a:lnTo>
                  <a:lnTo>
                    <a:pt x="337678" y="0"/>
                  </a:lnTo>
                  <a:lnTo>
                    <a:pt x="341653" y="4100"/>
                  </a:lnTo>
                  <a:lnTo>
                    <a:pt x="341653" y="61442"/>
                  </a:lnTo>
                  <a:lnTo>
                    <a:pt x="338251" y="65183"/>
                  </a:lnTo>
                  <a:lnTo>
                    <a:pt x="333855" y="65720"/>
                  </a:lnTo>
                  <a:lnTo>
                    <a:pt x="333136" y="65786"/>
                  </a:lnTo>
                  <a:lnTo>
                    <a:pt x="330465" y="65786"/>
                  </a:lnTo>
                  <a:lnTo>
                    <a:pt x="328194" y="64883"/>
                  </a:lnTo>
                  <a:lnTo>
                    <a:pt x="308509" y="45204"/>
                  </a:lnTo>
                  <a:lnTo>
                    <a:pt x="308152" y="45739"/>
                  </a:lnTo>
                  <a:lnTo>
                    <a:pt x="307730" y="46242"/>
                  </a:lnTo>
                  <a:lnTo>
                    <a:pt x="181029" y="166626"/>
                  </a:lnTo>
                  <a:lnTo>
                    <a:pt x="178828" y="167440"/>
                  </a:lnTo>
                  <a:lnTo>
                    <a:pt x="174391" y="167440"/>
                  </a:lnTo>
                  <a:lnTo>
                    <a:pt x="172156" y="166600"/>
                  </a:lnTo>
                  <a:lnTo>
                    <a:pt x="105686" y="101881"/>
                  </a:lnTo>
                  <a:lnTo>
                    <a:pt x="17068" y="190499"/>
                  </a:lnTo>
                  <a:close/>
                </a:path>
              </a:pathLst>
            </a:custGeom>
            <a:solidFill>
              <a:srgbClr val="5BAFB9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602766" y="3512070"/>
              <a:ext cx="4803140" cy="1993900"/>
            </a:xfrm>
            <a:custGeom>
              <a:avLst/>
              <a:gdLst/>
              <a:ahLst/>
              <a:cxnLst/>
              <a:rect l="l" t="t" r="r" b="b"/>
              <a:pathLst>
                <a:path w="4803140" h="1993900">
                  <a:moveTo>
                    <a:pt x="154495" y="1860943"/>
                  </a:moveTo>
                  <a:lnTo>
                    <a:pt x="152946" y="1853133"/>
                  </a:lnTo>
                  <a:lnTo>
                    <a:pt x="148628" y="1846732"/>
                  </a:lnTo>
                  <a:lnTo>
                    <a:pt x="142201" y="1842427"/>
                  </a:lnTo>
                  <a:lnTo>
                    <a:pt x="134277" y="1840865"/>
                  </a:lnTo>
                  <a:lnTo>
                    <a:pt x="126555" y="1842427"/>
                  </a:lnTo>
                  <a:lnTo>
                    <a:pt x="125298" y="1843214"/>
                  </a:lnTo>
                  <a:lnTo>
                    <a:pt x="120103" y="1846732"/>
                  </a:lnTo>
                  <a:lnTo>
                    <a:pt x="115709" y="1853133"/>
                  </a:lnTo>
                  <a:lnTo>
                    <a:pt x="114071" y="1860943"/>
                  </a:lnTo>
                  <a:lnTo>
                    <a:pt x="114147" y="1861718"/>
                  </a:lnTo>
                  <a:lnTo>
                    <a:pt x="114211" y="1862010"/>
                  </a:lnTo>
                  <a:lnTo>
                    <a:pt x="115620" y="1868995"/>
                  </a:lnTo>
                  <a:lnTo>
                    <a:pt x="119951" y="1875434"/>
                  </a:lnTo>
                  <a:lnTo>
                    <a:pt x="126314" y="1879714"/>
                  </a:lnTo>
                  <a:lnTo>
                    <a:pt x="125882" y="1879714"/>
                  </a:lnTo>
                  <a:lnTo>
                    <a:pt x="134467" y="1881378"/>
                  </a:lnTo>
                  <a:lnTo>
                    <a:pt x="142621" y="1879714"/>
                  </a:lnTo>
                  <a:lnTo>
                    <a:pt x="142430" y="1879714"/>
                  </a:lnTo>
                  <a:lnTo>
                    <a:pt x="148704" y="1875434"/>
                  </a:lnTo>
                  <a:lnTo>
                    <a:pt x="152958" y="1868995"/>
                  </a:lnTo>
                  <a:lnTo>
                    <a:pt x="154381" y="1861718"/>
                  </a:lnTo>
                  <a:lnTo>
                    <a:pt x="154495" y="1860943"/>
                  </a:lnTo>
                  <a:close/>
                </a:path>
                <a:path w="4803140" h="1993900">
                  <a:moveTo>
                    <a:pt x="210845" y="1860943"/>
                  </a:moveTo>
                  <a:lnTo>
                    <a:pt x="204901" y="1831390"/>
                  </a:lnTo>
                  <a:lnTo>
                    <a:pt x="193992" y="1815084"/>
                  </a:lnTo>
                  <a:lnTo>
                    <a:pt x="188620" y="1807044"/>
                  </a:lnTo>
                  <a:lnTo>
                    <a:pt x="180987" y="1801837"/>
                  </a:lnTo>
                  <a:lnTo>
                    <a:pt x="180987" y="1861591"/>
                  </a:lnTo>
                  <a:lnTo>
                    <a:pt x="180949" y="1862010"/>
                  </a:lnTo>
                  <a:lnTo>
                    <a:pt x="177342" y="1879714"/>
                  </a:lnTo>
                  <a:lnTo>
                    <a:pt x="167373" y="1894535"/>
                  </a:lnTo>
                  <a:lnTo>
                    <a:pt x="152717" y="1904606"/>
                  </a:lnTo>
                  <a:lnTo>
                    <a:pt x="134924" y="1908327"/>
                  </a:lnTo>
                  <a:lnTo>
                    <a:pt x="116001" y="1904606"/>
                  </a:lnTo>
                  <a:lnTo>
                    <a:pt x="116357" y="1904606"/>
                  </a:lnTo>
                  <a:lnTo>
                    <a:pt x="101511" y="1894801"/>
                  </a:lnTo>
                  <a:lnTo>
                    <a:pt x="91427" y="1880082"/>
                  </a:lnTo>
                  <a:lnTo>
                    <a:pt x="91351" y="1879714"/>
                  </a:lnTo>
                  <a:lnTo>
                    <a:pt x="87731" y="1862010"/>
                  </a:lnTo>
                  <a:lnTo>
                    <a:pt x="87820" y="1861591"/>
                  </a:lnTo>
                  <a:lnTo>
                    <a:pt x="91389" y="1843595"/>
                  </a:lnTo>
                  <a:lnTo>
                    <a:pt x="101422" y="1828698"/>
                  </a:lnTo>
                  <a:lnTo>
                    <a:pt x="116408" y="1818728"/>
                  </a:lnTo>
                  <a:lnTo>
                    <a:pt x="134950" y="1815084"/>
                  </a:lnTo>
                  <a:lnTo>
                    <a:pt x="152387" y="1818728"/>
                  </a:lnTo>
                  <a:lnTo>
                    <a:pt x="152628" y="1818728"/>
                  </a:lnTo>
                  <a:lnTo>
                    <a:pt x="167398" y="1828876"/>
                  </a:lnTo>
                  <a:lnTo>
                    <a:pt x="177266" y="1843595"/>
                  </a:lnTo>
                  <a:lnTo>
                    <a:pt x="177952" y="1846732"/>
                  </a:lnTo>
                  <a:lnTo>
                    <a:pt x="180987" y="1861591"/>
                  </a:lnTo>
                  <a:lnTo>
                    <a:pt x="180987" y="1801837"/>
                  </a:lnTo>
                  <a:lnTo>
                    <a:pt x="164528" y="1790573"/>
                  </a:lnTo>
                  <a:lnTo>
                    <a:pt x="135115" y="1784477"/>
                  </a:lnTo>
                  <a:lnTo>
                    <a:pt x="104876" y="1790433"/>
                  </a:lnTo>
                  <a:lnTo>
                    <a:pt x="80264" y="1806752"/>
                  </a:lnTo>
                  <a:lnTo>
                    <a:pt x="63715" y="1831047"/>
                  </a:lnTo>
                  <a:lnTo>
                    <a:pt x="63639" y="1831390"/>
                  </a:lnTo>
                  <a:lnTo>
                    <a:pt x="57645" y="1860943"/>
                  </a:lnTo>
                  <a:lnTo>
                    <a:pt x="63614" y="1890712"/>
                  </a:lnTo>
                  <a:lnTo>
                    <a:pt x="79908" y="1915121"/>
                  </a:lnTo>
                  <a:lnTo>
                    <a:pt x="104025" y="1931631"/>
                  </a:lnTo>
                  <a:lnTo>
                    <a:pt x="133464" y="1937702"/>
                  </a:lnTo>
                  <a:lnTo>
                    <a:pt x="164426" y="1931631"/>
                  </a:lnTo>
                  <a:lnTo>
                    <a:pt x="163995" y="1931631"/>
                  </a:lnTo>
                  <a:lnTo>
                    <a:pt x="188391" y="1915452"/>
                  </a:lnTo>
                  <a:lnTo>
                    <a:pt x="193217" y="1908327"/>
                  </a:lnTo>
                  <a:lnTo>
                    <a:pt x="204863" y="1891131"/>
                  </a:lnTo>
                  <a:lnTo>
                    <a:pt x="204939" y="1890712"/>
                  </a:lnTo>
                  <a:lnTo>
                    <a:pt x="210743" y="1861718"/>
                  </a:lnTo>
                  <a:lnTo>
                    <a:pt x="210845" y="1860943"/>
                  </a:lnTo>
                  <a:close/>
                </a:path>
                <a:path w="4803140" h="1993900">
                  <a:moveTo>
                    <a:pt x="265658" y="1880082"/>
                  </a:moveTo>
                  <a:lnTo>
                    <a:pt x="265582" y="1842427"/>
                  </a:lnTo>
                  <a:lnTo>
                    <a:pt x="261886" y="1819097"/>
                  </a:lnTo>
                  <a:lnTo>
                    <a:pt x="242912" y="1782038"/>
                  </a:lnTo>
                  <a:lnTo>
                    <a:pt x="239268" y="1778381"/>
                  </a:lnTo>
                  <a:lnTo>
                    <a:pt x="239268" y="1861591"/>
                  </a:lnTo>
                  <a:lnTo>
                    <a:pt x="239191" y="1862010"/>
                  </a:lnTo>
                  <a:lnTo>
                    <a:pt x="230936" y="1902231"/>
                  </a:lnTo>
                  <a:lnTo>
                    <a:pt x="208318" y="1935505"/>
                  </a:lnTo>
                  <a:lnTo>
                    <a:pt x="174929" y="1957959"/>
                  </a:lnTo>
                  <a:lnTo>
                    <a:pt x="134213" y="1966112"/>
                  </a:lnTo>
                  <a:lnTo>
                    <a:pt x="93218" y="1957730"/>
                  </a:lnTo>
                  <a:lnTo>
                    <a:pt x="59893" y="1935099"/>
                  </a:lnTo>
                  <a:lnTo>
                    <a:pt x="37515" y="1901520"/>
                  </a:lnTo>
                  <a:lnTo>
                    <a:pt x="29375" y="1860296"/>
                  </a:lnTo>
                  <a:lnTo>
                    <a:pt x="37592" y="1820532"/>
                  </a:lnTo>
                  <a:lnTo>
                    <a:pt x="37769" y="1819833"/>
                  </a:lnTo>
                  <a:lnTo>
                    <a:pt x="60337" y="1786737"/>
                  </a:lnTo>
                  <a:lnTo>
                    <a:pt x="93700" y="1764334"/>
                  </a:lnTo>
                  <a:lnTo>
                    <a:pt x="134340" y="1756105"/>
                  </a:lnTo>
                  <a:lnTo>
                    <a:pt x="174828" y="1764334"/>
                  </a:lnTo>
                  <a:lnTo>
                    <a:pt x="175133" y="1764334"/>
                  </a:lnTo>
                  <a:lnTo>
                    <a:pt x="208635" y="1787017"/>
                  </a:lnTo>
                  <a:lnTo>
                    <a:pt x="231076" y="1820532"/>
                  </a:lnTo>
                  <a:lnTo>
                    <a:pt x="239268" y="1861591"/>
                  </a:lnTo>
                  <a:lnTo>
                    <a:pt x="239268" y="1778381"/>
                  </a:lnTo>
                  <a:lnTo>
                    <a:pt x="217157" y="1756105"/>
                  </a:lnTo>
                  <a:lnTo>
                    <a:pt x="213906" y="1752828"/>
                  </a:lnTo>
                  <a:lnTo>
                    <a:pt x="177038" y="1733689"/>
                  </a:lnTo>
                  <a:lnTo>
                    <a:pt x="134467" y="1726730"/>
                  </a:lnTo>
                  <a:lnTo>
                    <a:pt x="91732" y="1733689"/>
                  </a:lnTo>
                  <a:lnTo>
                    <a:pt x="54508" y="1753019"/>
                  </a:lnTo>
                  <a:lnTo>
                    <a:pt x="25361" y="1782483"/>
                  </a:lnTo>
                  <a:lnTo>
                    <a:pt x="6438" y="1819833"/>
                  </a:lnTo>
                  <a:lnTo>
                    <a:pt x="6337" y="1820532"/>
                  </a:lnTo>
                  <a:lnTo>
                    <a:pt x="0" y="1862823"/>
                  </a:lnTo>
                  <a:lnTo>
                    <a:pt x="7251" y="1904847"/>
                  </a:lnTo>
                  <a:lnTo>
                    <a:pt x="26466" y="1941258"/>
                  </a:lnTo>
                  <a:lnTo>
                    <a:pt x="55473" y="1969922"/>
                  </a:lnTo>
                  <a:lnTo>
                    <a:pt x="91998" y="1988654"/>
                  </a:lnTo>
                  <a:lnTo>
                    <a:pt x="91782" y="1988654"/>
                  </a:lnTo>
                  <a:lnTo>
                    <a:pt x="121577" y="1993430"/>
                  </a:lnTo>
                  <a:lnTo>
                    <a:pt x="146773" y="1993430"/>
                  </a:lnTo>
                  <a:lnTo>
                    <a:pt x="213461" y="1969655"/>
                  </a:lnTo>
                  <a:lnTo>
                    <a:pt x="242595" y="1940712"/>
                  </a:lnTo>
                  <a:lnTo>
                    <a:pt x="261747" y="1904022"/>
                  </a:lnTo>
                  <a:lnTo>
                    <a:pt x="265658" y="1880082"/>
                  </a:lnTo>
                  <a:close/>
                </a:path>
                <a:path w="4803140" h="1993900">
                  <a:moveTo>
                    <a:pt x="4803127" y="15227"/>
                  </a:moveTo>
                  <a:lnTo>
                    <a:pt x="4800993" y="10236"/>
                  </a:lnTo>
                  <a:lnTo>
                    <a:pt x="4800257" y="9525"/>
                  </a:lnTo>
                  <a:lnTo>
                    <a:pt x="4796726" y="6146"/>
                  </a:lnTo>
                  <a:lnTo>
                    <a:pt x="4793653" y="3238"/>
                  </a:lnTo>
                  <a:lnTo>
                    <a:pt x="4793653" y="17932"/>
                  </a:lnTo>
                  <a:lnTo>
                    <a:pt x="4793653" y="224078"/>
                  </a:lnTo>
                  <a:lnTo>
                    <a:pt x="4792484" y="226745"/>
                  </a:lnTo>
                  <a:lnTo>
                    <a:pt x="4787620" y="231317"/>
                  </a:lnTo>
                  <a:lnTo>
                    <a:pt x="4784674" y="232486"/>
                  </a:lnTo>
                  <a:lnTo>
                    <a:pt x="4470590" y="232486"/>
                  </a:lnTo>
                  <a:lnTo>
                    <a:pt x="4467644" y="231317"/>
                  </a:lnTo>
                  <a:lnTo>
                    <a:pt x="4462780" y="226745"/>
                  </a:lnTo>
                  <a:lnTo>
                    <a:pt x="4461611" y="224078"/>
                  </a:lnTo>
                  <a:lnTo>
                    <a:pt x="4461611" y="17932"/>
                  </a:lnTo>
                  <a:lnTo>
                    <a:pt x="4462792" y="15227"/>
                  </a:lnTo>
                  <a:lnTo>
                    <a:pt x="4467644" y="10693"/>
                  </a:lnTo>
                  <a:lnTo>
                    <a:pt x="4470590" y="9525"/>
                  </a:lnTo>
                  <a:lnTo>
                    <a:pt x="4784674" y="9525"/>
                  </a:lnTo>
                  <a:lnTo>
                    <a:pt x="4787620" y="10693"/>
                  </a:lnTo>
                  <a:lnTo>
                    <a:pt x="4792472" y="15227"/>
                  </a:lnTo>
                  <a:lnTo>
                    <a:pt x="4793653" y="17932"/>
                  </a:lnTo>
                  <a:lnTo>
                    <a:pt x="4793653" y="3238"/>
                  </a:lnTo>
                  <a:lnTo>
                    <a:pt x="4792396" y="2032"/>
                  </a:lnTo>
                  <a:lnTo>
                    <a:pt x="4787227" y="0"/>
                  </a:lnTo>
                  <a:lnTo>
                    <a:pt x="4467999" y="0"/>
                  </a:lnTo>
                  <a:lnTo>
                    <a:pt x="4452061" y="226745"/>
                  </a:lnTo>
                  <a:lnTo>
                    <a:pt x="4454220" y="231736"/>
                  </a:lnTo>
                  <a:lnTo>
                    <a:pt x="4454969" y="232486"/>
                  </a:lnTo>
                  <a:lnTo>
                    <a:pt x="4462018" y="239217"/>
                  </a:lnTo>
                  <a:lnTo>
                    <a:pt x="4793183" y="239217"/>
                  </a:lnTo>
                  <a:lnTo>
                    <a:pt x="4800206" y="232486"/>
                  </a:lnTo>
                  <a:lnTo>
                    <a:pt x="4800993" y="231736"/>
                  </a:lnTo>
                  <a:lnTo>
                    <a:pt x="4803127" y="226745"/>
                  </a:lnTo>
                  <a:lnTo>
                    <a:pt x="4803127" y="15227"/>
                  </a:lnTo>
                  <a:close/>
                </a:path>
              </a:pathLst>
            </a:custGeom>
            <a:solidFill>
              <a:srgbClr val="71C6A7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03600" y="3465609"/>
              <a:ext cx="253580" cy="2877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16615" y="5157306"/>
              <a:ext cx="247881" cy="24327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973114" y="5098452"/>
              <a:ext cx="2519680" cy="0"/>
            </a:xfrm>
            <a:custGeom>
              <a:avLst/>
              <a:gdLst/>
              <a:ahLst/>
              <a:cxnLst/>
              <a:rect l="l" t="t" r="r" b="b"/>
              <a:pathLst>
                <a:path w="2519680">
                  <a:moveTo>
                    <a:pt x="0" y="0"/>
                  </a:moveTo>
                  <a:lnTo>
                    <a:pt x="2519600" y="0"/>
                  </a:lnTo>
                </a:path>
              </a:pathLst>
            </a:custGeom>
            <a:ln w="19050">
              <a:solidFill>
                <a:srgbClr val="E4BA5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25564" y="7181368"/>
              <a:ext cx="190499" cy="314323"/>
            </a:xfrm>
            <a:prstGeom prst="rect">
              <a:avLst/>
            </a:prstGeom>
          </p:spPr>
        </p:pic>
      </p:grpSp>
      <p:sp>
        <p:nvSpPr>
          <p:cNvPr id="33" name="object 33" descr="$PPTXTitle"/>
          <p:cNvSpPr txBox="1">
            <a:spLocks noGrp="1"/>
          </p:cNvSpPr>
          <p:nvPr>
            <p:ph type="title"/>
          </p:nvPr>
        </p:nvSpPr>
        <p:spPr>
          <a:xfrm>
            <a:off x="338667" y="316802"/>
            <a:ext cx="6908800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331" dirty="0"/>
              <a:t>How</a:t>
            </a:r>
            <a:r>
              <a:rPr spc="-160" dirty="0"/>
              <a:t> </a:t>
            </a:r>
            <a:r>
              <a:rPr dirty="0"/>
              <a:t>we</a:t>
            </a:r>
            <a:r>
              <a:rPr spc="-284" dirty="0"/>
              <a:t> </a:t>
            </a:r>
            <a:r>
              <a:rPr spc="84" dirty="0"/>
              <a:t>partner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2882" y="5991079"/>
            <a:ext cx="978324" cy="17276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067" b="1" kern="0" spc="111" dirty="0">
                <a:solidFill>
                  <a:srgbClr val="18435E"/>
                </a:solidFill>
                <a:latin typeface="Calibri"/>
                <a:cs typeface="Calibri"/>
              </a:rPr>
              <a:t>Transactional</a:t>
            </a:r>
            <a:endParaRPr sz="10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21713" y="5991079"/>
            <a:ext cx="1938020" cy="17276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067" b="1" kern="0" spc="167" dirty="0">
                <a:solidFill>
                  <a:srgbClr val="18435E"/>
                </a:solidFill>
                <a:latin typeface="Calibri"/>
                <a:cs typeface="Calibri"/>
              </a:rPr>
              <a:t>PARTNERSHIP</a:t>
            </a:r>
            <a:r>
              <a:rPr sz="1067" b="1" kern="0" spc="84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067" b="1" kern="0" spc="136" dirty="0">
                <a:solidFill>
                  <a:srgbClr val="18435E"/>
                </a:solidFill>
                <a:latin typeface="Calibri"/>
                <a:cs typeface="Calibri"/>
              </a:rPr>
              <a:t>ALIGNMENT</a:t>
            </a:r>
            <a:endParaRPr sz="10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6040" y="3312700"/>
            <a:ext cx="164212" cy="1238251"/>
          </a:xfrm>
          <a:prstGeom prst="rect">
            <a:avLst/>
          </a:prstGeom>
        </p:spPr>
        <p:txBody>
          <a:bodyPr vert="vert270" wrap="square" lIns="0" tIns="3811" rIns="0" bIns="0" rtlCol="0">
            <a:spAutoFit/>
          </a:bodyPr>
          <a:lstStyle/>
          <a:p>
            <a:pPr marL="8466" defTabSz="609585">
              <a:spcBef>
                <a:spcPts val="31"/>
              </a:spcBef>
            </a:pPr>
            <a:r>
              <a:rPr sz="1067" b="1" kern="0" spc="173" dirty="0">
                <a:solidFill>
                  <a:srgbClr val="18435E"/>
                </a:solidFill>
                <a:latin typeface="Calibri"/>
                <a:cs typeface="Calibri"/>
              </a:rPr>
              <a:t>REVENUE</a:t>
            </a:r>
            <a:r>
              <a:rPr sz="1067" b="1" kern="0" spc="57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067" b="1" kern="0" spc="167" dirty="0">
                <a:solidFill>
                  <a:srgbClr val="18435E"/>
                </a:solidFill>
                <a:latin typeface="Calibri"/>
                <a:cs typeface="Calibri"/>
              </a:rPr>
              <a:t>FOCUS</a:t>
            </a:r>
            <a:endParaRPr sz="10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405449" y="5991079"/>
            <a:ext cx="1154007" cy="17276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067" b="1" kern="0" spc="113" dirty="0">
                <a:solidFill>
                  <a:srgbClr val="18435E"/>
                </a:solidFill>
                <a:latin typeface="Calibri"/>
                <a:cs typeface="Calibri"/>
              </a:rPr>
              <a:t>Full</a:t>
            </a:r>
            <a:r>
              <a:rPr sz="1067" b="1" kern="0" spc="64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067" b="1" kern="0" spc="120" dirty="0">
                <a:solidFill>
                  <a:srgbClr val="18435E"/>
                </a:solidFill>
                <a:latin typeface="Calibri"/>
                <a:cs typeface="Calibri"/>
              </a:rPr>
              <a:t>Partnership</a:t>
            </a:r>
            <a:endParaRPr sz="10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50181" y="1820822"/>
            <a:ext cx="1076960" cy="17276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067" b="1" kern="0" spc="160" dirty="0">
                <a:solidFill>
                  <a:srgbClr val="18435E"/>
                </a:solidFill>
                <a:latin typeface="Calibri"/>
                <a:cs typeface="Calibri"/>
              </a:rPr>
              <a:t>Cash</a:t>
            </a:r>
            <a:r>
              <a:rPr sz="1067" b="1" kern="0" spc="67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067" b="1" kern="0" spc="120" dirty="0">
                <a:solidFill>
                  <a:srgbClr val="18435E"/>
                </a:solidFill>
                <a:latin typeface="Calibri"/>
                <a:cs typeface="Calibri"/>
              </a:rPr>
              <a:t>Collected</a:t>
            </a:r>
            <a:endParaRPr sz="106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71034" y="3755666"/>
            <a:ext cx="898313" cy="2834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4599"/>
              </a:lnSpc>
              <a:spcBef>
                <a:spcPts val="67"/>
              </a:spcBef>
            </a:pPr>
            <a:r>
              <a:rPr sz="800" b="1" kern="0" spc="117" dirty="0">
                <a:solidFill>
                  <a:srgbClr val="2D4049"/>
                </a:solidFill>
                <a:latin typeface="Calibri"/>
                <a:cs typeface="Calibri"/>
              </a:rPr>
              <a:t>PERFORMANCE-LINKED</a:t>
            </a:r>
            <a:endParaRPr sz="8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23938" y="4806218"/>
            <a:ext cx="619337" cy="1316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800" b="1" kern="0" spc="117" dirty="0">
                <a:solidFill>
                  <a:srgbClr val="18435E"/>
                </a:solidFill>
                <a:latin typeface="Calibri"/>
                <a:cs typeface="Calibri"/>
              </a:rPr>
              <a:t>Key</a:t>
            </a:r>
            <a:r>
              <a:rPr sz="800" b="1" kern="0" spc="44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800" b="1" kern="0" spc="91" dirty="0">
                <a:solidFill>
                  <a:srgbClr val="18435E"/>
                </a:solidFill>
                <a:latin typeface="Calibri"/>
                <a:cs typeface="Calibri"/>
              </a:rPr>
              <a:t>Insight</a:t>
            </a:r>
            <a:endParaRPr sz="8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12464" y="3433186"/>
            <a:ext cx="867411" cy="1316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Best</a:t>
            </a:r>
            <a:r>
              <a:rPr sz="800" b="1" kern="0" spc="-20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Total</a:t>
            </a:r>
            <a:r>
              <a:rPr sz="800" b="1" kern="0" spc="-20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spc="-7" dirty="0">
                <a:solidFill>
                  <a:srgbClr val="18435E"/>
                </a:solidFill>
                <a:latin typeface="Montserrat SemiBold"/>
                <a:cs typeface="Montserrat SemiBold"/>
              </a:rPr>
              <a:t>Value</a:t>
            </a:r>
            <a:endParaRPr sz="800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68475" y="4316952"/>
            <a:ext cx="1450764" cy="100375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19185" marR="248067" defTabSz="609585">
              <a:lnSpc>
                <a:spcPct val="114599"/>
              </a:lnSpc>
              <a:spcBef>
                <a:spcPts val="67"/>
              </a:spcBef>
            </a:pPr>
            <a:r>
              <a:rPr sz="800" b="1" kern="0" spc="111" dirty="0">
                <a:solidFill>
                  <a:srgbClr val="2D4049"/>
                </a:solidFill>
                <a:latin typeface="Calibri"/>
                <a:cs typeface="Calibri"/>
              </a:rPr>
              <a:t>FOUNDATIONAL </a:t>
            </a:r>
            <a:r>
              <a:rPr sz="800" b="1" kern="0" spc="124" dirty="0">
                <a:solidFill>
                  <a:srgbClr val="2D4049"/>
                </a:solidFill>
                <a:latin typeface="Calibri"/>
                <a:cs typeface="Calibri"/>
              </a:rPr>
              <a:t>SUPPORT</a:t>
            </a:r>
            <a:endParaRPr sz="8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118954" defTabSz="609585">
              <a:lnSpc>
                <a:spcPts val="900"/>
              </a:lnSpc>
              <a:spcBef>
                <a:spcPts val="727"/>
              </a:spcBef>
            </a:pP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Fractional</a:t>
            </a:r>
            <a:r>
              <a:rPr sz="800" b="1" kern="0" spc="-44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Managed</a:t>
            </a:r>
            <a:r>
              <a:rPr sz="800" b="1" kern="0" spc="-40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spc="-13" dirty="0">
                <a:solidFill>
                  <a:srgbClr val="18435E"/>
                </a:solidFill>
                <a:latin typeface="Montserrat SemiBold"/>
                <a:cs typeface="Montserrat SemiBold"/>
              </a:rPr>
              <a:t>Care </a:t>
            </a: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Contracting</a:t>
            </a:r>
            <a:r>
              <a:rPr sz="800" b="1" kern="0" spc="-51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spc="-13" dirty="0">
                <a:solidFill>
                  <a:srgbClr val="18435E"/>
                </a:solidFill>
                <a:latin typeface="Montserrat SemiBold"/>
                <a:cs typeface="Montserrat SemiBold"/>
              </a:rPr>
              <a:t>Team</a:t>
            </a:r>
            <a:endParaRPr sz="800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marR="3387" defTabSz="609585">
              <a:lnSpc>
                <a:spcPct val="112500"/>
              </a:lnSpc>
              <a:spcBef>
                <a:spcPts val="380"/>
              </a:spcBef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Fixed monthly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rate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b="1" kern="0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r>
              <a:rPr sz="667" b="1" kern="0" spc="27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We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do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17" dirty="0">
                <a:solidFill>
                  <a:srgbClr val="2D4049"/>
                </a:solidFill>
                <a:latin typeface="Montserrat"/>
                <a:cs typeface="Montserrat"/>
              </a:rPr>
              <a:t>the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contracting</a:t>
            </a:r>
            <a:r>
              <a:rPr sz="667" kern="0" spc="7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work</a:t>
            </a:r>
            <a:r>
              <a:rPr sz="667" kern="0" spc="11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b="1" kern="0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r>
              <a:rPr sz="667" b="1" kern="0" spc="31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Uncapped</a:t>
            </a:r>
            <a:r>
              <a:rPr sz="667" kern="0" spc="11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17" dirty="0">
                <a:solidFill>
                  <a:srgbClr val="2D4049"/>
                </a:solidFill>
                <a:latin typeface="Montserrat"/>
                <a:cs typeface="Montserrat"/>
              </a:rPr>
              <a:t>ROI </a:t>
            </a:r>
            <a:r>
              <a:rPr sz="667" kern="0" spc="-7" dirty="0">
                <a:solidFill>
                  <a:srgbClr val="2D4049"/>
                </a:solidFill>
                <a:latin typeface="Montserrat"/>
                <a:cs typeface="Montserrat"/>
              </a:rPr>
              <a:t>potential</a:t>
            </a:r>
            <a:endParaRPr sz="6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28439" y="4164905"/>
            <a:ext cx="1557867" cy="54472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8466" marR="273890" defTabSz="609585">
              <a:lnSpc>
                <a:spcPts val="900"/>
              </a:lnSpc>
              <a:spcBef>
                <a:spcPts val="147"/>
              </a:spcBef>
            </a:pP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Risk-Based</a:t>
            </a:r>
            <a:r>
              <a:rPr sz="800" b="1" kern="0" spc="-7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on</a:t>
            </a:r>
            <a:r>
              <a:rPr sz="800" b="1" kern="0" spc="-7" dirty="0">
                <a:solidFill>
                  <a:srgbClr val="18435E"/>
                </a:solidFill>
                <a:latin typeface="Montserrat SemiBold"/>
                <a:cs typeface="Montserrat SemiBold"/>
              </a:rPr>
              <a:t> Historical Baselines</a:t>
            </a:r>
            <a:endParaRPr sz="800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defTabSz="609585">
              <a:spcBef>
                <a:spcPts val="577"/>
              </a:spcBef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25%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to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PayrHealth</a:t>
            </a:r>
            <a:r>
              <a:rPr sz="667" kern="0" spc="7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b="1" kern="0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r>
              <a:rPr sz="667" b="1" kern="0" spc="27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3x</a:t>
            </a:r>
            <a:r>
              <a:rPr sz="667" kern="0" spc="7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ROI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to</a:t>
            </a:r>
            <a:r>
              <a:rPr sz="667" kern="0" spc="7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client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b="1" kern="0" spc="-33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defTabSz="609585">
              <a:spcBef>
                <a:spcPts val="100"/>
              </a:spcBef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Benchmark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against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your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7" dirty="0">
                <a:solidFill>
                  <a:srgbClr val="2D4049"/>
                </a:solidFill>
                <a:latin typeface="Montserrat"/>
                <a:cs typeface="Montserrat"/>
              </a:rPr>
              <a:t>history</a:t>
            </a:r>
            <a:endParaRPr sz="6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030243" y="1785660"/>
            <a:ext cx="2255944" cy="1572568"/>
          </a:xfrm>
          <a:prstGeom prst="rect">
            <a:avLst/>
          </a:prstGeom>
        </p:spPr>
        <p:txBody>
          <a:bodyPr vert="horz" wrap="square" lIns="0" tIns="30057" rIns="0" bIns="0" rtlCol="0">
            <a:spAutoFit/>
          </a:bodyPr>
          <a:lstStyle/>
          <a:p>
            <a:pPr marR="3387" algn="r" defTabSz="609585">
              <a:spcBef>
                <a:spcPts val="237"/>
              </a:spcBef>
            </a:pPr>
            <a:r>
              <a:rPr sz="1067" b="1" kern="0" spc="160" dirty="0">
                <a:solidFill>
                  <a:srgbClr val="71C6A7"/>
                </a:solidFill>
                <a:latin typeface="Calibri"/>
                <a:cs typeface="Calibri"/>
              </a:rPr>
              <a:t>Cash</a:t>
            </a:r>
            <a:r>
              <a:rPr sz="1067" b="1" kern="0" spc="67" dirty="0">
                <a:solidFill>
                  <a:srgbClr val="71C6A7"/>
                </a:solidFill>
                <a:latin typeface="Calibri"/>
                <a:cs typeface="Calibri"/>
              </a:rPr>
              <a:t> </a:t>
            </a:r>
            <a:r>
              <a:rPr sz="1067" b="1" kern="0" spc="113" dirty="0">
                <a:solidFill>
                  <a:srgbClr val="71C6A7"/>
                </a:solidFill>
                <a:latin typeface="Calibri"/>
                <a:cs typeface="Calibri"/>
              </a:rPr>
              <a:t>Maximization</a:t>
            </a:r>
            <a:endParaRPr sz="10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3387" algn="r" defTabSz="609585">
              <a:spcBef>
                <a:spcPts val="169"/>
              </a:spcBef>
            </a:pPr>
            <a:r>
              <a:rPr sz="1067" b="1" kern="0" spc="127" dirty="0">
                <a:solidFill>
                  <a:srgbClr val="71C6A7"/>
                </a:solidFill>
                <a:latin typeface="Calibri"/>
                <a:cs typeface="Calibri"/>
              </a:rPr>
              <a:t>zone</a:t>
            </a:r>
            <a:endParaRPr sz="10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32309" marR="815744" defTabSz="609585">
              <a:lnSpc>
                <a:spcPct val="114599"/>
              </a:lnSpc>
              <a:spcBef>
                <a:spcPts val="744"/>
              </a:spcBef>
            </a:pPr>
            <a:r>
              <a:rPr sz="800" b="1" kern="0" spc="113" dirty="0">
                <a:solidFill>
                  <a:srgbClr val="2D4049"/>
                </a:solidFill>
                <a:latin typeface="Calibri"/>
                <a:cs typeface="Calibri"/>
              </a:rPr>
              <a:t>INTEGRATED</a:t>
            </a:r>
            <a:r>
              <a:rPr sz="800" b="1" kern="0" spc="64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800" b="1" kern="0" spc="127" dirty="0">
                <a:solidFill>
                  <a:srgbClr val="2D4049"/>
                </a:solidFill>
                <a:latin typeface="Calibri"/>
                <a:cs typeface="Calibri"/>
              </a:rPr>
              <a:t>PAYOR </a:t>
            </a:r>
            <a:r>
              <a:rPr sz="800" b="1" kern="0" spc="100" dirty="0">
                <a:solidFill>
                  <a:srgbClr val="2D4049"/>
                </a:solidFill>
                <a:latin typeface="Calibri"/>
                <a:cs typeface="Calibri"/>
              </a:rPr>
              <a:t>MANAGEMENT</a:t>
            </a:r>
            <a:endParaRPr sz="8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1396541" defTabSz="609585">
              <a:lnSpc>
                <a:spcPts val="900"/>
              </a:lnSpc>
              <a:spcBef>
                <a:spcPts val="604"/>
              </a:spcBef>
            </a:pP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Complete</a:t>
            </a:r>
            <a:r>
              <a:rPr sz="800" b="1" kern="0" spc="-44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spc="-7" dirty="0">
                <a:solidFill>
                  <a:srgbClr val="18435E"/>
                </a:solidFill>
                <a:latin typeface="Montserrat SemiBold"/>
                <a:cs typeface="Montserrat SemiBold"/>
              </a:rPr>
              <a:t>Payor Management</a:t>
            </a:r>
            <a:endParaRPr sz="800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marR="648954" defTabSz="609585">
              <a:lnSpc>
                <a:spcPct val="112500"/>
              </a:lnSpc>
              <a:spcBef>
                <a:spcPts val="427"/>
              </a:spcBef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%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of cash collections </a:t>
            </a:r>
            <a:r>
              <a:rPr sz="667" b="1" kern="0" spc="-33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r>
              <a:rPr sz="667" b="1" kern="0" spc="333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Complimentary</a:t>
            </a:r>
            <a:r>
              <a:rPr sz="667" kern="0" spc="-13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contracting</a:t>
            </a:r>
            <a:r>
              <a:rPr sz="667" kern="0" spc="-13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33" dirty="0">
                <a:solidFill>
                  <a:srgbClr val="2D4049"/>
                </a:solidFill>
                <a:latin typeface="Montserrat"/>
                <a:cs typeface="Montserrat"/>
              </a:rPr>
              <a:t>&amp;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credentialing</a:t>
            </a:r>
            <a:r>
              <a:rPr sz="667" kern="0" spc="193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b="1" kern="0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r>
              <a:rPr sz="667" b="1" kern="0" spc="33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kern="0" spc="-7" dirty="0">
                <a:solidFill>
                  <a:srgbClr val="2D4049"/>
                </a:solidFill>
                <a:latin typeface="Montserrat"/>
                <a:cs typeface="Montserrat"/>
              </a:rPr>
              <a:t>Long-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term</a:t>
            </a:r>
            <a:r>
              <a:rPr sz="667" kern="0" spc="11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7" dirty="0">
                <a:solidFill>
                  <a:srgbClr val="2D4049"/>
                </a:solidFill>
                <a:latin typeface="Montserrat"/>
                <a:cs typeface="Montserrat"/>
              </a:rPr>
              <a:t>alignment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maximizes</a:t>
            </a:r>
            <a:r>
              <a:rPr sz="667" kern="0" spc="-13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total</a:t>
            </a:r>
            <a:r>
              <a:rPr sz="667" kern="0" spc="-13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17" dirty="0">
                <a:solidFill>
                  <a:srgbClr val="2D4049"/>
                </a:solidFill>
                <a:latin typeface="Montserrat"/>
                <a:cs typeface="Montserrat"/>
              </a:rPr>
              <a:t>ROI</a:t>
            </a:r>
            <a:endParaRPr sz="6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13627" y="3409885"/>
            <a:ext cx="1557444" cy="93303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86070" marR="245951" defTabSz="609585">
              <a:lnSpc>
                <a:spcPct val="114599"/>
              </a:lnSpc>
              <a:spcBef>
                <a:spcPts val="67"/>
              </a:spcBef>
            </a:pPr>
            <a:r>
              <a:rPr sz="800" b="1" kern="0" spc="113" dirty="0">
                <a:solidFill>
                  <a:srgbClr val="2D4049"/>
                </a:solidFill>
                <a:latin typeface="Calibri"/>
                <a:cs typeface="Calibri"/>
              </a:rPr>
              <a:t>DYNAMIC-</a:t>
            </a:r>
            <a:r>
              <a:rPr sz="800" b="1" kern="0" spc="107" dirty="0">
                <a:solidFill>
                  <a:srgbClr val="2D4049"/>
                </a:solidFill>
                <a:latin typeface="Calibri"/>
                <a:cs typeface="Calibri"/>
              </a:rPr>
              <a:t>VALUE </a:t>
            </a:r>
            <a:r>
              <a:rPr sz="800" b="1" kern="0" spc="93" dirty="0">
                <a:solidFill>
                  <a:srgbClr val="2D4049"/>
                </a:solidFill>
                <a:latin typeface="Calibri"/>
                <a:cs typeface="Calibri"/>
              </a:rPr>
              <a:t>ALIGMENT</a:t>
            </a:r>
            <a:endParaRPr sz="8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429673" defTabSz="609585">
              <a:lnSpc>
                <a:spcPts val="900"/>
              </a:lnSpc>
              <a:spcBef>
                <a:spcPts val="887"/>
              </a:spcBef>
            </a:pP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Risk-Based</a:t>
            </a:r>
            <a:r>
              <a:rPr sz="800" b="1" kern="0" spc="-7" dirty="0">
                <a:solidFill>
                  <a:srgbClr val="18435E"/>
                </a:solidFill>
                <a:latin typeface="Montserrat SemiBold"/>
                <a:cs typeface="Montserrat SemiBold"/>
              </a:rPr>
              <a:t> </a:t>
            </a:r>
            <a:r>
              <a:rPr sz="800" b="1" kern="0" dirty="0">
                <a:solidFill>
                  <a:srgbClr val="18435E"/>
                </a:solidFill>
                <a:latin typeface="Montserrat SemiBold"/>
                <a:cs typeface="Montserrat SemiBold"/>
              </a:rPr>
              <a:t>on</a:t>
            </a:r>
            <a:r>
              <a:rPr sz="800" b="1" kern="0" spc="-7" dirty="0">
                <a:solidFill>
                  <a:srgbClr val="18435E"/>
                </a:solidFill>
                <a:latin typeface="Montserrat SemiBold"/>
                <a:cs typeface="Montserrat SemiBold"/>
              </a:rPr>
              <a:t> Actual Volumes</a:t>
            </a:r>
            <a:endParaRPr sz="800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defTabSz="609585">
              <a:spcBef>
                <a:spcPts val="580"/>
              </a:spcBef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33%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to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PayrHealth</a:t>
            </a:r>
            <a:r>
              <a:rPr sz="667" kern="0" spc="7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b="1" kern="0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r>
              <a:rPr sz="667" b="1" kern="0" spc="27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2x</a:t>
            </a:r>
            <a:r>
              <a:rPr sz="667" kern="0" spc="7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ROI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to</a:t>
            </a:r>
            <a:r>
              <a:rPr sz="667" kern="0" spc="7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client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b="1" kern="0" spc="-33" dirty="0">
                <a:solidFill>
                  <a:srgbClr val="2D4049"/>
                </a:solidFill>
                <a:latin typeface="Calibri"/>
                <a:cs typeface="Calibri"/>
              </a:rPr>
              <a:t>·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defTabSz="609585">
              <a:spcBef>
                <a:spcPts val="100"/>
              </a:spcBef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Tied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to actual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revenue </a:t>
            </a:r>
            <a:r>
              <a:rPr sz="667" kern="0" spc="-13" dirty="0">
                <a:solidFill>
                  <a:srgbClr val="2D4049"/>
                </a:solidFill>
                <a:latin typeface="Montserrat"/>
                <a:cs typeface="Montserrat"/>
              </a:rPr>
              <a:t>lift</a:t>
            </a:r>
            <a:endParaRPr sz="6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475242" y="5072058"/>
            <a:ext cx="1621791" cy="5806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2500"/>
              </a:lnSpc>
              <a:spcBef>
                <a:spcPts val="67"/>
              </a:spcBef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First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three models focus</a:t>
            </a:r>
            <a:r>
              <a:rPr sz="667" kern="0" spc="-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on </a:t>
            </a:r>
            <a:r>
              <a:rPr sz="667" b="1" kern="0" spc="57" dirty="0">
                <a:solidFill>
                  <a:srgbClr val="2D4049"/>
                </a:solidFill>
                <a:latin typeface="Calibri"/>
                <a:cs typeface="Calibri"/>
              </a:rPr>
              <a:t>rate </a:t>
            </a:r>
            <a:r>
              <a:rPr sz="667" b="1" kern="0" spc="71" dirty="0">
                <a:solidFill>
                  <a:srgbClr val="2D4049"/>
                </a:solidFill>
                <a:latin typeface="Calibri"/>
                <a:cs typeface="Calibri"/>
              </a:rPr>
              <a:t>negotiation</a:t>
            </a:r>
            <a:r>
              <a:rPr sz="667" kern="0" spc="71" dirty="0">
                <a:solidFill>
                  <a:srgbClr val="2D4049"/>
                </a:solidFill>
                <a:latin typeface="Montserrat"/>
                <a:cs typeface="Montserrat"/>
              </a:rPr>
              <a:t>.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 CPM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focuses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17" dirty="0">
                <a:solidFill>
                  <a:srgbClr val="2D4049"/>
                </a:solidFill>
                <a:latin typeface="Montserrat"/>
                <a:cs typeface="Montserrat"/>
              </a:rPr>
              <a:t>on </a:t>
            </a:r>
            <a:r>
              <a:rPr sz="667" b="1" kern="0" spc="91" dirty="0">
                <a:solidFill>
                  <a:srgbClr val="2D4049"/>
                </a:solidFill>
                <a:latin typeface="Calibri"/>
                <a:cs typeface="Calibri"/>
              </a:rPr>
              <a:t>maximizing</a:t>
            </a:r>
            <a:r>
              <a:rPr sz="667" b="1" kern="0" spc="53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b="1" kern="0" spc="97" dirty="0">
                <a:solidFill>
                  <a:srgbClr val="2D4049"/>
                </a:solidFill>
                <a:latin typeface="Calibri"/>
                <a:cs typeface="Calibri"/>
              </a:rPr>
              <a:t>cash</a:t>
            </a:r>
            <a:r>
              <a:rPr sz="667" b="1" kern="0" spc="57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b="1" kern="0" spc="76" dirty="0">
                <a:solidFill>
                  <a:srgbClr val="2D4049"/>
                </a:solidFill>
                <a:latin typeface="Calibri"/>
                <a:cs typeface="Calibri"/>
              </a:rPr>
              <a:t>collected</a:t>
            </a:r>
            <a:r>
              <a:rPr sz="667" b="1" kern="0" spc="57" dirty="0">
                <a:solidFill>
                  <a:srgbClr val="2D4049"/>
                </a:solidFill>
                <a:latin typeface="Calibri"/>
                <a:cs typeface="Calibri"/>
              </a:rPr>
              <a:t> </a:t>
            </a:r>
            <a:r>
              <a:rPr sz="667" b="1" kern="0" spc="73" dirty="0">
                <a:solidFill>
                  <a:srgbClr val="2D4049"/>
                </a:solidFill>
                <a:latin typeface="Calibri"/>
                <a:cs typeface="Calibri"/>
              </a:rPr>
              <a:t>together</a:t>
            </a:r>
            <a:endParaRPr sz="667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121494" defTabSz="609585">
              <a:lnSpc>
                <a:spcPct val="112500"/>
              </a:lnSpc>
            </a:pP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— true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dirty="0">
                <a:solidFill>
                  <a:srgbClr val="2D4049"/>
                </a:solidFill>
                <a:latin typeface="Montserrat"/>
                <a:cs typeface="Montserrat"/>
              </a:rPr>
              <a:t>partnership beyond</a:t>
            </a:r>
            <a:r>
              <a:rPr sz="667" kern="0" spc="4" dirty="0">
                <a:solidFill>
                  <a:srgbClr val="2D4049"/>
                </a:solidFill>
                <a:latin typeface="Montserrat"/>
                <a:cs typeface="Montserrat"/>
              </a:rPr>
              <a:t> </a:t>
            </a:r>
            <a:r>
              <a:rPr sz="667" kern="0" spc="-7" dirty="0">
                <a:solidFill>
                  <a:srgbClr val="2D4049"/>
                </a:solidFill>
                <a:latin typeface="Montserrat"/>
                <a:cs typeface="Montserrat"/>
              </a:rPr>
              <a:t>market dynamics.</a:t>
            </a:r>
            <a:endParaRPr sz="6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47" name="object 4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38667" y="316801"/>
            <a:ext cx="8873067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147" dirty="0"/>
              <a:t>Knowing</a:t>
            </a:r>
            <a:r>
              <a:rPr spc="-157" dirty="0"/>
              <a:t> </a:t>
            </a:r>
            <a:r>
              <a:rPr dirty="0"/>
              <a:t>Payor</a:t>
            </a:r>
            <a:r>
              <a:rPr spc="-153" dirty="0"/>
              <a:t> </a:t>
            </a:r>
            <a:r>
              <a:rPr spc="-37" dirty="0"/>
              <a:t>Motivations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492085"/>
            <a:ext cx="8636000" cy="31751"/>
          </a:xfrm>
          <a:custGeom>
            <a:avLst/>
            <a:gdLst/>
            <a:ahLst/>
            <a:cxnLst/>
            <a:rect l="l" t="t" r="r" b="b"/>
            <a:pathLst>
              <a:path w="12954000" h="47625">
                <a:moveTo>
                  <a:pt x="12953753" y="47625"/>
                </a:moveTo>
                <a:lnTo>
                  <a:pt x="0" y="47625"/>
                </a:lnTo>
                <a:lnTo>
                  <a:pt x="0" y="0"/>
                </a:lnTo>
                <a:lnTo>
                  <a:pt x="12953753" y="0"/>
                </a:lnTo>
                <a:lnTo>
                  <a:pt x="12953753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96656" y="2198584"/>
            <a:ext cx="3562773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Cost savings/actuarial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trend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402" y="1961827"/>
            <a:ext cx="828037" cy="8280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07132" y="2042429"/>
            <a:ext cx="2327064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Disadvantage to </a:t>
            </a:r>
            <a:r>
              <a:rPr sz="2000" kern="0" spc="-33" dirty="0">
                <a:solidFill>
                  <a:srgbClr val="18435E"/>
                </a:solidFill>
                <a:latin typeface="Montserrat"/>
                <a:cs typeface="Montserrat"/>
              </a:rPr>
              <a:t>a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competitor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6635" y="1961827"/>
            <a:ext cx="828039" cy="8280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096645" y="3743806"/>
            <a:ext cx="2711451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New product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rollouts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402" y="3507048"/>
            <a:ext cx="828037" cy="8280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207132" y="3743806"/>
            <a:ext cx="3050117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Service</a:t>
            </a:r>
            <a:r>
              <a:rPr sz="2000" kern="0" spc="-6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area</a:t>
            </a:r>
            <a:r>
              <a:rPr sz="2000" kern="0" spc="-5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expansions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6635" y="3507049"/>
            <a:ext cx="828039" cy="82803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096646" y="5132872"/>
            <a:ext cx="2432897" cy="6241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Network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adequacy deficiencies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402" y="5052269"/>
            <a:ext cx="828037" cy="82804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07133" y="4979822"/>
            <a:ext cx="3568700" cy="93187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algn="just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Have/are</a:t>
            </a:r>
            <a:r>
              <a:rPr sz="2000" kern="0" spc="-5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they</a:t>
            </a:r>
            <a:r>
              <a:rPr sz="2000" kern="0" spc="-4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downloading </a:t>
            </a:r>
            <a:r>
              <a:rPr sz="2000" kern="0" dirty="0">
                <a:solidFill>
                  <a:srgbClr val="18435E"/>
                </a:solidFill>
                <a:latin typeface="Montserrat"/>
                <a:cs typeface="Montserrat"/>
              </a:rPr>
              <a:t>risk to third </a:t>
            </a:r>
            <a:r>
              <a:rPr sz="2000" kern="0" spc="-7" dirty="0">
                <a:solidFill>
                  <a:srgbClr val="18435E"/>
                </a:solidFill>
                <a:latin typeface="Montserrat"/>
                <a:cs typeface="Montserrat"/>
              </a:rPr>
              <a:t>parties/provider entities?</a:t>
            </a:r>
            <a:endParaRPr sz="20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36635" y="5052270"/>
            <a:ext cx="828039" cy="82803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41342" y="4731054"/>
            <a:ext cx="4981364" cy="123965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z="8000" spc="-17" dirty="0">
                <a:solidFill>
                  <a:srgbClr val="EDF1F6"/>
                </a:solidFill>
              </a:rPr>
              <a:t>Questions?</a:t>
            </a:r>
            <a:endParaRPr sz="8000"/>
          </a:p>
        </p:txBody>
      </p:sp>
      <p:grpSp>
        <p:nvGrpSpPr>
          <p:cNvPr id="3" name="object 3"/>
          <p:cNvGrpSpPr/>
          <p:nvPr/>
        </p:nvGrpSpPr>
        <p:grpSpPr>
          <a:xfrm>
            <a:off x="9037071" y="1"/>
            <a:ext cx="3155104" cy="1223433"/>
            <a:chOff x="13555606" y="0"/>
            <a:chExt cx="4732655" cy="1835150"/>
          </a:xfrm>
        </p:grpSpPr>
        <p:sp>
          <p:nvSpPr>
            <p:cNvPr id="4" name="object 4"/>
            <p:cNvSpPr/>
            <p:nvPr/>
          </p:nvSpPr>
          <p:spPr>
            <a:xfrm>
              <a:off x="13555606" y="0"/>
              <a:ext cx="4732655" cy="1835150"/>
            </a:xfrm>
            <a:custGeom>
              <a:avLst/>
              <a:gdLst/>
              <a:ahLst/>
              <a:cxnLst/>
              <a:rect l="l" t="t" r="r" b="b"/>
              <a:pathLst>
                <a:path w="4732655" h="1835150">
                  <a:moveTo>
                    <a:pt x="4617344" y="1834841"/>
                  </a:moveTo>
                  <a:lnTo>
                    <a:pt x="485774" y="1834841"/>
                  </a:lnTo>
                  <a:lnTo>
                    <a:pt x="437761" y="1832464"/>
                  </a:lnTo>
                  <a:lnTo>
                    <a:pt x="390562" y="1825420"/>
                  </a:lnTo>
                  <a:lnTo>
                    <a:pt x="344494" y="1813843"/>
                  </a:lnTo>
                  <a:lnTo>
                    <a:pt x="299876" y="1797863"/>
                  </a:lnTo>
                  <a:lnTo>
                    <a:pt x="257027" y="1777613"/>
                  </a:lnTo>
                  <a:lnTo>
                    <a:pt x="216266" y="1753225"/>
                  </a:lnTo>
                  <a:lnTo>
                    <a:pt x="177911" y="1724830"/>
                  </a:lnTo>
                  <a:lnTo>
                    <a:pt x="142280" y="1692560"/>
                  </a:lnTo>
                  <a:lnTo>
                    <a:pt x="110010" y="1656929"/>
                  </a:lnTo>
                  <a:lnTo>
                    <a:pt x="81615" y="1618574"/>
                  </a:lnTo>
                  <a:lnTo>
                    <a:pt x="57227" y="1577813"/>
                  </a:lnTo>
                  <a:lnTo>
                    <a:pt x="36977" y="1534964"/>
                  </a:lnTo>
                  <a:lnTo>
                    <a:pt x="20997" y="1490347"/>
                  </a:lnTo>
                  <a:lnTo>
                    <a:pt x="9420" y="1444279"/>
                  </a:lnTo>
                  <a:lnTo>
                    <a:pt x="2377" y="1397079"/>
                  </a:lnTo>
                  <a:lnTo>
                    <a:pt x="0" y="1349066"/>
                  </a:lnTo>
                  <a:lnTo>
                    <a:pt x="0" y="86532"/>
                  </a:lnTo>
                  <a:lnTo>
                    <a:pt x="2377" y="38519"/>
                  </a:lnTo>
                  <a:lnTo>
                    <a:pt x="8124" y="0"/>
                  </a:lnTo>
                  <a:lnTo>
                    <a:pt x="4732392" y="0"/>
                  </a:lnTo>
                  <a:lnTo>
                    <a:pt x="4732392" y="1820436"/>
                  </a:lnTo>
                  <a:lnTo>
                    <a:pt x="4712557" y="1825420"/>
                  </a:lnTo>
                  <a:lnTo>
                    <a:pt x="4665357" y="1832464"/>
                  </a:lnTo>
                  <a:lnTo>
                    <a:pt x="4617344" y="1834841"/>
                  </a:lnTo>
                  <a:close/>
                </a:path>
              </a:pathLst>
            </a:custGeom>
            <a:solidFill>
              <a:srgbClr val="18435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38382" y="466459"/>
              <a:ext cx="4010023" cy="876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705A7B-F54E-EBF1-B752-AF8A179603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Armando Cardoso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5AADF92-C974-FDDA-B1BB-491047D97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PayrHealth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9977FE-BE65-E174-0F25-3CC341ABA3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Scott Dewey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C6AD7-FBBE-9D64-DE06-C59832628DF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PayrHealth</a:t>
            </a:r>
            <a:endParaRPr lang="en-US" dirty="0"/>
          </a:p>
        </p:txBody>
      </p:sp>
      <p:pic>
        <p:nvPicPr>
          <p:cNvPr id="9" name="Picture 8" descr="A person with a beard and a blue jacket&#10;&#10;AI-generated content may be incorrect.">
            <a:extLst>
              <a:ext uri="{FF2B5EF4-FFF2-40B4-BE49-F238E27FC236}">
                <a16:creationId xmlns:a16="http://schemas.microsoft.com/office/drawing/2014/main" id="{61CC59D8-2F56-3BC4-D55B-3A2A03F4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705" y="762957"/>
            <a:ext cx="2261512" cy="2261512"/>
          </a:xfrm>
          <a:prstGeom prst="ellipse">
            <a:avLst/>
          </a:prstGeom>
          <a:ln w="381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5145D-DBF4-0268-7DA1-ECA3129A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67705" y="3410259"/>
            <a:ext cx="2261512" cy="2261512"/>
          </a:xfrm>
          <a:prstGeom prst="ellipse">
            <a:avLst/>
          </a:prstGeom>
          <a:ln w="38100">
            <a:solidFill>
              <a:srgbClr val="E600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307816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08177" y="3712284"/>
            <a:ext cx="2798233" cy="139354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spcBef>
                <a:spcPts val="67"/>
              </a:spcBef>
            </a:pPr>
            <a:r>
              <a:rPr sz="3000" kern="0" dirty="0">
                <a:solidFill>
                  <a:srgbClr val="FFFFFF"/>
                </a:solidFill>
                <a:latin typeface="Palatino Linotype"/>
                <a:cs typeface="Palatino Linotype"/>
              </a:rPr>
              <a:t>Cencora</a:t>
            </a:r>
            <a:r>
              <a:rPr sz="3000" kern="0" spc="-97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kern="0" spc="-253" dirty="0">
                <a:solidFill>
                  <a:srgbClr val="FFFFFF"/>
                </a:solidFill>
                <a:latin typeface="Palatino Linotype"/>
                <a:cs typeface="Palatino Linotype"/>
              </a:rPr>
              <a:t>SPN </a:t>
            </a:r>
            <a:r>
              <a:rPr sz="3000" kern="0" spc="-53" dirty="0">
                <a:solidFill>
                  <a:srgbClr val="FFFFFF"/>
                </a:solidFill>
                <a:latin typeface="Palatino Linotype"/>
                <a:cs typeface="Palatino Linotype"/>
              </a:rPr>
              <a:t>Vision</a:t>
            </a:r>
            <a:r>
              <a:rPr sz="3000" kern="0" spc="-12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kern="0" spc="-7" dirty="0">
                <a:solidFill>
                  <a:srgbClr val="FFFFFF"/>
                </a:solidFill>
                <a:latin typeface="Palatino Linotype"/>
                <a:cs typeface="Palatino Linotype"/>
              </a:rPr>
              <a:t>Exchange Meeting</a:t>
            </a:r>
            <a:endParaRPr sz="3000" kern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334" y="5824707"/>
            <a:ext cx="3584364" cy="3295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6100"/>
              </a:lnSpc>
              <a:spcBef>
                <a:spcPts val="67"/>
              </a:spcBef>
            </a:pPr>
            <a:r>
              <a:rPr sz="933" kern="0" spc="-7" dirty="0">
                <a:solidFill>
                  <a:srgbClr val="FFFFFF"/>
                </a:solidFill>
                <a:latin typeface="Montserrat"/>
                <a:cs typeface="Montserrat"/>
              </a:rPr>
              <a:t>Cencora</a:t>
            </a:r>
            <a:r>
              <a:rPr sz="933" kern="0" spc="-2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has</a:t>
            </a:r>
            <a:r>
              <a:rPr sz="933" kern="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not</a:t>
            </a:r>
            <a:r>
              <a:rPr sz="933" kern="0" spc="-2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influenced</a:t>
            </a:r>
            <a:r>
              <a:rPr sz="933" kern="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sz="933" kern="0" spc="-2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content</a:t>
            </a:r>
            <a:r>
              <a:rPr sz="933" kern="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of</a:t>
            </a:r>
            <a:r>
              <a:rPr sz="933" kern="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this</a:t>
            </a:r>
            <a:r>
              <a:rPr sz="933" kern="0" spc="-2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spc="-7" dirty="0">
                <a:solidFill>
                  <a:srgbClr val="FFFFFF"/>
                </a:solidFill>
                <a:latin typeface="Montserrat"/>
                <a:cs typeface="Montserrat"/>
              </a:rPr>
              <a:t>presentation,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nor</a:t>
            </a:r>
            <a:r>
              <a:rPr sz="933" kern="0" spc="-1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has</a:t>
            </a:r>
            <a:r>
              <a:rPr sz="933" kern="0" spc="-1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it</a:t>
            </a:r>
            <a:r>
              <a:rPr sz="933" kern="0" spc="-1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verified</a:t>
            </a:r>
            <a:r>
              <a:rPr sz="933" kern="0" spc="-1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sz="933" kern="0" spc="-1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information</a:t>
            </a:r>
            <a:r>
              <a:rPr sz="933" kern="0" spc="-1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FFFFFF"/>
                </a:solidFill>
                <a:latin typeface="Montserrat"/>
                <a:cs typeface="Montserrat"/>
              </a:rPr>
              <a:t>for</a:t>
            </a:r>
            <a:r>
              <a:rPr sz="933" kern="0" spc="-1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933" kern="0" spc="-7" dirty="0">
                <a:solidFill>
                  <a:srgbClr val="FFFFFF"/>
                </a:solidFill>
                <a:latin typeface="Montserrat"/>
                <a:cs typeface="Montserrat"/>
              </a:rPr>
              <a:t>accuracy.</a:t>
            </a:r>
            <a:endParaRPr sz="933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1492085"/>
            <a:ext cx="6250940" cy="31751"/>
          </a:xfrm>
          <a:custGeom>
            <a:avLst/>
            <a:gdLst/>
            <a:ahLst/>
            <a:cxnLst/>
            <a:rect l="l" t="t" r="r" b="b"/>
            <a:pathLst>
              <a:path w="9376410" h="47625">
                <a:moveTo>
                  <a:pt x="9376373" y="47625"/>
                </a:moveTo>
                <a:lnTo>
                  <a:pt x="0" y="47625"/>
                </a:lnTo>
                <a:lnTo>
                  <a:pt x="0" y="0"/>
                </a:lnTo>
                <a:lnTo>
                  <a:pt x="9376373" y="0"/>
                </a:lnTo>
                <a:lnTo>
                  <a:pt x="9376373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63745" y="4155054"/>
            <a:ext cx="1590887" cy="1590887"/>
          </a:xfrm>
          <a:custGeom>
            <a:avLst/>
            <a:gdLst/>
            <a:ahLst/>
            <a:cxnLst/>
            <a:rect l="l" t="t" r="r" b="b"/>
            <a:pathLst>
              <a:path w="2386330" h="2386329">
                <a:moveTo>
                  <a:pt x="1193041" y="2386086"/>
                </a:moveTo>
                <a:lnTo>
                  <a:pt x="1145058" y="2385139"/>
                </a:lnTo>
                <a:lnTo>
                  <a:pt x="1097555" y="2382321"/>
                </a:lnTo>
                <a:lnTo>
                  <a:pt x="1050569" y="2377667"/>
                </a:lnTo>
                <a:lnTo>
                  <a:pt x="1004136" y="2371214"/>
                </a:lnTo>
                <a:lnTo>
                  <a:pt x="958290" y="2362997"/>
                </a:lnTo>
                <a:lnTo>
                  <a:pt x="913067" y="2353052"/>
                </a:lnTo>
                <a:lnTo>
                  <a:pt x="868504" y="2341414"/>
                </a:lnTo>
                <a:lnTo>
                  <a:pt x="824635" y="2328119"/>
                </a:lnTo>
                <a:lnTo>
                  <a:pt x="781497" y="2313203"/>
                </a:lnTo>
                <a:lnTo>
                  <a:pt x="739125" y="2296700"/>
                </a:lnTo>
                <a:lnTo>
                  <a:pt x="697555" y="2278648"/>
                </a:lnTo>
                <a:lnTo>
                  <a:pt x="656822" y="2259081"/>
                </a:lnTo>
                <a:lnTo>
                  <a:pt x="616961" y="2238036"/>
                </a:lnTo>
                <a:lnTo>
                  <a:pt x="578010" y="2215547"/>
                </a:lnTo>
                <a:lnTo>
                  <a:pt x="540003" y="2191650"/>
                </a:lnTo>
                <a:lnTo>
                  <a:pt x="502975" y="2166382"/>
                </a:lnTo>
                <a:lnTo>
                  <a:pt x="466963" y="2139777"/>
                </a:lnTo>
                <a:lnTo>
                  <a:pt x="432003" y="2111872"/>
                </a:lnTo>
                <a:lnTo>
                  <a:pt x="398129" y="2082702"/>
                </a:lnTo>
                <a:lnTo>
                  <a:pt x="365377" y="2052302"/>
                </a:lnTo>
                <a:lnTo>
                  <a:pt x="333784" y="2020709"/>
                </a:lnTo>
                <a:lnTo>
                  <a:pt x="303384" y="1987957"/>
                </a:lnTo>
                <a:lnTo>
                  <a:pt x="274214" y="1954083"/>
                </a:lnTo>
                <a:lnTo>
                  <a:pt x="246309" y="1919123"/>
                </a:lnTo>
                <a:lnTo>
                  <a:pt x="219704" y="1883111"/>
                </a:lnTo>
                <a:lnTo>
                  <a:pt x="194436" y="1846083"/>
                </a:lnTo>
                <a:lnTo>
                  <a:pt x="170539" y="1808076"/>
                </a:lnTo>
                <a:lnTo>
                  <a:pt x="148050" y="1769124"/>
                </a:lnTo>
                <a:lnTo>
                  <a:pt x="127005" y="1729264"/>
                </a:lnTo>
                <a:lnTo>
                  <a:pt x="107438" y="1688531"/>
                </a:lnTo>
                <a:lnTo>
                  <a:pt x="89386" y="1646961"/>
                </a:lnTo>
                <a:lnTo>
                  <a:pt x="72883" y="1604589"/>
                </a:lnTo>
                <a:lnTo>
                  <a:pt x="57967" y="1561451"/>
                </a:lnTo>
                <a:lnTo>
                  <a:pt x="44672" y="1517582"/>
                </a:lnTo>
                <a:lnTo>
                  <a:pt x="33034" y="1473019"/>
                </a:lnTo>
                <a:lnTo>
                  <a:pt x="23089" y="1427796"/>
                </a:lnTo>
                <a:lnTo>
                  <a:pt x="14872" y="1381950"/>
                </a:lnTo>
                <a:lnTo>
                  <a:pt x="8418" y="1335517"/>
                </a:lnTo>
                <a:lnTo>
                  <a:pt x="3765" y="1288531"/>
                </a:lnTo>
                <a:lnTo>
                  <a:pt x="947" y="1241028"/>
                </a:lnTo>
                <a:lnTo>
                  <a:pt x="0" y="1193044"/>
                </a:lnTo>
                <a:lnTo>
                  <a:pt x="947" y="1145061"/>
                </a:lnTo>
                <a:lnTo>
                  <a:pt x="3765" y="1097558"/>
                </a:lnTo>
                <a:lnTo>
                  <a:pt x="8418" y="1050572"/>
                </a:lnTo>
                <a:lnTo>
                  <a:pt x="14872" y="1004138"/>
                </a:lnTo>
                <a:lnTo>
                  <a:pt x="23089" y="958292"/>
                </a:lnTo>
                <a:lnTo>
                  <a:pt x="33034" y="913069"/>
                </a:lnTo>
                <a:lnTo>
                  <a:pt x="44672" y="868506"/>
                </a:lnTo>
                <a:lnTo>
                  <a:pt x="57967" y="824637"/>
                </a:lnTo>
                <a:lnTo>
                  <a:pt x="72883" y="781499"/>
                </a:lnTo>
                <a:lnTo>
                  <a:pt x="89386" y="739126"/>
                </a:lnTo>
                <a:lnTo>
                  <a:pt x="107438" y="697556"/>
                </a:lnTo>
                <a:lnTo>
                  <a:pt x="127005" y="656823"/>
                </a:lnTo>
                <a:lnTo>
                  <a:pt x="148050" y="616962"/>
                </a:lnTo>
                <a:lnTo>
                  <a:pt x="170539" y="578011"/>
                </a:lnTo>
                <a:lnTo>
                  <a:pt x="194436" y="540003"/>
                </a:lnTo>
                <a:lnTo>
                  <a:pt x="219704" y="502976"/>
                </a:lnTo>
                <a:lnTo>
                  <a:pt x="246309" y="466964"/>
                </a:lnTo>
                <a:lnTo>
                  <a:pt x="274214" y="432003"/>
                </a:lnTo>
                <a:lnTo>
                  <a:pt x="303384" y="398129"/>
                </a:lnTo>
                <a:lnTo>
                  <a:pt x="333784" y="365378"/>
                </a:lnTo>
                <a:lnTo>
                  <a:pt x="365377" y="333784"/>
                </a:lnTo>
                <a:lnTo>
                  <a:pt x="398129" y="303385"/>
                </a:lnTo>
                <a:lnTo>
                  <a:pt x="432003" y="274214"/>
                </a:lnTo>
                <a:lnTo>
                  <a:pt x="466963" y="246309"/>
                </a:lnTo>
                <a:lnTo>
                  <a:pt x="502975" y="219704"/>
                </a:lnTo>
                <a:lnTo>
                  <a:pt x="540003" y="194436"/>
                </a:lnTo>
                <a:lnTo>
                  <a:pt x="578010" y="170539"/>
                </a:lnTo>
                <a:lnTo>
                  <a:pt x="616961" y="148051"/>
                </a:lnTo>
                <a:lnTo>
                  <a:pt x="656822" y="127005"/>
                </a:lnTo>
                <a:lnTo>
                  <a:pt x="697555" y="107438"/>
                </a:lnTo>
                <a:lnTo>
                  <a:pt x="739125" y="89386"/>
                </a:lnTo>
                <a:lnTo>
                  <a:pt x="781497" y="72883"/>
                </a:lnTo>
                <a:lnTo>
                  <a:pt x="824635" y="57967"/>
                </a:lnTo>
                <a:lnTo>
                  <a:pt x="868504" y="44672"/>
                </a:lnTo>
                <a:lnTo>
                  <a:pt x="913067" y="33034"/>
                </a:lnTo>
                <a:lnTo>
                  <a:pt x="958290" y="23089"/>
                </a:lnTo>
                <a:lnTo>
                  <a:pt x="1004136" y="14872"/>
                </a:lnTo>
                <a:lnTo>
                  <a:pt x="1050569" y="8418"/>
                </a:lnTo>
                <a:lnTo>
                  <a:pt x="1097555" y="3765"/>
                </a:lnTo>
                <a:lnTo>
                  <a:pt x="1145058" y="947"/>
                </a:lnTo>
                <a:lnTo>
                  <a:pt x="1193041" y="0"/>
                </a:lnTo>
                <a:lnTo>
                  <a:pt x="1241025" y="947"/>
                </a:lnTo>
                <a:lnTo>
                  <a:pt x="1288528" y="3765"/>
                </a:lnTo>
                <a:lnTo>
                  <a:pt x="1335514" y="8418"/>
                </a:lnTo>
                <a:lnTo>
                  <a:pt x="1381948" y="14872"/>
                </a:lnTo>
                <a:lnTo>
                  <a:pt x="1427794" y="23089"/>
                </a:lnTo>
                <a:lnTo>
                  <a:pt x="1473017" y="33034"/>
                </a:lnTo>
                <a:lnTo>
                  <a:pt x="1517580" y="44672"/>
                </a:lnTo>
                <a:lnTo>
                  <a:pt x="1561449" y="57967"/>
                </a:lnTo>
                <a:lnTo>
                  <a:pt x="1604587" y="72883"/>
                </a:lnTo>
                <a:lnTo>
                  <a:pt x="1646960" y="89386"/>
                </a:lnTo>
                <a:lnTo>
                  <a:pt x="1688530" y="107438"/>
                </a:lnTo>
                <a:lnTo>
                  <a:pt x="1729263" y="127005"/>
                </a:lnTo>
                <a:lnTo>
                  <a:pt x="1769124" y="148051"/>
                </a:lnTo>
                <a:lnTo>
                  <a:pt x="1808075" y="170539"/>
                </a:lnTo>
                <a:lnTo>
                  <a:pt x="1846083" y="194436"/>
                </a:lnTo>
                <a:lnTo>
                  <a:pt x="1883110" y="219704"/>
                </a:lnTo>
                <a:lnTo>
                  <a:pt x="1919122" y="246309"/>
                </a:lnTo>
                <a:lnTo>
                  <a:pt x="1954083" y="274214"/>
                </a:lnTo>
                <a:lnTo>
                  <a:pt x="1987957" y="303385"/>
                </a:lnTo>
                <a:lnTo>
                  <a:pt x="2020708" y="333784"/>
                </a:lnTo>
                <a:lnTo>
                  <a:pt x="2052302" y="365378"/>
                </a:lnTo>
                <a:lnTo>
                  <a:pt x="2082701" y="398129"/>
                </a:lnTo>
                <a:lnTo>
                  <a:pt x="2111872" y="432003"/>
                </a:lnTo>
                <a:lnTo>
                  <a:pt x="2139777" y="466964"/>
                </a:lnTo>
                <a:lnTo>
                  <a:pt x="2166382" y="502976"/>
                </a:lnTo>
                <a:lnTo>
                  <a:pt x="2191650" y="540003"/>
                </a:lnTo>
                <a:lnTo>
                  <a:pt x="2215547" y="578011"/>
                </a:lnTo>
                <a:lnTo>
                  <a:pt x="2238035" y="616962"/>
                </a:lnTo>
                <a:lnTo>
                  <a:pt x="2259081" y="656823"/>
                </a:lnTo>
                <a:lnTo>
                  <a:pt x="2278648" y="697556"/>
                </a:lnTo>
                <a:lnTo>
                  <a:pt x="2296700" y="739126"/>
                </a:lnTo>
                <a:lnTo>
                  <a:pt x="2313203" y="781499"/>
                </a:lnTo>
                <a:lnTo>
                  <a:pt x="2328119" y="824637"/>
                </a:lnTo>
                <a:lnTo>
                  <a:pt x="2341414" y="868506"/>
                </a:lnTo>
                <a:lnTo>
                  <a:pt x="2353052" y="913069"/>
                </a:lnTo>
                <a:lnTo>
                  <a:pt x="2362997" y="958292"/>
                </a:lnTo>
                <a:lnTo>
                  <a:pt x="2371214" y="1004138"/>
                </a:lnTo>
                <a:lnTo>
                  <a:pt x="2377667" y="1050572"/>
                </a:lnTo>
                <a:lnTo>
                  <a:pt x="2382321" y="1097558"/>
                </a:lnTo>
                <a:lnTo>
                  <a:pt x="2385139" y="1145061"/>
                </a:lnTo>
                <a:lnTo>
                  <a:pt x="2386086" y="1193044"/>
                </a:lnTo>
                <a:lnTo>
                  <a:pt x="2385139" y="1241028"/>
                </a:lnTo>
                <a:lnTo>
                  <a:pt x="2382321" y="1288531"/>
                </a:lnTo>
                <a:lnTo>
                  <a:pt x="2377667" y="1335517"/>
                </a:lnTo>
                <a:lnTo>
                  <a:pt x="2371214" y="1381950"/>
                </a:lnTo>
                <a:lnTo>
                  <a:pt x="2362997" y="1427796"/>
                </a:lnTo>
                <a:lnTo>
                  <a:pt x="2353052" y="1473019"/>
                </a:lnTo>
                <a:lnTo>
                  <a:pt x="2341414" y="1517582"/>
                </a:lnTo>
                <a:lnTo>
                  <a:pt x="2328119" y="1561451"/>
                </a:lnTo>
                <a:lnTo>
                  <a:pt x="2313203" y="1604589"/>
                </a:lnTo>
                <a:lnTo>
                  <a:pt x="2296700" y="1646961"/>
                </a:lnTo>
                <a:lnTo>
                  <a:pt x="2278648" y="1688531"/>
                </a:lnTo>
                <a:lnTo>
                  <a:pt x="2259081" y="1729264"/>
                </a:lnTo>
                <a:lnTo>
                  <a:pt x="2238035" y="1769124"/>
                </a:lnTo>
                <a:lnTo>
                  <a:pt x="2215547" y="1808076"/>
                </a:lnTo>
                <a:lnTo>
                  <a:pt x="2191650" y="1846083"/>
                </a:lnTo>
                <a:lnTo>
                  <a:pt x="2166382" y="1883111"/>
                </a:lnTo>
                <a:lnTo>
                  <a:pt x="2139777" y="1919123"/>
                </a:lnTo>
                <a:lnTo>
                  <a:pt x="2111872" y="1954083"/>
                </a:lnTo>
                <a:lnTo>
                  <a:pt x="2082701" y="1987957"/>
                </a:lnTo>
                <a:lnTo>
                  <a:pt x="2052302" y="2020709"/>
                </a:lnTo>
                <a:lnTo>
                  <a:pt x="2020708" y="2052302"/>
                </a:lnTo>
                <a:lnTo>
                  <a:pt x="1987957" y="2082702"/>
                </a:lnTo>
                <a:lnTo>
                  <a:pt x="1954083" y="2111872"/>
                </a:lnTo>
                <a:lnTo>
                  <a:pt x="1919122" y="2139777"/>
                </a:lnTo>
                <a:lnTo>
                  <a:pt x="1883110" y="2166382"/>
                </a:lnTo>
                <a:lnTo>
                  <a:pt x="1846083" y="2191650"/>
                </a:lnTo>
                <a:lnTo>
                  <a:pt x="1808075" y="2215547"/>
                </a:lnTo>
                <a:lnTo>
                  <a:pt x="1769124" y="2238036"/>
                </a:lnTo>
                <a:lnTo>
                  <a:pt x="1729263" y="2259081"/>
                </a:lnTo>
                <a:lnTo>
                  <a:pt x="1688530" y="2278648"/>
                </a:lnTo>
                <a:lnTo>
                  <a:pt x="1646960" y="2296700"/>
                </a:lnTo>
                <a:lnTo>
                  <a:pt x="1604587" y="2313203"/>
                </a:lnTo>
                <a:lnTo>
                  <a:pt x="1561449" y="2328119"/>
                </a:lnTo>
                <a:lnTo>
                  <a:pt x="1517580" y="2341414"/>
                </a:lnTo>
                <a:lnTo>
                  <a:pt x="1473017" y="2353052"/>
                </a:lnTo>
                <a:lnTo>
                  <a:pt x="1427794" y="2362997"/>
                </a:lnTo>
                <a:lnTo>
                  <a:pt x="1381948" y="2371214"/>
                </a:lnTo>
                <a:lnTo>
                  <a:pt x="1335514" y="2377667"/>
                </a:lnTo>
                <a:lnTo>
                  <a:pt x="1288528" y="2382321"/>
                </a:lnTo>
                <a:lnTo>
                  <a:pt x="1241025" y="2385139"/>
                </a:lnTo>
                <a:lnTo>
                  <a:pt x="1193041" y="23860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63745" y="1492085"/>
            <a:ext cx="1590887" cy="1590887"/>
          </a:xfrm>
          <a:custGeom>
            <a:avLst/>
            <a:gdLst/>
            <a:ahLst/>
            <a:cxnLst/>
            <a:rect l="l" t="t" r="r" b="b"/>
            <a:pathLst>
              <a:path w="2386330" h="2386329">
                <a:moveTo>
                  <a:pt x="1193041" y="2386086"/>
                </a:moveTo>
                <a:lnTo>
                  <a:pt x="1145058" y="2385139"/>
                </a:lnTo>
                <a:lnTo>
                  <a:pt x="1097555" y="2382321"/>
                </a:lnTo>
                <a:lnTo>
                  <a:pt x="1050569" y="2377667"/>
                </a:lnTo>
                <a:lnTo>
                  <a:pt x="1004136" y="2371214"/>
                </a:lnTo>
                <a:lnTo>
                  <a:pt x="958290" y="2362997"/>
                </a:lnTo>
                <a:lnTo>
                  <a:pt x="913067" y="2353052"/>
                </a:lnTo>
                <a:lnTo>
                  <a:pt x="868504" y="2341414"/>
                </a:lnTo>
                <a:lnTo>
                  <a:pt x="824635" y="2328119"/>
                </a:lnTo>
                <a:lnTo>
                  <a:pt x="781497" y="2313203"/>
                </a:lnTo>
                <a:lnTo>
                  <a:pt x="739125" y="2296700"/>
                </a:lnTo>
                <a:lnTo>
                  <a:pt x="697555" y="2278648"/>
                </a:lnTo>
                <a:lnTo>
                  <a:pt x="656822" y="2259081"/>
                </a:lnTo>
                <a:lnTo>
                  <a:pt x="616961" y="2238036"/>
                </a:lnTo>
                <a:lnTo>
                  <a:pt x="578010" y="2215547"/>
                </a:lnTo>
                <a:lnTo>
                  <a:pt x="540003" y="2191650"/>
                </a:lnTo>
                <a:lnTo>
                  <a:pt x="502975" y="2166382"/>
                </a:lnTo>
                <a:lnTo>
                  <a:pt x="466963" y="2139777"/>
                </a:lnTo>
                <a:lnTo>
                  <a:pt x="432003" y="2111872"/>
                </a:lnTo>
                <a:lnTo>
                  <a:pt x="398129" y="2082702"/>
                </a:lnTo>
                <a:lnTo>
                  <a:pt x="365377" y="2052302"/>
                </a:lnTo>
                <a:lnTo>
                  <a:pt x="333784" y="2020709"/>
                </a:lnTo>
                <a:lnTo>
                  <a:pt x="303384" y="1987957"/>
                </a:lnTo>
                <a:lnTo>
                  <a:pt x="274214" y="1954083"/>
                </a:lnTo>
                <a:lnTo>
                  <a:pt x="246309" y="1919123"/>
                </a:lnTo>
                <a:lnTo>
                  <a:pt x="219704" y="1883111"/>
                </a:lnTo>
                <a:lnTo>
                  <a:pt x="194436" y="1846083"/>
                </a:lnTo>
                <a:lnTo>
                  <a:pt x="170539" y="1808076"/>
                </a:lnTo>
                <a:lnTo>
                  <a:pt x="148050" y="1769124"/>
                </a:lnTo>
                <a:lnTo>
                  <a:pt x="127005" y="1729264"/>
                </a:lnTo>
                <a:lnTo>
                  <a:pt x="107438" y="1688531"/>
                </a:lnTo>
                <a:lnTo>
                  <a:pt x="89386" y="1646961"/>
                </a:lnTo>
                <a:lnTo>
                  <a:pt x="72883" y="1604589"/>
                </a:lnTo>
                <a:lnTo>
                  <a:pt x="57967" y="1561451"/>
                </a:lnTo>
                <a:lnTo>
                  <a:pt x="44672" y="1517582"/>
                </a:lnTo>
                <a:lnTo>
                  <a:pt x="33034" y="1473019"/>
                </a:lnTo>
                <a:lnTo>
                  <a:pt x="23089" y="1427796"/>
                </a:lnTo>
                <a:lnTo>
                  <a:pt x="14872" y="1381950"/>
                </a:lnTo>
                <a:lnTo>
                  <a:pt x="8418" y="1335517"/>
                </a:lnTo>
                <a:lnTo>
                  <a:pt x="3765" y="1288531"/>
                </a:lnTo>
                <a:lnTo>
                  <a:pt x="947" y="1241028"/>
                </a:lnTo>
                <a:lnTo>
                  <a:pt x="0" y="1193044"/>
                </a:lnTo>
                <a:lnTo>
                  <a:pt x="947" y="1145061"/>
                </a:lnTo>
                <a:lnTo>
                  <a:pt x="3765" y="1097558"/>
                </a:lnTo>
                <a:lnTo>
                  <a:pt x="8418" y="1050572"/>
                </a:lnTo>
                <a:lnTo>
                  <a:pt x="14872" y="1004138"/>
                </a:lnTo>
                <a:lnTo>
                  <a:pt x="23089" y="958292"/>
                </a:lnTo>
                <a:lnTo>
                  <a:pt x="33034" y="913069"/>
                </a:lnTo>
                <a:lnTo>
                  <a:pt x="44672" y="868506"/>
                </a:lnTo>
                <a:lnTo>
                  <a:pt x="57967" y="824637"/>
                </a:lnTo>
                <a:lnTo>
                  <a:pt x="72883" y="781499"/>
                </a:lnTo>
                <a:lnTo>
                  <a:pt x="89386" y="739126"/>
                </a:lnTo>
                <a:lnTo>
                  <a:pt x="107438" y="697556"/>
                </a:lnTo>
                <a:lnTo>
                  <a:pt x="127005" y="656823"/>
                </a:lnTo>
                <a:lnTo>
                  <a:pt x="148050" y="616962"/>
                </a:lnTo>
                <a:lnTo>
                  <a:pt x="170539" y="578011"/>
                </a:lnTo>
                <a:lnTo>
                  <a:pt x="194436" y="540003"/>
                </a:lnTo>
                <a:lnTo>
                  <a:pt x="219704" y="502976"/>
                </a:lnTo>
                <a:lnTo>
                  <a:pt x="246309" y="466964"/>
                </a:lnTo>
                <a:lnTo>
                  <a:pt x="274214" y="432003"/>
                </a:lnTo>
                <a:lnTo>
                  <a:pt x="303384" y="398129"/>
                </a:lnTo>
                <a:lnTo>
                  <a:pt x="333784" y="365378"/>
                </a:lnTo>
                <a:lnTo>
                  <a:pt x="365377" y="333784"/>
                </a:lnTo>
                <a:lnTo>
                  <a:pt x="398129" y="303385"/>
                </a:lnTo>
                <a:lnTo>
                  <a:pt x="432003" y="274214"/>
                </a:lnTo>
                <a:lnTo>
                  <a:pt x="466963" y="246309"/>
                </a:lnTo>
                <a:lnTo>
                  <a:pt x="502975" y="219704"/>
                </a:lnTo>
                <a:lnTo>
                  <a:pt x="540003" y="194436"/>
                </a:lnTo>
                <a:lnTo>
                  <a:pt x="578010" y="170539"/>
                </a:lnTo>
                <a:lnTo>
                  <a:pt x="616961" y="148051"/>
                </a:lnTo>
                <a:lnTo>
                  <a:pt x="656822" y="127005"/>
                </a:lnTo>
                <a:lnTo>
                  <a:pt x="697555" y="107438"/>
                </a:lnTo>
                <a:lnTo>
                  <a:pt x="739125" y="89386"/>
                </a:lnTo>
                <a:lnTo>
                  <a:pt x="781497" y="72883"/>
                </a:lnTo>
                <a:lnTo>
                  <a:pt x="824635" y="57967"/>
                </a:lnTo>
                <a:lnTo>
                  <a:pt x="868504" y="44672"/>
                </a:lnTo>
                <a:lnTo>
                  <a:pt x="913067" y="33034"/>
                </a:lnTo>
                <a:lnTo>
                  <a:pt x="958290" y="23089"/>
                </a:lnTo>
                <a:lnTo>
                  <a:pt x="1004136" y="14872"/>
                </a:lnTo>
                <a:lnTo>
                  <a:pt x="1050569" y="8418"/>
                </a:lnTo>
                <a:lnTo>
                  <a:pt x="1097555" y="3765"/>
                </a:lnTo>
                <a:lnTo>
                  <a:pt x="1145058" y="947"/>
                </a:lnTo>
                <a:lnTo>
                  <a:pt x="1193041" y="0"/>
                </a:lnTo>
                <a:lnTo>
                  <a:pt x="1241025" y="947"/>
                </a:lnTo>
                <a:lnTo>
                  <a:pt x="1288528" y="3765"/>
                </a:lnTo>
                <a:lnTo>
                  <a:pt x="1335514" y="8418"/>
                </a:lnTo>
                <a:lnTo>
                  <a:pt x="1381948" y="14872"/>
                </a:lnTo>
                <a:lnTo>
                  <a:pt x="1427794" y="23089"/>
                </a:lnTo>
                <a:lnTo>
                  <a:pt x="1473017" y="33034"/>
                </a:lnTo>
                <a:lnTo>
                  <a:pt x="1517580" y="44672"/>
                </a:lnTo>
                <a:lnTo>
                  <a:pt x="1561449" y="57967"/>
                </a:lnTo>
                <a:lnTo>
                  <a:pt x="1604587" y="72883"/>
                </a:lnTo>
                <a:lnTo>
                  <a:pt x="1646960" y="89386"/>
                </a:lnTo>
                <a:lnTo>
                  <a:pt x="1688530" y="107438"/>
                </a:lnTo>
                <a:lnTo>
                  <a:pt x="1729263" y="127005"/>
                </a:lnTo>
                <a:lnTo>
                  <a:pt x="1769124" y="148051"/>
                </a:lnTo>
                <a:lnTo>
                  <a:pt x="1808075" y="170539"/>
                </a:lnTo>
                <a:lnTo>
                  <a:pt x="1846083" y="194436"/>
                </a:lnTo>
                <a:lnTo>
                  <a:pt x="1883110" y="219704"/>
                </a:lnTo>
                <a:lnTo>
                  <a:pt x="1919122" y="246309"/>
                </a:lnTo>
                <a:lnTo>
                  <a:pt x="1954083" y="274214"/>
                </a:lnTo>
                <a:lnTo>
                  <a:pt x="1987957" y="303385"/>
                </a:lnTo>
                <a:lnTo>
                  <a:pt x="2020708" y="333784"/>
                </a:lnTo>
                <a:lnTo>
                  <a:pt x="2052302" y="365378"/>
                </a:lnTo>
                <a:lnTo>
                  <a:pt x="2082701" y="398129"/>
                </a:lnTo>
                <a:lnTo>
                  <a:pt x="2111872" y="432003"/>
                </a:lnTo>
                <a:lnTo>
                  <a:pt x="2139777" y="466964"/>
                </a:lnTo>
                <a:lnTo>
                  <a:pt x="2166382" y="502976"/>
                </a:lnTo>
                <a:lnTo>
                  <a:pt x="2191650" y="540003"/>
                </a:lnTo>
                <a:lnTo>
                  <a:pt x="2215547" y="578011"/>
                </a:lnTo>
                <a:lnTo>
                  <a:pt x="2238035" y="616962"/>
                </a:lnTo>
                <a:lnTo>
                  <a:pt x="2259081" y="656823"/>
                </a:lnTo>
                <a:lnTo>
                  <a:pt x="2278648" y="697556"/>
                </a:lnTo>
                <a:lnTo>
                  <a:pt x="2296700" y="739126"/>
                </a:lnTo>
                <a:lnTo>
                  <a:pt x="2313203" y="781499"/>
                </a:lnTo>
                <a:lnTo>
                  <a:pt x="2328119" y="824637"/>
                </a:lnTo>
                <a:lnTo>
                  <a:pt x="2341414" y="868506"/>
                </a:lnTo>
                <a:lnTo>
                  <a:pt x="2353052" y="913069"/>
                </a:lnTo>
                <a:lnTo>
                  <a:pt x="2362997" y="958292"/>
                </a:lnTo>
                <a:lnTo>
                  <a:pt x="2371214" y="1004138"/>
                </a:lnTo>
                <a:lnTo>
                  <a:pt x="2377667" y="1050572"/>
                </a:lnTo>
                <a:lnTo>
                  <a:pt x="2382321" y="1097558"/>
                </a:lnTo>
                <a:lnTo>
                  <a:pt x="2385139" y="1145061"/>
                </a:lnTo>
                <a:lnTo>
                  <a:pt x="2386086" y="1193044"/>
                </a:lnTo>
                <a:lnTo>
                  <a:pt x="2385139" y="1241028"/>
                </a:lnTo>
                <a:lnTo>
                  <a:pt x="2382321" y="1288531"/>
                </a:lnTo>
                <a:lnTo>
                  <a:pt x="2377667" y="1335517"/>
                </a:lnTo>
                <a:lnTo>
                  <a:pt x="2371214" y="1381950"/>
                </a:lnTo>
                <a:lnTo>
                  <a:pt x="2362997" y="1427796"/>
                </a:lnTo>
                <a:lnTo>
                  <a:pt x="2353052" y="1473019"/>
                </a:lnTo>
                <a:lnTo>
                  <a:pt x="2341414" y="1517582"/>
                </a:lnTo>
                <a:lnTo>
                  <a:pt x="2328119" y="1561451"/>
                </a:lnTo>
                <a:lnTo>
                  <a:pt x="2313203" y="1604589"/>
                </a:lnTo>
                <a:lnTo>
                  <a:pt x="2296700" y="1646961"/>
                </a:lnTo>
                <a:lnTo>
                  <a:pt x="2278648" y="1688531"/>
                </a:lnTo>
                <a:lnTo>
                  <a:pt x="2259081" y="1729264"/>
                </a:lnTo>
                <a:lnTo>
                  <a:pt x="2238035" y="1769124"/>
                </a:lnTo>
                <a:lnTo>
                  <a:pt x="2215547" y="1808076"/>
                </a:lnTo>
                <a:lnTo>
                  <a:pt x="2191650" y="1846083"/>
                </a:lnTo>
                <a:lnTo>
                  <a:pt x="2166382" y="1883111"/>
                </a:lnTo>
                <a:lnTo>
                  <a:pt x="2139777" y="1919123"/>
                </a:lnTo>
                <a:lnTo>
                  <a:pt x="2111872" y="1954083"/>
                </a:lnTo>
                <a:lnTo>
                  <a:pt x="2082701" y="1987957"/>
                </a:lnTo>
                <a:lnTo>
                  <a:pt x="2052302" y="2020709"/>
                </a:lnTo>
                <a:lnTo>
                  <a:pt x="2020708" y="2052302"/>
                </a:lnTo>
                <a:lnTo>
                  <a:pt x="1987957" y="2082702"/>
                </a:lnTo>
                <a:lnTo>
                  <a:pt x="1954083" y="2111872"/>
                </a:lnTo>
                <a:lnTo>
                  <a:pt x="1919122" y="2139777"/>
                </a:lnTo>
                <a:lnTo>
                  <a:pt x="1883110" y="2166382"/>
                </a:lnTo>
                <a:lnTo>
                  <a:pt x="1846083" y="2191650"/>
                </a:lnTo>
                <a:lnTo>
                  <a:pt x="1808075" y="2215547"/>
                </a:lnTo>
                <a:lnTo>
                  <a:pt x="1769124" y="2238036"/>
                </a:lnTo>
                <a:lnTo>
                  <a:pt x="1729263" y="2259081"/>
                </a:lnTo>
                <a:lnTo>
                  <a:pt x="1688530" y="2278648"/>
                </a:lnTo>
                <a:lnTo>
                  <a:pt x="1646960" y="2296700"/>
                </a:lnTo>
                <a:lnTo>
                  <a:pt x="1604587" y="2313203"/>
                </a:lnTo>
                <a:lnTo>
                  <a:pt x="1561449" y="2328119"/>
                </a:lnTo>
                <a:lnTo>
                  <a:pt x="1517580" y="2341414"/>
                </a:lnTo>
                <a:lnTo>
                  <a:pt x="1473017" y="2353052"/>
                </a:lnTo>
                <a:lnTo>
                  <a:pt x="1427794" y="2362997"/>
                </a:lnTo>
                <a:lnTo>
                  <a:pt x="1381948" y="2371214"/>
                </a:lnTo>
                <a:lnTo>
                  <a:pt x="1335514" y="2377667"/>
                </a:lnTo>
                <a:lnTo>
                  <a:pt x="1288528" y="2382321"/>
                </a:lnTo>
                <a:lnTo>
                  <a:pt x="1241025" y="2385139"/>
                </a:lnTo>
                <a:lnTo>
                  <a:pt x="1193041" y="23860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4341" y="3800186"/>
            <a:ext cx="1689531" cy="19455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4342" y="1179723"/>
            <a:ext cx="1689533" cy="186772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173583" y="1"/>
            <a:ext cx="3018791" cy="3018791"/>
            <a:chOff x="13760374" y="0"/>
            <a:chExt cx="4528185" cy="4528185"/>
          </a:xfrm>
        </p:grpSpPr>
        <p:sp>
          <p:nvSpPr>
            <p:cNvPr id="9" name="object 9"/>
            <p:cNvSpPr/>
            <p:nvPr/>
          </p:nvSpPr>
          <p:spPr>
            <a:xfrm>
              <a:off x="13760362" y="11"/>
              <a:ext cx="4528185" cy="4528185"/>
            </a:xfrm>
            <a:custGeom>
              <a:avLst/>
              <a:gdLst/>
              <a:ahLst/>
              <a:cxnLst/>
              <a:rect l="l" t="t" r="r" b="b"/>
              <a:pathLst>
                <a:path w="4528184" h="4528185">
                  <a:moveTo>
                    <a:pt x="4527626" y="2484094"/>
                  </a:moveTo>
                  <a:lnTo>
                    <a:pt x="2001227" y="0"/>
                  </a:lnTo>
                  <a:lnTo>
                    <a:pt x="1321943" y="0"/>
                  </a:lnTo>
                  <a:lnTo>
                    <a:pt x="4527626" y="3152000"/>
                  </a:lnTo>
                  <a:lnTo>
                    <a:pt x="4527626" y="2484094"/>
                  </a:lnTo>
                  <a:close/>
                </a:path>
                <a:path w="4528184" h="4528185">
                  <a:moveTo>
                    <a:pt x="4527639" y="3854107"/>
                  </a:moveTo>
                  <a:lnTo>
                    <a:pt x="673519" y="0"/>
                  </a:lnTo>
                  <a:lnTo>
                    <a:pt x="0" y="0"/>
                  </a:lnTo>
                  <a:lnTo>
                    <a:pt x="4527639" y="4527626"/>
                  </a:lnTo>
                  <a:lnTo>
                    <a:pt x="4527639" y="3854107"/>
                  </a:lnTo>
                  <a:close/>
                </a:path>
                <a:path w="4528184" h="4528185">
                  <a:moveTo>
                    <a:pt x="4527639" y="1045527"/>
                  </a:moveTo>
                  <a:lnTo>
                    <a:pt x="3482098" y="0"/>
                  </a:lnTo>
                  <a:lnTo>
                    <a:pt x="2808579" y="0"/>
                  </a:lnTo>
                  <a:lnTo>
                    <a:pt x="4527639" y="1719046"/>
                  </a:lnTo>
                  <a:lnTo>
                    <a:pt x="4527639" y="10455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709883" y="0"/>
              <a:ext cx="1896745" cy="2049780"/>
            </a:xfrm>
            <a:custGeom>
              <a:avLst/>
              <a:gdLst/>
              <a:ahLst/>
              <a:cxnLst/>
              <a:rect l="l" t="t" r="r" b="b"/>
              <a:pathLst>
                <a:path w="1896744" h="2049780">
                  <a:moveTo>
                    <a:pt x="1410565" y="2049191"/>
                  </a:moveTo>
                  <a:lnTo>
                    <a:pt x="485774" y="2049191"/>
                  </a:lnTo>
                  <a:lnTo>
                    <a:pt x="437761" y="2046814"/>
                  </a:lnTo>
                  <a:lnTo>
                    <a:pt x="390562" y="2039771"/>
                  </a:lnTo>
                  <a:lnTo>
                    <a:pt x="344494" y="2028194"/>
                  </a:lnTo>
                  <a:lnTo>
                    <a:pt x="299876" y="2012214"/>
                  </a:lnTo>
                  <a:lnTo>
                    <a:pt x="257027" y="1991964"/>
                  </a:lnTo>
                  <a:lnTo>
                    <a:pt x="216266" y="1967575"/>
                  </a:lnTo>
                  <a:lnTo>
                    <a:pt x="177911" y="1939180"/>
                  </a:lnTo>
                  <a:lnTo>
                    <a:pt x="142280" y="1906911"/>
                  </a:lnTo>
                  <a:lnTo>
                    <a:pt x="110010" y="1871279"/>
                  </a:lnTo>
                  <a:lnTo>
                    <a:pt x="81615" y="1832924"/>
                  </a:lnTo>
                  <a:lnTo>
                    <a:pt x="57227" y="1792162"/>
                  </a:lnTo>
                  <a:lnTo>
                    <a:pt x="36977" y="1749314"/>
                  </a:lnTo>
                  <a:lnTo>
                    <a:pt x="20997" y="1704696"/>
                  </a:lnTo>
                  <a:lnTo>
                    <a:pt x="9420" y="1658629"/>
                  </a:lnTo>
                  <a:lnTo>
                    <a:pt x="2377" y="1611429"/>
                  </a:lnTo>
                  <a:lnTo>
                    <a:pt x="0" y="1563416"/>
                  </a:lnTo>
                  <a:lnTo>
                    <a:pt x="0" y="86532"/>
                  </a:lnTo>
                  <a:lnTo>
                    <a:pt x="2377" y="38519"/>
                  </a:lnTo>
                  <a:lnTo>
                    <a:pt x="8124" y="0"/>
                  </a:lnTo>
                  <a:lnTo>
                    <a:pt x="1888215" y="0"/>
                  </a:lnTo>
                  <a:lnTo>
                    <a:pt x="1893963" y="38519"/>
                  </a:lnTo>
                  <a:lnTo>
                    <a:pt x="1896340" y="86532"/>
                  </a:lnTo>
                  <a:lnTo>
                    <a:pt x="1896340" y="1563416"/>
                  </a:lnTo>
                  <a:lnTo>
                    <a:pt x="1893963" y="1611429"/>
                  </a:lnTo>
                  <a:lnTo>
                    <a:pt x="1886920" y="1658629"/>
                  </a:lnTo>
                  <a:lnTo>
                    <a:pt x="1875343" y="1704696"/>
                  </a:lnTo>
                  <a:lnTo>
                    <a:pt x="1859363" y="1749314"/>
                  </a:lnTo>
                  <a:lnTo>
                    <a:pt x="1839114" y="1792162"/>
                  </a:lnTo>
                  <a:lnTo>
                    <a:pt x="1814726" y="1832924"/>
                  </a:lnTo>
                  <a:lnTo>
                    <a:pt x="1786331" y="1871279"/>
                  </a:lnTo>
                  <a:lnTo>
                    <a:pt x="1754062" y="1906911"/>
                  </a:lnTo>
                  <a:lnTo>
                    <a:pt x="1718431" y="1939180"/>
                  </a:lnTo>
                  <a:lnTo>
                    <a:pt x="1680075" y="1967575"/>
                  </a:lnTo>
                  <a:lnTo>
                    <a:pt x="1639313" y="1991964"/>
                  </a:lnTo>
                  <a:lnTo>
                    <a:pt x="1596464" y="2012214"/>
                  </a:lnTo>
                  <a:lnTo>
                    <a:pt x="1551846" y="2028194"/>
                  </a:lnTo>
                  <a:lnTo>
                    <a:pt x="1505778" y="2039771"/>
                  </a:lnTo>
                  <a:lnTo>
                    <a:pt x="1458578" y="2046814"/>
                  </a:lnTo>
                  <a:lnTo>
                    <a:pt x="1410565" y="2049191"/>
                  </a:lnTo>
                  <a:close/>
                </a:path>
              </a:pathLst>
            </a:custGeom>
            <a:solidFill>
              <a:srgbClr val="18435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23012" y="643240"/>
              <a:ext cx="866773" cy="109537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338667" y="316802"/>
            <a:ext cx="7324712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33" dirty="0"/>
              <a:t>Industry</a:t>
            </a:r>
            <a:r>
              <a:rPr spc="-273" dirty="0"/>
              <a:t> </a:t>
            </a:r>
            <a:r>
              <a:rPr spc="107" dirty="0"/>
              <a:t>experts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77334" y="2204212"/>
            <a:ext cx="5582497" cy="79671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algn="just" defTabSz="609585">
              <a:lnSpc>
                <a:spcPct val="114100"/>
              </a:lnSpc>
              <a:spcBef>
                <a:spcPts val="67"/>
              </a:spcBef>
            </a:pP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For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more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than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35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years,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PayrHealth</a:t>
            </a:r>
            <a:r>
              <a:rPr sz="1533" kern="0" spc="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has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been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533" kern="0" spc="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trusted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partner</a:t>
            </a:r>
            <a:r>
              <a:rPr sz="1533" kern="0" spc="227" dirty="0">
                <a:solidFill>
                  <a:srgbClr val="18435E"/>
                </a:solidFill>
                <a:latin typeface="Montserrat"/>
                <a:cs typeface="Montserrat"/>
              </a:rPr>
              <a:t> 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for</a:t>
            </a:r>
            <a:r>
              <a:rPr sz="1533" kern="0" spc="231" dirty="0">
                <a:solidFill>
                  <a:srgbClr val="18435E"/>
                </a:solidFill>
                <a:latin typeface="Montserrat"/>
                <a:cs typeface="Montserrat"/>
              </a:rPr>
              <a:t> 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healthcare</a:t>
            </a:r>
            <a:r>
              <a:rPr sz="1533" kern="0" spc="227" dirty="0">
                <a:solidFill>
                  <a:srgbClr val="18435E"/>
                </a:solidFill>
                <a:latin typeface="Montserrat"/>
                <a:cs typeface="Montserrat"/>
              </a:rPr>
              <a:t> 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organizations</a:t>
            </a:r>
            <a:r>
              <a:rPr sz="1533" kern="0" spc="231" dirty="0">
                <a:solidFill>
                  <a:srgbClr val="18435E"/>
                </a:solidFill>
                <a:latin typeface="Montserrat"/>
                <a:cs typeface="Montserrat"/>
              </a:rPr>
              <a:t> 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navigating</a:t>
            </a:r>
            <a:r>
              <a:rPr sz="1533" kern="0" spc="227" dirty="0">
                <a:solidFill>
                  <a:srgbClr val="18435E"/>
                </a:solidFill>
                <a:latin typeface="Montserrat"/>
                <a:cs typeface="Montserrat"/>
              </a:rPr>
              <a:t>  </a:t>
            </a:r>
            <a:r>
              <a:rPr sz="1533" kern="0" spc="-17" dirty="0">
                <a:solidFill>
                  <a:srgbClr val="18435E"/>
                </a:solidFill>
                <a:latin typeface="Montserrat"/>
                <a:cs typeface="Montserrat"/>
              </a:rPr>
              <a:t>the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complexities</a:t>
            </a:r>
            <a:r>
              <a:rPr sz="1533" kern="0" spc="-4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533" kern="0" spc="-4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payor</a:t>
            </a:r>
            <a:r>
              <a:rPr sz="1533" kern="0" spc="-4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relationships.</a:t>
            </a:r>
            <a:endParaRPr sz="1533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7333" y="3271011"/>
            <a:ext cx="5582497" cy="52779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4100"/>
              </a:lnSpc>
              <a:spcBef>
                <a:spcPts val="67"/>
              </a:spcBef>
              <a:tabLst>
                <a:tab pos="1068467" algn="l"/>
                <a:tab pos="1587038" algn="l"/>
                <a:tab pos="2472629" algn="l"/>
                <a:tab pos="2952253" algn="l"/>
                <a:tab pos="4212061" algn="l"/>
                <a:tab pos="5376199" algn="l"/>
              </a:tabLst>
            </a:pP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As</a:t>
            </a:r>
            <a:r>
              <a:rPr sz="1533" kern="0" spc="18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533" kern="0" spc="18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industry’s</a:t>
            </a:r>
            <a:r>
              <a:rPr sz="1533" kern="0" spc="18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leading</a:t>
            </a:r>
            <a:r>
              <a:rPr sz="1533" kern="0" spc="18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Complete</a:t>
            </a:r>
            <a:r>
              <a:rPr sz="1533" kern="0" spc="18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Payor</a:t>
            </a:r>
            <a:r>
              <a:rPr sz="1533" kern="0" spc="18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Management solution,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	</a:t>
            </a:r>
            <a:r>
              <a:rPr sz="1533" kern="0" spc="-17" dirty="0">
                <a:solidFill>
                  <a:srgbClr val="18435E"/>
                </a:solidFill>
                <a:latin typeface="Montserrat"/>
                <a:cs typeface="Montserrat"/>
              </a:rPr>
              <a:t>we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	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deliver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	</a:t>
            </a:r>
            <a:r>
              <a:rPr sz="1533" kern="0" spc="-17" dirty="0">
                <a:solidFill>
                  <a:srgbClr val="18435E"/>
                </a:solidFill>
                <a:latin typeface="Montserrat"/>
                <a:cs typeface="Montserrat"/>
              </a:rPr>
              <a:t>an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	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integrated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	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approach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	</a:t>
            </a:r>
            <a:r>
              <a:rPr sz="1533" kern="0" spc="-27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endParaRPr sz="1533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7333" y="3804411"/>
            <a:ext cx="5582497" cy="187534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algn="just" defTabSz="609585">
              <a:lnSpc>
                <a:spcPct val="114100"/>
              </a:lnSpc>
              <a:spcBef>
                <a:spcPts val="67"/>
              </a:spcBef>
            </a:pP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contracting,</a:t>
            </a:r>
            <a:r>
              <a:rPr sz="1533" kern="0" spc="264" dirty="0">
                <a:solidFill>
                  <a:srgbClr val="18435E"/>
                </a:solidFill>
                <a:latin typeface="Montserrat"/>
                <a:cs typeface="Montserrat"/>
              </a:rPr>
              <a:t>   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credentialing,</a:t>
            </a:r>
            <a:r>
              <a:rPr sz="1533" kern="0" spc="267" dirty="0">
                <a:solidFill>
                  <a:srgbClr val="18435E"/>
                </a:solidFill>
                <a:latin typeface="Montserrat"/>
                <a:cs typeface="Montserrat"/>
              </a:rPr>
              <a:t>   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533" kern="0" spc="267" dirty="0">
                <a:solidFill>
                  <a:srgbClr val="18435E"/>
                </a:solidFill>
                <a:latin typeface="Montserrat"/>
                <a:cs typeface="Montserrat"/>
              </a:rPr>
              <a:t>   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revenue</a:t>
            </a:r>
            <a:r>
              <a:rPr sz="1533" kern="0" spc="267" dirty="0">
                <a:solidFill>
                  <a:srgbClr val="18435E"/>
                </a:solidFill>
                <a:latin typeface="Montserrat"/>
                <a:cs typeface="Montserrat"/>
              </a:rPr>
              <a:t>   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cycle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management</a:t>
            </a:r>
            <a:r>
              <a:rPr sz="1533" kern="0" spc="2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that</a:t>
            </a:r>
            <a:r>
              <a:rPr sz="1533" kern="0" spc="2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helps</a:t>
            </a:r>
            <a:r>
              <a:rPr sz="1533" kern="0" spc="2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providers</a:t>
            </a:r>
            <a:r>
              <a:rPr sz="1533" kern="0" spc="2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strengthen</a:t>
            </a:r>
            <a:r>
              <a:rPr sz="1533" kern="0" spc="2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margins,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streamline</a:t>
            </a:r>
            <a:r>
              <a:rPr sz="1533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operations,</a:t>
            </a:r>
            <a:r>
              <a:rPr sz="1533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533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stay</a:t>
            </a:r>
            <a:r>
              <a:rPr sz="1533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competitive.</a:t>
            </a:r>
            <a:endParaRPr sz="1533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8466" marR="3387" algn="just" defTabSz="609585">
              <a:lnSpc>
                <a:spcPct val="114100"/>
              </a:lnSpc>
              <a:spcBef>
                <a:spcPts val="2100"/>
              </a:spcBef>
            </a:pP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Our</a:t>
            </a:r>
            <a:r>
              <a:rPr sz="1533" kern="0" spc="3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mission</a:t>
            </a:r>
            <a:r>
              <a:rPr sz="1533" kern="0" spc="3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is</a:t>
            </a:r>
            <a:r>
              <a:rPr sz="1533" kern="0" spc="3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simple</a:t>
            </a:r>
            <a:r>
              <a:rPr sz="1533" kern="0" spc="3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—</a:t>
            </a:r>
            <a:r>
              <a:rPr sz="1533" kern="0" spc="3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r>
              <a:rPr sz="1533" kern="0" spc="3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remove</a:t>
            </a:r>
            <a:r>
              <a:rPr sz="1533" kern="0" spc="3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533" kern="0" spc="3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administrative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burden</a:t>
            </a:r>
            <a:r>
              <a:rPr sz="1533" kern="0" spc="20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from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providers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so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they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can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focus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on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dirty="0">
                <a:solidFill>
                  <a:srgbClr val="18435E"/>
                </a:solidFill>
                <a:latin typeface="Montserrat"/>
                <a:cs typeface="Montserrat"/>
              </a:rPr>
              <a:t>what</a:t>
            </a:r>
            <a:r>
              <a:rPr sz="1533" kern="0" spc="2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kern="0" spc="-7" dirty="0">
                <a:solidFill>
                  <a:srgbClr val="18435E"/>
                </a:solidFill>
                <a:latin typeface="Montserrat"/>
                <a:cs typeface="Montserrat"/>
              </a:rPr>
              <a:t>truly matters:</a:t>
            </a:r>
            <a:r>
              <a:rPr sz="1533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533" b="1" kern="0" spc="169" dirty="0">
                <a:solidFill>
                  <a:srgbClr val="18435E"/>
                </a:solidFill>
                <a:latin typeface="Calibri"/>
                <a:cs typeface="Calibri"/>
              </a:rPr>
              <a:t>delivering</a:t>
            </a:r>
            <a:r>
              <a:rPr sz="1533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533" b="1" kern="0" spc="173" dirty="0">
                <a:solidFill>
                  <a:srgbClr val="18435E"/>
                </a:solidFill>
                <a:latin typeface="Calibri"/>
                <a:cs typeface="Calibri"/>
              </a:rPr>
              <a:t>exceptional</a:t>
            </a:r>
            <a:r>
              <a:rPr sz="1533" b="1" kern="0" spc="76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533" b="1" kern="0" spc="164" dirty="0">
                <a:solidFill>
                  <a:srgbClr val="18435E"/>
                </a:solidFill>
                <a:latin typeface="Calibri"/>
                <a:cs typeface="Calibri"/>
              </a:rPr>
              <a:t>patient</a:t>
            </a:r>
            <a:r>
              <a:rPr sz="1533" b="1" kern="0" spc="76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533" b="1" kern="0" spc="131" dirty="0">
                <a:solidFill>
                  <a:srgbClr val="18435E"/>
                </a:solidFill>
                <a:latin typeface="Calibri"/>
                <a:cs typeface="Calibri"/>
              </a:rPr>
              <a:t>care.</a:t>
            </a:r>
            <a:endParaRPr sz="15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27572" y="5767638"/>
            <a:ext cx="1663277" cy="39833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defTabSz="609585">
              <a:spcBef>
                <a:spcPts val="67"/>
              </a:spcBef>
            </a:pPr>
            <a:r>
              <a:rPr sz="1600" kern="0" dirty="0">
                <a:solidFill>
                  <a:srgbClr val="18435E"/>
                </a:solidFill>
                <a:latin typeface="Palatino Linotype"/>
                <a:cs typeface="Palatino Linotype"/>
              </a:rPr>
              <a:t>Scott</a:t>
            </a:r>
            <a:r>
              <a:rPr sz="1600" kern="0" spc="84" dirty="0">
                <a:solidFill>
                  <a:srgbClr val="18435E"/>
                </a:solidFill>
                <a:latin typeface="Palatino Linotype"/>
                <a:cs typeface="Palatino Linotype"/>
              </a:rPr>
              <a:t> </a:t>
            </a:r>
            <a:r>
              <a:rPr sz="1600" kern="0" spc="-13" dirty="0">
                <a:solidFill>
                  <a:srgbClr val="18435E"/>
                </a:solidFill>
                <a:latin typeface="Palatino Linotype"/>
                <a:cs typeface="Palatino Linotype"/>
              </a:rPr>
              <a:t>Dewey</a:t>
            </a:r>
            <a:endParaRPr sz="1600" kern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  <a:p>
            <a:pPr algn="ctr" defTabSz="609585">
              <a:spcBef>
                <a:spcPts val="47"/>
              </a:spcBef>
            </a:pPr>
            <a:r>
              <a:rPr sz="933" kern="0" dirty="0">
                <a:solidFill>
                  <a:srgbClr val="18435E"/>
                </a:solidFill>
                <a:latin typeface="Montserrat"/>
                <a:cs typeface="Montserrat"/>
              </a:rPr>
              <a:t>Chief</a:t>
            </a:r>
            <a:r>
              <a:rPr sz="933" kern="0" spc="-4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18435E"/>
                </a:solidFill>
                <a:latin typeface="Montserrat"/>
                <a:cs typeface="Montserrat"/>
              </a:rPr>
              <a:t>Managed</a:t>
            </a:r>
            <a:r>
              <a:rPr sz="933" kern="0" spc="-4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933" kern="0" dirty="0">
                <a:solidFill>
                  <a:srgbClr val="18435E"/>
                </a:solidFill>
                <a:latin typeface="Montserrat"/>
                <a:cs typeface="Montserrat"/>
              </a:rPr>
              <a:t>Care</a:t>
            </a:r>
            <a:r>
              <a:rPr sz="933" kern="0" spc="-4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933" kern="0" spc="-7" dirty="0">
                <a:solidFill>
                  <a:srgbClr val="18435E"/>
                </a:solidFill>
                <a:latin typeface="Montserrat"/>
                <a:cs typeface="Montserrat"/>
              </a:rPr>
              <a:t>Officer</a:t>
            </a:r>
            <a:endParaRPr sz="933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12491" y="3109875"/>
            <a:ext cx="1648884" cy="39833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600" kern="0" spc="-33" dirty="0">
                <a:solidFill>
                  <a:srgbClr val="18435E"/>
                </a:solidFill>
                <a:latin typeface="Palatino Linotype"/>
                <a:cs typeface="Palatino Linotype"/>
              </a:rPr>
              <a:t>Armando</a:t>
            </a:r>
            <a:r>
              <a:rPr sz="1600" kern="0" spc="-60" dirty="0">
                <a:solidFill>
                  <a:srgbClr val="18435E"/>
                </a:solidFill>
                <a:latin typeface="Palatino Linotype"/>
                <a:cs typeface="Palatino Linotype"/>
              </a:rPr>
              <a:t> </a:t>
            </a:r>
            <a:r>
              <a:rPr sz="1600" kern="0" spc="-13" dirty="0">
                <a:solidFill>
                  <a:srgbClr val="18435E"/>
                </a:solidFill>
                <a:latin typeface="Palatino Linotype"/>
                <a:cs typeface="Palatino Linotype"/>
              </a:rPr>
              <a:t>Cardoso</a:t>
            </a:r>
            <a:endParaRPr sz="1600" kern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  <a:p>
            <a:pPr marL="172716" defTabSz="609585">
              <a:spcBef>
                <a:spcPts val="47"/>
              </a:spcBef>
            </a:pPr>
            <a:r>
              <a:rPr sz="933" kern="0" dirty="0">
                <a:solidFill>
                  <a:srgbClr val="18435E"/>
                </a:solidFill>
                <a:latin typeface="Montserrat"/>
                <a:cs typeface="Montserrat"/>
              </a:rPr>
              <a:t>Chief</a:t>
            </a:r>
            <a:r>
              <a:rPr sz="933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933" kern="0" spc="-7" dirty="0">
                <a:solidFill>
                  <a:srgbClr val="18435E"/>
                </a:solidFill>
                <a:latin typeface="Montserrat"/>
                <a:cs typeface="Montserrat"/>
              </a:rPr>
              <a:t>Executive</a:t>
            </a:r>
            <a:r>
              <a:rPr sz="933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933" kern="0" spc="-7" dirty="0">
                <a:solidFill>
                  <a:srgbClr val="18435E"/>
                </a:solidFill>
                <a:latin typeface="Montserrat"/>
                <a:cs typeface="Montserrat"/>
              </a:rPr>
              <a:t>Officer</a:t>
            </a:r>
            <a:endParaRPr sz="933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38668" y="316801"/>
            <a:ext cx="4203489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136" dirty="0"/>
              <a:t>Who</a:t>
            </a:r>
            <a:r>
              <a:rPr spc="-173" dirty="0"/>
              <a:t> </a:t>
            </a:r>
            <a:r>
              <a:rPr dirty="0"/>
              <a:t>we</a:t>
            </a:r>
            <a:r>
              <a:rPr spc="-287" dirty="0"/>
              <a:t> </a:t>
            </a:r>
            <a:r>
              <a:rPr spc="117" dirty="0"/>
              <a:t>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511" y="1614558"/>
            <a:ext cx="9592311" cy="1646176"/>
          </a:xfrm>
          <a:prstGeom prst="rect">
            <a:avLst/>
          </a:prstGeom>
        </p:spPr>
        <p:txBody>
          <a:bodyPr vert="horz" wrap="square" lIns="0" tIns="35136" rIns="0" bIns="0" rtlCol="0">
            <a:spAutoFit/>
          </a:bodyPr>
          <a:lstStyle/>
          <a:p>
            <a:pPr marL="8466" defTabSz="609585">
              <a:spcBef>
                <a:spcPts val="276"/>
              </a:spcBef>
            </a:pPr>
            <a:r>
              <a:rPr sz="1200" b="1" kern="0" spc="144" dirty="0">
                <a:solidFill>
                  <a:srgbClr val="18435E"/>
                </a:solidFill>
                <a:latin typeface="Calibri"/>
                <a:cs typeface="Calibri"/>
              </a:rPr>
              <a:t>PayrHealth</a:t>
            </a:r>
            <a:r>
              <a:rPr sz="1200" b="1" kern="0" spc="80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13" dirty="0">
                <a:solidFill>
                  <a:srgbClr val="18435E"/>
                </a:solidFill>
                <a:latin typeface="Calibri"/>
                <a:cs typeface="Calibri"/>
              </a:rPr>
              <a:t>is</a:t>
            </a:r>
            <a:r>
              <a:rPr sz="1200" b="1" kern="0" spc="80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47" dirty="0">
                <a:solidFill>
                  <a:srgbClr val="18435E"/>
                </a:solidFill>
                <a:latin typeface="Calibri"/>
                <a:cs typeface="Calibri"/>
              </a:rPr>
              <a:t>the</a:t>
            </a:r>
            <a:r>
              <a:rPr sz="1200" b="1" kern="0" spc="80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53" dirty="0">
                <a:solidFill>
                  <a:srgbClr val="18435E"/>
                </a:solidFill>
                <a:latin typeface="Calibri"/>
                <a:cs typeface="Calibri"/>
              </a:rPr>
              <a:t>leading</a:t>
            </a:r>
            <a:r>
              <a:rPr sz="1200" b="1" kern="0" spc="80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40" dirty="0">
                <a:solidFill>
                  <a:srgbClr val="18435E"/>
                </a:solidFill>
                <a:latin typeface="Calibri"/>
                <a:cs typeface="Calibri"/>
              </a:rPr>
              <a:t>Payor</a:t>
            </a:r>
            <a:r>
              <a:rPr sz="1200" b="1" kern="0" spc="84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36" dirty="0">
                <a:solidFill>
                  <a:srgbClr val="18435E"/>
                </a:solidFill>
                <a:latin typeface="Calibri"/>
                <a:cs typeface="Calibri"/>
              </a:rPr>
              <a:t>Relationship</a:t>
            </a:r>
            <a:r>
              <a:rPr sz="1200" b="1" kern="0" spc="80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73" dirty="0">
                <a:solidFill>
                  <a:srgbClr val="18435E"/>
                </a:solidFill>
                <a:latin typeface="Calibri"/>
                <a:cs typeface="Calibri"/>
              </a:rPr>
              <a:t>Management</a:t>
            </a:r>
            <a:r>
              <a:rPr sz="1200" b="1" kern="0" spc="80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07" dirty="0">
                <a:solidFill>
                  <a:srgbClr val="18435E"/>
                </a:solidFill>
                <a:latin typeface="Calibri"/>
                <a:cs typeface="Calibri"/>
              </a:rPr>
              <a:t>solution.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3387" defTabSz="609585">
              <a:lnSpc>
                <a:spcPct val="114599"/>
              </a:lnSpc>
            </a:pP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PayrHealth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is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champion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for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providers,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who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are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beating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heart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healthcare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industry.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For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30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years,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our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team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experts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has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advocated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for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providers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across</a:t>
            </a:r>
            <a:r>
              <a:rPr sz="1200" kern="0" spc="-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wide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variety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200" kern="0" spc="-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specialties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optimize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their</a:t>
            </a:r>
            <a:r>
              <a:rPr sz="1200" kern="0" spc="-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financial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health.</a:t>
            </a:r>
            <a:endParaRPr sz="12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8466" marR="206582" defTabSz="609585">
              <a:lnSpc>
                <a:spcPct val="114599"/>
              </a:lnSpc>
              <a:spcBef>
                <a:spcPts val="600"/>
              </a:spcBef>
            </a:pP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With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decades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expertise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at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highest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levels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nation’s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largest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payors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health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systems,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we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take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comprehensive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approach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supporting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providers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through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strategic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payor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contract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management,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revenue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cycle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optimization,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provider credentialing.</a:t>
            </a:r>
            <a:endParaRPr sz="12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8466" defTabSz="609585">
              <a:spcBef>
                <a:spcPts val="811"/>
              </a:spcBef>
            </a:pPr>
            <a:r>
              <a:rPr sz="1200" b="1" kern="0" spc="191" dirty="0">
                <a:solidFill>
                  <a:srgbClr val="18435E"/>
                </a:solidFill>
                <a:latin typeface="Calibri"/>
                <a:cs typeface="Calibri"/>
              </a:rPr>
              <a:t>We</a:t>
            </a:r>
            <a:r>
              <a:rPr sz="1200" b="1" kern="0" spc="71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47" dirty="0">
                <a:solidFill>
                  <a:srgbClr val="18435E"/>
                </a:solidFill>
                <a:latin typeface="Calibri"/>
                <a:cs typeface="Calibri"/>
              </a:rPr>
              <a:t>focus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60" dirty="0">
                <a:solidFill>
                  <a:srgbClr val="18435E"/>
                </a:solidFill>
                <a:latin typeface="Calibri"/>
                <a:cs typeface="Calibri"/>
              </a:rPr>
              <a:t>on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20" dirty="0">
                <a:solidFill>
                  <a:srgbClr val="18435E"/>
                </a:solidFill>
                <a:latin typeface="Calibri"/>
                <a:cs typeface="Calibri"/>
              </a:rPr>
              <a:t>providers’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69" dirty="0">
                <a:solidFill>
                  <a:srgbClr val="18435E"/>
                </a:solidFill>
                <a:latin typeface="Calibri"/>
                <a:cs typeface="Calibri"/>
              </a:rPr>
              <a:t>margins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51" dirty="0">
                <a:solidFill>
                  <a:srgbClr val="18435E"/>
                </a:solidFill>
                <a:latin typeface="Calibri"/>
                <a:cs typeface="Calibri"/>
              </a:rPr>
              <a:t>so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44" dirty="0">
                <a:solidFill>
                  <a:srgbClr val="18435E"/>
                </a:solidFill>
                <a:latin typeface="Calibri"/>
                <a:cs typeface="Calibri"/>
              </a:rPr>
              <a:t>they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77" dirty="0">
                <a:solidFill>
                  <a:srgbClr val="18435E"/>
                </a:solidFill>
                <a:latin typeface="Calibri"/>
                <a:cs typeface="Calibri"/>
              </a:rPr>
              <a:t>can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47" dirty="0">
                <a:solidFill>
                  <a:srgbClr val="18435E"/>
                </a:solidFill>
                <a:latin typeface="Calibri"/>
                <a:cs typeface="Calibri"/>
              </a:rPr>
              <a:t>focus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60" dirty="0">
                <a:solidFill>
                  <a:srgbClr val="18435E"/>
                </a:solidFill>
                <a:latin typeface="Calibri"/>
                <a:cs typeface="Calibri"/>
              </a:rPr>
              <a:t>on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20" dirty="0">
                <a:solidFill>
                  <a:srgbClr val="18435E"/>
                </a:solidFill>
                <a:latin typeface="Calibri"/>
                <a:cs typeface="Calibri"/>
              </a:rPr>
              <a:t>their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51" dirty="0">
                <a:solidFill>
                  <a:srgbClr val="18435E"/>
                </a:solidFill>
                <a:latin typeface="Calibri"/>
                <a:cs typeface="Calibri"/>
              </a:rPr>
              <a:t>mission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07" dirty="0">
                <a:solidFill>
                  <a:srgbClr val="18435E"/>
                </a:solidFill>
                <a:latin typeface="Calibri"/>
                <a:cs typeface="Calibri"/>
              </a:rPr>
              <a:t>—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33" dirty="0">
                <a:solidFill>
                  <a:srgbClr val="18435E"/>
                </a:solidFill>
                <a:latin typeface="Calibri"/>
                <a:cs typeface="Calibri"/>
              </a:rPr>
              <a:t>patient</a:t>
            </a:r>
            <a:r>
              <a:rPr sz="1200" b="1" kern="0" spc="73" dirty="0">
                <a:solidFill>
                  <a:srgbClr val="18435E"/>
                </a:solidFill>
                <a:latin typeface="Calibri"/>
                <a:cs typeface="Calibri"/>
              </a:rPr>
              <a:t> </a:t>
            </a:r>
            <a:r>
              <a:rPr sz="1200" b="1" kern="0" spc="100" dirty="0">
                <a:solidFill>
                  <a:srgbClr val="18435E"/>
                </a:solidFill>
                <a:latin typeface="Calibri"/>
                <a:cs typeface="Calibri"/>
              </a:rPr>
              <a:t>care.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1013" y="5543532"/>
            <a:ext cx="9822604" cy="723053"/>
            <a:chOff x="1141518" y="8315297"/>
            <a:chExt cx="14733905" cy="1084580"/>
          </a:xfrm>
        </p:grpSpPr>
        <p:sp>
          <p:nvSpPr>
            <p:cNvPr id="5" name="object 5"/>
            <p:cNvSpPr/>
            <p:nvPr/>
          </p:nvSpPr>
          <p:spPr>
            <a:xfrm>
              <a:off x="1141518" y="8315297"/>
              <a:ext cx="14733905" cy="1084580"/>
            </a:xfrm>
            <a:custGeom>
              <a:avLst/>
              <a:gdLst/>
              <a:ahLst/>
              <a:cxnLst/>
              <a:rect l="l" t="t" r="r" b="b"/>
              <a:pathLst>
                <a:path w="14733905" h="1084579">
                  <a:moveTo>
                    <a:pt x="14600279" y="1083984"/>
                  </a:moveTo>
                  <a:lnTo>
                    <a:pt x="133349" y="1083984"/>
                  </a:lnTo>
                  <a:lnTo>
                    <a:pt x="91200" y="1077186"/>
                  </a:lnTo>
                  <a:lnTo>
                    <a:pt x="54594" y="1058256"/>
                  </a:lnTo>
                  <a:lnTo>
                    <a:pt x="25728" y="1029390"/>
                  </a:lnTo>
                  <a:lnTo>
                    <a:pt x="6798" y="992784"/>
                  </a:lnTo>
                  <a:lnTo>
                    <a:pt x="0" y="950634"/>
                  </a:lnTo>
                  <a:lnTo>
                    <a:pt x="0" y="133349"/>
                  </a:lnTo>
                  <a:lnTo>
                    <a:pt x="6798" y="91201"/>
                  </a:lnTo>
                  <a:lnTo>
                    <a:pt x="25728" y="54595"/>
                  </a:lnTo>
                  <a:lnTo>
                    <a:pt x="54594" y="25729"/>
                  </a:lnTo>
                  <a:lnTo>
                    <a:pt x="91200" y="6798"/>
                  </a:lnTo>
                  <a:lnTo>
                    <a:pt x="133349" y="0"/>
                  </a:lnTo>
                  <a:lnTo>
                    <a:pt x="14600279" y="0"/>
                  </a:lnTo>
                  <a:lnTo>
                    <a:pt x="14642427" y="6798"/>
                  </a:lnTo>
                  <a:lnTo>
                    <a:pt x="14679033" y="25729"/>
                  </a:lnTo>
                  <a:lnTo>
                    <a:pt x="14707900" y="54595"/>
                  </a:lnTo>
                  <a:lnTo>
                    <a:pt x="14726830" y="91201"/>
                  </a:lnTo>
                  <a:lnTo>
                    <a:pt x="14733629" y="133349"/>
                  </a:lnTo>
                  <a:lnTo>
                    <a:pt x="14733629" y="950634"/>
                  </a:lnTo>
                  <a:lnTo>
                    <a:pt x="14726830" y="992784"/>
                  </a:lnTo>
                  <a:lnTo>
                    <a:pt x="14707900" y="1029390"/>
                  </a:lnTo>
                  <a:lnTo>
                    <a:pt x="14679033" y="1058256"/>
                  </a:lnTo>
                  <a:lnTo>
                    <a:pt x="14642427" y="1077186"/>
                  </a:lnTo>
                  <a:lnTo>
                    <a:pt x="14600279" y="1083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279847" y="8578668"/>
              <a:ext cx="339725" cy="593725"/>
            </a:xfrm>
            <a:custGeom>
              <a:avLst/>
              <a:gdLst/>
              <a:ahLst/>
              <a:cxnLst/>
              <a:rect l="l" t="t" r="r" b="b"/>
              <a:pathLst>
                <a:path w="339725" h="593725">
                  <a:moveTo>
                    <a:pt x="114225" y="593266"/>
                  </a:moveTo>
                  <a:lnTo>
                    <a:pt x="81476" y="559896"/>
                  </a:lnTo>
                  <a:lnTo>
                    <a:pt x="53523" y="522262"/>
                  </a:lnTo>
                  <a:lnTo>
                    <a:pt x="30881" y="480877"/>
                  </a:lnTo>
                  <a:lnTo>
                    <a:pt x="14069" y="436252"/>
                  </a:lnTo>
                  <a:lnTo>
                    <a:pt x="3603" y="388898"/>
                  </a:lnTo>
                  <a:lnTo>
                    <a:pt x="0" y="339328"/>
                  </a:lnTo>
                  <a:lnTo>
                    <a:pt x="3095" y="293258"/>
                  </a:lnTo>
                  <a:lnTo>
                    <a:pt x="12112" y="249080"/>
                  </a:lnTo>
                  <a:lnTo>
                    <a:pt x="26649" y="207196"/>
                  </a:lnTo>
                  <a:lnTo>
                    <a:pt x="46302" y="168010"/>
                  </a:lnTo>
                  <a:lnTo>
                    <a:pt x="70667" y="131924"/>
                  </a:lnTo>
                  <a:lnTo>
                    <a:pt x="99342" y="99342"/>
                  </a:lnTo>
                  <a:lnTo>
                    <a:pt x="131924" y="70667"/>
                  </a:lnTo>
                  <a:lnTo>
                    <a:pt x="168010" y="46302"/>
                  </a:lnTo>
                  <a:lnTo>
                    <a:pt x="207196" y="26649"/>
                  </a:lnTo>
                  <a:lnTo>
                    <a:pt x="249080" y="12112"/>
                  </a:lnTo>
                  <a:lnTo>
                    <a:pt x="293258" y="3095"/>
                  </a:lnTo>
                  <a:lnTo>
                    <a:pt x="339328" y="0"/>
                  </a:lnTo>
                </a:path>
              </a:pathLst>
            </a:custGeom>
            <a:ln w="27905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798513" y="8738658"/>
              <a:ext cx="73660" cy="358775"/>
            </a:xfrm>
            <a:custGeom>
              <a:avLst/>
              <a:gdLst/>
              <a:ahLst/>
              <a:cxnLst/>
              <a:rect l="l" t="t" r="r" b="b"/>
              <a:pathLst>
                <a:path w="73660" h="358775">
                  <a:moveTo>
                    <a:pt x="0" y="0"/>
                  </a:moveTo>
                  <a:lnTo>
                    <a:pt x="29324" y="35101"/>
                  </a:lnTo>
                  <a:lnTo>
                    <a:pt x="51318" y="73751"/>
                  </a:lnTo>
                  <a:lnTo>
                    <a:pt x="65980" y="114935"/>
                  </a:lnTo>
                  <a:lnTo>
                    <a:pt x="73311" y="157639"/>
                  </a:lnTo>
                  <a:lnTo>
                    <a:pt x="73311" y="200850"/>
                  </a:lnTo>
                  <a:lnTo>
                    <a:pt x="65980" y="243554"/>
                  </a:lnTo>
                  <a:lnTo>
                    <a:pt x="51318" y="284738"/>
                  </a:lnTo>
                  <a:lnTo>
                    <a:pt x="29324" y="323387"/>
                  </a:lnTo>
                  <a:lnTo>
                    <a:pt x="0" y="358489"/>
                  </a:lnTo>
                </a:path>
              </a:pathLst>
            </a:custGeom>
            <a:ln w="27905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66526" y="8738844"/>
              <a:ext cx="73660" cy="358775"/>
            </a:xfrm>
            <a:custGeom>
              <a:avLst/>
              <a:gdLst/>
              <a:ahLst/>
              <a:cxnLst/>
              <a:rect l="l" t="t" r="r" b="b"/>
              <a:pathLst>
                <a:path w="73659" h="358775">
                  <a:moveTo>
                    <a:pt x="73311" y="358489"/>
                  </a:moveTo>
                  <a:lnTo>
                    <a:pt x="43986" y="323387"/>
                  </a:lnTo>
                  <a:lnTo>
                    <a:pt x="21993" y="284738"/>
                  </a:lnTo>
                  <a:lnTo>
                    <a:pt x="7331" y="243554"/>
                  </a:lnTo>
                  <a:lnTo>
                    <a:pt x="0" y="200850"/>
                  </a:lnTo>
                  <a:lnTo>
                    <a:pt x="0" y="157639"/>
                  </a:lnTo>
                  <a:lnTo>
                    <a:pt x="7331" y="114935"/>
                  </a:lnTo>
                  <a:lnTo>
                    <a:pt x="21993" y="73751"/>
                  </a:lnTo>
                  <a:lnTo>
                    <a:pt x="43986" y="35101"/>
                  </a:lnTo>
                  <a:lnTo>
                    <a:pt x="73311" y="0"/>
                  </a:lnTo>
                </a:path>
              </a:pathLst>
            </a:custGeom>
            <a:ln w="27905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9982" y="8738100"/>
              <a:ext cx="368721" cy="5048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28849" y="8659593"/>
              <a:ext cx="339725" cy="593725"/>
            </a:xfrm>
            <a:custGeom>
              <a:avLst/>
              <a:gdLst/>
              <a:ahLst/>
              <a:cxnLst/>
              <a:rect l="l" t="t" r="r" b="b"/>
              <a:pathLst>
                <a:path w="339725" h="593725">
                  <a:moveTo>
                    <a:pt x="225102" y="0"/>
                  </a:moveTo>
                  <a:lnTo>
                    <a:pt x="257851" y="33370"/>
                  </a:lnTo>
                  <a:lnTo>
                    <a:pt x="285805" y="71003"/>
                  </a:lnTo>
                  <a:lnTo>
                    <a:pt x="308446" y="112388"/>
                  </a:lnTo>
                  <a:lnTo>
                    <a:pt x="325258" y="157013"/>
                  </a:lnTo>
                  <a:lnTo>
                    <a:pt x="335724" y="204367"/>
                  </a:lnTo>
                  <a:lnTo>
                    <a:pt x="339328" y="253937"/>
                  </a:lnTo>
                  <a:lnTo>
                    <a:pt x="336232" y="300007"/>
                  </a:lnTo>
                  <a:lnTo>
                    <a:pt x="327215" y="344185"/>
                  </a:lnTo>
                  <a:lnTo>
                    <a:pt x="312678" y="386069"/>
                  </a:lnTo>
                  <a:lnTo>
                    <a:pt x="293026" y="425255"/>
                  </a:lnTo>
                  <a:lnTo>
                    <a:pt x="268660" y="461341"/>
                  </a:lnTo>
                  <a:lnTo>
                    <a:pt x="239985" y="493923"/>
                  </a:lnTo>
                  <a:lnTo>
                    <a:pt x="207403" y="522598"/>
                  </a:lnTo>
                  <a:lnTo>
                    <a:pt x="171317" y="546964"/>
                  </a:lnTo>
                  <a:lnTo>
                    <a:pt x="132131" y="566616"/>
                  </a:lnTo>
                  <a:lnTo>
                    <a:pt x="90247" y="581153"/>
                  </a:lnTo>
                  <a:lnTo>
                    <a:pt x="46069" y="590170"/>
                  </a:lnTo>
                  <a:lnTo>
                    <a:pt x="0" y="593266"/>
                  </a:lnTo>
                </a:path>
              </a:pathLst>
            </a:custGeom>
            <a:ln w="27905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736191" y="8602481"/>
              <a:ext cx="147955" cy="147955"/>
            </a:xfrm>
            <a:custGeom>
              <a:avLst/>
              <a:gdLst/>
              <a:ahLst/>
              <a:cxnLst/>
              <a:rect l="l" t="t" r="r" b="b"/>
              <a:pathLst>
                <a:path w="147955" h="147954">
                  <a:moveTo>
                    <a:pt x="147897" y="0"/>
                  </a:moveTo>
                  <a:lnTo>
                    <a:pt x="0" y="0"/>
                  </a:lnTo>
                  <a:lnTo>
                    <a:pt x="0" y="147711"/>
                  </a:lnTo>
                </a:path>
              </a:pathLst>
            </a:custGeom>
            <a:ln w="27905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61013" y="4674970"/>
            <a:ext cx="9822604" cy="723053"/>
            <a:chOff x="1141518" y="7012454"/>
            <a:chExt cx="14733905" cy="1084580"/>
          </a:xfrm>
        </p:grpSpPr>
        <p:sp>
          <p:nvSpPr>
            <p:cNvPr id="13" name="object 13"/>
            <p:cNvSpPr/>
            <p:nvPr/>
          </p:nvSpPr>
          <p:spPr>
            <a:xfrm>
              <a:off x="1141518" y="7012454"/>
              <a:ext cx="14733905" cy="1084580"/>
            </a:xfrm>
            <a:custGeom>
              <a:avLst/>
              <a:gdLst/>
              <a:ahLst/>
              <a:cxnLst/>
              <a:rect l="l" t="t" r="r" b="b"/>
              <a:pathLst>
                <a:path w="14733905" h="1084579">
                  <a:moveTo>
                    <a:pt x="14600279" y="1083984"/>
                  </a:moveTo>
                  <a:lnTo>
                    <a:pt x="133349" y="1083984"/>
                  </a:lnTo>
                  <a:lnTo>
                    <a:pt x="91200" y="1077186"/>
                  </a:lnTo>
                  <a:lnTo>
                    <a:pt x="54594" y="1058255"/>
                  </a:lnTo>
                  <a:lnTo>
                    <a:pt x="25728" y="1029388"/>
                  </a:lnTo>
                  <a:lnTo>
                    <a:pt x="6798" y="992782"/>
                  </a:lnTo>
                  <a:lnTo>
                    <a:pt x="0" y="950634"/>
                  </a:lnTo>
                  <a:lnTo>
                    <a:pt x="0" y="133349"/>
                  </a:lnTo>
                  <a:lnTo>
                    <a:pt x="6798" y="91201"/>
                  </a:lnTo>
                  <a:lnTo>
                    <a:pt x="25728" y="54595"/>
                  </a:lnTo>
                  <a:lnTo>
                    <a:pt x="54594" y="25729"/>
                  </a:lnTo>
                  <a:lnTo>
                    <a:pt x="91200" y="6798"/>
                  </a:lnTo>
                  <a:lnTo>
                    <a:pt x="133349" y="0"/>
                  </a:lnTo>
                  <a:lnTo>
                    <a:pt x="14600279" y="0"/>
                  </a:lnTo>
                  <a:lnTo>
                    <a:pt x="14642427" y="6798"/>
                  </a:lnTo>
                  <a:lnTo>
                    <a:pt x="14679033" y="25729"/>
                  </a:lnTo>
                  <a:lnTo>
                    <a:pt x="14707900" y="54595"/>
                  </a:lnTo>
                  <a:lnTo>
                    <a:pt x="14726830" y="91201"/>
                  </a:lnTo>
                  <a:lnTo>
                    <a:pt x="14733629" y="133349"/>
                  </a:lnTo>
                  <a:lnTo>
                    <a:pt x="14733629" y="950634"/>
                  </a:lnTo>
                  <a:lnTo>
                    <a:pt x="14726830" y="992782"/>
                  </a:lnTo>
                  <a:lnTo>
                    <a:pt x="14707900" y="1029388"/>
                  </a:lnTo>
                  <a:lnTo>
                    <a:pt x="14679033" y="1058255"/>
                  </a:lnTo>
                  <a:lnTo>
                    <a:pt x="14642427" y="1077186"/>
                  </a:lnTo>
                  <a:lnTo>
                    <a:pt x="14600279" y="1083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13479" y="7303607"/>
              <a:ext cx="618490" cy="615950"/>
            </a:xfrm>
            <a:custGeom>
              <a:avLst/>
              <a:gdLst/>
              <a:ahLst/>
              <a:cxnLst/>
              <a:rect l="l" t="t" r="r" b="b"/>
              <a:pathLst>
                <a:path w="618489" h="615950">
                  <a:moveTo>
                    <a:pt x="520696" y="615696"/>
                  </a:moveTo>
                  <a:lnTo>
                    <a:pt x="118900" y="615696"/>
                  </a:lnTo>
                  <a:lnTo>
                    <a:pt x="94969" y="613272"/>
                  </a:lnTo>
                  <a:lnTo>
                    <a:pt x="52462" y="595403"/>
                  </a:lnTo>
                  <a:lnTo>
                    <a:pt x="20356" y="563320"/>
                  </a:lnTo>
                  <a:lnTo>
                    <a:pt x="2426" y="520855"/>
                  </a:lnTo>
                  <a:lnTo>
                    <a:pt x="0" y="496946"/>
                  </a:lnTo>
                  <a:lnTo>
                    <a:pt x="423140" y="496946"/>
                  </a:lnTo>
                  <a:lnTo>
                    <a:pt x="423140" y="518290"/>
                  </a:lnTo>
                  <a:lnTo>
                    <a:pt x="425130" y="537926"/>
                  </a:lnTo>
                  <a:lnTo>
                    <a:pt x="451700" y="587135"/>
                  </a:lnTo>
                  <a:lnTo>
                    <a:pt x="501058" y="613706"/>
                  </a:lnTo>
                  <a:lnTo>
                    <a:pt x="520696" y="615696"/>
                  </a:lnTo>
                  <a:lnTo>
                    <a:pt x="558618" y="608043"/>
                  </a:lnTo>
                  <a:lnTo>
                    <a:pt x="589578" y="587173"/>
                  </a:lnTo>
                  <a:lnTo>
                    <a:pt x="610449" y="556212"/>
                  </a:lnTo>
                  <a:lnTo>
                    <a:pt x="618101" y="518290"/>
                  </a:lnTo>
                  <a:lnTo>
                    <a:pt x="618101" y="0"/>
                  </a:lnTo>
                  <a:lnTo>
                    <a:pt x="194960" y="0"/>
                  </a:lnTo>
                  <a:lnTo>
                    <a:pt x="194960" y="496946"/>
                  </a:lnTo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573978" y="7382674"/>
              <a:ext cx="292100" cy="342900"/>
            </a:xfrm>
            <a:custGeom>
              <a:avLst/>
              <a:gdLst/>
              <a:ahLst/>
              <a:cxnLst/>
              <a:rect l="l" t="t" r="r" b="b"/>
              <a:pathLst>
                <a:path w="292100" h="342900">
                  <a:moveTo>
                    <a:pt x="145957" y="342721"/>
                  </a:moveTo>
                  <a:lnTo>
                    <a:pt x="81995" y="315673"/>
                  </a:lnTo>
                  <a:lnTo>
                    <a:pt x="36395" y="273463"/>
                  </a:lnTo>
                  <a:lnTo>
                    <a:pt x="9087" y="234578"/>
                  </a:lnTo>
                  <a:lnTo>
                    <a:pt x="0" y="217507"/>
                  </a:lnTo>
                  <a:lnTo>
                    <a:pt x="0" y="42689"/>
                  </a:lnTo>
                  <a:lnTo>
                    <a:pt x="69415" y="38682"/>
                  </a:lnTo>
                  <a:lnTo>
                    <a:pt x="114409" y="23712"/>
                  </a:lnTo>
                  <a:lnTo>
                    <a:pt x="138688" y="7558"/>
                  </a:lnTo>
                  <a:lnTo>
                    <a:pt x="145957" y="0"/>
                  </a:lnTo>
                  <a:lnTo>
                    <a:pt x="153226" y="7558"/>
                  </a:lnTo>
                  <a:lnTo>
                    <a:pt x="177504" y="23712"/>
                  </a:lnTo>
                  <a:lnTo>
                    <a:pt x="222498" y="38682"/>
                  </a:lnTo>
                  <a:lnTo>
                    <a:pt x="291914" y="42689"/>
                  </a:lnTo>
                  <a:lnTo>
                    <a:pt x="291914" y="217507"/>
                  </a:lnTo>
                  <a:lnTo>
                    <a:pt x="282827" y="234578"/>
                  </a:lnTo>
                  <a:lnTo>
                    <a:pt x="255519" y="273463"/>
                  </a:lnTo>
                  <a:lnTo>
                    <a:pt x="209919" y="315673"/>
                  </a:lnTo>
                  <a:lnTo>
                    <a:pt x="145957" y="342721"/>
                  </a:lnTo>
                  <a:close/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51240" y="7529232"/>
              <a:ext cx="137795" cy="69215"/>
            </a:xfrm>
            <a:custGeom>
              <a:avLst/>
              <a:gdLst/>
              <a:ahLst/>
              <a:cxnLst/>
              <a:rect l="l" t="t" r="r" b="b"/>
              <a:pathLst>
                <a:path w="137794" h="69215">
                  <a:moveTo>
                    <a:pt x="68694" y="68844"/>
                  </a:moveTo>
                  <a:lnTo>
                    <a:pt x="137539" y="0"/>
                  </a:lnTo>
                </a:path>
                <a:path w="137794" h="69215">
                  <a:moveTo>
                    <a:pt x="68694" y="68844"/>
                  </a:moveTo>
                  <a:lnTo>
                    <a:pt x="0" y="0"/>
                  </a:lnTo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61013" y="3787216"/>
            <a:ext cx="9822604" cy="723053"/>
            <a:chOff x="1141518" y="5680823"/>
            <a:chExt cx="14733905" cy="1084580"/>
          </a:xfrm>
        </p:grpSpPr>
        <p:sp>
          <p:nvSpPr>
            <p:cNvPr id="18" name="object 18"/>
            <p:cNvSpPr/>
            <p:nvPr/>
          </p:nvSpPr>
          <p:spPr>
            <a:xfrm>
              <a:off x="1141518" y="5680823"/>
              <a:ext cx="14733905" cy="1084580"/>
            </a:xfrm>
            <a:custGeom>
              <a:avLst/>
              <a:gdLst/>
              <a:ahLst/>
              <a:cxnLst/>
              <a:rect l="l" t="t" r="r" b="b"/>
              <a:pathLst>
                <a:path w="14733905" h="1084579">
                  <a:moveTo>
                    <a:pt x="14600279" y="1083981"/>
                  </a:moveTo>
                  <a:lnTo>
                    <a:pt x="133349" y="1083981"/>
                  </a:lnTo>
                  <a:lnTo>
                    <a:pt x="91200" y="1077183"/>
                  </a:lnTo>
                  <a:lnTo>
                    <a:pt x="54594" y="1058253"/>
                  </a:lnTo>
                  <a:lnTo>
                    <a:pt x="25728" y="1029387"/>
                  </a:lnTo>
                  <a:lnTo>
                    <a:pt x="6798" y="992781"/>
                  </a:lnTo>
                  <a:lnTo>
                    <a:pt x="0" y="950631"/>
                  </a:lnTo>
                  <a:lnTo>
                    <a:pt x="0" y="133349"/>
                  </a:lnTo>
                  <a:lnTo>
                    <a:pt x="6798" y="91200"/>
                  </a:lnTo>
                  <a:lnTo>
                    <a:pt x="25728" y="54594"/>
                  </a:lnTo>
                  <a:lnTo>
                    <a:pt x="54594" y="25728"/>
                  </a:lnTo>
                  <a:lnTo>
                    <a:pt x="91200" y="6798"/>
                  </a:lnTo>
                  <a:lnTo>
                    <a:pt x="133349" y="0"/>
                  </a:lnTo>
                  <a:lnTo>
                    <a:pt x="14600279" y="0"/>
                  </a:lnTo>
                  <a:lnTo>
                    <a:pt x="14642427" y="6798"/>
                  </a:lnTo>
                  <a:lnTo>
                    <a:pt x="14679033" y="25728"/>
                  </a:lnTo>
                  <a:lnTo>
                    <a:pt x="14707900" y="54594"/>
                  </a:lnTo>
                  <a:lnTo>
                    <a:pt x="14726830" y="91200"/>
                  </a:lnTo>
                  <a:lnTo>
                    <a:pt x="14733629" y="133349"/>
                  </a:lnTo>
                  <a:lnTo>
                    <a:pt x="14733629" y="950631"/>
                  </a:lnTo>
                  <a:lnTo>
                    <a:pt x="14726830" y="992781"/>
                  </a:lnTo>
                  <a:lnTo>
                    <a:pt x="14707900" y="1029387"/>
                  </a:lnTo>
                  <a:lnTo>
                    <a:pt x="14679033" y="1058253"/>
                  </a:lnTo>
                  <a:lnTo>
                    <a:pt x="14642427" y="1077183"/>
                  </a:lnTo>
                  <a:lnTo>
                    <a:pt x="14600279" y="1083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389" y="6528429"/>
              <a:ext cx="106254" cy="8744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7870" y="6232306"/>
              <a:ext cx="131526" cy="2135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6574" y="6196681"/>
              <a:ext cx="169237" cy="21991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37658" y="6216973"/>
              <a:ext cx="289560" cy="288290"/>
            </a:xfrm>
            <a:custGeom>
              <a:avLst/>
              <a:gdLst/>
              <a:ahLst/>
              <a:cxnLst/>
              <a:rect l="l" t="t" r="r" b="b"/>
              <a:pathLst>
                <a:path w="289560" h="288290">
                  <a:moveTo>
                    <a:pt x="241201" y="34272"/>
                  </a:moveTo>
                  <a:lnTo>
                    <a:pt x="163337" y="3457"/>
                  </a:lnTo>
                  <a:lnTo>
                    <a:pt x="157475" y="1202"/>
                  </a:lnTo>
                  <a:lnTo>
                    <a:pt x="151161" y="0"/>
                  </a:lnTo>
                  <a:lnTo>
                    <a:pt x="144848" y="0"/>
                  </a:lnTo>
                  <a:lnTo>
                    <a:pt x="115386" y="0"/>
                  </a:lnTo>
                  <a:lnTo>
                    <a:pt x="79461" y="15181"/>
                  </a:lnTo>
                  <a:lnTo>
                    <a:pt x="6557" y="89889"/>
                  </a:lnTo>
                  <a:lnTo>
                    <a:pt x="0" y="107682"/>
                  </a:lnTo>
                  <a:lnTo>
                    <a:pt x="2477" y="116840"/>
                  </a:lnTo>
                  <a:lnTo>
                    <a:pt x="8661" y="124461"/>
                  </a:lnTo>
                  <a:lnTo>
                    <a:pt x="15137" y="128095"/>
                  </a:lnTo>
                  <a:lnTo>
                    <a:pt x="22246" y="129516"/>
                  </a:lnTo>
                  <a:lnTo>
                    <a:pt x="29440" y="128710"/>
                  </a:lnTo>
                  <a:lnTo>
                    <a:pt x="36169" y="125664"/>
                  </a:lnTo>
                  <a:lnTo>
                    <a:pt x="94192" y="86882"/>
                  </a:lnTo>
                  <a:lnTo>
                    <a:pt x="138835" y="86882"/>
                  </a:lnTo>
                  <a:lnTo>
                    <a:pt x="281486" y="239454"/>
                  </a:lnTo>
                  <a:lnTo>
                    <a:pt x="287353" y="248914"/>
                  </a:lnTo>
                  <a:lnTo>
                    <a:pt x="289189" y="259558"/>
                  </a:lnTo>
                  <a:lnTo>
                    <a:pt x="287024" y="270146"/>
                  </a:lnTo>
                  <a:lnTo>
                    <a:pt x="280884" y="279438"/>
                  </a:lnTo>
                  <a:lnTo>
                    <a:pt x="271351" y="285779"/>
                  </a:lnTo>
                  <a:lnTo>
                    <a:pt x="260535" y="287893"/>
                  </a:lnTo>
                  <a:lnTo>
                    <a:pt x="249748" y="285779"/>
                  </a:lnTo>
                  <a:lnTo>
                    <a:pt x="240299" y="279438"/>
                  </a:lnTo>
                  <a:lnTo>
                    <a:pt x="218353" y="257492"/>
                  </a:lnTo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358" y="6467701"/>
              <a:ext cx="131808" cy="1157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7804" y="6378625"/>
              <a:ext cx="230242" cy="21196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04381" y="6263271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82072" y="0"/>
                  </a:moveTo>
                  <a:lnTo>
                    <a:pt x="0" y="0"/>
                  </a:lnTo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444255" y="5955122"/>
              <a:ext cx="371475" cy="233679"/>
            </a:xfrm>
            <a:custGeom>
              <a:avLst/>
              <a:gdLst/>
              <a:ahLst/>
              <a:cxnLst/>
              <a:rect l="l" t="t" r="r" b="b"/>
              <a:pathLst>
                <a:path w="371475" h="233679">
                  <a:moveTo>
                    <a:pt x="0" y="227428"/>
                  </a:moveTo>
                  <a:lnTo>
                    <a:pt x="0" y="21194"/>
                  </a:lnTo>
                  <a:lnTo>
                    <a:pt x="1662" y="12936"/>
                  </a:lnTo>
                  <a:lnTo>
                    <a:pt x="6200" y="6200"/>
                  </a:lnTo>
                  <a:lnTo>
                    <a:pt x="12936" y="1662"/>
                  </a:lnTo>
                  <a:lnTo>
                    <a:pt x="21194" y="0"/>
                  </a:lnTo>
                  <a:lnTo>
                    <a:pt x="349936" y="0"/>
                  </a:lnTo>
                  <a:lnTo>
                    <a:pt x="358194" y="1662"/>
                  </a:lnTo>
                  <a:lnTo>
                    <a:pt x="364930" y="6200"/>
                  </a:lnTo>
                  <a:lnTo>
                    <a:pt x="369468" y="12936"/>
                  </a:lnTo>
                  <a:lnTo>
                    <a:pt x="371131" y="21194"/>
                  </a:lnTo>
                  <a:lnTo>
                    <a:pt x="371131" y="233441"/>
                  </a:lnTo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753155" y="6019608"/>
              <a:ext cx="0" cy="144145"/>
            </a:xfrm>
            <a:custGeom>
              <a:avLst/>
              <a:gdLst/>
              <a:ahLst/>
              <a:cxnLst/>
              <a:rect l="l" t="t" r="r" b="b"/>
              <a:pathLst>
                <a:path h="144145">
                  <a:moveTo>
                    <a:pt x="0" y="0"/>
                  </a:moveTo>
                  <a:lnTo>
                    <a:pt x="0" y="143702"/>
                  </a:lnTo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493559" y="6019608"/>
              <a:ext cx="0" cy="144145"/>
            </a:xfrm>
            <a:custGeom>
              <a:avLst/>
              <a:gdLst/>
              <a:ahLst/>
              <a:cxnLst/>
              <a:rect l="l" t="t" r="r" b="b"/>
              <a:pathLst>
                <a:path h="144145">
                  <a:moveTo>
                    <a:pt x="0" y="0"/>
                  </a:moveTo>
                  <a:lnTo>
                    <a:pt x="0" y="143702"/>
                  </a:lnTo>
                </a:path>
              </a:pathLst>
            </a:custGeom>
            <a:ln w="22547">
              <a:solidFill>
                <a:srgbClr val="163C54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8938" y="6003975"/>
              <a:ext cx="91392" cy="16985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469317" y="3902631"/>
            <a:ext cx="943611" cy="4927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6100"/>
              </a:lnSpc>
              <a:spcBef>
                <a:spcPts val="67"/>
              </a:spcBef>
            </a:pPr>
            <a:r>
              <a:rPr sz="1400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Payor Contracting</a:t>
            </a:r>
            <a:endParaRPr sz="1400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69318" y="4948478"/>
            <a:ext cx="1085004" cy="22399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400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Credentialing</a:t>
            </a:r>
            <a:endParaRPr sz="1400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69318" y="5658947"/>
            <a:ext cx="1146809" cy="49272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defTabSz="609585">
              <a:lnSpc>
                <a:spcPct val="116100"/>
              </a:lnSpc>
              <a:spcBef>
                <a:spcPts val="67"/>
              </a:spcBef>
            </a:pPr>
            <a:r>
              <a:rPr sz="1400" b="1" kern="0" dirty="0">
                <a:solidFill>
                  <a:srgbClr val="71C6A7"/>
                </a:solidFill>
                <a:latin typeface="Source Sans Pro"/>
                <a:cs typeface="Source Sans Pro"/>
              </a:rPr>
              <a:t>Revenue</a:t>
            </a:r>
            <a:r>
              <a:rPr sz="1400" b="1" kern="0" spc="-71" dirty="0">
                <a:solidFill>
                  <a:srgbClr val="71C6A7"/>
                </a:solidFill>
                <a:latin typeface="Source Sans Pro"/>
                <a:cs typeface="Source Sans Pro"/>
              </a:rPr>
              <a:t> </a:t>
            </a:r>
            <a:r>
              <a:rPr sz="1400" b="1" kern="0" spc="-7" dirty="0">
                <a:solidFill>
                  <a:srgbClr val="71C6A7"/>
                </a:solidFill>
                <a:latin typeface="Source Sans Pro"/>
                <a:cs typeface="Source Sans Pro"/>
              </a:rPr>
              <a:t>Cycle Management</a:t>
            </a:r>
            <a:endParaRPr sz="1400" kern="0">
              <a:solidFill>
                <a:sysClr val="windowText" lastClr="000000"/>
              </a:solidFill>
              <a:latin typeface="Source Sans Pro"/>
              <a:cs typeface="Source Sans Pr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7511" y="3429499"/>
            <a:ext cx="8793904" cy="64205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2000" kern="0" spc="-7" dirty="0">
                <a:solidFill>
                  <a:srgbClr val="18435E"/>
                </a:solidFill>
                <a:latin typeface="Palatino Linotype"/>
                <a:cs typeface="Palatino Linotype"/>
              </a:rPr>
              <a:t>Solution</a:t>
            </a:r>
            <a:r>
              <a:rPr sz="2000" kern="0" spc="-111" dirty="0">
                <a:solidFill>
                  <a:srgbClr val="18435E"/>
                </a:solidFill>
                <a:latin typeface="Palatino Linotype"/>
                <a:cs typeface="Palatino Linotype"/>
              </a:rPr>
              <a:t> </a:t>
            </a:r>
            <a:r>
              <a:rPr sz="2000" kern="0" dirty="0">
                <a:solidFill>
                  <a:srgbClr val="18435E"/>
                </a:solidFill>
                <a:latin typeface="Palatino Linotype"/>
                <a:cs typeface="Palatino Linotype"/>
              </a:rPr>
              <a:t>Suite</a:t>
            </a:r>
            <a:r>
              <a:rPr sz="2000" kern="0" spc="-111" dirty="0">
                <a:solidFill>
                  <a:srgbClr val="18435E"/>
                </a:solidFill>
                <a:latin typeface="Palatino Linotype"/>
                <a:cs typeface="Palatino Linotype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Palatino Linotype"/>
                <a:cs typeface="Palatino Linotype"/>
              </a:rPr>
              <a:t>Overview</a:t>
            </a:r>
            <a:endParaRPr sz="2000" kern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  <a:p>
            <a:pPr marL="1996390" defTabSz="609585">
              <a:spcBef>
                <a:spcPts val="1143"/>
              </a:spcBef>
            </a:pP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Starting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with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packages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3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contracts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or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more,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our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team</a:t>
            </a:r>
            <a:r>
              <a:rPr sz="1200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partners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with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you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analyze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17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endParaRPr sz="12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75893" y="4070226"/>
            <a:ext cx="7510780" cy="374997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8466" marR="3387" defTabSz="609585">
              <a:lnSpc>
                <a:spcPct val="104200"/>
              </a:lnSpc>
              <a:spcBef>
                <a:spcPts val="7"/>
              </a:spcBef>
            </a:pP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communicate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directly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with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payors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obtain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better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rates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competitive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terms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while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you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focus</a:t>
            </a:r>
            <a:r>
              <a:rPr sz="1200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17" dirty="0">
                <a:solidFill>
                  <a:srgbClr val="18435E"/>
                </a:solidFill>
                <a:latin typeface="Montserrat"/>
                <a:cs typeface="Montserrat"/>
              </a:rPr>
              <a:t>on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patient</a:t>
            </a:r>
            <a:r>
              <a:rPr sz="1200" kern="0" spc="-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care.</a:t>
            </a:r>
            <a:endParaRPr sz="12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75892" y="4862732"/>
            <a:ext cx="7498504" cy="374997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8466" marR="3387" defTabSz="609585">
              <a:lnSpc>
                <a:spcPct val="104200"/>
              </a:lnSpc>
              <a:spcBef>
                <a:spcPts val="7"/>
              </a:spcBef>
            </a:pP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Credentialing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is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vital,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yet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time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consuming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process.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Our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experienced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team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secures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necessary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verification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licenses,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certifications,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training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you’ve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worked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hard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establish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at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your</a:t>
            </a:r>
            <a:r>
              <a:rPr sz="1200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practice.</a:t>
            </a:r>
            <a:endParaRPr sz="12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75893" y="5731294"/>
            <a:ext cx="7423151" cy="39070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With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rigorous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approach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at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every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stage,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our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RCM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services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are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meticulously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built</a:t>
            </a:r>
            <a:r>
              <a:rPr sz="1200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upon</a:t>
            </a:r>
            <a:r>
              <a:rPr sz="1200" kern="0" spc="-2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a</a:t>
            </a:r>
            <a:endParaRPr sz="12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8466" defTabSz="609585">
              <a:spcBef>
                <a:spcPts val="60"/>
              </a:spcBef>
            </a:pPr>
            <a:r>
              <a:rPr sz="1200" kern="0" spc="-17" dirty="0">
                <a:solidFill>
                  <a:srgbClr val="18435E"/>
                </a:solidFill>
                <a:latin typeface="Montserrat"/>
                <a:cs typeface="Montserrat"/>
              </a:rPr>
              <a:t>team-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centered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approach.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We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examine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our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clients’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data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to</a:t>
            </a:r>
            <a:r>
              <a:rPr sz="1200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improve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payment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yields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200" kern="0" spc="-3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200" kern="0" spc="-7" dirty="0">
                <a:solidFill>
                  <a:srgbClr val="18435E"/>
                </a:solidFill>
                <a:latin typeface="Montserrat"/>
                <a:cs typeface="Montserrat"/>
              </a:rPr>
              <a:t>efficiency.</a:t>
            </a:r>
            <a:endParaRPr sz="12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" y="1492085"/>
            <a:ext cx="6250940" cy="31751"/>
          </a:xfrm>
          <a:custGeom>
            <a:avLst/>
            <a:gdLst/>
            <a:ahLst/>
            <a:cxnLst/>
            <a:rect l="l" t="t" r="r" b="b"/>
            <a:pathLst>
              <a:path w="9376410" h="47625">
                <a:moveTo>
                  <a:pt x="9376373" y="47625"/>
                </a:moveTo>
                <a:lnTo>
                  <a:pt x="0" y="47625"/>
                </a:lnTo>
                <a:lnTo>
                  <a:pt x="0" y="0"/>
                </a:lnTo>
                <a:lnTo>
                  <a:pt x="9376373" y="0"/>
                </a:lnTo>
                <a:lnTo>
                  <a:pt x="9376373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DF1F6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1493233"/>
            <a:ext cx="9414511" cy="31751"/>
          </a:xfrm>
          <a:custGeom>
            <a:avLst/>
            <a:gdLst/>
            <a:ahLst/>
            <a:cxnLst/>
            <a:rect l="l" t="t" r="r" b="b"/>
            <a:pathLst>
              <a:path w="14121765" h="47625">
                <a:moveTo>
                  <a:pt x="14121556" y="47625"/>
                </a:moveTo>
                <a:lnTo>
                  <a:pt x="0" y="47625"/>
                </a:lnTo>
                <a:lnTo>
                  <a:pt x="0" y="0"/>
                </a:lnTo>
                <a:lnTo>
                  <a:pt x="14121556" y="0"/>
                </a:lnTo>
                <a:lnTo>
                  <a:pt x="14121556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3325" y="2282797"/>
            <a:ext cx="3182620" cy="283211"/>
          </a:xfrm>
          <a:custGeom>
            <a:avLst/>
            <a:gdLst/>
            <a:ahLst/>
            <a:cxnLst/>
            <a:rect l="l" t="t" r="r" b="b"/>
            <a:pathLst>
              <a:path w="4773930" h="424814">
                <a:moveTo>
                  <a:pt x="4773513" y="424312"/>
                </a:moveTo>
                <a:lnTo>
                  <a:pt x="0" y="424312"/>
                </a:lnTo>
                <a:lnTo>
                  <a:pt x="0" y="0"/>
                </a:lnTo>
                <a:lnTo>
                  <a:pt x="4773513" y="0"/>
                </a:lnTo>
                <a:lnTo>
                  <a:pt x="4773513" y="424312"/>
                </a:lnTo>
                <a:close/>
              </a:path>
            </a:pathLst>
          </a:custGeom>
          <a:solidFill>
            <a:srgbClr val="6D89C6">
              <a:alpha val="29998"/>
            </a:srgbClr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32772" y="2282797"/>
            <a:ext cx="2884171" cy="283211"/>
          </a:xfrm>
          <a:custGeom>
            <a:avLst/>
            <a:gdLst/>
            <a:ahLst/>
            <a:cxnLst/>
            <a:rect l="l" t="t" r="r" b="b"/>
            <a:pathLst>
              <a:path w="4326255" h="424814">
                <a:moveTo>
                  <a:pt x="4325996" y="424312"/>
                </a:moveTo>
                <a:lnTo>
                  <a:pt x="0" y="424312"/>
                </a:lnTo>
                <a:lnTo>
                  <a:pt x="0" y="0"/>
                </a:lnTo>
                <a:lnTo>
                  <a:pt x="4325996" y="0"/>
                </a:lnTo>
                <a:lnTo>
                  <a:pt x="4325996" y="424312"/>
                </a:lnTo>
                <a:close/>
              </a:path>
            </a:pathLst>
          </a:custGeom>
          <a:solidFill>
            <a:srgbClr val="E68271">
              <a:alpha val="29998"/>
            </a:srgbClr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85589" y="4630352"/>
            <a:ext cx="2896447" cy="283211"/>
          </a:xfrm>
          <a:custGeom>
            <a:avLst/>
            <a:gdLst/>
            <a:ahLst/>
            <a:cxnLst/>
            <a:rect l="l" t="t" r="r" b="b"/>
            <a:pathLst>
              <a:path w="4344670" h="424815">
                <a:moveTo>
                  <a:pt x="4344228" y="424312"/>
                </a:moveTo>
                <a:lnTo>
                  <a:pt x="0" y="424312"/>
                </a:lnTo>
                <a:lnTo>
                  <a:pt x="0" y="0"/>
                </a:lnTo>
                <a:lnTo>
                  <a:pt x="4344228" y="0"/>
                </a:lnTo>
                <a:lnTo>
                  <a:pt x="4344228" y="424312"/>
                </a:lnTo>
                <a:close/>
              </a:path>
            </a:pathLst>
          </a:custGeom>
          <a:solidFill>
            <a:srgbClr val="8ED3DD">
              <a:alpha val="29998"/>
            </a:srgbClr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41546" y="4630352"/>
            <a:ext cx="1706457" cy="283211"/>
          </a:xfrm>
          <a:custGeom>
            <a:avLst/>
            <a:gdLst/>
            <a:ahLst/>
            <a:cxnLst/>
            <a:rect l="l" t="t" r="r" b="b"/>
            <a:pathLst>
              <a:path w="2559684" h="424815">
                <a:moveTo>
                  <a:pt x="2559133" y="424312"/>
                </a:moveTo>
                <a:lnTo>
                  <a:pt x="0" y="424312"/>
                </a:lnTo>
                <a:lnTo>
                  <a:pt x="0" y="0"/>
                </a:lnTo>
                <a:lnTo>
                  <a:pt x="2559133" y="0"/>
                </a:lnTo>
                <a:lnTo>
                  <a:pt x="2559133" y="424312"/>
                </a:lnTo>
                <a:close/>
              </a:path>
            </a:pathLst>
          </a:custGeom>
          <a:solidFill>
            <a:srgbClr val="71C6A7">
              <a:alpha val="29998"/>
            </a:srgbClr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50820" y="2282797"/>
            <a:ext cx="2916344" cy="283211"/>
          </a:xfrm>
          <a:custGeom>
            <a:avLst/>
            <a:gdLst/>
            <a:ahLst/>
            <a:cxnLst/>
            <a:rect l="l" t="t" r="r" b="b"/>
            <a:pathLst>
              <a:path w="4374515" h="424814">
                <a:moveTo>
                  <a:pt x="4374062" y="424312"/>
                </a:moveTo>
                <a:lnTo>
                  <a:pt x="0" y="424312"/>
                </a:lnTo>
                <a:lnTo>
                  <a:pt x="0" y="0"/>
                </a:lnTo>
                <a:lnTo>
                  <a:pt x="4374062" y="0"/>
                </a:lnTo>
                <a:lnTo>
                  <a:pt x="4374062" y="424312"/>
                </a:lnTo>
                <a:close/>
              </a:path>
            </a:pathLst>
          </a:custGeom>
          <a:solidFill>
            <a:srgbClr val="906793">
              <a:alpha val="29998"/>
            </a:srgbClr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16734" y="4630352"/>
            <a:ext cx="2949364" cy="283211"/>
          </a:xfrm>
          <a:custGeom>
            <a:avLst/>
            <a:gdLst/>
            <a:ahLst/>
            <a:cxnLst/>
            <a:rect l="l" t="t" r="r" b="b"/>
            <a:pathLst>
              <a:path w="4424044" h="424815">
                <a:moveTo>
                  <a:pt x="4423786" y="424312"/>
                </a:moveTo>
                <a:lnTo>
                  <a:pt x="0" y="424312"/>
                </a:lnTo>
                <a:lnTo>
                  <a:pt x="0" y="0"/>
                </a:lnTo>
                <a:lnTo>
                  <a:pt x="4423786" y="0"/>
                </a:lnTo>
                <a:lnTo>
                  <a:pt x="4423786" y="424312"/>
                </a:lnTo>
                <a:close/>
              </a:path>
            </a:pathLst>
          </a:custGeom>
          <a:solidFill>
            <a:srgbClr val="906793">
              <a:alpha val="29998"/>
            </a:srgbClr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61073" y="2429176"/>
            <a:ext cx="1258993" cy="0"/>
          </a:xfrm>
          <a:custGeom>
            <a:avLst/>
            <a:gdLst/>
            <a:ahLst/>
            <a:cxnLst/>
            <a:rect l="l" t="t" r="r" b="b"/>
            <a:pathLst>
              <a:path w="1888490">
                <a:moveTo>
                  <a:pt x="0" y="0"/>
                </a:moveTo>
                <a:lnTo>
                  <a:pt x="1887902" y="0"/>
                </a:lnTo>
              </a:path>
            </a:pathLst>
          </a:custGeom>
          <a:ln w="28575">
            <a:solidFill>
              <a:srgbClr val="906793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77868" y="2429176"/>
            <a:ext cx="1145117" cy="0"/>
          </a:xfrm>
          <a:custGeom>
            <a:avLst/>
            <a:gdLst/>
            <a:ahLst/>
            <a:cxnLst/>
            <a:rect l="l" t="t" r="r" b="b"/>
            <a:pathLst>
              <a:path w="1717675">
                <a:moveTo>
                  <a:pt x="0" y="0"/>
                </a:moveTo>
                <a:lnTo>
                  <a:pt x="1717405" y="0"/>
                </a:lnTo>
              </a:path>
            </a:pathLst>
          </a:custGeom>
          <a:ln w="28575">
            <a:solidFill>
              <a:srgbClr val="906793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4664" y="2429176"/>
            <a:ext cx="1145117" cy="0"/>
          </a:xfrm>
          <a:custGeom>
            <a:avLst/>
            <a:gdLst/>
            <a:ahLst/>
            <a:cxnLst/>
            <a:rect l="l" t="t" r="r" b="b"/>
            <a:pathLst>
              <a:path w="1717675">
                <a:moveTo>
                  <a:pt x="0" y="0"/>
                </a:moveTo>
                <a:lnTo>
                  <a:pt x="1717405" y="0"/>
                </a:lnTo>
              </a:path>
            </a:pathLst>
          </a:custGeom>
          <a:ln w="28575">
            <a:solidFill>
              <a:srgbClr val="E68271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09450" y="2429176"/>
            <a:ext cx="1047327" cy="0"/>
          </a:xfrm>
          <a:custGeom>
            <a:avLst/>
            <a:gdLst/>
            <a:ahLst/>
            <a:cxnLst/>
            <a:rect l="l" t="t" r="r" b="b"/>
            <a:pathLst>
              <a:path w="1570990">
                <a:moveTo>
                  <a:pt x="0" y="0"/>
                </a:moveTo>
                <a:lnTo>
                  <a:pt x="1570424" y="0"/>
                </a:lnTo>
              </a:path>
            </a:pathLst>
          </a:custGeom>
          <a:ln w="28575">
            <a:solidFill>
              <a:srgbClr val="E68271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928256" y="2429176"/>
            <a:ext cx="1137920" cy="0"/>
          </a:xfrm>
          <a:custGeom>
            <a:avLst/>
            <a:gdLst/>
            <a:ahLst/>
            <a:cxnLst/>
            <a:rect l="l" t="t" r="r" b="b"/>
            <a:pathLst>
              <a:path w="1706879">
                <a:moveTo>
                  <a:pt x="0" y="0"/>
                </a:moveTo>
                <a:lnTo>
                  <a:pt x="1706518" y="0"/>
                </a:lnTo>
              </a:path>
            </a:pathLst>
          </a:custGeom>
          <a:ln w="28575">
            <a:solidFill>
              <a:srgbClr val="6D89C6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45051" y="2429176"/>
            <a:ext cx="1145117" cy="0"/>
          </a:xfrm>
          <a:custGeom>
            <a:avLst/>
            <a:gdLst/>
            <a:ahLst/>
            <a:cxnLst/>
            <a:rect l="l" t="t" r="r" b="b"/>
            <a:pathLst>
              <a:path w="1717675">
                <a:moveTo>
                  <a:pt x="0" y="0"/>
                </a:moveTo>
                <a:lnTo>
                  <a:pt x="1717405" y="0"/>
                </a:lnTo>
              </a:path>
            </a:pathLst>
          </a:custGeom>
          <a:ln w="28575">
            <a:solidFill>
              <a:srgbClr val="6D89C6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619344" y="2356371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39">
                <a:moveTo>
                  <a:pt x="219076" y="93283"/>
                </a:moveTo>
                <a:lnTo>
                  <a:pt x="213610" y="66707"/>
                </a:lnTo>
                <a:lnTo>
                  <a:pt x="189783" y="32009"/>
                </a:lnTo>
                <a:lnTo>
                  <a:pt x="154446" y="8614"/>
                </a:lnTo>
                <a:lnTo>
                  <a:pt x="111180" y="0"/>
                </a:lnTo>
                <a:lnTo>
                  <a:pt x="67899" y="8614"/>
                </a:lnTo>
                <a:lnTo>
                  <a:pt x="32562" y="32010"/>
                </a:lnTo>
                <a:lnTo>
                  <a:pt x="8737" y="66709"/>
                </a:lnTo>
                <a:lnTo>
                  <a:pt x="0" y="109201"/>
                </a:lnTo>
                <a:lnTo>
                  <a:pt x="8734" y="151695"/>
                </a:lnTo>
                <a:lnTo>
                  <a:pt x="32559" y="186399"/>
                </a:lnTo>
                <a:lnTo>
                  <a:pt x="67899" y="209797"/>
                </a:lnTo>
                <a:lnTo>
                  <a:pt x="111173" y="218376"/>
                </a:lnTo>
                <a:lnTo>
                  <a:pt x="154446" y="209796"/>
                </a:lnTo>
                <a:lnTo>
                  <a:pt x="189786" y="186400"/>
                </a:lnTo>
                <a:lnTo>
                  <a:pt x="213613" y="151696"/>
                </a:lnTo>
                <a:lnTo>
                  <a:pt x="219074" y="125128"/>
                </a:lnTo>
              </a:path>
            </a:pathLst>
          </a:custGeom>
          <a:ln w="57150">
            <a:solidFill>
              <a:srgbClr val="906793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36140" y="2356371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39">
                <a:moveTo>
                  <a:pt x="219075" y="93283"/>
                </a:moveTo>
                <a:lnTo>
                  <a:pt x="213610" y="66707"/>
                </a:lnTo>
                <a:lnTo>
                  <a:pt x="189783" y="32008"/>
                </a:lnTo>
                <a:lnTo>
                  <a:pt x="154445" y="8614"/>
                </a:lnTo>
                <a:lnTo>
                  <a:pt x="111179" y="0"/>
                </a:lnTo>
                <a:lnTo>
                  <a:pt x="67899" y="8614"/>
                </a:lnTo>
                <a:lnTo>
                  <a:pt x="32562" y="32010"/>
                </a:lnTo>
                <a:lnTo>
                  <a:pt x="8737" y="66709"/>
                </a:lnTo>
                <a:lnTo>
                  <a:pt x="0" y="109201"/>
                </a:lnTo>
                <a:lnTo>
                  <a:pt x="8734" y="151695"/>
                </a:lnTo>
                <a:lnTo>
                  <a:pt x="32559" y="186399"/>
                </a:lnTo>
                <a:lnTo>
                  <a:pt x="67898" y="209797"/>
                </a:lnTo>
                <a:lnTo>
                  <a:pt x="111172" y="218376"/>
                </a:lnTo>
                <a:lnTo>
                  <a:pt x="154446" y="209796"/>
                </a:lnTo>
                <a:lnTo>
                  <a:pt x="189786" y="186400"/>
                </a:lnTo>
                <a:lnTo>
                  <a:pt x="213613" y="151696"/>
                </a:lnTo>
                <a:lnTo>
                  <a:pt x="219074" y="125128"/>
                </a:lnTo>
              </a:path>
            </a:pathLst>
          </a:custGeom>
          <a:ln w="57150">
            <a:solidFill>
              <a:srgbClr val="E68271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52937" y="2356371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39">
                <a:moveTo>
                  <a:pt x="219076" y="93283"/>
                </a:moveTo>
                <a:lnTo>
                  <a:pt x="213610" y="66707"/>
                </a:lnTo>
                <a:lnTo>
                  <a:pt x="189784" y="32009"/>
                </a:lnTo>
                <a:lnTo>
                  <a:pt x="154446" y="8614"/>
                </a:lnTo>
                <a:lnTo>
                  <a:pt x="111180" y="0"/>
                </a:lnTo>
                <a:lnTo>
                  <a:pt x="67900" y="8614"/>
                </a:lnTo>
                <a:lnTo>
                  <a:pt x="32562" y="32010"/>
                </a:lnTo>
                <a:lnTo>
                  <a:pt x="8737" y="66709"/>
                </a:lnTo>
                <a:lnTo>
                  <a:pt x="0" y="109201"/>
                </a:lnTo>
                <a:lnTo>
                  <a:pt x="8734" y="151695"/>
                </a:lnTo>
                <a:lnTo>
                  <a:pt x="32560" y="186399"/>
                </a:lnTo>
                <a:lnTo>
                  <a:pt x="67899" y="209797"/>
                </a:lnTo>
                <a:lnTo>
                  <a:pt x="111173" y="218376"/>
                </a:lnTo>
                <a:lnTo>
                  <a:pt x="154447" y="209796"/>
                </a:lnTo>
                <a:lnTo>
                  <a:pt x="189786" y="186400"/>
                </a:lnTo>
                <a:lnTo>
                  <a:pt x="213613" y="151696"/>
                </a:lnTo>
                <a:lnTo>
                  <a:pt x="219074" y="125128"/>
                </a:lnTo>
              </a:path>
            </a:pathLst>
          </a:custGeom>
          <a:ln w="57150">
            <a:solidFill>
              <a:srgbClr val="E68271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56861" y="2356371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39">
                <a:moveTo>
                  <a:pt x="219076" y="93283"/>
                </a:moveTo>
                <a:lnTo>
                  <a:pt x="213610" y="66707"/>
                </a:lnTo>
                <a:lnTo>
                  <a:pt x="189783" y="32008"/>
                </a:lnTo>
                <a:lnTo>
                  <a:pt x="154446" y="8614"/>
                </a:lnTo>
                <a:lnTo>
                  <a:pt x="111180" y="0"/>
                </a:lnTo>
                <a:lnTo>
                  <a:pt x="67899" y="8614"/>
                </a:lnTo>
                <a:lnTo>
                  <a:pt x="32562" y="32010"/>
                </a:lnTo>
                <a:lnTo>
                  <a:pt x="8737" y="66709"/>
                </a:lnTo>
                <a:lnTo>
                  <a:pt x="0" y="109201"/>
                </a:lnTo>
                <a:lnTo>
                  <a:pt x="8734" y="151695"/>
                </a:lnTo>
                <a:lnTo>
                  <a:pt x="32559" y="186399"/>
                </a:lnTo>
                <a:lnTo>
                  <a:pt x="67899" y="209797"/>
                </a:lnTo>
                <a:lnTo>
                  <a:pt x="111173" y="218376"/>
                </a:lnTo>
                <a:lnTo>
                  <a:pt x="154446" y="209796"/>
                </a:lnTo>
                <a:lnTo>
                  <a:pt x="189786" y="186400"/>
                </a:lnTo>
                <a:lnTo>
                  <a:pt x="213613" y="151696"/>
                </a:lnTo>
                <a:lnTo>
                  <a:pt x="219074" y="125128"/>
                </a:lnTo>
              </a:path>
            </a:pathLst>
          </a:custGeom>
          <a:ln w="57150">
            <a:solidFill>
              <a:srgbClr val="6D89C6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86528" y="2356371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39">
                <a:moveTo>
                  <a:pt x="219077" y="93282"/>
                </a:moveTo>
                <a:lnTo>
                  <a:pt x="213610" y="66707"/>
                </a:lnTo>
                <a:lnTo>
                  <a:pt x="189784" y="32009"/>
                </a:lnTo>
                <a:lnTo>
                  <a:pt x="154447" y="8614"/>
                </a:lnTo>
                <a:lnTo>
                  <a:pt x="111181" y="0"/>
                </a:lnTo>
                <a:lnTo>
                  <a:pt x="67901" y="8614"/>
                </a:lnTo>
                <a:lnTo>
                  <a:pt x="32563" y="32009"/>
                </a:lnTo>
                <a:lnTo>
                  <a:pt x="8737" y="66708"/>
                </a:lnTo>
                <a:lnTo>
                  <a:pt x="0" y="109200"/>
                </a:lnTo>
                <a:lnTo>
                  <a:pt x="8734" y="151695"/>
                </a:lnTo>
                <a:lnTo>
                  <a:pt x="32560" y="186399"/>
                </a:lnTo>
                <a:lnTo>
                  <a:pt x="67900" y="209797"/>
                </a:lnTo>
                <a:lnTo>
                  <a:pt x="111174" y="218375"/>
                </a:lnTo>
                <a:lnTo>
                  <a:pt x="154447" y="209796"/>
                </a:lnTo>
                <a:lnTo>
                  <a:pt x="189787" y="186399"/>
                </a:lnTo>
                <a:lnTo>
                  <a:pt x="213613" y="151695"/>
                </a:lnTo>
                <a:lnTo>
                  <a:pt x="219075" y="125128"/>
                </a:lnTo>
              </a:path>
            </a:pathLst>
          </a:custGeom>
          <a:ln w="57150">
            <a:solidFill>
              <a:srgbClr val="6D89C6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58624" y="2356371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39">
                <a:moveTo>
                  <a:pt x="219075" y="93284"/>
                </a:moveTo>
                <a:lnTo>
                  <a:pt x="213609" y="66707"/>
                </a:lnTo>
                <a:lnTo>
                  <a:pt x="189782" y="32009"/>
                </a:lnTo>
                <a:lnTo>
                  <a:pt x="154445" y="8614"/>
                </a:lnTo>
                <a:lnTo>
                  <a:pt x="111179" y="0"/>
                </a:lnTo>
                <a:lnTo>
                  <a:pt x="67899" y="8614"/>
                </a:lnTo>
                <a:lnTo>
                  <a:pt x="32561" y="32010"/>
                </a:lnTo>
                <a:lnTo>
                  <a:pt x="8737" y="66709"/>
                </a:lnTo>
                <a:lnTo>
                  <a:pt x="0" y="109201"/>
                </a:lnTo>
                <a:lnTo>
                  <a:pt x="8734" y="151695"/>
                </a:lnTo>
                <a:lnTo>
                  <a:pt x="32559" y="186398"/>
                </a:lnTo>
                <a:lnTo>
                  <a:pt x="67898" y="209796"/>
                </a:lnTo>
                <a:lnTo>
                  <a:pt x="111172" y="218376"/>
                </a:lnTo>
                <a:lnTo>
                  <a:pt x="154446" y="209796"/>
                </a:lnTo>
                <a:lnTo>
                  <a:pt x="189785" y="186399"/>
                </a:lnTo>
                <a:lnTo>
                  <a:pt x="213612" y="151696"/>
                </a:lnTo>
                <a:lnTo>
                  <a:pt x="219073" y="125127"/>
                </a:lnTo>
              </a:path>
            </a:pathLst>
          </a:custGeom>
          <a:ln w="57150">
            <a:solidFill>
              <a:srgbClr val="6D89C6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20947" y="4773476"/>
            <a:ext cx="1145117" cy="0"/>
          </a:xfrm>
          <a:custGeom>
            <a:avLst/>
            <a:gdLst/>
            <a:ahLst/>
            <a:cxnLst/>
            <a:rect l="l" t="t" r="r" b="b"/>
            <a:pathLst>
              <a:path w="1717675">
                <a:moveTo>
                  <a:pt x="171740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71C6A7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04151" y="4773476"/>
            <a:ext cx="1145117" cy="0"/>
          </a:xfrm>
          <a:custGeom>
            <a:avLst/>
            <a:gdLst/>
            <a:ahLst/>
            <a:cxnLst/>
            <a:rect l="l" t="t" r="r" b="b"/>
            <a:pathLst>
              <a:path w="1717675">
                <a:moveTo>
                  <a:pt x="171740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5BAFB9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87355" y="4773476"/>
            <a:ext cx="1145117" cy="0"/>
          </a:xfrm>
          <a:custGeom>
            <a:avLst/>
            <a:gdLst/>
            <a:ahLst/>
            <a:cxnLst/>
            <a:rect l="l" t="t" r="r" b="b"/>
            <a:pathLst>
              <a:path w="1717675">
                <a:moveTo>
                  <a:pt x="171740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5BAFB9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370559" y="4773476"/>
            <a:ext cx="1145117" cy="0"/>
          </a:xfrm>
          <a:custGeom>
            <a:avLst/>
            <a:gdLst/>
            <a:ahLst/>
            <a:cxnLst/>
            <a:rect l="l" t="t" r="r" b="b"/>
            <a:pathLst>
              <a:path w="1717675">
                <a:moveTo>
                  <a:pt x="1717405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06793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853773" y="4773476"/>
            <a:ext cx="1030817" cy="0"/>
          </a:xfrm>
          <a:custGeom>
            <a:avLst/>
            <a:gdLst/>
            <a:ahLst/>
            <a:cxnLst/>
            <a:rect l="l" t="t" r="r" b="b"/>
            <a:pathLst>
              <a:path w="1546225">
                <a:moveTo>
                  <a:pt x="1545793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906793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678309" y="4700695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40">
                <a:moveTo>
                  <a:pt x="0" y="125093"/>
                </a:moveTo>
                <a:lnTo>
                  <a:pt x="5467" y="151668"/>
                </a:lnTo>
                <a:lnTo>
                  <a:pt x="29292" y="186366"/>
                </a:lnTo>
                <a:lnTo>
                  <a:pt x="64630" y="209761"/>
                </a:lnTo>
                <a:lnTo>
                  <a:pt x="107902" y="218341"/>
                </a:lnTo>
                <a:lnTo>
                  <a:pt x="151176" y="209761"/>
                </a:lnTo>
                <a:lnTo>
                  <a:pt x="186513" y="186366"/>
                </a:lnTo>
                <a:lnTo>
                  <a:pt x="210339" y="151667"/>
                </a:lnTo>
                <a:lnTo>
                  <a:pt x="219077" y="109175"/>
                </a:lnTo>
                <a:lnTo>
                  <a:pt x="210342" y="66680"/>
                </a:lnTo>
                <a:lnTo>
                  <a:pt x="186516" y="31976"/>
                </a:lnTo>
                <a:lnTo>
                  <a:pt x="151177" y="8578"/>
                </a:lnTo>
                <a:lnTo>
                  <a:pt x="107902" y="0"/>
                </a:lnTo>
                <a:lnTo>
                  <a:pt x="64629" y="8579"/>
                </a:lnTo>
                <a:lnTo>
                  <a:pt x="29289" y="31976"/>
                </a:lnTo>
                <a:lnTo>
                  <a:pt x="5463" y="66680"/>
                </a:lnTo>
                <a:lnTo>
                  <a:pt x="1" y="93247"/>
                </a:lnTo>
              </a:path>
            </a:pathLst>
          </a:custGeom>
          <a:ln w="57150">
            <a:solidFill>
              <a:srgbClr val="71C6A7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61513" y="4700695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40">
                <a:moveTo>
                  <a:pt x="0" y="125092"/>
                </a:moveTo>
                <a:lnTo>
                  <a:pt x="5466" y="151668"/>
                </a:lnTo>
                <a:lnTo>
                  <a:pt x="29292" y="186367"/>
                </a:lnTo>
                <a:lnTo>
                  <a:pt x="64629" y="209762"/>
                </a:lnTo>
                <a:lnTo>
                  <a:pt x="107902" y="218341"/>
                </a:lnTo>
                <a:lnTo>
                  <a:pt x="151176" y="209761"/>
                </a:lnTo>
                <a:lnTo>
                  <a:pt x="186513" y="186366"/>
                </a:lnTo>
                <a:lnTo>
                  <a:pt x="210338" y="151666"/>
                </a:lnTo>
                <a:lnTo>
                  <a:pt x="219076" y="109174"/>
                </a:lnTo>
                <a:lnTo>
                  <a:pt x="210341" y="66680"/>
                </a:lnTo>
                <a:lnTo>
                  <a:pt x="186516" y="31976"/>
                </a:lnTo>
                <a:lnTo>
                  <a:pt x="151176" y="8578"/>
                </a:lnTo>
                <a:lnTo>
                  <a:pt x="107902" y="0"/>
                </a:lnTo>
                <a:lnTo>
                  <a:pt x="64629" y="8578"/>
                </a:lnTo>
                <a:lnTo>
                  <a:pt x="29289" y="31975"/>
                </a:lnTo>
                <a:lnTo>
                  <a:pt x="5463" y="66679"/>
                </a:lnTo>
                <a:lnTo>
                  <a:pt x="1" y="93247"/>
                </a:lnTo>
              </a:path>
            </a:pathLst>
          </a:custGeom>
          <a:ln w="57150">
            <a:solidFill>
              <a:srgbClr val="71C6A7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44719" y="4700695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40">
                <a:moveTo>
                  <a:pt x="0" y="125092"/>
                </a:moveTo>
                <a:lnTo>
                  <a:pt x="5465" y="151668"/>
                </a:lnTo>
                <a:lnTo>
                  <a:pt x="29292" y="186367"/>
                </a:lnTo>
                <a:lnTo>
                  <a:pt x="64630" y="209762"/>
                </a:lnTo>
                <a:lnTo>
                  <a:pt x="107903" y="218341"/>
                </a:lnTo>
                <a:lnTo>
                  <a:pt x="151176" y="209761"/>
                </a:lnTo>
                <a:lnTo>
                  <a:pt x="186513" y="186366"/>
                </a:lnTo>
                <a:lnTo>
                  <a:pt x="210338" y="151666"/>
                </a:lnTo>
                <a:lnTo>
                  <a:pt x="219075" y="109175"/>
                </a:lnTo>
                <a:lnTo>
                  <a:pt x="210341" y="66680"/>
                </a:lnTo>
                <a:lnTo>
                  <a:pt x="186516" y="31977"/>
                </a:lnTo>
                <a:lnTo>
                  <a:pt x="151177" y="8579"/>
                </a:lnTo>
                <a:lnTo>
                  <a:pt x="107903" y="0"/>
                </a:lnTo>
                <a:lnTo>
                  <a:pt x="64629" y="8579"/>
                </a:lnTo>
                <a:lnTo>
                  <a:pt x="29289" y="31976"/>
                </a:lnTo>
                <a:lnTo>
                  <a:pt x="5462" y="66679"/>
                </a:lnTo>
                <a:lnTo>
                  <a:pt x="1" y="93248"/>
                </a:lnTo>
              </a:path>
            </a:pathLst>
          </a:custGeom>
          <a:ln w="57149">
            <a:solidFill>
              <a:srgbClr val="5BAFB9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27923" y="4700695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40">
                <a:moveTo>
                  <a:pt x="0" y="125092"/>
                </a:moveTo>
                <a:lnTo>
                  <a:pt x="5465" y="151668"/>
                </a:lnTo>
                <a:lnTo>
                  <a:pt x="29292" y="186367"/>
                </a:lnTo>
                <a:lnTo>
                  <a:pt x="64630" y="209761"/>
                </a:lnTo>
                <a:lnTo>
                  <a:pt x="107903" y="218341"/>
                </a:lnTo>
                <a:lnTo>
                  <a:pt x="151176" y="209761"/>
                </a:lnTo>
                <a:lnTo>
                  <a:pt x="186513" y="186365"/>
                </a:lnTo>
                <a:lnTo>
                  <a:pt x="210338" y="151666"/>
                </a:lnTo>
                <a:lnTo>
                  <a:pt x="219075" y="109174"/>
                </a:lnTo>
                <a:lnTo>
                  <a:pt x="210340" y="66680"/>
                </a:lnTo>
                <a:lnTo>
                  <a:pt x="186516" y="31977"/>
                </a:lnTo>
                <a:lnTo>
                  <a:pt x="151177" y="8579"/>
                </a:lnTo>
                <a:lnTo>
                  <a:pt x="107903" y="0"/>
                </a:lnTo>
                <a:lnTo>
                  <a:pt x="64629" y="8579"/>
                </a:lnTo>
                <a:lnTo>
                  <a:pt x="29290" y="31976"/>
                </a:lnTo>
                <a:lnTo>
                  <a:pt x="5462" y="66679"/>
                </a:lnTo>
                <a:lnTo>
                  <a:pt x="1" y="93248"/>
                </a:lnTo>
              </a:path>
            </a:pathLst>
          </a:custGeom>
          <a:ln w="57150">
            <a:solidFill>
              <a:srgbClr val="5BAFB9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611127" y="4700695"/>
            <a:ext cx="146051" cy="145627"/>
          </a:xfrm>
          <a:custGeom>
            <a:avLst/>
            <a:gdLst/>
            <a:ahLst/>
            <a:cxnLst/>
            <a:rect l="l" t="t" r="r" b="b"/>
            <a:pathLst>
              <a:path w="219075" h="218440">
                <a:moveTo>
                  <a:pt x="0" y="125093"/>
                </a:moveTo>
                <a:lnTo>
                  <a:pt x="5466" y="151668"/>
                </a:lnTo>
                <a:lnTo>
                  <a:pt x="29292" y="186366"/>
                </a:lnTo>
                <a:lnTo>
                  <a:pt x="64630" y="209761"/>
                </a:lnTo>
                <a:lnTo>
                  <a:pt x="107902" y="218341"/>
                </a:lnTo>
                <a:lnTo>
                  <a:pt x="151176" y="209761"/>
                </a:lnTo>
                <a:lnTo>
                  <a:pt x="186513" y="186366"/>
                </a:lnTo>
                <a:lnTo>
                  <a:pt x="210339" y="151667"/>
                </a:lnTo>
                <a:lnTo>
                  <a:pt x="219077" y="109175"/>
                </a:lnTo>
                <a:lnTo>
                  <a:pt x="210342" y="66680"/>
                </a:lnTo>
                <a:lnTo>
                  <a:pt x="186516" y="31976"/>
                </a:lnTo>
                <a:lnTo>
                  <a:pt x="151177" y="8578"/>
                </a:lnTo>
                <a:lnTo>
                  <a:pt x="107902" y="0"/>
                </a:lnTo>
                <a:lnTo>
                  <a:pt x="64629" y="8579"/>
                </a:lnTo>
                <a:lnTo>
                  <a:pt x="29289" y="31976"/>
                </a:lnTo>
                <a:lnTo>
                  <a:pt x="5463" y="66680"/>
                </a:lnTo>
                <a:lnTo>
                  <a:pt x="1" y="93247"/>
                </a:lnTo>
              </a:path>
            </a:pathLst>
          </a:custGeom>
          <a:ln w="57150">
            <a:solidFill>
              <a:srgbClr val="906793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911927" y="2417900"/>
            <a:ext cx="1381760" cy="2447713"/>
            <a:chOff x="14867889" y="3626848"/>
            <a:chExt cx="2072639" cy="3671570"/>
          </a:xfrm>
        </p:grpSpPr>
        <p:sp>
          <p:nvSpPr>
            <p:cNvPr id="33" name="object 33"/>
            <p:cNvSpPr/>
            <p:nvPr/>
          </p:nvSpPr>
          <p:spPr>
            <a:xfrm>
              <a:off x="14896464" y="7051042"/>
              <a:ext cx="219075" cy="218440"/>
            </a:xfrm>
            <a:custGeom>
              <a:avLst/>
              <a:gdLst/>
              <a:ahLst/>
              <a:cxnLst/>
              <a:rect l="l" t="t" r="r" b="b"/>
              <a:pathLst>
                <a:path w="219075" h="218440">
                  <a:moveTo>
                    <a:pt x="0" y="125092"/>
                  </a:moveTo>
                  <a:lnTo>
                    <a:pt x="5466" y="151668"/>
                  </a:lnTo>
                  <a:lnTo>
                    <a:pt x="29292" y="186367"/>
                  </a:lnTo>
                  <a:lnTo>
                    <a:pt x="64629" y="209762"/>
                  </a:lnTo>
                  <a:lnTo>
                    <a:pt x="107902" y="218341"/>
                  </a:lnTo>
                  <a:lnTo>
                    <a:pt x="151176" y="209761"/>
                  </a:lnTo>
                  <a:lnTo>
                    <a:pt x="186513" y="186365"/>
                  </a:lnTo>
                  <a:lnTo>
                    <a:pt x="210338" y="151666"/>
                  </a:lnTo>
                  <a:lnTo>
                    <a:pt x="219076" y="109174"/>
                  </a:lnTo>
                  <a:lnTo>
                    <a:pt x="210341" y="66680"/>
                  </a:lnTo>
                  <a:lnTo>
                    <a:pt x="186516" y="31976"/>
                  </a:lnTo>
                  <a:lnTo>
                    <a:pt x="151176" y="8579"/>
                  </a:lnTo>
                  <a:lnTo>
                    <a:pt x="107902" y="0"/>
                  </a:lnTo>
                  <a:lnTo>
                    <a:pt x="64629" y="8578"/>
                  </a:lnTo>
                  <a:lnTo>
                    <a:pt x="29289" y="31975"/>
                  </a:lnTo>
                  <a:lnTo>
                    <a:pt x="5463" y="66679"/>
                  </a:lnTo>
                  <a:lnTo>
                    <a:pt x="1" y="93247"/>
                  </a:lnTo>
                </a:path>
              </a:pathLst>
            </a:custGeom>
            <a:ln w="57150">
              <a:solidFill>
                <a:srgbClr val="906793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5170493" y="3626848"/>
              <a:ext cx="1770380" cy="3541395"/>
            </a:xfrm>
            <a:custGeom>
              <a:avLst/>
              <a:gdLst/>
              <a:ahLst/>
              <a:cxnLst/>
              <a:rect l="l" t="t" r="r" b="b"/>
              <a:pathLst>
                <a:path w="1770380" h="3541395">
                  <a:moveTo>
                    <a:pt x="0" y="3541388"/>
                  </a:moveTo>
                  <a:lnTo>
                    <a:pt x="0" y="3508853"/>
                  </a:lnTo>
                  <a:lnTo>
                    <a:pt x="48575" y="3508184"/>
                  </a:lnTo>
                  <a:lnTo>
                    <a:pt x="96824" y="3506188"/>
                  </a:lnTo>
                  <a:lnTo>
                    <a:pt x="144731" y="3502884"/>
                  </a:lnTo>
                  <a:lnTo>
                    <a:pt x="192277" y="3498288"/>
                  </a:lnTo>
                  <a:lnTo>
                    <a:pt x="239445" y="3492419"/>
                  </a:lnTo>
                  <a:lnTo>
                    <a:pt x="286217" y="3485293"/>
                  </a:lnTo>
                  <a:lnTo>
                    <a:pt x="332576" y="3476929"/>
                  </a:lnTo>
                  <a:lnTo>
                    <a:pt x="378504" y="3467343"/>
                  </a:lnTo>
                  <a:lnTo>
                    <a:pt x="423983" y="3456554"/>
                  </a:lnTo>
                  <a:lnTo>
                    <a:pt x="468997" y="3444579"/>
                  </a:lnTo>
                  <a:lnTo>
                    <a:pt x="513527" y="3431436"/>
                  </a:lnTo>
                  <a:lnTo>
                    <a:pt x="557556" y="3417142"/>
                  </a:lnTo>
                  <a:lnTo>
                    <a:pt x="601066" y="3401714"/>
                  </a:lnTo>
                  <a:lnTo>
                    <a:pt x="644040" y="3385171"/>
                  </a:lnTo>
                  <a:lnTo>
                    <a:pt x="686460" y="3367530"/>
                  </a:lnTo>
                  <a:lnTo>
                    <a:pt x="728309" y="3348808"/>
                  </a:lnTo>
                  <a:lnTo>
                    <a:pt x="769569" y="3329023"/>
                  </a:lnTo>
                  <a:lnTo>
                    <a:pt x="810223" y="3308192"/>
                  </a:lnTo>
                  <a:lnTo>
                    <a:pt x="850253" y="3286334"/>
                  </a:lnTo>
                  <a:lnTo>
                    <a:pt x="889640" y="3263465"/>
                  </a:lnTo>
                  <a:lnTo>
                    <a:pt x="928369" y="3239604"/>
                  </a:lnTo>
                  <a:lnTo>
                    <a:pt x="966421" y="3214767"/>
                  </a:lnTo>
                  <a:lnTo>
                    <a:pt x="1003779" y="3188972"/>
                  </a:lnTo>
                  <a:lnTo>
                    <a:pt x="1040425" y="3162238"/>
                  </a:lnTo>
                  <a:lnTo>
                    <a:pt x="1076342" y="3134580"/>
                  </a:lnTo>
                  <a:lnTo>
                    <a:pt x="1111512" y="3106018"/>
                  </a:lnTo>
                  <a:lnTo>
                    <a:pt x="1145917" y="3076568"/>
                  </a:lnTo>
                  <a:lnTo>
                    <a:pt x="1179540" y="3046249"/>
                  </a:lnTo>
                  <a:lnTo>
                    <a:pt x="1212364" y="3015077"/>
                  </a:lnTo>
                  <a:lnTo>
                    <a:pt x="1244370" y="2983070"/>
                  </a:lnTo>
                  <a:lnTo>
                    <a:pt x="1275541" y="2950246"/>
                  </a:lnTo>
                  <a:lnTo>
                    <a:pt x="1305861" y="2916622"/>
                  </a:lnTo>
                  <a:lnTo>
                    <a:pt x="1335310" y="2882217"/>
                  </a:lnTo>
                  <a:lnTo>
                    <a:pt x="1363872" y="2847046"/>
                  </a:lnTo>
                  <a:lnTo>
                    <a:pt x="1391529" y="2811129"/>
                  </a:lnTo>
                  <a:lnTo>
                    <a:pt x="1418263" y="2774483"/>
                  </a:lnTo>
                  <a:lnTo>
                    <a:pt x="1444058" y="2737124"/>
                  </a:lnTo>
                  <a:lnTo>
                    <a:pt x="1468894" y="2699071"/>
                  </a:lnTo>
                  <a:lnTo>
                    <a:pt x="1492756" y="2660342"/>
                  </a:lnTo>
                  <a:lnTo>
                    <a:pt x="1515624" y="2620953"/>
                  </a:lnTo>
                  <a:lnTo>
                    <a:pt x="1537483" y="2580923"/>
                  </a:lnTo>
                  <a:lnTo>
                    <a:pt x="1558313" y="2540268"/>
                  </a:lnTo>
                  <a:lnTo>
                    <a:pt x="1578098" y="2499007"/>
                  </a:lnTo>
                  <a:lnTo>
                    <a:pt x="1596820" y="2457158"/>
                  </a:lnTo>
                  <a:lnTo>
                    <a:pt x="1614461" y="2414736"/>
                  </a:lnTo>
                  <a:lnTo>
                    <a:pt x="1631004" y="2371761"/>
                  </a:lnTo>
                  <a:lnTo>
                    <a:pt x="1646431" y="2328250"/>
                  </a:lnTo>
                  <a:lnTo>
                    <a:pt x="1660726" y="2284220"/>
                  </a:lnTo>
                  <a:lnTo>
                    <a:pt x="1673869" y="2239689"/>
                  </a:lnTo>
                  <a:lnTo>
                    <a:pt x="1685844" y="2194674"/>
                  </a:lnTo>
                  <a:lnTo>
                    <a:pt x="1696633" y="2149193"/>
                  </a:lnTo>
                  <a:lnTo>
                    <a:pt x="1706218" y="2103264"/>
                  </a:lnTo>
                  <a:lnTo>
                    <a:pt x="1714582" y="2056904"/>
                  </a:lnTo>
                  <a:lnTo>
                    <a:pt x="1721708" y="2010131"/>
                  </a:lnTo>
                  <a:lnTo>
                    <a:pt x="1727578" y="1962961"/>
                  </a:lnTo>
                  <a:lnTo>
                    <a:pt x="1732173" y="1915414"/>
                  </a:lnTo>
                  <a:lnTo>
                    <a:pt x="1735478" y="1867506"/>
                  </a:lnTo>
                  <a:lnTo>
                    <a:pt x="1737473" y="1819254"/>
                  </a:lnTo>
                  <a:lnTo>
                    <a:pt x="1738142" y="1770678"/>
                  </a:lnTo>
                  <a:lnTo>
                    <a:pt x="1737473" y="1722101"/>
                  </a:lnTo>
                  <a:lnTo>
                    <a:pt x="1735478" y="1673850"/>
                  </a:lnTo>
                  <a:lnTo>
                    <a:pt x="1732173" y="1625942"/>
                  </a:lnTo>
                  <a:lnTo>
                    <a:pt x="1727578" y="1578394"/>
                  </a:lnTo>
                  <a:lnTo>
                    <a:pt x="1721708" y="1531225"/>
                  </a:lnTo>
                  <a:lnTo>
                    <a:pt x="1714582" y="1484452"/>
                  </a:lnTo>
                  <a:lnTo>
                    <a:pt x="1706218" y="1438092"/>
                  </a:lnTo>
                  <a:lnTo>
                    <a:pt x="1696633" y="1392164"/>
                  </a:lnTo>
                  <a:lnTo>
                    <a:pt x="1685844" y="1346683"/>
                  </a:lnTo>
                  <a:lnTo>
                    <a:pt x="1673869" y="1301669"/>
                  </a:lnTo>
                  <a:lnTo>
                    <a:pt x="1660726" y="1257138"/>
                  </a:lnTo>
                  <a:lnTo>
                    <a:pt x="1646431" y="1213109"/>
                  </a:lnTo>
                  <a:lnTo>
                    <a:pt x="1631004" y="1169598"/>
                  </a:lnTo>
                  <a:lnTo>
                    <a:pt x="1614461" y="1126624"/>
                  </a:lnTo>
                  <a:lnTo>
                    <a:pt x="1596820" y="1084203"/>
                  </a:lnTo>
                  <a:lnTo>
                    <a:pt x="1578098" y="1042354"/>
                  </a:lnTo>
                  <a:lnTo>
                    <a:pt x="1558313" y="1001094"/>
                  </a:lnTo>
                  <a:lnTo>
                    <a:pt x="1537483" y="960440"/>
                  </a:lnTo>
                  <a:lnTo>
                    <a:pt x="1515624" y="920410"/>
                  </a:lnTo>
                  <a:lnTo>
                    <a:pt x="1492756" y="881022"/>
                  </a:lnTo>
                  <a:lnTo>
                    <a:pt x="1468894" y="842293"/>
                  </a:lnTo>
                  <a:lnTo>
                    <a:pt x="1444058" y="804241"/>
                  </a:lnTo>
                  <a:lnTo>
                    <a:pt x="1418263" y="766884"/>
                  </a:lnTo>
                  <a:lnTo>
                    <a:pt x="1391529" y="730238"/>
                  </a:lnTo>
                  <a:lnTo>
                    <a:pt x="1363872" y="694321"/>
                  </a:lnTo>
                  <a:lnTo>
                    <a:pt x="1335310" y="659152"/>
                  </a:lnTo>
                  <a:lnTo>
                    <a:pt x="1305861" y="624747"/>
                  </a:lnTo>
                  <a:lnTo>
                    <a:pt x="1275541" y="591124"/>
                  </a:lnTo>
                  <a:lnTo>
                    <a:pt x="1244370" y="558301"/>
                  </a:lnTo>
                  <a:lnTo>
                    <a:pt x="1212364" y="526295"/>
                  </a:lnTo>
                  <a:lnTo>
                    <a:pt x="1179540" y="495124"/>
                  </a:lnTo>
                  <a:lnTo>
                    <a:pt x="1145917" y="464805"/>
                  </a:lnTo>
                  <a:lnTo>
                    <a:pt x="1111512" y="435357"/>
                  </a:lnTo>
                  <a:lnTo>
                    <a:pt x="1076342" y="406795"/>
                  </a:lnTo>
                  <a:lnTo>
                    <a:pt x="1040425" y="379139"/>
                  </a:lnTo>
                  <a:lnTo>
                    <a:pt x="1003779" y="352405"/>
                  </a:lnTo>
                  <a:lnTo>
                    <a:pt x="966421" y="326611"/>
                  </a:lnTo>
                  <a:lnTo>
                    <a:pt x="928369" y="301775"/>
                  </a:lnTo>
                  <a:lnTo>
                    <a:pt x="889640" y="277914"/>
                  </a:lnTo>
                  <a:lnTo>
                    <a:pt x="850253" y="255046"/>
                  </a:lnTo>
                  <a:lnTo>
                    <a:pt x="810223" y="233188"/>
                  </a:lnTo>
                  <a:lnTo>
                    <a:pt x="769569" y="212358"/>
                  </a:lnTo>
                  <a:lnTo>
                    <a:pt x="728309" y="192574"/>
                  </a:lnTo>
                  <a:lnTo>
                    <a:pt x="686460" y="173853"/>
                  </a:lnTo>
                  <a:lnTo>
                    <a:pt x="644040" y="156212"/>
                  </a:lnTo>
                  <a:lnTo>
                    <a:pt x="601066" y="139669"/>
                  </a:lnTo>
                  <a:lnTo>
                    <a:pt x="557556" y="124242"/>
                  </a:lnTo>
                  <a:lnTo>
                    <a:pt x="513527" y="109949"/>
                  </a:lnTo>
                  <a:lnTo>
                    <a:pt x="468997" y="96806"/>
                  </a:lnTo>
                  <a:lnTo>
                    <a:pt x="423983" y="84832"/>
                  </a:lnTo>
                  <a:lnTo>
                    <a:pt x="378504" y="74043"/>
                  </a:lnTo>
                  <a:lnTo>
                    <a:pt x="332576" y="64458"/>
                  </a:lnTo>
                  <a:lnTo>
                    <a:pt x="286217" y="56094"/>
                  </a:lnTo>
                  <a:lnTo>
                    <a:pt x="239445" y="48969"/>
                  </a:lnTo>
                  <a:lnTo>
                    <a:pt x="192277" y="43099"/>
                  </a:lnTo>
                  <a:lnTo>
                    <a:pt x="144731" y="38504"/>
                  </a:lnTo>
                  <a:lnTo>
                    <a:pt x="96824" y="35199"/>
                  </a:lnTo>
                  <a:lnTo>
                    <a:pt x="48575" y="33204"/>
                  </a:lnTo>
                  <a:lnTo>
                    <a:pt x="0" y="32535"/>
                  </a:lnTo>
                  <a:lnTo>
                    <a:pt x="0" y="0"/>
                  </a:lnTo>
                  <a:lnTo>
                    <a:pt x="56869" y="950"/>
                  </a:lnTo>
                  <a:lnTo>
                    <a:pt x="113683" y="3726"/>
                  </a:lnTo>
                  <a:lnTo>
                    <a:pt x="170377" y="8327"/>
                  </a:lnTo>
                  <a:lnTo>
                    <a:pt x="226892" y="14745"/>
                  </a:lnTo>
                  <a:lnTo>
                    <a:pt x="283172" y="22971"/>
                  </a:lnTo>
                  <a:lnTo>
                    <a:pt x="339161" y="33004"/>
                  </a:lnTo>
                  <a:lnTo>
                    <a:pt x="394799" y="44828"/>
                  </a:lnTo>
                  <a:lnTo>
                    <a:pt x="450027" y="58433"/>
                  </a:lnTo>
                  <a:lnTo>
                    <a:pt x="504789" y="73802"/>
                  </a:lnTo>
                  <a:lnTo>
                    <a:pt x="559032" y="90924"/>
                  </a:lnTo>
                  <a:lnTo>
                    <a:pt x="612696" y="109779"/>
                  </a:lnTo>
                  <a:lnTo>
                    <a:pt x="665727" y="130346"/>
                  </a:lnTo>
                  <a:lnTo>
                    <a:pt x="718068" y="152606"/>
                  </a:lnTo>
                  <a:lnTo>
                    <a:pt x="769670" y="176535"/>
                  </a:lnTo>
                  <a:lnTo>
                    <a:pt x="820477" y="202109"/>
                  </a:lnTo>
                  <a:lnTo>
                    <a:pt x="870434" y="229300"/>
                  </a:lnTo>
                  <a:lnTo>
                    <a:pt x="919493" y="258083"/>
                  </a:lnTo>
                  <a:lnTo>
                    <a:pt x="967605" y="288426"/>
                  </a:lnTo>
                  <a:lnTo>
                    <a:pt x="1014716" y="320298"/>
                  </a:lnTo>
                  <a:lnTo>
                    <a:pt x="1060780" y="353667"/>
                  </a:lnTo>
                  <a:lnTo>
                    <a:pt x="1105748" y="388495"/>
                  </a:lnTo>
                  <a:lnTo>
                    <a:pt x="1149575" y="424752"/>
                  </a:lnTo>
                  <a:lnTo>
                    <a:pt x="1192216" y="462397"/>
                  </a:lnTo>
                  <a:lnTo>
                    <a:pt x="1233624" y="501391"/>
                  </a:lnTo>
                  <a:lnTo>
                    <a:pt x="1273759" y="541693"/>
                  </a:lnTo>
                  <a:lnTo>
                    <a:pt x="1312581" y="583265"/>
                  </a:lnTo>
                  <a:lnTo>
                    <a:pt x="1350047" y="626064"/>
                  </a:lnTo>
                  <a:lnTo>
                    <a:pt x="1386118" y="670042"/>
                  </a:lnTo>
                  <a:lnTo>
                    <a:pt x="1420760" y="715153"/>
                  </a:lnTo>
                  <a:lnTo>
                    <a:pt x="1453936" y="761356"/>
                  </a:lnTo>
                  <a:lnTo>
                    <a:pt x="1485613" y="808601"/>
                  </a:lnTo>
                  <a:lnTo>
                    <a:pt x="1515752" y="856838"/>
                  </a:lnTo>
                  <a:lnTo>
                    <a:pt x="1544329" y="906016"/>
                  </a:lnTo>
                  <a:lnTo>
                    <a:pt x="1571312" y="956088"/>
                  </a:lnTo>
                  <a:lnTo>
                    <a:pt x="1596674" y="1007002"/>
                  </a:lnTo>
                  <a:lnTo>
                    <a:pt x="1620387" y="1058701"/>
                  </a:lnTo>
                  <a:lnTo>
                    <a:pt x="1642428" y="1111136"/>
                  </a:lnTo>
                  <a:lnTo>
                    <a:pt x="1662773" y="1164253"/>
                  </a:lnTo>
                  <a:lnTo>
                    <a:pt x="1681403" y="1217996"/>
                  </a:lnTo>
                  <a:lnTo>
                    <a:pt x="1698299" y="1272309"/>
                  </a:lnTo>
                  <a:lnTo>
                    <a:pt x="1713440" y="1327133"/>
                  </a:lnTo>
                  <a:lnTo>
                    <a:pt x="1726813" y="1382419"/>
                  </a:lnTo>
                  <a:lnTo>
                    <a:pt x="1738405" y="1438107"/>
                  </a:lnTo>
                  <a:lnTo>
                    <a:pt x="1748202" y="1494136"/>
                  </a:lnTo>
                  <a:lnTo>
                    <a:pt x="1756197" y="1550450"/>
                  </a:lnTo>
                  <a:lnTo>
                    <a:pt x="1762377" y="1606993"/>
                  </a:lnTo>
                  <a:lnTo>
                    <a:pt x="1766739" y="1663706"/>
                  </a:lnTo>
                  <a:lnTo>
                    <a:pt x="1769279" y="1720527"/>
                  </a:lnTo>
                  <a:lnTo>
                    <a:pt x="1769991" y="1777401"/>
                  </a:lnTo>
                  <a:lnTo>
                    <a:pt x="1769822" y="1796361"/>
                  </a:lnTo>
                  <a:lnTo>
                    <a:pt x="1768101" y="1853214"/>
                  </a:lnTo>
                  <a:lnTo>
                    <a:pt x="1764555" y="1909984"/>
                  </a:lnTo>
                  <a:lnTo>
                    <a:pt x="1759186" y="1966612"/>
                  </a:lnTo>
                  <a:lnTo>
                    <a:pt x="1752002" y="2023033"/>
                  </a:lnTo>
                  <a:lnTo>
                    <a:pt x="1743011" y="2079197"/>
                  </a:lnTo>
                  <a:lnTo>
                    <a:pt x="1732222" y="2135045"/>
                  </a:lnTo>
                  <a:lnTo>
                    <a:pt x="1719642" y="2190518"/>
                  </a:lnTo>
                  <a:lnTo>
                    <a:pt x="1705291" y="2245556"/>
                  </a:lnTo>
                  <a:lnTo>
                    <a:pt x="1689177" y="2300103"/>
                  </a:lnTo>
                  <a:lnTo>
                    <a:pt x="1671322" y="2354110"/>
                  </a:lnTo>
                  <a:lnTo>
                    <a:pt x="1651741" y="2407514"/>
                  </a:lnTo>
                  <a:lnTo>
                    <a:pt x="1630456" y="2460257"/>
                  </a:lnTo>
                  <a:lnTo>
                    <a:pt x="1607487" y="2512295"/>
                  </a:lnTo>
                  <a:lnTo>
                    <a:pt x="1582859" y="2563567"/>
                  </a:lnTo>
                  <a:lnTo>
                    <a:pt x="1556598" y="2614022"/>
                  </a:lnTo>
                  <a:lnTo>
                    <a:pt x="1528731" y="2663607"/>
                  </a:lnTo>
                  <a:lnTo>
                    <a:pt x="1499287" y="2712269"/>
                  </a:lnTo>
                  <a:lnTo>
                    <a:pt x="1468294" y="2759964"/>
                  </a:lnTo>
                  <a:lnTo>
                    <a:pt x="1435785" y="2806640"/>
                  </a:lnTo>
                  <a:lnTo>
                    <a:pt x="1401797" y="2852245"/>
                  </a:lnTo>
                  <a:lnTo>
                    <a:pt x="1366359" y="2896737"/>
                  </a:lnTo>
                  <a:lnTo>
                    <a:pt x="1329512" y="2940068"/>
                  </a:lnTo>
                  <a:lnTo>
                    <a:pt x="1291291" y="2982194"/>
                  </a:lnTo>
                  <a:lnTo>
                    <a:pt x="1251740" y="3023069"/>
                  </a:lnTo>
                  <a:lnTo>
                    <a:pt x="1210896" y="3062654"/>
                  </a:lnTo>
                  <a:lnTo>
                    <a:pt x="1168800" y="3100908"/>
                  </a:lnTo>
                  <a:lnTo>
                    <a:pt x="1125497" y="3137791"/>
                  </a:lnTo>
                  <a:lnTo>
                    <a:pt x="1081036" y="3173263"/>
                  </a:lnTo>
                  <a:lnTo>
                    <a:pt x="1035457" y="3207289"/>
                  </a:lnTo>
                  <a:lnTo>
                    <a:pt x="988807" y="3239834"/>
                  </a:lnTo>
                  <a:lnTo>
                    <a:pt x="941136" y="3270866"/>
                  </a:lnTo>
                  <a:lnTo>
                    <a:pt x="892496" y="3300349"/>
                  </a:lnTo>
                  <a:lnTo>
                    <a:pt x="842935" y="3328255"/>
                  </a:lnTo>
                  <a:lnTo>
                    <a:pt x="792500" y="3354556"/>
                  </a:lnTo>
                  <a:lnTo>
                    <a:pt x="741248" y="3379226"/>
                  </a:lnTo>
                  <a:lnTo>
                    <a:pt x="689231" y="3402234"/>
                  </a:lnTo>
                  <a:lnTo>
                    <a:pt x="642292" y="3421313"/>
                  </a:lnTo>
                  <a:lnTo>
                    <a:pt x="594924" y="3439001"/>
                  </a:lnTo>
                  <a:lnTo>
                    <a:pt x="547126" y="3455298"/>
                  </a:lnTo>
                  <a:lnTo>
                    <a:pt x="498898" y="3470206"/>
                  </a:lnTo>
                  <a:lnTo>
                    <a:pt x="450240" y="3483723"/>
                  </a:lnTo>
                  <a:lnTo>
                    <a:pt x="401153" y="3495849"/>
                  </a:lnTo>
                  <a:lnTo>
                    <a:pt x="351636" y="3506585"/>
                  </a:lnTo>
                  <a:lnTo>
                    <a:pt x="301833" y="3515902"/>
                  </a:lnTo>
                  <a:lnTo>
                    <a:pt x="251886" y="3523771"/>
                  </a:lnTo>
                  <a:lnTo>
                    <a:pt x="201795" y="3530191"/>
                  </a:lnTo>
                  <a:lnTo>
                    <a:pt x="151562" y="3535163"/>
                  </a:lnTo>
                  <a:lnTo>
                    <a:pt x="101184" y="3538687"/>
                  </a:lnTo>
                  <a:lnTo>
                    <a:pt x="50664" y="3540762"/>
                  </a:lnTo>
                  <a:lnTo>
                    <a:pt x="0" y="3541388"/>
                  </a:lnTo>
                  <a:close/>
                </a:path>
              </a:pathLst>
            </a:custGeom>
            <a:solidFill>
              <a:srgbClr val="906793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9173583" y="1"/>
            <a:ext cx="3018791" cy="3018791"/>
            <a:chOff x="13760374" y="0"/>
            <a:chExt cx="4528185" cy="4528185"/>
          </a:xfrm>
        </p:grpSpPr>
        <p:sp>
          <p:nvSpPr>
            <p:cNvPr id="36" name="object 36"/>
            <p:cNvSpPr/>
            <p:nvPr/>
          </p:nvSpPr>
          <p:spPr>
            <a:xfrm>
              <a:off x="13760362" y="11"/>
              <a:ext cx="4528185" cy="4528185"/>
            </a:xfrm>
            <a:custGeom>
              <a:avLst/>
              <a:gdLst/>
              <a:ahLst/>
              <a:cxnLst/>
              <a:rect l="l" t="t" r="r" b="b"/>
              <a:pathLst>
                <a:path w="4528184" h="4528185">
                  <a:moveTo>
                    <a:pt x="4527626" y="2484094"/>
                  </a:moveTo>
                  <a:lnTo>
                    <a:pt x="2001227" y="0"/>
                  </a:lnTo>
                  <a:lnTo>
                    <a:pt x="1321943" y="0"/>
                  </a:lnTo>
                  <a:lnTo>
                    <a:pt x="4527626" y="3152000"/>
                  </a:lnTo>
                  <a:lnTo>
                    <a:pt x="4527626" y="2484094"/>
                  </a:lnTo>
                  <a:close/>
                </a:path>
                <a:path w="4528184" h="4528185">
                  <a:moveTo>
                    <a:pt x="4527639" y="3854107"/>
                  </a:moveTo>
                  <a:lnTo>
                    <a:pt x="673519" y="0"/>
                  </a:lnTo>
                  <a:lnTo>
                    <a:pt x="0" y="0"/>
                  </a:lnTo>
                  <a:lnTo>
                    <a:pt x="4527639" y="4527626"/>
                  </a:lnTo>
                  <a:lnTo>
                    <a:pt x="4527639" y="3854107"/>
                  </a:lnTo>
                  <a:close/>
                </a:path>
                <a:path w="4528184" h="4528185">
                  <a:moveTo>
                    <a:pt x="4527639" y="1045527"/>
                  </a:moveTo>
                  <a:lnTo>
                    <a:pt x="3482098" y="0"/>
                  </a:lnTo>
                  <a:lnTo>
                    <a:pt x="2808579" y="0"/>
                  </a:lnTo>
                  <a:lnTo>
                    <a:pt x="4527639" y="1719046"/>
                  </a:lnTo>
                  <a:lnTo>
                    <a:pt x="4527639" y="10455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5709883" y="0"/>
              <a:ext cx="1896745" cy="2049780"/>
            </a:xfrm>
            <a:custGeom>
              <a:avLst/>
              <a:gdLst/>
              <a:ahLst/>
              <a:cxnLst/>
              <a:rect l="l" t="t" r="r" b="b"/>
              <a:pathLst>
                <a:path w="1896744" h="2049780">
                  <a:moveTo>
                    <a:pt x="1410565" y="2049191"/>
                  </a:moveTo>
                  <a:lnTo>
                    <a:pt x="485774" y="2049191"/>
                  </a:lnTo>
                  <a:lnTo>
                    <a:pt x="437761" y="2046814"/>
                  </a:lnTo>
                  <a:lnTo>
                    <a:pt x="390562" y="2039771"/>
                  </a:lnTo>
                  <a:lnTo>
                    <a:pt x="344494" y="2028194"/>
                  </a:lnTo>
                  <a:lnTo>
                    <a:pt x="299876" y="2012214"/>
                  </a:lnTo>
                  <a:lnTo>
                    <a:pt x="257027" y="1991964"/>
                  </a:lnTo>
                  <a:lnTo>
                    <a:pt x="216266" y="1967575"/>
                  </a:lnTo>
                  <a:lnTo>
                    <a:pt x="177911" y="1939180"/>
                  </a:lnTo>
                  <a:lnTo>
                    <a:pt x="142280" y="1906911"/>
                  </a:lnTo>
                  <a:lnTo>
                    <a:pt x="110010" y="1871279"/>
                  </a:lnTo>
                  <a:lnTo>
                    <a:pt x="81615" y="1832924"/>
                  </a:lnTo>
                  <a:lnTo>
                    <a:pt x="57227" y="1792162"/>
                  </a:lnTo>
                  <a:lnTo>
                    <a:pt x="36977" y="1749314"/>
                  </a:lnTo>
                  <a:lnTo>
                    <a:pt x="20997" y="1704696"/>
                  </a:lnTo>
                  <a:lnTo>
                    <a:pt x="9420" y="1658629"/>
                  </a:lnTo>
                  <a:lnTo>
                    <a:pt x="2377" y="1611429"/>
                  </a:lnTo>
                  <a:lnTo>
                    <a:pt x="0" y="1563416"/>
                  </a:lnTo>
                  <a:lnTo>
                    <a:pt x="0" y="86532"/>
                  </a:lnTo>
                  <a:lnTo>
                    <a:pt x="2377" y="38519"/>
                  </a:lnTo>
                  <a:lnTo>
                    <a:pt x="8124" y="0"/>
                  </a:lnTo>
                  <a:lnTo>
                    <a:pt x="1888215" y="0"/>
                  </a:lnTo>
                  <a:lnTo>
                    <a:pt x="1893963" y="38519"/>
                  </a:lnTo>
                  <a:lnTo>
                    <a:pt x="1896340" y="86532"/>
                  </a:lnTo>
                  <a:lnTo>
                    <a:pt x="1896340" y="1563416"/>
                  </a:lnTo>
                  <a:lnTo>
                    <a:pt x="1893963" y="1611429"/>
                  </a:lnTo>
                  <a:lnTo>
                    <a:pt x="1886920" y="1658629"/>
                  </a:lnTo>
                  <a:lnTo>
                    <a:pt x="1875343" y="1704696"/>
                  </a:lnTo>
                  <a:lnTo>
                    <a:pt x="1859363" y="1749314"/>
                  </a:lnTo>
                  <a:lnTo>
                    <a:pt x="1839114" y="1792162"/>
                  </a:lnTo>
                  <a:lnTo>
                    <a:pt x="1814726" y="1832924"/>
                  </a:lnTo>
                  <a:lnTo>
                    <a:pt x="1786331" y="1871279"/>
                  </a:lnTo>
                  <a:lnTo>
                    <a:pt x="1754062" y="1906911"/>
                  </a:lnTo>
                  <a:lnTo>
                    <a:pt x="1718431" y="1939180"/>
                  </a:lnTo>
                  <a:lnTo>
                    <a:pt x="1680075" y="1967575"/>
                  </a:lnTo>
                  <a:lnTo>
                    <a:pt x="1639313" y="1991964"/>
                  </a:lnTo>
                  <a:lnTo>
                    <a:pt x="1596464" y="2012214"/>
                  </a:lnTo>
                  <a:lnTo>
                    <a:pt x="1551846" y="2028194"/>
                  </a:lnTo>
                  <a:lnTo>
                    <a:pt x="1505778" y="2039771"/>
                  </a:lnTo>
                  <a:lnTo>
                    <a:pt x="1458578" y="2046814"/>
                  </a:lnTo>
                  <a:lnTo>
                    <a:pt x="1410565" y="2049191"/>
                  </a:lnTo>
                  <a:close/>
                </a:path>
              </a:pathLst>
            </a:custGeom>
            <a:solidFill>
              <a:srgbClr val="18435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23012" y="643240"/>
              <a:ext cx="866773" cy="1095374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  <p:sp>
        <p:nvSpPr>
          <p:cNvPr id="40" name="object 40" descr="$PPTXTitle"/>
          <p:cNvSpPr txBox="1">
            <a:spLocks noGrp="1"/>
          </p:cNvSpPr>
          <p:nvPr>
            <p:ph type="title"/>
          </p:nvPr>
        </p:nvSpPr>
        <p:spPr>
          <a:xfrm>
            <a:off x="338667" y="316801"/>
            <a:ext cx="9275887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331" dirty="0"/>
              <a:t>How</a:t>
            </a:r>
            <a:r>
              <a:rPr spc="-133" dirty="0"/>
              <a:t> </a:t>
            </a:r>
            <a:r>
              <a:rPr dirty="0"/>
              <a:t>we</a:t>
            </a:r>
            <a:r>
              <a:rPr spc="-133" dirty="0"/>
              <a:t> </a:t>
            </a:r>
            <a:r>
              <a:rPr dirty="0"/>
              <a:t>approach</a:t>
            </a:r>
            <a:r>
              <a:rPr spc="-131" dirty="0"/>
              <a:t> </a:t>
            </a:r>
            <a:r>
              <a:rPr spc="60" dirty="0"/>
              <a:t>contracting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3597407" y="4970800"/>
            <a:ext cx="1267460" cy="12399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43411" marR="238331" algn="ctr" defTabSz="609585">
              <a:lnSpc>
                <a:spcPct val="114599"/>
              </a:lnSpc>
              <a:spcBef>
                <a:spcPts val="67"/>
              </a:spcBef>
            </a:pPr>
            <a:r>
              <a:rPr sz="1200" b="1" kern="0" spc="133" dirty="0">
                <a:solidFill>
                  <a:srgbClr val="71C6A7"/>
                </a:solidFill>
                <a:latin typeface="Calibri"/>
                <a:cs typeface="Calibri"/>
              </a:rPr>
              <a:t>Better </a:t>
            </a:r>
            <a:r>
              <a:rPr sz="1200" b="1" kern="0" spc="144" dirty="0">
                <a:solidFill>
                  <a:srgbClr val="71C6A7"/>
                </a:solidFill>
                <a:latin typeface="Calibri"/>
                <a:cs typeface="Calibri"/>
              </a:rPr>
              <a:t>Contracts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3387" indent="-424" algn="ctr" defTabSz="609585">
              <a:lnSpc>
                <a:spcPct val="113300"/>
              </a:lnSpc>
              <a:spcBef>
                <a:spcPts val="64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Higher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rates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on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existing</a:t>
            </a:r>
            <a:r>
              <a:rPr sz="10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contracts,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new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patients</a:t>
            </a:r>
            <a:r>
              <a:rPr sz="1067" kern="0" spc="-13" dirty="0">
                <a:solidFill>
                  <a:srgbClr val="18435E"/>
                </a:solidFill>
                <a:latin typeface="Montserrat"/>
                <a:cs typeface="Montserrat"/>
              </a:rPr>
              <a:t> from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new</a:t>
            </a:r>
            <a:r>
              <a:rPr sz="1067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contracts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13101" y="2126064"/>
            <a:ext cx="574887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933" b="1" kern="0" spc="124" dirty="0">
                <a:solidFill>
                  <a:srgbClr val="6D89C6"/>
                </a:solidFill>
                <a:latin typeface="Calibri"/>
                <a:cs typeface="Calibri"/>
              </a:rPr>
              <a:t>MONTH</a:t>
            </a:r>
            <a:r>
              <a:rPr sz="933" b="1" kern="0" spc="57" dirty="0">
                <a:solidFill>
                  <a:srgbClr val="6D89C6"/>
                </a:solidFill>
                <a:latin typeface="Calibri"/>
                <a:cs typeface="Calibri"/>
              </a:rPr>
              <a:t> </a:t>
            </a:r>
            <a:r>
              <a:rPr sz="933" b="1" kern="0" spc="-47" dirty="0">
                <a:solidFill>
                  <a:srgbClr val="6D89C6"/>
                </a:solidFill>
                <a:latin typeface="Calibri"/>
                <a:cs typeface="Calibri"/>
              </a:rPr>
              <a:t>1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31209" y="2731795"/>
            <a:ext cx="1102784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200" b="1" kern="0" spc="131" dirty="0">
                <a:solidFill>
                  <a:srgbClr val="6D89C6"/>
                </a:solidFill>
                <a:latin typeface="Calibri"/>
                <a:cs typeface="Calibri"/>
              </a:rPr>
              <a:t>Introductions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69960" y="1838292"/>
            <a:ext cx="1280584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333" b="1" kern="0" spc="-7" dirty="0">
                <a:solidFill>
                  <a:srgbClr val="6D89C6"/>
                </a:solidFill>
                <a:latin typeface="Montserrat SemiBold"/>
                <a:cs typeface="Montserrat SemiBold"/>
              </a:rPr>
              <a:t>ONBOARDING</a:t>
            </a:r>
            <a:endParaRPr sz="1333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65258" y="1838292"/>
            <a:ext cx="933873" cy="2136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333" b="1" kern="0" spc="-7" dirty="0">
                <a:solidFill>
                  <a:srgbClr val="E68271"/>
                </a:solidFill>
                <a:latin typeface="Montserrat SemiBold"/>
                <a:cs typeface="Montserrat SemiBold"/>
              </a:rPr>
              <a:t>STRATEGY</a:t>
            </a:r>
            <a:endParaRPr sz="1333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79429" y="3081636"/>
            <a:ext cx="1006264" cy="5527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algn="ctr" defTabSz="609585">
              <a:lnSpc>
                <a:spcPct val="113300"/>
              </a:lnSpc>
              <a:spcBef>
                <a:spcPts val="6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Assignment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of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Client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Success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Team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3" dirty="0">
                <a:solidFill>
                  <a:srgbClr val="18435E"/>
                </a:solidFill>
                <a:latin typeface="Montserrat"/>
                <a:cs typeface="Montserrat"/>
              </a:rPr>
              <a:t>lead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114097" y="4970800"/>
            <a:ext cx="1272540" cy="12399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3874" marR="108795" indent="-424" algn="ctr" defTabSz="609585">
              <a:lnSpc>
                <a:spcPct val="114599"/>
              </a:lnSpc>
              <a:spcBef>
                <a:spcPts val="67"/>
              </a:spcBef>
            </a:pPr>
            <a:r>
              <a:rPr sz="1200" b="1" kern="0" spc="133" dirty="0">
                <a:solidFill>
                  <a:srgbClr val="71C6A7"/>
                </a:solidFill>
                <a:latin typeface="Calibri"/>
                <a:cs typeface="Calibri"/>
              </a:rPr>
              <a:t>Monitoring</a:t>
            </a:r>
            <a:r>
              <a:rPr sz="1200" b="1" kern="0" spc="76" dirty="0">
                <a:solidFill>
                  <a:srgbClr val="71C6A7"/>
                </a:solidFill>
                <a:latin typeface="Calibri"/>
                <a:cs typeface="Calibri"/>
              </a:rPr>
              <a:t> </a:t>
            </a:r>
            <a:r>
              <a:rPr sz="1200" b="1" kern="0" spc="-33" dirty="0">
                <a:solidFill>
                  <a:srgbClr val="71C6A7"/>
                </a:solidFill>
                <a:latin typeface="Calibri"/>
                <a:cs typeface="Calibri"/>
              </a:rPr>
              <a:t>&amp; </a:t>
            </a:r>
            <a:r>
              <a:rPr sz="1200" b="1" kern="0" spc="140" dirty="0">
                <a:solidFill>
                  <a:srgbClr val="71C6A7"/>
                </a:solidFill>
                <a:latin typeface="Calibri"/>
                <a:cs typeface="Calibri"/>
              </a:rPr>
              <a:t>Maintenance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3387" indent="-424" algn="ctr" defTabSz="609585">
              <a:lnSpc>
                <a:spcPct val="113300"/>
              </a:lnSpc>
              <a:spcBef>
                <a:spcPts val="647"/>
              </a:spcBef>
            </a:pP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Ongoing management</a:t>
            </a:r>
            <a:r>
              <a:rPr sz="1067" kern="0" spc="-1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and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optimization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of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067" kern="0" spc="-1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payer</a:t>
            </a:r>
            <a:r>
              <a:rPr sz="1067" kern="0" spc="-1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portfolio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018207" y="2600339"/>
            <a:ext cx="1473624" cy="104158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66271" marR="239601" algn="ctr" defTabSz="609585">
              <a:lnSpc>
                <a:spcPct val="114599"/>
              </a:lnSpc>
              <a:spcBef>
                <a:spcPts val="67"/>
              </a:spcBef>
            </a:pPr>
            <a:r>
              <a:rPr sz="1200" b="1" kern="0" spc="157" dirty="0">
                <a:solidFill>
                  <a:srgbClr val="6D89C6"/>
                </a:solidFill>
                <a:latin typeface="Calibri"/>
                <a:cs typeface="Calibri"/>
              </a:rPr>
              <a:t>Onboarding </a:t>
            </a:r>
            <a:r>
              <a:rPr sz="1200" b="1" kern="0" spc="169" dirty="0">
                <a:solidFill>
                  <a:srgbClr val="6D89C6"/>
                </a:solidFill>
                <a:latin typeface="Calibri"/>
                <a:cs typeface="Calibri"/>
              </a:rPr>
              <a:t>Packet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44" marR="3387" indent="21589" algn="ctr" defTabSz="609585">
              <a:lnSpc>
                <a:spcPct val="113300"/>
              </a:lnSpc>
              <a:spcBef>
                <a:spcPts val="48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Collection</a:t>
            </a:r>
            <a:r>
              <a:rPr sz="10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of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practice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credentialing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and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contract</a:t>
            </a:r>
            <a:r>
              <a:rPr sz="1067" kern="0" spc="-5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information.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172096" y="5207021"/>
            <a:ext cx="1094317" cy="99991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defTabSz="609585">
              <a:spcBef>
                <a:spcPts val="67"/>
              </a:spcBef>
            </a:pPr>
            <a:r>
              <a:rPr sz="1200" b="1" kern="0" spc="151" dirty="0">
                <a:solidFill>
                  <a:srgbClr val="5BAFB9"/>
                </a:solidFill>
                <a:latin typeface="Calibri"/>
                <a:cs typeface="Calibri"/>
              </a:rPr>
              <a:t>Reporting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3387" algn="ctr" defTabSz="609585">
              <a:lnSpc>
                <a:spcPct val="113300"/>
              </a:lnSpc>
              <a:spcBef>
                <a:spcPts val="647"/>
              </a:spcBef>
            </a:pP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Comprehensive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reports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on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progress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and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results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438141" y="2126108"/>
            <a:ext cx="690457" cy="1521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933" b="1" kern="0" spc="124" dirty="0">
                <a:solidFill>
                  <a:srgbClr val="E68271"/>
                </a:solidFill>
                <a:latin typeface="Calibri"/>
                <a:cs typeface="Calibri"/>
              </a:rPr>
              <a:t>MONTH</a:t>
            </a:r>
            <a:r>
              <a:rPr sz="933" b="1" kern="0" spc="76" dirty="0">
                <a:solidFill>
                  <a:srgbClr val="E68271"/>
                </a:solidFill>
                <a:latin typeface="Calibri"/>
                <a:cs typeface="Calibri"/>
              </a:rPr>
              <a:t> </a:t>
            </a:r>
            <a:r>
              <a:rPr sz="933" b="1" kern="0" dirty="0">
                <a:solidFill>
                  <a:srgbClr val="E68271"/>
                </a:solidFill>
                <a:latin typeface="Calibri"/>
                <a:cs typeface="Calibri"/>
              </a:rPr>
              <a:t>1-</a:t>
            </a:r>
            <a:r>
              <a:rPr sz="933" b="1" kern="0" spc="-33" dirty="0">
                <a:solidFill>
                  <a:srgbClr val="E68271"/>
                </a:solidFill>
                <a:latin typeface="Calibri"/>
                <a:cs typeface="Calibri"/>
              </a:rPr>
              <a:t>2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389027" y="4134852"/>
            <a:ext cx="2878244" cy="48547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2277" defTabSz="609585">
              <a:spcBef>
                <a:spcPts val="67"/>
              </a:spcBef>
            </a:pPr>
            <a:r>
              <a:rPr sz="1333" b="1" kern="0" dirty="0">
                <a:solidFill>
                  <a:srgbClr val="5BAFB9"/>
                </a:solidFill>
                <a:latin typeface="Montserrat SemiBold"/>
                <a:cs typeface="Montserrat SemiBold"/>
              </a:rPr>
              <a:t>CONTINUED</a:t>
            </a:r>
            <a:r>
              <a:rPr sz="1333" b="1" kern="0" spc="-4" dirty="0">
                <a:solidFill>
                  <a:srgbClr val="5BAFB9"/>
                </a:solidFill>
                <a:latin typeface="Montserrat SemiBold"/>
                <a:cs typeface="Montserrat SemiBold"/>
              </a:rPr>
              <a:t> </a:t>
            </a:r>
            <a:r>
              <a:rPr sz="1333" b="1" kern="0" dirty="0">
                <a:solidFill>
                  <a:srgbClr val="5BAFB9"/>
                </a:solidFill>
                <a:latin typeface="Montserrat SemiBold"/>
                <a:cs typeface="Montserrat SemiBold"/>
              </a:rPr>
              <a:t>CLIENT</a:t>
            </a:r>
            <a:r>
              <a:rPr sz="1333" b="1" kern="0" spc="-4" dirty="0">
                <a:solidFill>
                  <a:srgbClr val="5BAFB9"/>
                </a:solidFill>
                <a:latin typeface="Montserrat SemiBold"/>
                <a:cs typeface="Montserrat SemiBold"/>
              </a:rPr>
              <a:t> </a:t>
            </a:r>
            <a:r>
              <a:rPr sz="1333" b="1" kern="0" spc="-7" dirty="0">
                <a:solidFill>
                  <a:srgbClr val="5BAFB9"/>
                </a:solidFill>
                <a:latin typeface="Montserrat SemiBold"/>
                <a:cs typeface="Montserrat SemiBold"/>
              </a:rPr>
              <a:t>REPORTING</a:t>
            </a:r>
            <a:endParaRPr sz="1333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defTabSz="609585">
              <a:spcBef>
                <a:spcPts val="1024"/>
              </a:spcBef>
            </a:pPr>
            <a:r>
              <a:rPr sz="933" b="1" kern="0" spc="131" dirty="0">
                <a:solidFill>
                  <a:srgbClr val="5BAFB9"/>
                </a:solidFill>
                <a:latin typeface="Calibri"/>
                <a:cs typeface="Calibri"/>
              </a:rPr>
              <a:t>MONTHS</a:t>
            </a:r>
            <a:r>
              <a:rPr sz="933" b="1" kern="0" spc="57" dirty="0">
                <a:solidFill>
                  <a:srgbClr val="5BAFB9"/>
                </a:solidFill>
                <a:latin typeface="Calibri"/>
                <a:cs typeface="Calibri"/>
              </a:rPr>
              <a:t> </a:t>
            </a:r>
            <a:r>
              <a:rPr sz="933" b="1" kern="0" spc="51" dirty="0">
                <a:solidFill>
                  <a:srgbClr val="5BAFB9"/>
                </a:solidFill>
                <a:latin typeface="Calibri"/>
                <a:cs typeface="Calibri"/>
              </a:rPr>
              <a:t>6-</a:t>
            </a:r>
            <a:r>
              <a:rPr sz="933" b="1" kern="0" spc="40" dirty="0">
                <a:solidFill>
                  <a:srgbClr val="5BAFB9"/>
                </a:solidFill>
                <a:latin typeface="Calibri"/>
                <a:cs typeface="Calibri"/>
              </a:rPr>
              <a:t>10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652003" y="4134852"/>
            <a:ext cx="1266191" cy="48547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27556" defTabSz="609585">
              <a:spcBef>
                <a:spcPts val="67"/>
              </a:spcBef>
            </a:pPr>
            <a:r>
              <a:rPr sz="1333" b="1" kern="0" spc="-7" dirty="0">
                <a:solidFill>
                  <a:srgbClr val="71C6A7"/>
                </a:solidFill>
                <a:latin typeface="Montserrat SemiBold"/>
                <a:cs typeface="Montserrat SemiBold"/>
              </a:rPr>
              <a:t>GROWTH</a:t>
            </a:r>
            <a:endParaRPr sz="1333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defTabSz="609585">
              <a:spcBef>
                <a:spcPts val="1024"/>
              </a:spcBef>
            </a:pPr>
            <a:r>
              <a:rPr sz="933" b="1" kern="0" spc="131" dirty="0">
                <a:solidFill>
                  <a:srgbClr val="71C6A7"/>
                </a:solidFill>
                <a:latin typeface="Calibri"/>
                <a:cs typeface="Calibri"/>
              </a:rPr>
              <a:t>MONTHS</a:t>
            </a:r>
            <a:r>
              <a:rPr sz="933" b="1" kern="0" spc="64" dirty="0">
                <a:solidFill>
                  <a:srgbClr val="71C6A7"/>
                </a:solidFill>
                <a:latin typeface="Calibri"/>
                <a:cs typeface="Calibri"/>
              </a:rPr>
              <a:t> </a:t>
            </a:r>
            <a:r>
              <a:rPr sz="933" b="1" kern="0" spc="-20" dirty="0">
                <a:solidFill>
                  <a:srgbClr val="71C6A7"/>
                </a:solidFill>
                <a:latin typeface="Calibri"/>
                <a:cs typeface="Calibri"/>
              </a:rPr>
              <a:t>11-</a:t>
            </a:r>
            <a:r>
              <a:rPr sz="933" b="1" kern="0" spc="-17" dirty="0">
                <a:solidFill>
                  <a:srgbClr val="71C6A7"/>
                </a:solidFill>
                <a:latin typeface="Calibri"/>
                <a:cs typeface="Calibri"/>
              </a:rPr>
              <a:t>12+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363730" y="1838291"/>
            <a:ext cx="2437553" cy="4470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49665" algn="ctr" defTabSz="609585">
              <a:spcBef>
                <a:spcPts val="67"/>
              </a:spcBef>
            </a:pPr>
            <a:r>
              <a:rPr sz="1333" b="1" kern="0" dirty="0">
                <a:solidFill>
                  <a:srgbClr val="906793"/>
                </a:solidFill>
                <a:latin typeface="Montserrat SemiBold"/>
                <a:cs typeface="Montserrat SemiBold"/>
              </a:rPr>
              <a:t>PAYER</a:t>
            </a:r>
            <a:r>
              <a:rPr sz="1333" b="1" kern="0" spc="-53" dirty="0">
                <a:solidFill>
                  <a:srgbClr val="906793"/>
                </a:solidFill>
                <a:latin typeface="Montserrat SemiBold"/>
                <a:cs typeface="Montserrat SemiBold"/>
              </a:rPr>
              <a:t> </a:t>
            </a:r>
            <a:r>
              <a:rPr sz="1333" b="1" kern="0" spc="-7" dirty="0">
                <a:solidFill>
                  <a:srgbClr val="906793"/>
                </a:solidFill>
                <a:latin typeface="Montserrat SemiBold"/>
                <a:cs typeface="Montserrat SemiBold"/>
              </a:rPr>
              <a:t>COORDINATION</a:t>
            </a:r>
            <a:endParaRPr sz="1333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defTabSz="609585">
              <a:spcBef>
                <a:spcPts val="663"/>
              </a:spcBef>
            </a:pPr>
            <a:r>
              <a:rPr sz="933" b="1" kern="0" spc="131" dirty="0">
                <a:solidFill>
                  <a:srgbClr val="906793"/>
                </a:solidFill>
                <a:latin typeface="Calibri"/>
                <a:cs typeface="Calibri"/>
              </a:rPr>
              <a:t>MONTHS</a:t>
            </a:r>
            <a:r>
              <a:rPr sz="933" b="1" kern="0" spc="57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933" b="1" kern="0" spc="71" dirty="0">
                <a:solidFill>
                  <a:srgbClr val="906793"/>
                </a:solidFill>
                <a:latin typeface="Calibri"/>
                <a:cs typeface="Calibri"/>
              </a:rPr>
              <a:t>3-</a:t>
            </a:r>
            <a:r>
              <a:rPr sz="933" b="1" kern="0" spc="57" dirty="0">
                <a:solidFill>
                  <a:srgbClr val="906793"/>
                </a:solidFill>
                <a:latin typeface="Calibri"/>
                <a:cs typeface="Calibri"/>
              </a:rPr>
              <a:t>5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351030" y="4134852"/>
            <a:ext cx="2450253" cy="48547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62364" algn="ctr" defTabSz="609585">
              <a:spcBef>
                <a:spcPts val="67"/>
              </a:spcBef>
            </a:pPr>
            <a:r>
              <a:rPr sz="1333" b="1" kern="0" dirty="0">
                <a:solidFill>
                  <a:srgbClr val="906793"/>
                </a:solidFill>
                <a:latin typeface="Montserrat SemiBold"/>
                <a:cs typeface="Montserrat SemiBold"/>
              </a:rPr>
              <a:t>PAYER</a:t>
            </a:r>
            <a:r>
              <a:rPr sz="1333" b="1" kern="0" spc="-53" dirty="0">
                <a:solidFill>
                  <a:srgbClr val="906793"/>
                </a:solidFill>
                <a:latin typeface="Montserrat SemiBold"/>
                <a:cs typeface="Montserrat SemiBold"/>
              </a:rPr>
              <a:t> </a:t>
            </a:r>
            <a:r>
              <a:rPr sz="1333" b="1" kern="0" spc="-7" dirty="0">
                <a:solidFill>
                  <a:srgbClr val="906793"/>
                </a:solidFill>
                <a:latin typeface="Montserrat SemiBold"/>
                <a:cs typeface="Montserrat SemiBold"/>
              </a:rPr>
              <a:t>COORDINATION</a:t>
            </a:r>
            <a:endParaRPr sz="1333" kern="0">
              <a:solidFill>
                <a:sysClr val="windowText" lastClr="000000"/>
              </a:solidFill>
              <a:latin typeface="Montserrat SemiBold"/>
              <a:cs typeface="Montserrat SemiBold"/>
            </a:endParaRPr>
          </a:p>
          <a:p>
            <a:pPr marL="8466" defTabSz="609585">
              <a:spcBef>
                <a:spcPts val="1044"/>
              </a:spcBef>
            </a:pPr>
            <a:r>
              <a:rPr sz="933" b="1" kern="0" spc="131" dirty="0">
                <a:solidFill>
                  <a:srgbClr val="906793"/>
                </a:solidFill>
                <a:latin typeface="Calibri"/>
                <a:cs typeface="Calibri"/>
              </a:rPr>
              <a:t>MONTHS</a:t>
            </a:r>
            <a:r>
              <a:rPr sz="933" b="1" kern="0" spc="57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933" b="1" kern="0" spc="71" dirty="0">
                <a:solidFill>
                  <a:srgbClr val="906793"/>
                </a:solidFill>
                <a:latin typeface="Calibri"/>
                <a:cs typeface="Calibri"/>
              </a:rPr>
              <a:t>3-</a:t>
            </a:r>
            <a:r>
              <a:rPr sz="933" b="1" kern="0" spc="57" dirty="0">
                <a:solidFill>
                  <a:srgbClr val="906793"/>
                </a:solidFill>
                <a:latin typeface="Calibri"/>
                <a:cs typeface="Calibri"/>
              </a:rPr>
              <a:t>5</a:t>
            </a:r>
            <a:endParaRPr sz="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942408" y="4997471"/>
            <a:ext cx="2912533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200" b="1" kern="0" spc="157" dirty="0">
                <a:solidFill>
                  <a:srgbClr val="5BAFB9"/>
                </a:solidFill>
                <a:latin typeface="Calibri"/>
                <a:cs typeface="Calibri"/>
              </a:rPr>
              <a:t>Continue</a:t>
            </a:r>
            <a:r>
              <a:rPr sz="1200" b="1" kern="0" spc="73" dirty="0">
                <a:solidFill>
                  <a:srgbClr val="5BAFB9"/>
                </a:solidFill>
                <a:latin typeface="Calibri"/>
                <a:cs typeface="Calibri"/>
              </a:rPr>
              <a:t> </a:t>
            </a:r>
            <a:r>
              <a:rPr sz="1200" b="1" kern="0" spc="127" dirty="0">
                <a:solidFill>
                  <a:srgbClr val="5BAFB9"/>
                </a:solidFill>
                <a:latin typeface="Calibri"/>
                <a:cs typeface="Calibri"/>
              </a:rPr>
              <a:t>Quarterly</a:t>
            </a:r>
            <a:r>
              <a:rPr sz="1200" b="1" kern="0" spc="297" dirty="0">
                <a:solidFill>
                  <a:srgbClr val="5BAFB9"/>
                </a:solidFill>
                <a:latin typeface="Calibri"/>
                <a:cs typeface="Calibri"/>
              </a:rPr>
              <a:t> </a:t>
            </a:r>
            <a:r>
              <a:rPr sz="1200" b="1" kern="0" spc="157" dirty="0">
                <a:solidFill>
                  <a:srgbClr val="5BAFB9"/>
                </a:solidFill>
                <a:latin typeface="Calibri"/>
                <a:cs typeface="Calibri"/>
              </a:rPr>
              <a:t>Continue</a:t>
            </a:r>
            <a:r>
              <a:rPr sz="1200" b="1" kern="0" spc="73" dirty="0">
                <a:solidFill>
                  <a:srgbClr val="5BAFB9"/>
                </a:solidFill>
                <a:latin typeface="Calibri"/>
                <a:cs typeface="Calibri"/>
              </a:rPr>
              <a:t> </a:t>
            </a:r>
            <a:r>
              <a:rPr sz="1200" b="1" kern="0" spc="144" dirty="0">
                <a:solidFill>
                  <a:srgbClr val="5BAFB9"/>
                </a:solidFill>
                <a:latin typeface="Calibri"/>
                <a:cs typeface="Calibri"/>
              </a:rPr>
              <a:t>Status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732525" y="2600340"/>
            <a:ext cx="1032511" cy="104158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84993" marR="179913" algn="ctr" defTabSz="609585">
              <a:lnSpc>
                <a:spcPct val="114599"/>
              </a:lnSpc>
              <a:spcBef>
                <a:spcPts val="67"/>
              </a:spcBef>
            </a:pPr>
            <a:r>
              <a:rPr sz="1200" b="1" kern="0" spc="136" dirty="0">
                <a:solidFill>
                  <a:srgbClr val="6D89C6"/>
                </a:solidFill>
                <a:latin typeface="Calibri"/>
                <a:cs typeface="Calibri"/>
              </a:rPr>
              <a:t>Kick-</a:t>
            </a:r>
            <a:r>
              <a:rPr sz="1200" b="1" kern="0" spc="117" dirty="0">
                <a:solidFill>
                  <a:srgbClr val="6D89C6"/>
                </a:solidFill>
                <a:latin typeface="Calibri"/>
                <a:cs typeface="Calibri"/>
              </a:rPr>
              <a:t>off </a:t>
            </a:r>
            <a:r>
              <a:rPr sz="1200" b="1" kern="0" spc="140" dirty="0">
                <a:solidFill>
                  <a:srgbClr val="6D89C6"/>
                </a:solidFill>
                <a:latin typeface="Calibri"/>
                <a:cs typeface="Calibri"/>
              </a:rPr>
              <a:t>Meeting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044" marR="3387" indent="-424" algn="ctr" defTabSz="609585">
              <a:lnSpc>
                <a:spcPct val="113300"/>
              </a:lnSpc>
              <a:spcBef>
                <a:spcPts val="48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Review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project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plan</a:t>
            </a:r>
            <a:r>
              <a:rPr sz="1067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067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payer strategy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529267" y="5207021"/>
            <a:ext cx="1346200" cy="99991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defTabSz="609585">
              <a:spcBef>
                <a:spcPts val="67"/>
              </a:spcBef>
            </a:pPr>
            <a:r>
              <a:rPr sz="1200" b="1" kern="0" spc="144" dirty="0">
                <a:solidFill>
                  <a:srgbClr val="5BAFB9"/>
                </a:solidFill>
                <a:latin typeface="Calibri"/>
                <a:cs typeface="Calibri"/>
              </a:rPr>
              <a:t>Meetings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3387" indent="-424" algn="ctr" defTabSz="609585">
              <a:lnSpc>
                <a:spcPct val="113300"/>
              </a:lnSpc>
              <a:spcBef>
                <a:spcPts val="64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Review</a:t>
            </a:r>
            <a:r>
              <a:rPr sz="10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progress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and</a:t>
            </a:r>
            <a:r>
              <a:rPr sz="1067" kern="0" spc="-2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ensure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alignment</a:t>
            </a:r>
            <a:r>
              <a:rPr sz="1067" kern="0" spc="-6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on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project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deliverables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144707" y="2600339"/>
            <a:ext cx="1174751" cy="104158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24034" marR="3387" indent="-115990" defTabSz="609585">
              <a:lnSpc>
                <a:spcPct val="114599"/>
              </a:lnSpc>
              <a:spcBef>
                <a:spcPts val="67"/>
              </a:spcBef>
            </a:pPr>
            <a:r>
              <a:rPr sz="1200" b="1" kern="0" spc="151" dirty="0">
                <a:solidFill>
                  <a:srgbClr val="E68271"/>
                </a:solidFill>
                <a:latin typeface="Calibri"/>
                <a:cs typeface="Calibri"/>
              </a:rPr>
              <a:t>Develop</a:t>
            </a:r>
            <a:r>
              <a:rPr sz="1200" b="1" kern="0" spc="80" dirty="0">
                <a:solidFill>
                  <a:srgbClr val="E68271"/>
                </a:solidFill>
                <a:latin typeface="Calibri"/>
                <a:cs typeface="Calibri"/>
              </a:rPr>
              <a:t> </a:t>
            </a:r>
            <a:r>
              <a:rPr sz="1200" b="1" kern="0" spc="140" dirty="0">
                <a:solidFill>
                  <a:srgbClr val="E68271"/>
                </a:solidFill>
                <a:latin typeface="Calibri"/>
                <a:cs typeface="Calibri"/>
              </a:rPr>
              <a:t>Value </a:t>
            </a:r>
            <a:r>
              <a:rPr sz="1200" b="1" kern="0" spc="127" dirty="0">
                <a:solidFill>
                  <a:srgbClr val="E68271"/>
                </a:solidFill>
                <a:latin typeface="Calibri"/>
                <a:cs typeface="Calibri"/>
              </a:rPr>
              <a:t>Proposition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33770" marR="128690" indent="38946" algn="just" defTabSz="609585">
              <a:lnSpc>
                <a:spcPct val="113300"/>
              </a:lnSpc>
              <a:spcBef>
                <a:spcPts val="48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Formulate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33" dirty="0">
                <a:solidFill>
                  <a:srgbClr val="18435E"/>
                </a:solidFill>
                <a:latin typeface="Montserrat"/>
                <a:cs typeface="Montserrat"/>
              </a:rPr>
              <a:t>a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clear,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concise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value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prop.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081732" y="4970800"/>
            <a:ext cx="1207771" cy="12399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69002" marR="63922" algn="ctr" defTabSz="609585">
              <a:lnSpc>
                <a:spcPct val="114599"/>
              </a:lnSpc>
              <a:spcBef>
                <a:spcPts val="67"/>
              </a:spcBef>
            </a:pPr>
            <a:r>
              <a:rPr sz="1200" b="1" kern="0" spc="131" dirty="0">
                <a:solidFill>
                  <a:srgbClr val="906793"/>
                </a:solidFill>
                <a:latin typeface="Calibri"/>
                <a:cs typeface="Calibri"/>
              </a:rPr>
              <a:t>Negotiation </a:t>
            </a:r>
            <a:r>
              <a:rPr sz="1200" b="1" kern="0" spc="167" dirty="0">
                <a:solidFill>
                  <a:srgbClr val="906793"/>
                </a:solidFill>
                <a:latin typeface="Calibri"/>
                <a:cs typeface="Calibri"/>
              </a:rPr>
              <a:t>Management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3387" algn="ctr" defTabSz="609585">
              <a:lnSpc>
                <a:spcPct val="113300"/>
              </a:lnSpc>
              <a:spcBef>
                <a:spcPts val="64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Create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calculated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offers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and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manage</a:t>
            </a:r>
            <a:r>
              <a:rPr sz="1067" kern="0" spc="-5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payer negotiations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838531" y="2731795"/>
            <a:ext cx="753533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200" b="1" kern="0" spc="133" dirty="0">
                <a:solidFill>
                  <a:srgbClr val="E68271"/>
                </a:solidFill>
                <a:latin typeface="Calibri"/>
                <a:cs typeface="Calibri"/>
              </a:rPr>
              <a:t>Analytics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614554" y="5090769"/>
            <a:ext cx="776817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200" b="1" kern="0" spc="151" dirty="0">
                <a:solidFill>
                  <a:srgbClr val="906793"/>
                </a:solidFill>
                <a:latin typeface="Calibri"/>
                <a:cs typeface="Calibri"/>
              </a:rPr>
              <a:t>Advocate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614990" y="3173689"/>
            <a:ext cx="1200573" cy="36717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indent="56725" defTabSz="609585">
              <a:lnSpc>
                <a:spcPct val="113300"/>
              </a:lnSpc>
              <a:spcBef>
                <a:spcPts val="6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Analyze</a:t>
            </a:r>
            <a:r>
              <a:rPr sz="10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current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contract</a:t>
            </a:r>
            <a:r>
              <a:rPr sz="1067" kern="0" spc="-5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portfolio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414229" y="5564120"/>
            <a:ext cx="1177713" cy="55273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marR="3387" algn="ctr" defTabSz="609585">
              <a:lnSpc>
                <a:spcPct val="113300"/>
              </a:lnSpc>
              <a:spcBef>
                <a:spcPts val="67"/>
              </a:spcBef>
            </a:pP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Communicating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the</a:t>
            </a:r>
            <a:r>
              <a:rPr sz="10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value</a:t>
            </a:r>
            <a:r>
              <a:rPr sz="10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prop</a:t>
            </a:r>
            <a:r>
              <a:rPr sz="10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to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payers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964832" y="2600339"/>
            <a:ext cx="1441451" cy="104158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63211" marR="158747" indent="-199386" defTabSz="609585">
              <a:lnSpc>
                <a:spcPct val="114599"/>
              </a:lnSpc>
              <a:spcBef>
                <a:spcPts val="67"/>
              </a:spcBef>
            </a:pPr>
            <a:r>
              <a:rPr sz="1200" b="1" kern="0" spc="207" dirty="0">
                <a:solidFill>
                  <a:srgbClr val="906793"/>
                </a:solidFill>
                <a:latin typeface="Calibri"/>
                <a:cs typeface="Calibri"/>
              </a:rPr>
              <a:t>Engage</a:t>
            </a:r>
            <a:r>
              <a:rPr sz="1200" b="1" kern="0" spc="67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200" b="1" kern="0" spc="144" dirty="0">
                <a:solidFill>
                  <a:srgbClr val="906793"/>
                </a:solidFill>
                <a:latin typeface="Calibri"/>
                <a:cs typeface="Calibri"/>
              </a:rPr>
              <a:t>Payer </a:t>
            </a:r>
            <a:r>
              <a:rPr sz="1200" b="1" kern="0" spc="153" dirty="0">
                <a:solidFill>
                  <a:srgbClr val="906793"/>
                </a:solidFill>
                <a:latin typeface="Calibri"/>
                <a:cs typeface="Calibri"/>
              </a:rPr>
              <a:t>Contacts</a:t>
            </a:r>
            <a:endParaRPr sz="1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466" marR="3387" indent="3387" algn="just" defTabSz="609585">
              <a:lnSpc>
                <a:spcPct val="113300"/>
              </a:lnSpc>
              <a:spcBef>
                <a:spcPts val="487"/>
              </a:spcBef>
            </a:pP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Review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progress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and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ensure</a:t>
            </a:r>
            <a:r>
              <a:rPr sz="1067" kern="0" spc="-33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alignment</a:t>
            </a:r>
            <a:r>
              <a:rPr sz="1067" kern="0" spc="-3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17" dirty="0">
                <a:solidFill>
                  <a:srgbClr val="18435E"/>
                </a:solidFill>
                <a:latin typeface="Montserrat"/>
                <a:cs typeface="Montserrat"/>
              </a:rPr>
              <a:t>on </a:t>
            </a:r>
            <a:r>
              <a:rPr sz="1067" kern="0" dirty="0">
                <a:solidFill>
                  <a:srgbClr val="18435E"/>
                </a:solidFill>
                <a:latin typeface="Montserrat"/>
                <a:cs typeface="Montserrat"/>
              </a:rPr>
              <a:t>project</a:t>
            </a:r>
            <a:r>
              <a:rPr sz="10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067" kern="0" spc="-7" dirty="0">
                <a:solidFill>
                  <a:srgbClr val="18435E"/>
                </a:solidFill>
                <a:latin typeface="Montserrat"/>
                <a:cs typeface="Montserrat"/>
              </a:rPr>
              <a:t>deliverables</a:t>
            </a:r>
            <a:endParaRPr sz="10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4832" y="0"/>
              <a:ext cx="8943167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73290" y="0"/>
              <a:ext cx="7404100" cy="1870710"/>
            </a:xfrm>
            <a:custGeom>
              <a:avLst/>
              <a:gdLst/>
              <a:ahLst/>
              <a:cxnLst/>
              <a:rect l="l" t="t" r="r" b="b"/>
              <a:pathLst>
                <a:path w="7404100" h="1870710">
                  <a:moveTo>
                    <a:pt x="6921608" y="1870566"/>
                  </a:moveTo>
                  <a:lnTo>
                    <a:pt x="485774" y="1870566"/>
                  </a:lnTo>
                  <a:lnTo>
                    <a:pt x="437761" y="1868189"/>
                  </a:lnTo>
                  <a:lnTo>
                    <a:pt x="390561" y="1861146"/>
                  </a:lnTo>
                  <a:lnTo>
                    <a:pt x="344494" y="1849569"/>
                  </a:lnTo>
                  <a:lnTo>
                    <a:pt x="299876" y="1833589"/>
                  </a:lnTo>
                  <a:lnTo>
                    <a:pt x="257028" y="1813339"/>
                  </a:lnTo>
                  <a:lnTo>
                    <a:pt x="216266" y="1788951"/>
                  </a:lnTo>
                  <a:lnTo>
                    <a:pt x="177911" y="1760555"/>
                  </a:lnTo>
                  <a:lnTo>
                    <a:pt x="142279" y="1728286"/>
                  </a:lnTo>
                  <a:lnTo>
                    <a:pt x="110010" y="1692654"/>
                  </a:lnTo>
                  <a:lnTo>
                    <a:pt x="81614" y="1654299"/>
                  </a:lnTo>
                  <a:lnTo>
                    <a:pt x="57226" y="1613537"/>
                  </a:lnTo>
                  <a:lnTo>
                    <a:pt x="36976" y="1570689"/>
                  </a:lnTo>
                  <a:lnTo>
                    <a:pt x="20996" y="1526072"/>
                  </a:lnTo>
                  <a:lnTo>
                    <a:pt x="9419" y="1480004"/>
                  </a:lnTo>
                  <a:lnTo>
                    <a:pt x="2376" y="1432804"/>
                  </a:lnTo>
                  <a:lnTo>
                    <a:pt x="0" y="1384791"/>
                  </a:lnTo>
                  <a:lnTo>
                    <a:pt x="0" y="86532"/>
                  </a:lnTo>
                  <a:lnTo>
                    <a:pt x="2376" y="38519"/>
                  </a:lnTo>
                  <a:lnTo>
                    <a:pt x="8124" y="0"/>
                  </a:lnTo>
                  <a:lnTo>
                    <a:pt x="7399258" y="0"/>
                  </a:lnTo>
                  <a:lnTo>
                    <a:pt x="7403475" y="28259"/>
                  </a:lnTo>
                  <a:lnTo>
                    <a:pt x="7403475" y="1443065"/>
                  </a:lnTo>
                  <a:lnTo>
                    <a:pt x="7386385" y="1526072"/>
                  </a:lnTo>
                  <a:lnTo>
                    <a:pt x="7370406" y="1570689"/>
                  </a:lnTo>
                  <a:lnTo>
                    <a:pt x="7350155" y="1613537"/>
                  </a:lnTo>
                  <a:lnTo>
                    <a:pt x="7325767" y="1654299"/>
                  </a:lnTo>
                  <a:lnTo>
                    <a:pt x="7297372" y="1692654"/>
                  </a:lnTo>
                  <a:lnTo>
                    <a:pt x="7265102" y="1728286"/>
                  </a:lnTo>
                  <a:lnTo>
                    <a:pt x="7229472" y="1760555"/>
                  </a:lnTo>
                  <a:lnTo>
                    <a:pt x="7191116" y="1788951"/>
                  </a:lnTo>
                  <a:lnTo>
                    <a:pt x="7150355" y="1813339"/>
                  </a:lnTo>
                  <a:lnTo>
                    <a:pt x="7107506" y="1833589"/>
                  </a:lnTo>
                  <a:lnTo>
                    <a:pt x="7062889" y="1849569"/>
                  </a:lnTo>
                  <a:lnTo>
                    <a:pt x="7016821" y="1861146"/>
                  </a:lnTo>
                  <a:lnTo>
                    <a:pt x="6969621" y="1868189"/>
                  </a:lnTo>
                  <a:lnTo>
                    <a:pt x="6921608" y="1870566"/>
                  </a:lnTo>
                  <a:close/>
                </a:path>
              </a:pathLst>
            </a:custGeom>
            <a:solidFill>
              <a:srgbClr val="18435E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451975" cy="10269220"/>
            </a:xfrm>
            <a:custGeom>
              <a:avLst/>
              <a:gdLst/>
              <a:ahLst/>
              <a:cxnLst/>
              <a:rect l="l" t="t" r="r" b="b"/>
              <a:pathLst>
                <a:path w="9451975" h="10269220">
                  <a:moveTo>
                    <a:pt x="9451612" y="10269054"/>
                  </a:moveTo>
                  <a:lnTo>
                    <a:pt x="0" y="10269054"/>
                  </a:lnTo>
                  <a:lnTo>
                    <a:pt x="0" y="0"/>
                  </a:lnTo>
                  <a:lnTo>
                    <a:pt x="9451614" y="0"/>
                  </a:lnTo>
                  <a:lnTo>
                    <a:pt x="9451612" y="10269054"/>
                  </a:lnTo>
                  <a:close/>
                </a:path>
              </a:pathLst>
            </a:custGeom>
            <a:solidFill>
              <a:srgbClr val="71C6A7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624829"/>
              <a:ext cx="3465829" cy="4662805"/>
            </a:xfrm>
            <a:custGeom>
              <a:avLst/>
              <a:gdLst/>
              <a:ahLst/>
              <a:cxnLst/>
              <a:rect l="l" t="t" r="r" b="b"/>
              <a:pathLst>
                <a:path w="3465829" h="4662805">
                  <a:moveTo>
                    <a:pt x="1004366" y="4662182"/>
                  </a:moveTo>
                  <a:lnTo>
                    <a:pt x="0" y="3289668"/>
                  </a:lnTo>
                  <a:lnTo>
                    <a:pt x="0" y="4096118"/>
                  </a:lnTo>
                  <a:lnTo>
                    <a:pt x="414223" y="4662182"/>
                  </a:lnTo>
                  <a:lnTo>
                    <a:pt x="1004366" y="4662182"/>
                  </a:lnTo>
                  <a:close/>
                </a:path>
                <a:path w="3465829" h="4662805">
                  <a:moveTo>
                    <a:pt x="2198827" y="4662170"/>
                  </a:moveTo>
                  <a:lnTo>
                    <a:pt x="0" y="1710055"/>
                  </a:lnTo>
                  <a:lnTo>
                    <a:pt x="0" y="2507335"/>
                  </a:lnTo>
                  <a:lnTo>
                    <a:pt x="1604987" y="4662170"/>
                  </a:lnTo>
                  <a:lnTo>
                    <a:pt x="2198827" y="4662170"/>
                  </a:lnTo>
                  <a:close/>
                </a:path>
                <a:path w="3465829" h="4662805">
                  <a:moveTo>
                    <a:pt x="3465284" y="4662182"/>
                  </a:moveTo>
                  <a:lnTo>
                    <a:pt x="53581" y="0"/>
                  </a:lnTo>
                  <a:lnTo>
                    <a:pt x="0" y="39217"/>
                  </a:lnTo>
                  <a:lnTo>
                    <a:pt x="0" y="733221"/>
                  </a:lnTo>
                  <a:lnTo>
                    <a:pt x="2875140" y="4662182"/>
                  </a:lnTo>
                  <a:lnTo>
                    <a:pt x="3465284" y="4662182"/>
                  </a:lnTo>
                  <a:close/>
                </a:path>
              </a:pathLst>
            </a:custGeom>
            <a:solidFill>
              <a:srgbClr val="62BC9D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86751" y="5031193"/>
              <a:ext cx="1332230" cy="521334"/>
            </a:xfrm>
            <a:custGeom>
              <a:avLst/>
              <a:gdLst/>
              <a:ahLst/>
              <a:cxnLst/>
              <a:rect l="l" t="t" r="r" b="b"/>
              <a:pathLst>
                <a:path w="1332230" h="521335">
                  <a:moveTo>
                    <a:pt x="697026" y="219252"/>
                  </a:moveTo>
                  <a:lnTo>
                    <a:pt x="694575" y="207098"/>
                  </a:lnTo>
                  <a:lnTo>
                    <a:pt x="688733" y="198437"/>
                  </a:lnTo>
                  <a:lnTo>
                    <a:pt x="687882" y="197180"/>
                  </a:lnTo>
                  <a:lnTo>
                    <a:pt x="686625" y="196342"/>
                  </a:lnTo>
                  <a:lnTo>
                    <a:pt x="686625" y="219252"/>
                  </a:lnTo>
                  <a:lnTo>
                    <a:pt x="684987" y="227342"/>
                  </a:lnTo>
                  <a:lnTo>
                    <a:pt x="680516" y="233959"/>
                  </a:lnTo>
                  <a:lnTo>
                    <a:pt x="673900" y="238429"/>
                  </a:lnTo>
                  <a:lnTo>
                    <a:pt x="665810" y="240068"/>
                  </a:lnTo>
                  <a:lnTo>
                    <a:pt x="657720" y="238429"/>
                  </a:lnTo>
                  <a:lnTo>
                    <a:pt x="651103" y="233959"/>
                  </a:lnTo>
                  <a:lnTo>
                    <a:pt x="646633" y="227342"/>
                  </a:lnTo>
                  <a:lnTo>
                    <a:pt x="644994" y="219252"/>
                  </a:lnTo>
                  <a:lnTo>
                    <a:pt x="646633" y="211162"/>
                  </a:lnTo>
                  <a:lnTo>
                    <a:pt x="651103" y="204546"/>
                  </a:lnTo>
                  <a:lnTo>
                    <a:pt x="657720" y="200075"/>
                  </a:lnTo>
                  <a:lnTo>
                    <a:pt x="665810" y="198437"/>
                  </a:lnTo>
                  <a:lnTo>
                    <a:pt x="673900" y="200075"/>
                  </a:lnTo>
                  <a:lnTo>
                    <a:pt x="680516" y="204546"/>
                  </a:lnTo>
                  <a:lnTo>
                    <a:pt x="684987" y="211162"/>
                  </a:lnTo>
                  <a:lnTo>
                    <a:pt x="686625" y="219252"/>
                  </a:lnTo>
                  <a:lnTo>
                    <a:pt x="686625" y="196342"/>
                  </a:lnTo>
                  <a:lnTo>
                    <a:pt x="677964" y="190487"/>
                  </a:lnTo>
                  <a:lnTo>
                    <a:pt x="665810" y="188036"/>
                  </a:lnTo>
                  <a:lnTo>
                    <a:pt x="653656" y="190487"/>
                  </a:lnTo>
                  <a:lnTo>
                    <a:pt x="643737" y="197180"/>
                  </a:lnTo>
                  <a:lnTo>
                    <a:pt x="637044" y="207098"/>
                  </a:lnTo>
                  <a:lnTo>
                    <a:pt x="634593" y="219252"/>
                  </a:lnTo>
                  <a:lnTo>
                    <a:pt x="637044" y="231406"/>
                  </a:lnTo>
                  <a:lnTo>
                    <a:pt x="643737" y="241325"/>
                  </a:lnTo>
                  <a:lnTo>
                    <a:pt x="653656" y="248018"/>
                  </a:lnTo>
                  <a:lnTo>
                    <a:pt x="665810" y="250469"/>
                  </a:lnTo>
                  <a:lnTo>
                    <a:pt x="677964" y="248018"/>
                  </a:lnTo>
                  <a:lnTo>
                    <a:pt x="687882" y="241325"/>
                  </a:lnTo>
                  <a:lnTo>
                    <a:pt x="688733" y="240068"/>
                  </a:lnTo>
                  <a:lnTo>
                    <a:pt x="694575" y="231406"/>
                  </a:lnTo>
                  <a:lnTo>
                    <a:pt x="697026" y="219252"/>
                  </a:lnTo>
                  <a:close/>
                </a:path>
                <a:path w="1332230" h="521335">
                  <a:moveTo>
                    <a:pt x="1331620" y="153060"/>
                  </a:moveTo>
                  <a:lnTo>
                    <a:pt x="1326489" y="115036"/>
                  </a:lnTo>
                  <a:lnTo>
                    <a:pt x="1311503" y="95478"/>
                  </a:lnTo>
                  <a:lnTo>
                    <a:pt x="1311503" y="155448"/>
                  </a:lnTo>
                  <a:lnTo>
                    <a:pt x="748436" y="229057"/>
                  </a:lnTo>
                  <a:lnTo>
                    <a:pt x="748817" y="225831"/>
                  </a:lnTo>
                  <a:lnTo>
                    <a:pt x="749058" y="222580"/>
                  </a:lnTo>
                  <a:lnTo>
                    <a:pt x="749058" y="219252"/>
                  </a:lnTo>
                  <a:lnTo>
                    <a:pt x="748665" y="211239"/>
                  </a:lnTo>
                  <a:lnTo>
                    <a:pt x="747522" y="203441"/>
                  </a:lnTo>
                  <a:lnTo>
                    <a:pt x="745667" y="195884"/>
                  </a:lnTo>
                  <a:lnTo>
                    <a:pt x="743165" y="188620"/>
                  </a:lnTo>
                  <a:lnTo>
                    <a:pt x="892784" y="169075"/>
                  </a:lnTo>
                  <a:lnTo>
                    <a:pt x="1214031" y="127127"/>
                  </a:lnTo>
                  <a:lnTo>
                    <a:pt x="1305344" y="115201"/>
                  </a:lnTo>
                  <a:lnTo>
                    <a:pt x="1305483" y="115036"/>
                  </a:lnTo>
                  <a:lnTo>
                    <a:pt x="1305509" y="115201"/>
                  </a:lnTo>
                  <a:lnTo>
                    <a:pt x="1310944" y="155448"/>
                  </a:lnTo>
                  <a:lnTo>
                    <a:pt x="1311503" y="155448"/>
                  </a:lnTo>
                  <a:lnTo>
                    <a:pt x="1311503" y="95478"/>
                  </a:lnTo>
                  <a:lnTo>
                    <a:pt x="1305420" y="94373"/>
                  </a:lnTo>
                  <a:lnTo>
                    <a:pt x="1304061" y="94373"/>
                  </a:lnTo>
                  <a:lnTo>
                    <a:pt x="1053312" y="127127"/>
                  </a:lnTo>
                  <a:lnTo>
                    <a:pt x="1041628" y="35229"/>
                  </a:lnTo>
                  <a:lnTo>
                    <a:pt x="1141285" y="20599"/>
                  </a:lnTo>
                  <a:lnTo>
                    <a:pt x="1145209" y="15303"/>
                  </a:lnTo>
                  <a:lnTo>
                    <a:pt x="1143546" y="3937"/>
                  </a:lnTo>
                  <a:lnTo>
                    <a:pt x="1138288" y="0"/>
                  </a:lnTo>
                  <a:lnTo>
                    <a:pt x="1022908" y="16941"/>
                  </a:lnTo>
                  <a:lnTo>
                    <a:pt x="1018984" y="22110"/>
                  </a:lnTo>
                  <a:lnTo>
                    <a:pt x="1032675" y="129832"/>
                  </a:lnTo>
                  <a:lnTo>
                    <a:pt x="732116" y="169075"/>
                  </a:lnTo>
                  <a:lnTo>
                    <a:pt x="728256" y="165023"/>
                  </a:lnTo>
                  <a:lnTo>
                    <a:pt x="728256" y="219252"/>
                  </a:lnTo>
                  <a:lnTo>
                    <a:pt x="723341" y="243535"/>
                  </a:lnTo>
                  <a:lnTo>
                    <a:pt x="709942" y="263385"/>
                  </a:lnTo>
                  <a:lnTo>
                    <a:pt x="690092" y="276771"/>
                  </a:lnTo>
                  <a:lnTo>
                    <a:pt x="665810" y="281686"/>
                  </a:lnTo>
                  <a:lnTo>
                    <a:pt x="641527" y="276771"/>
                  </a:lnTo>
                  <a:lnTo>
                    <a:pt x="630656" y="269430"/>
                  </a:lnTo>
                  <a:lnTo>
                    <a:pt x="621677" y="263385"/>
                  </a:lnTo>
                  <a:lnTo>
                    <a:pt x="608291" y="243535"/>
                  </a:lnTo>
                  <a:lnTo>
                    <a:pt x="603377" y="219252"/>
                  </a:lnTo>
                  <a:lnTo>
                    <a:pt x="605345" y="209511"/>
                  </a:lnTo>
                  <a:lnTo>
                    <a:pt x="608291" y="194970"/>
                  </a:lnTo>
                  <a:lnTo>
                    <a:pt x="621677" y="175133"/>
                  </a:lnTo>
                  <a:lnTo>
                    <a:pt x="641527" y="161734"/>
                  </a:lnTo>
                  <a:lnTo>
                    <a:pt x="665810" y="156819"/>
                  </a:lnTo>
                  <a:lnTo>
                    <a:pt x="690092" y="161734"/>
                  </a:lnTo>
                  <a:lnTo>
                    <a:pt x="709942" y="175133"/>
                  </a:lnTo>
                  <a:lnTo>
                    <a:pt x="723341" y="194970"/>
                  </a:lnTo>
                  <a:lnTo>
                    <a:pt x="728256" y="219252"/>
                  </a:lnTo>
                  <a:lnTo>
                    <a:pt x="728256" y="165023"/>
                  </a:lnTo>
                  <a:lnTo>
                    <a:pt x="720458" y="156819"/>
                  </a:lnTo>
                  <a:lnTo>
                    <a:pt x="719162" y="155448"/>
                  </a:lnTo>
                  <a:lnTo>
                    <a:pt x="703427" y="145021"/>
                  </a:lnTo>
                  <a:lnTo>
                    <a:pt x="685469" y="138353"/>
                  </a:lnTo>
                  <a:lnTo>
                    <a:pt x="665810" y="136004"/>
                  </a:lnTo>
                  <a:lnTo>
                    <a:pt x="640816" y="139827"/>
                  </a:lnTo>
                  <a:lnTo>
                    <a:pt x="618871" y="150520"/>
                  </a:lnTo>
                  <a:lnTo>
                    <a:pt x="601141" y="166890"/>
                  </a:lnTo>
                  <a:lnTo>
                    <a:pt x="588759" y="187794"/>
                  </a:lnTo>
                  <a:lnTo>
                    <a:pt x="588492" y="187833"/>
                  </a:lnTo>
                  <a:lnTo>
                    <a:pt x="588492" y="249961"/>
                  </a:lnTo>
                  <a:lnTo>
                    <a:pt x="26136" y="323469"/>
                  </a:lnTo>
                  <a:lnTo>
                    <a:pt x="20662" y="282981"/>
                  </a:lnTo>
                  <a:lnTo>
                    <a:pt x="419366" y="230911"/>
                  </a:lnTo>
                  <a:lnTo>
                    <a:pt x="583184" y="209511"/>
                  </a:lnTo>
                  <a:lnTo>
                    <a:pt x="588492" y="249961"/>
                  </a:lnTo>
                  <a:lnTo>
                    <a:pt x="588492" y="187833"/>
                  </a:lnTo>
                  <a:lnTo>
                    <a:pt x="258660" y="230911"/>
                  </a:lnTo>
                  <a:lnTo>
                    <a:pt x="245592" y="147967"/>
                  </a:lnTo>
                  <a:lnTo>
                    <a:pt x="243014" y="131648"/>
                  </a:lnTo>
                  <a:lnTo>
                    <a:pt x="241515" y="129197"/>
                  </a:lnTo>
                  <a:lnTo>
                    <a:pt x="237020" y="125945"/>
                  </a:lnTo>
                  <a:lnTo>
                    <a:pt x="234226" y="125285"/>
                  </a:lnTo>
                  <a:lnTo>
                    <a:pt x="117335" y="144424"/>
                  </a:lnTo>
                  <a:lnTo>
                    <a:pt x="113487" y="149783"/>
                  </a:lnTo>
                  <a:lnTo>
                    <a:pt x="113614" y="150520"/>
                  </a:lnTo>
                  <a:lnTo>
                    <a:pt x="115354" y="161124"/>
                  </a:lnTo>
                  <a:lnTo>
                    <a:pt x="120713" y="164985"/>
                  </a:lnTo>
                  <a:lnTo>
                    <a:pt x="224523" y="147967"/>
                  </a:lnTo>
                  <a:lnTo>
                    <a:pt x="238023" y="233616"/>
                  </a:lnTo>
                  <a:lnTo>
                    <a:pt x="17970" y="262343"/>
                  </a:lnTo>
                  <a:lnTo>
                    <a:pt x="0" y="285445"/>
                  </a:lnTo>
                  <a:lnTo>
                    <a:pt x="5511" y="326263"/>
                  </a:lnTo>
                  <a:lnTo>
                    <a:pt x="7874" y="333413"/>
                  </a:lnTo>
                  <a:lnTo>
                    <a:pt x="12496" y="339064"/>
                  </a:lnTo>
                  <a:lnTo>
                    <a:pt x="18796" y="342785"/>
                  </a:lnTo>
                  <a:lnTo>
                    <a:pt x="25844" y="344055"/>
                  </a:lnTo>
                  <a:lnTo>
                    <a:pt x="28041" y="344055"/>
                  </a:lnTo>
                  <a:lnTo>
                    <a:pt x="185661" y="323469"/>
                  </a:lnTo>
                  <a:lnTo>
                    <a:pt x="599490" y="269430"/>
                  </a:lnTo>
                  <a:lnTo>
                    <a:pt x="602259" y="273062"/>
                  </a:lnTo>
                  <a:lnTo>
                    <a:pt x="605269" y="276466"/>
                  </a:lnTo>
                  <a:lnTo>
                    <a:pt x="608584" y="279603"/>
                  </a:lnTo>
                  <a:lnTo>
                    <a:pt x="476516" y="490905"/>
                  </a:lnTo>
                  <a:lnTo>
                    <a:pt x="474878" y="495795"/>
                  </a:lnTo>
                  <a:lnTo>
                    <a:pt x="474789" y="496773"/>
                  </a:lnTo>
                  <a:lnTo>
                    <a:pt x="474675" y="498017"/>
                  </a:lnTo>
                  <a:lnTo>
                    <a:pt x="474573" y="499084"/>
                  </a:lnTo>
                  <a:lnTo>
                    <a:pt x="474484" y="500100"/>
                  </a:lnTo>
                  <a:lnTo>
                    <a:pt x="410425" y="500100"/>
                  </a:lnTo>
                  <a:lnTo>
                    <a:pt x="405663" y="504875"/>
                  </a:lnTo>
                  <a:lnTo>
                    <a:pt x="405663" y="516369"/>
                  </a:lnTo>
                  <a:lnTo>
                    <a:pt x="410311" y="521030"/>
                  </a:lnTo>
                  <a:lnTo>
                    <a:pt x="921308" y="521030"/>
                  </a:lnTo>
                  <a:lnTo>
                    <a:pt x="925969" y="516369"/>
                  </a:lnTo>
                  <a:lnTo>
                    <a:pt x="925969" y="504875"/>
                  </a:lnTo>
                  <a:lnTo>
                    <a:pt x="921194" y="500100"/>
                  </a:lnTo>
                  <a:lnTo>
                    <a:pt x="857135" y="500100"/>
                  </a:lnTo>
                  <a:lnTo>
                    <a:pt x="857034" y="499084"/>
                  </a:lnTo>
                  <a:lnTo>
                    <a:pt x="856945" y="498017"/>
                  </a:lnTo>
                  <a:lnTo>
                    <a:pt x="856830" y="496773"/>
                  </a:lnTo>
                  <a:lnTo>
                    <a:pt x="856742" y="495795"/>
                  </a:lnTo>
                  <a:lnTo>
                    <a:pt x="855103" y="490905"/>
                  </a:lnTo>
                  <a:lnTo>
                    <a:pt x="835875" y="460146"/>
                  </a:lnTo>
                  <a:lnTo>
                    <a:pt x="835875" y="499935"/>
                  </a:lnTo>
                  <a:lnTo>
                    <a:pt x="834974" y="500100"/>
                  </a:lnTo>
                  <a:lnTo>
                    <a:pt x="496646" y="500100"/>
                  </a:lnTo>
                  <a:lnTo>
                    <a:pt x="495731" y="499935"/>
                  </a:lnTo>
                  <a:lnTo>
                    <a:pt x="496074" y="499084"/>
                  </a:lnTo>
                  <a:lnTo>
                    <a:pt x="496608" y="498017"/>
                  </a:lnTo>
                  <a:lnTo>
                    <a:pt x="625373" y="291985"/>
                  </a:lnTo>
                  <a:lnTo>
                    <a:pt x="634682" y="296443"/>
                  </a:lnTo>
                  <a:lnTo>
                    <a:pt x="644575" y="299745"/>
                  </a:lnTo>
                  <a:lnTo>
                    <a:pt x="654989" y="301790"/>
                  </a:lnTo>
                  <a:lnTo>
                    <a:pt x="665810" y="302501"/>
                  </a:lnTo>
                  <a:lnTo>
                    <a:pt x="676643" y="301790"/>
                  </a:lnTo>
                  <a:lnTo>
                    <a:pt x="687044" y="299745"/>
                  </a:lnTo>
                  <a:lnTo>
                    <a:pt x="696937" y="296443"/>
                  </a:lnTo>
                  <a:lnTo>
                    <a:pt x="706247" y="291985"/>
                  </a:lnTo>
                  <a:lnTo>
                    <a:pt x="835012" y="498017"/>
                  </a:lnTo>
                  <a:lnTo>
                    <a:pt x="835533" y="499084"/>
                  </a:lnTo>
                  <a:lnTo>
                    <a:pt x="835875" y="499935"/>
                  </a:lnTo>
                  <a:lnTo>
                    <a:pt x="835875" y="460146"/>
                  </a:lnTo>
                  <a:lnTo>
                    <a:pt x="730770" y="291985"/>
                  </a:lnTo>
                  <a:lnTo>
                    <a:pt x="724344" y="281686"/>
                  </a:lnTo>
                  <a:lnTo>
                    <a:pt x="723036" y="279603"/>
                  </a:lnTo>
                  <a:lnTo>
                    <a:pt x="729094" y="273240"/>
                  </a:lnTo>
                  <a:lnTo>
                    <a:pt x="734453" y="266268"/>
                  </a:lnTo>
                  <a:lnTo>
                    <a:pt x="739063" y="258737"/>
                  </a:lnTo>
                  <a:lnTo>
                    <a:pt x="742861" y="250710"/>
                  </a:lnTo>
                  <a:lnTo>
                    <a:pt x="908583" y="229057"/>
                  </a:lnTo>
                  <a:lnTo>
                    <a:pt x="1313637" y="176161"/>
                  </a:lnTo>
                  <a:lnTo>
                    <a:pt x="1331061" y="161124"/>
                  </a:lnTo>
                  <a:lnTo>
                    <a:pt x="1331620" y="153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867" y="5358984"/>
              <a:ext cx="119918" cy="13599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6746" y="7812709"/>
              <a:ext cx="913130" cy="932180"/>
            </a:xfrm>
            <a:custGeom>
              <a:avLst/>
              <a:gdLst/>
              <a:ahLst/>
              <a:cxnLst/>
              <a:rect l="l" t="t" r="r" b="b"/>
              <a:pathLst>
                <a:path w="913130" h="932179">
                  <a:moveTo>
                    <a:pt x="140970" y="491718"/>
                  </a:moveTo>
                  <a:lnTo>
                    <a:pt x="137299" y="483019"/>
                  </a:lnTo>
                  <a:lnTo>
                    <a:pt x="129222" y="480123"/>
                  </a:lnTo>
                  <a:lnTo>
                    <a:pt x="121145" y="483019"/>
                  </a:lnTo>
                  <a:lnTo>
                    <a:pt x="117475" y="491718"/>
                  </a:lnTo>
                  <a:lnTo>
                    <a:pt x="117475" y="676998"/>
                  </a:lnTo>
                  <a:lnTo>
                    <a:pt x="122732" y="682256"/>
                  </a:lnTo>
                  <a:lnTo>
                    <a:pt x="135712" y="682256"/>
                  </a:lnTo>
                  <a:lnTo>
                    <a:pt x="140970" y="676998"/>
                  </a:lnTo>
                  <a:lnTo>
                    <a:pt x="140970" y="491718"/>
                  </a:lnTo>
                  <a:close/>
                </a:path>
                <a:path w="913130" h="932179">
                  <a:moveTo>
                    <a:pt x="140970" y="261251"/>
                  </a:moveTo>
                  <a:lnTo>
                    <a:pt x="137299" y="252552"/>
                  </a:lnTo>
                  <a:lnTo>
                    <a:pt x="129222" y="249656"/>
                  </a:lnTo>
                  <a:lnTo>
                    <a:pt x="121145" y="252552"/>
                  </a:lnTo>
                  <a:lnTo>
                    <a:pt x="117475" y="261251"/>
                  </a:lnTo>
                  <a:lnTo>
                    <a:pt x="117475" y="446532"/>
                  </a:lnTo>
                  <a:lnTo>
                    <a:pt x="122732" y="451802"/>
                  </a:lnTo>
                  <a:lnTo>
                    <a:pt x="135712" y="451802"/>
                  </a:lnTo>
                  <a:lnTo>
                    <a:pt x="140970" y="446532"/>
                  </a:lnTo>
                  <a:lnTo>
                    <a:pt x="140970" y="261251"/>
                  </a:lnTo>
                  <a:close/>
                </a:path>
                <a:path w="913130" h="932179">
                  <a:moveTo>
                    <a:pt x="795274" y="790790"/>
                  </a:moveTo>
                  <a:lnTo>
                    <a:pt x="795261" y="140957"/>
                  </a:lnTo>
                  <a:lnTo>
                    <a:pt x="795261" y="122732"/>
                  </a:lnTo>
                  <a:lnTo>
                    <a:pt x="790003" y="117462"/>
                  </a:lnTo>
                  <a:lnTo>
                    <a:pt x="122732" y="117462"/>
                  </a:lnTo>
                  <a:lnTo>
                    <a:pt x="117475" y="122732"/>
                  </a:lnTo>
                  <a:lnTo>
                    <a:pt x="117475" y="209575"/>
                  </a:lnTo>
                  <a:lnTo>
                    <a:pt x="121145" y="218274"/>
                  </a:lnTo>
                  <a:lnTo>
                    <a:pt x="129222" y="221183"/>
                  </a:lnTo>
                  <a:lnTo>
                    <a:pt x="137299" y="218274"/>
                  </a:lnTo>
                  <a:lnTo>
                    <a:pt x="140970" y="209575"/>
                  </a:lnTo>
                  <a:lnTo>
                    <a:pt x="140970" y="140957"/>
                  </a:lnTo>
                  <a:lnTo>
                    <a:pt x="771766" y="140957"/>
                  </a:lnTo>
                  <a:lnTo>
                    <a:pt x="771766" y="790790"/>
                  </a:lnTo>
                  <a:lnTo>
                    <a:pt x="140970" y="790790"/>
                  </a:lnTo>
                  <a:lnTo>
                    <a:pt x="140970" y="722185"/>
                  </a:lnTo>
                  <a:lnTo>
                    <a:pt x="137299" y="713486"/>
                  </a:lnTo>
                  <a:lnTo>
                    <a:pt x="129222" y="710590"/>
                  </a:lnTo>
                  <a:lnTo>
                    <a:pt x="121145" y="713486"/>
                  </a:lnTo>
                  <a:lnTo>
                    <a:pt x="117475" y="722185"/>
                  </a:lnTo>
                  <a:lnTo>
                    <a:pt x="117475" y="809028"/>
                  </a:lnTo>
                  <a:lnTo>
                    <a:pt x="122732" y="814298"/>
                  </a:lnTo>
                  <a:lnTo>
                    <a:pt x="790003" y="814298"/>
                  </a:lnTo>
                  <a:lnTo>
                    <a:pt x="795274" y="809028"/>
                  </a:lnTo>
                  <a:lnTo>
                    <a:pt x="795274" y="790790"/>
                  </a:lnTo>
                  <a:close/>
                </a:path>
                <a:path w="913130" h="932179">
                  <a:moveTo>
                    <a:pt x="912736" y="37846"/>
                  </a:moveTo>
                  <a:lnTo>
                    <a:pt x="889596" y="2971"/>
                  </a:lnTo>
                  <a:lnTo>
                    <a:pt x="889241" y="2908"/>
                  </a:lnTo>
                  <a:lnTo>
                    <a:pt x="889241" y="29946"/>
                  </a:lnTo>
                  <a:lnTo>
                    <a:pt x="889241" y="901839"/>
                  </a:lnTo>
                  <a:lnTo>
                    <a:pt x="882802" y="908278"/>
                  </a:lnTo>
                  <a:lnTo>
                    <a:pt x="29933" y="908278"/>
                  </a:lnTo>
                  <a:lnTo>
                    <a:pt x="23482" y="901839"/>
                  </a:lnTo>
                  <a:lnTo>
                    <a:pt x="23482" y="29946"/>
                  </a:lnTo>
                  <a:lnTo>
                    <a:pt x="29933" y="23495"/>
                  </a:lnTo>
                  <a:lnTo>
                    <a:pt x="882802" y="23495"/>
                  </a:lnTo>
                  <a:lnTo>
                    <a:pt x="889241" y="29946"/>
                  </a:lnTo>
                  <a:lnTo>
                    <a:pt x="889241" y="2908"/>
                  </a:lnTo>
                  <a:lnTo>
                    <a:pt x="874877" y="0"/>
                  </a:lnTo>
                  <a:lnTo>
                    <a:pt x="37846" y="0"/>
                  </a:lnTo>
                  <a:lnTo>
                    <a:pt x="23126" y="2971"/>
                  </a:lnTo>
                  <a:lnTo>
                    <a:pt x="11099" y="11099"/>
                  </a:lnTo>
                  <a:lnTo>
                    <a:pt x="2971" y="23126"/>
                  </a:lnTo>
                  <a:lnTo>
                    <a:pt x="2908" y="23495"/>
                  </a:lnTo>
                  <a:lnTo>
                    <a:pt x="0" y="37846"/>
                  </a:lnTo>
                  <a:lnTo>
                    <a:pt x="0" y="893914"/>
                  </a:lnTo>
                  <a:lnTo>
                    <a:pt x="2971" y="908634"/>
                  </a:lnTo>
                  <a:lnTo>
                    <a:pt x="11099" y="920673"/>
                  </a:lnTo>
                  <a:lnTo>
                    <a:pt x="23126" y="928789"/>
                  </a:lnTo>
                  <a:lnTo>
                    <a:pt x="37846" y="931773"/>
                  </a:lnTo>
                  <a:lnTo>
                    <a:pt x="874877" y="931773"/>
                  </a:lnTo>
                  <a:lnTo>
                    <a:pt x="889596" y="928789"/>
                  </a:lnTo>
                  <a:lnTo>
                    <a:pt x="901636" y="920673"/>
                  </a:lnTo>
                  <a:lnTo>
                    <a:pt x="909764" y="908634"/>
                  </a:lnTo>
                  <a:lnTo>
                    <a:pt x="909828" y="908278"/>
                  </a:lnTo>
                  <a:lnTo>
                    <a:pt x="912736" y="893914"/>
                  </a:lnTo>
                  <a:lnTo>
                    <a:pt x="912736" y="378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0097" y="8721124"/>
              <a:ext cx="176106" cy="914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0038" y="8721135"/>
              <a:ext cx="176087" cy="913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7405" y="8010542"/>
              <a:ext cx="157134" cy="751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7406" y="8241013"/>
              <a:ext cx="157132" cy="751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7407" y="8471472"/>
              <a:ext cx="157129" cy="7515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88839" y="8118388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30" h="328929">
                  <a:moveTo>
                    <a:pt x="164284" y="328568"/>
                  </a:moveTo>
                  <a:lnTo>
                    <a:pt x="120659" y="322689"/>
                  </a:lnTo>
                  <a:lnTo>
                    <a:pt x="81428" y="306104"/>
                  </a:lnTo>
                  <a:lnTo>
                    <a:pt x="48169" y="280393"/>
                  </a:lnTo>
                  <a:lnTo>
                    <a:pt x="22460" y="247133"/>
                  </a:lnTo>
                  <a:lnTo>
                    <a:pt x="5878" y="207903"/>
                  </a:lnTo>
                  <a:lnTo>
                    <a:pt x="0" y="164284"/>
                  </a:lnTo>
                  <a:lnTo>
                    <a:pt x="5878" y="120660"/>
                  </a:lnTo>
                  <a:lnTo>
                    <a:pt x="22462" y="81430"/>
                  </a:lnTo>
                  <a:lnTo>
                    <a:pt x="48173" y="48171"/>
                  </a:lnTo>
                  <a:lnTo>
                    <a:pt x="81433" y="22461"/>
                  </a:lnTo>
                  <a:lnTo>
                    <a:pt x="120662" y="5878"/>
                  </a:lnTo>
                  <a:lnTo>
                    <a:pt x="164284" y="0"/>
                  </a:lnTo>
                  <a:lnTo>
                    <a:pt x="207906" y="5878"/>
                  </a:lnTo>
                  <a:lnTo>
                    <a:pt x="247137" y="22461"/>
                  </a:lnTo>
                  <a:lnTo>
                    <a:pt x="248477" y="23497"/>
                  </a:lnTo>
                  <a:lnTo>
                    <a:pt x="164284" y="23497"/>
                  </a:lnTo>
                  <a:lnTo>
                    <a:pt x="119829" y="30686"/>
                  </a:lnTo>
                  <a:lnTo>
                    <a:pt x="81187" y="50694"/>
                  </a:lnTo>
                  <a:lnTo>
                    <a:pt x="50694" y="81187"/>
                  </a:lnTo>
                  <a:lnTo>
                    <a:pt x="30686" y="119829"/>
                  </a:lnTo>
                  <a:lnTo>
                    <a:pt x="23497" y="164284"/>
                  </a:lnTo>
                  <a:lnTo>
                    <a:pt x="30687" y="208734"/>
                  </a:lnTo>
                  <a:lnTo>
                    <a:pt x="50573" y="247133"/>
                  </a:lnTo>
                  <a:lnTo>
                    <a:pt x="50698" y="247373"/>
                  </a:lnTo>
                  <a:lnTo>
                    <a:pt x="81192" y="277866"/>
                  </a:lnTo>
                  <a:lnTo>
                    <a:pt x="119833" y="297876"/>
                  </a:lnTo>
                  <a:lnTo>
                    <a:pt x="164284" y="305065"/>
                  </a:lnTo>
                  <a:lnTo>
                    <a:pt x="248484" y="305065"/>
                  </a:lnTo>
                  <a:lnTo>
                    <a:pt x="247139" y="306104"/>
                  </a:lnTo>
                  <a:lnTo>
                    <a:pt x="207908" y="322689"/>
                  </a:lnTo>
                  <a:lnTo>
                    <a:pt x="164284" y="328568"/>
                  </a:lnTo>
                  <a:close/>
                </a:path>
                <a:path w="328930" h="328929">
                  <a:moveTo>
                    <a:pt x="248484" y="305065"/>
                  </a:moveTo>
                  <a:lnTo>
                    <a:pt x="164284" y="305065"/>
                  </a:lnTo>
                  <a:lnTo>
                    <a:pt x="208734" y="297876"/>
                  </a:lnTo>
                  <a:lnTo>
                    <a:pt x="247376" y="277866"/>
                  </a:lnTo>
                  <a:lnTo>
                    <a:pt x="277871" y="247373"/>
                  </a:lnTo>
                  <a:lnTo>
                    <a:pt x="297881" y="208734"/>
                  </a:lnTo>
                  <a:lnTo>
                    <a:pt x="305070" y="164284"/>
                  </a:lnTo>
                  <a:lnTo>
                    <a:pt x="297877" y="119829"/>
                  </a:lnTo>
                  <a:lnTo>
                    <a:pt x="277863" y="81187"/>
                  </a:lnTo>
                  <a:lnTo>
                    <a:pt x="247363" y="50694"/>
                  </a:lnTo>
                  <a:lnTo>
                    <a:pt x="208697" y="30686"/>
                  </a:lnTo>
                  <a:lnTo>
                    <a:pt x="164248" y="23497"/>
                  </a:lnTo>
                  <a:lnTo>
                    <a:pt x="248477" y="23497"/>
                  </a:lnTo>
                  <a:lnTo>
                    <a:pt x="280398" y="48171"/>
                  </a:lnTo>
                  <a:lnTo>
                    <a:pt x="306110" y="81430"/>
                  </a:lnTo>
                  <a:lnTo>
                    <a:pt x="322695" y="120660"/>
                  </a:lnTo>
                  <a:lnTo>
                    <a:pt x="328574" y="164284"/>
                  </a:lnTo>
                  <a:lnTo>
                    <a:pt x="322695" y="207903"/>
                  </a:lnTo>
                  <a:lnTo>
                    <a:pt x="306111" y="247133"/>
                  </a:lnTo>
                  <a:lnTo>
                    <a:pt x="280400" y="280393"/>
                  </a:lnTo>
                  <a:lnTo>
                    <a:pt x="248484" y="3050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1377" y="8181073"/>
              <a:ext cx="203347" cy="2033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97304" y="3343134"/>
              <a:ext cx="910590" cy="3848100"/>
            </a:xfrm>
            <a:custGeom>
              <a:avLst/>
              <a:gdLst/>
              <a:ahLst/>
              <a:cxnLst/>
              <a:rect l="l" t="t" r="r" b="b"/>
              <a:pathLst>
                <a:path w="910589" h="3848100">
                  <a:moveTo>
                    <a:pt x="578929" y="3413341"/>
                  </a:moveTo>
                  <a:lnTo>
                    <a:pt x="577278" y="3405187"/>
                  </a:lnTo>
                  <a:lnTo>
                    <a:pt x="572795" y="3398520"/>
                  </a:lnTo>
                  <a:lnTo>
                    <a:pt x="566127" y="3394037"/>
                  </a:lnTo>
                  <a:lnTo>
                    <a:pt x="557974" y="3392386"/>
                  </a:lnTo>
                  <a:lnTo>
                    <a:pt x="240398" y="3392386"/>
                  </a:lnTo>
                  <a:lnTo>
                    <a:pt x="232232" y="3394037"/>
                  </a:lnTo>
                  <a:lnTo>
                    <a:pt x="225577" y="3398520"/>
                  </a:lnTo>
                  <a:lnTo>
                    <a:pt x="221081" y="3405187"/>
                  </a:lnTo>
                  <a:lnTo>
                    <a:pt x="219430" y="3413341"/>
                  </a:lnTo>
                  <a:lnTo>
                    <a:pt x="221081" y="3421494"/>
                  </a:lnTo>
                  <a:lnTo>
                    <a:pt x="225577" y="3428161"/>
                  </a:lnTo>
                  <a:lnTo>
                    <a:pt x="232232" y="3432657"/>
                  </a:lnTo>
                  <a:lnTo>
                    <a:pt x="240398" y="3434308"/>
                  </a:lnTo>
                  <a:lnTo>
                    <a:pt x="557974" y="3434308"/>
                  </a:lnTo>
                  <a:lnTo>
                    <a:pt x="566127" y="3432657"/>
                  </a:lnTo>
                  <a:lnTo>
                    <a:pt x="572795" y="3428161"/>
                  </a:lnTo>
                  <a:lnTo>
                    <a:pt x="577278" y="3421494"/>
                  </a:lnTo>
                  <a:lnTo>
                    <a:pt x="578929" y="3413341"/>
                  </a:lnTo>
                  <a:close/>
                </a:path>
                <a:path w="910589" h="3848100">
                  <a:moveTo>
                    <a:pt x="686993" y="3263150"/>
                  </a:moveTo>
                  <a:lnTo>
                    <a:pt x="685355" y="3254997"/>
                  </a:lnTo>
                  <a:lnTo>
                    <a:pt x="680859" y="3248329"/>
                  </a:lnTo>
                  <a:lnTo>
                    <a:pt x="674192" y="3243834"/>
                  </a:lnTo>
                  <a:lnTo>
                    <a:pt x="666038" y="3242183"/>
                  </a:lnTo>
                  <a:lnTo>
                    <a:pt x="240398" y="3242183"/>
                  </a:lnTo>
                  <a:lnTo>
                    <a:pt x="232232" y="3243834"/>
                  </a:lnTo>
                  <a:lnTo>
                    <a:pt x="225577" y="3248329"/>
                  </a:lnTo>
                  <a:lnTo>
                    <a:pt x="221081" y="3254997"/>
                  </a:lnTo>
                  <a:lnTo>
                    <a:pt x="219430" y="3263150"/>
                  </a:lnTo>
                  <a:lnTo>
                    <a:pt x="221081" y="3271304"/>
                  </a:lnTo>
                  <a:lnTo>
                    <a:pt x="225577" y="3277971"/>
                  </a:lnTo>
                  <a:lnTo>
                    <a:pt x="232232" y="3282454"/>
                  </a:lnTo>
                  <a:lnTo>
                    <a:pt x="240398" y="3284105"/>
                  </a:lnTo>
                  <a:lnTo>
                    <a:pt x="666038" y="3284105"/>
                  </a:lnTo>
                  <a:lnTo>
                    <a:pt x="674192" y="3282454"/>
                  </a:lnTo>
                  <a:lnTo>
                    <a:pt x="680859" y="3277971"/>
                  </a:lnTo>
                  <a:lnTo>
                    <a:pt x="685355" y="3271304"/>
                  </a:lnTo>
                  <a:lnTo>
                    <a:pt x="686993" y="3263150"/>
                  </a:lnTo>
                  <a:close/>
                </a:path>
                <a:path w="910589" h="3848100">
                  <a:moveTo>
                    <a:pt x="686993" y="3112909"/>
                  </a:moveTo>
                  <a:lnTo>
                    <a:pt x="685355" y="3104756"/>
                  </a:lnTo>
                  <a:lnTo>
                    <a:pt x="680859" y="3098088"/>
                  </a:lnTo>
                  <a:lnTo>
                    <a:pt x="674192" y="3093593"/>
                  </a:lnTo>
                  <a:lnTo>
                    <a:pt x="666038" y="3091954"/>
                  </a:lnTo>
                  <a:lnTo>
                    <a:pt x="240398" y="3091954"/>
                  </a:lnTo>
                  <a:lnTo>
                    <a:pt x="232232" y="3093593"/>
                  </a:lnTo>
                  <a:lnTo>
                    <a:pt x="225577" y="3098088"/>
                  </a:lnTo>
                  <a:lnTo>
                    <a:pt x="221081" y="3104756"/>
                  </a:lnTo>
                  <a:lnTo>
                    <a:pt x="219430" y="3112909"/>
                  </a:lnTo>
                  <a:lnTo>
                    <a:pt x="221081" y="3121063"/>
                  </a:lnTo>
                  <a:lnTo>
                    <a:pt x="225577" y="3127730"/>
                  </a:lnTo>
                  <a:lnTo>
                    <a:pt x="232232" y="3132226"/>
                  </a:lnTo>
                  <a:lnTo>
                    <a:pt x="240398" y="3133864"/>
                  </a:lnTo>
                  <a:lnTo>
                    <a:pt x="666038" y="3133864"/>
                  </a:lnTo>
                  <a:lnTo>
                    <a:pt x="674192" y="3132226"/>
                  </a:lnTo>
                  <a:lnTo>
                    <a:pt x="680859" y="3127730"/>
                  </a:lnTo>
                  <a:lnTo>
                    <a:pt x="685355" y="3121063"/>
                  </a:lnTo>
                  <a:lnTo>
                    <a:pt x="686993" y="3112909"/>
                  </a:lnTo>
                  <a:close/>
                </a:path>
                <a:path w="910589" h="3848100">
                  <a:moveTo>
                    <a:pt x="691832" y="3605987"/>
                  </a:moveTo>
                  <a:lnTo>
                    <a:pt x="691819" y="3597706"/>
                  </a:lnTo>
                  <a:lnTo>
                    <a:pt x="688581" y="3590061"/>
                  </a:lnTo>
                  <a:lnTo>
                    <a:pt x="682879" y="3584435"/>
                  </a:lnTo>
                  <a:lnTo>
                    <a:pt x="675487" y="3581374"/>
                  </a:lnTo>
                  <a:lnTo>
                    <a:pt x="667270" y="3581374"/>
                  </a:lnTo>
                  <a:lnTo>
                    <a:pt x="611466" y="3596462"/>
                  </a:lnTo>
                  <a:lnTo>
                    <a:pt x="562927" y="3615613"/>
                  </a:lnTo>
                  <a:lnTo>
                    <a:pt x="522859" y="3635857"/>
                  </a:lnTo>
                  <a:lnTo>
                    <a:pt x="492531" y="3654171"/>
                  </a:lnTo>
                  <a:lnTo>
                    <a:pt x="484200" y="3631273"/>
                  </a:lnTo>
                  <a:lnTo>
                    <a:pt x="483527" y="3630066"/>
                  </a:lnTo>
                  <a:lnTo>
                    <a:pt x="472084" y="3609708"/>
                  </a:lnTo>
                  <a:lnTo>
                    <a:pt x="455739" y="3594252"/>
                  </a:lnTo>
                  <a:lnTo>
                    <a:pt x="434682" y="3589693"/>
                  </a:lnTo>
                  <a:lnTo>
                    <a:pt x="433654" y="3589693"/>
                  </a:lnTo>
                  <a:lnTo>
                    <a:pt x="417703" y="3594862"/>
                  </a:lnTo>
                  <a:lnTo>
                    <a:pt x="402577" y="3604310"/>
                  </a:lnTo>
                  <a:lnTo>
                    <a:pt x="388340" y="3616579"/>
                  </a:lnTo>
                  <a:lnTo>
                    <a:pt x="375539" y="3630066"/>
                  </a:lnTo>
                  <a:lnTo>
                    <a:pt x="366242" y="3614369"/>
                  </a:lnTo>
                  <a:lnTo>
                    <a:pt x="353618" y="3601415"/>
                  </a:lnTo>
                  <a:lnTo>
                    <a:pt x="337210" y="3593630"/>
                  </a:lnTo>
                  <a:lnTo>
                    <a:pt x="316598" y="3593427"/>
                  </a:lnTo>
                  <a:lnTo>
                    <a:pt x="283870" y="3608349"/>
                  </a:lnTo>
                  <a:lnTo>
                    <a:pt x="257746" y="3632327"/>
                  </a:lnTo>
                  <a:lnTo>
                    <a:pt x="240449" y="3654628"/>
                  </a:lnTo>
                  <a:lnTo>
                    <a:pt x="234149" y="3664521"/>
                  </a:lnTo>
                  <a:lnTo>
                    <a:pt x="231521" y="3672395"/>
                  </a:lnTo>
                  <a:lnTo>
                    <a:pt x="231622" y="3673627"/>
                  </a:lnTo>
                  <a:lnTo>
                    <a:pt x="232117" y="3680396"/>
                  </a:lnTo>
                  <a:lnTo>
                    <a:pt x="235661" y="3687597"/>
                  </a:lnTo>
                  <a:lnTo>
                    <a:pt x="241896" y="3693071"/>
                  </a:lnTo>
                  <a:lnTo>
                    <a:pt x="249720" y="3695662"/>
                  </a:lnTo>
                  <a:lnTo>
                    <a:pt x="250063" y="3695662"/>
                  </a:lnTo>
                  <a:lnTo>
                    <a:pt x="274967" y="3678123"/>
                  </a:lnTo>
                  <a:lnTo>
                    <a:pt x="275082" y="3677983"/>
                  </a:lnTo>
                  <a:lnTo>
                    <a:pt x="286943" y="3661930"/>
                  </a:lnTo>
                  <a:lnTo>
                    <a:pt x="304152" y="3644747"/>
                  </a:lnTo>
                  <a:lnTo>
                    <a:pt x="324396" y="3634549"/>
                  </a:lnTo>
                  <a:lnTo>
                    <a:pt x="334594" y="3640023"/>
                  </a:lnTo>
                  <a:lnTo>
                    <a:pt x="341579" y="3655072"/>
                  </a:lnTo>
                  <a:lnTo>
                    <a:pt x="345579" y="3670706"/>
                  </a:lnTo>
                  <a:lnTo>
                    <a:pt x="346862" y="3677983"/>
                  </a:lnTo>
                  <a:lnTo>
                    <a:pt x="346925" y="3678123"/>
                  </a:lnTo>
                  <a:lnTo>
                    <a:pt x="349669" y="3685806"/>
                  </a:lnTo>
                  <a:lnTo>
                    <a:pt x="355066" y="3691737"/>
                  </a:lnTo>
                  <a:lnTo>
                    <a:pt x="362051" y="3695103"/>
                  </a:lnTo>
                  <a:lnTo>
                    <a:pt x="360095" y="3695103"/>
                  </a:lnTo>
                  <a:lnTo>
                    <a:pt x="370598" y="3695662"/>
                  </a:lnTo>
                  <a:lnTo>
                    <a:pt x="377380" y="3694658"/>
                  </a:lnTo>
                  <a:lnTo>
                    <a:pt x="382955" y="3690505"/>
                  </a:lnTo>
                  <a:lnTo>
                    <a:pt x="385978" y="3684930"/>
                  </a:lnTo>
                  <a:lnTo>
                    <a:pt x="393763" y="3673627"/>
                  </a:lnTo>
                  <a:lnTo>
                    <a:pt x="407289" y="3656203"/>
                  </a:lnTo>
                  <a:lnTo>
                    <a:pt x="423456" y="3639743"/>
                  </a:lnTo>
                  <a:lnTo>
                    <a:pt x="433095" y="3634549"/>
                  </a:lnTo>
                  <a:lnTo>
                    <a:pt x="439166" y="3631285"/>
                  </a:lnTo>
                  <a:lnTo>
                    <a:pt x="446405" y="3640391"/>
                  </a:lnTo>
                  <a:lnTo>
                    <a:pt x="452628" y="3661372"/>
                  </a:lnTo>
                  <a:lnTo>
                    <a:pt x="452742" y="3661930"/>
                  </a:lnTo>
                  <a:lnTo>
                    <a:pt x="456996" y="3682568"/>
                  </a:lnTo>
                  <a:lnTo>
                    <a:pt x="482473" y="3709759"/>
                  </a:lnTo>
                  <a:lnTo>
                    <a:pt x="486295" y="3709124"/>
                  </a:lnTo>
                  <a:lnTo>
                    <a:pt x="489686" y="3707574"/>
                  </a:lnTo>
                  <a:lnTo>
                    <a:pt x="492455" y="3705314"/>
                  </a:lnTo>
                  <a:lnTo>
                    <a:pt x="505917" y="3695369"/>
                  </a:lnTo>
                  <a:lnTo>
                    <a:pt x="543458" y="3672014"/>
                  </a:lnTo>
                  <a:lnTo>
                    <a:pt x="581025" y="3654171"/>
                  </a:lnTo>
                  <a:lnTo>
                    <a:pt x="601256" y="3644557"/>
                  </a:lnTo>
                  <a:lnTo>
                    <a:pt x="675513" y="3622306"/>
                  </a:lnTo>
                  <a:lnTo>
                    <a:pt x="683158" y="3619081"/>
                  </a:lnTo>
                  <a:lnTo>
                    <a:pt x="688771" y="3613366"/>
                  </a:lnTo>
                  <a:lnTo>
                    <a:pt x="691832" y="3605987"/>
                  </a:lnTo>
                  <a:close/>
                </a:path>
                <a:path w="910589" h="3848100">
                  <a:moveTo>
                    <a:pt x="820762" y="2975076"/>
                  </a:moveTo>
                  <a:lnTo>
                    <a:pt x="819111" y="2966923"/>
                  </a:lnTo>
                  <a:lnTo>
                    <a:pt x="814616" y="2960268"/>
                  </a:lnTo>
                  <a:lnTo>
                    <a:pt x="807961" y="2955772"/>
                  </a:lnTo>
                  <a:lnTo>
                    <a:pt x="799807" y="2954121"/>
                  </a:lnTo>
                  <a:lnTo>
                    <a:pt x="778802" y="2954121"/>
                  </a:lnTo>
                  <a:lnTo>
                    <a:pt x="778802" y="2995993"/>
                  </a:lnTo>
                  <a:lnTo>
                    <a:pt x="778802" y="3805999"/>
                  </a:lnTo>
                  <a:lnTo>
                    <a:pt x="132867" y="3805999"/>
                  </a:lnTo>
                  <a:lnTo>
                    <a:pt x="132867" y="2995993"/>
                  </a:lnTo>
                  <a:lnTo>
                    <a:pt x="778802" y="2995993"/>
                  </a:lnTo>
                  <a:lnTo>
                    <a:pt x="778802" y="2954121"/>
                  </a:lnTo>
                  <a:lnTo>
                    <a:pt x="111950" y="2954121"/>
                  </a:lnTo>
                  <a:lnTo>
                    <a:pt x="103797" y="2955772"/>
                  </a:lnTo>
                  <a:lnTo>
                    <a:pt x="97129" y="2960268"/>
                  </a:lnTo>
                  <a:lnTo>
                    <a:pt x="92646" y="2966923"/>
                  </a:lnTo>
                  <a:lnTo>
                    <a:pt x="90995" y="2975076"/>
                  </a:lnTo>
                  <a:lnTo>
                    <a:pt x="90995" y="3827005"/>
                  </a:lnTo>
                  <a:lnTo>
                    <a:pt x="92646" y="3835158"/>
                  </a:lnTo>
                  <a:lnTo>
                    <a:pt x="97129" y="3841813"/>
                  </a:lnTo>
                  <a:lnTo>
                    <a:pt x="103797" y="3846309"/>
                  </a:lnTo>
                  <a:lnTo>
                    <a:pt x="111950" y="3847960"/>
                  </a:lnTo>
                  <a:lnTo>
                    <a:pt x="799807" y="3847960"/>
                  </a:lnTo>
                  <a:lnTo>
                    <a:pt x="807961" y="3846309"/>
                  </a:lnTo>
                  <a:lnTo>
                    <a:pt x="814616" y="3841813"/>
                  </a:lnTo>
                  <a:lnTo>
                    <a:pt x="819111" y="3835158"/>
                  </a:lnTo>
                  <a:lnTo>
                    <a:pt x="820762" y="3827005"/>
                  </a:lnTo>
                  <a:lnTo>
                    <a:pt x="820762" y="3805999"/>
                  </a:lnTo>
                  <a:lnTo>
                    <a:pt x="820762" y="2995993"/>
                  </a:lnTo>
                  <a:lnTo>
                    <a:pt x="820762" y="2975076"/>
                  </a:lnTo>
                  <a:close/>
                </a:path>
                <a:path w="910589" h="3848100">
                  <a:moveTo>
                    <a:pt x="910348" y="591820"/>
                  </a:moveTo>
                  <a:lnTo>
                    <a:pt x="908913" y="547370"/>
                  </a:lnTo>
                  <a:lnTo>
                    <a:pt x="900772" y="504190"/>
                  </a:lnTo>
                  <a:lnTo>
                    <a:pt x="886142" y="462280"/>
                  </a:lnTo>
                  <a:lnTo>
                    <a:pt x="868807" y="429653"/>
                  </a:lnTo>
                  <a:lnTo>
                    <a:pt x="868807" y="561340"/>
                  </a:lnTo>
                  <a:lnTo>
                    <a:pt x="868730" y="563880"/>
                  </a:lnTo>
                  <a:lnTo>
                    <a:pt x="868641" y="567690"/>
                  </a:lnTo>
                  <a:lnTo>
                    <a:pt x="868540" y="571500"/>
                  </a:lnTo>
                  <a:lnTo>
                    <a:pt x="868464" y="574040"/>
                  </a:lnTo>
                  <a:lnTo>
                    <a:pt x="867575" y="608330"/>
                  </a:lnTo>
                  <a:lnTo>
                    <a:pt x="856932" y="655320"/>
                  </a:lnTo>
                  <a:lnTo>
                    <a:pt x="836498" y="701040"/>
                  </a:lnTo>
                  <a:lnTo>
                    <a:pt x="805891" y="742950"/>
                  </a:lnTo>
                  <a:lnTo>
                    <a:pt x="767715" y="777240"/>
                  </a:lnTo>
                  <a:lnTo>
                    <a:pt x="723506" y="802640"/>
                  </a:lnTo>
                  <a:lnTo>
                    <a:pt x="674789" y="819150"/>
                  </a:lnTo>
                  <a:lnTo>
                    <a:pt x="623100" y="824230"/>
                  </a:lnTo>
                  <a:lnTo>
                    <a:pt x="591058" y="821690"/>
                  </a:lnTo>
                  <a:lnTo>
                    <a:pt x="548220" y="811530"/>
                  </a:lnTo>
                  <a:lnTo>
                    <a:pt x="500278" y="791210"/>
                  </a:lnTo>
                  <a:lnTo>
                    <a:pt x="487972" y="783590"/>
                  </a:lnTo>
                  <a:lnTo>
                    <a:pt x="511149" y="758190"/>
                  </a:lnTo>
                  <a:lnTo>
                    <a:pt x="513461" y="755650"/>
                  </a:lnTo>
                  <a:lnTo>
                    <a:pt x="534898" y="723900"/>
                  </a:lnTo>
                  <a:lnTo>
                    <a:pt x="552030" y="689610"/>
                  </a:lnTo>
                  <a:lnTo>
                    <a:pt x="564565" y="652780"/>
                  </a:lnTo>
                  <a:lnTo>
                    <a:pt x="573544" y="600710"/>
                  </a:lnTo>
                  <a:lnTo>
                    <a:pt x="574459" y="574040"/>
                  </a:lnTo>
                  <a:lnTo>
                    <a:pt x="573874" y="563880"/>
                  </a:lnTo>
                  <a:lnTo>
                    <a:pt x="573011" y="548640"/>
                  </a:lnTo>
                  <a:lnTo>
                    <a:pt x="599922" y="533400"/>
                  </a:lnTo>
                  <a:lnTo>
                    <a:pt x="617867" y="523240"/>
                  </a:lnTo>
                  <a:lnTo>
                    <a:pt x="637578" y="506730"/>
                  </a:lnTo>
                  <a:lnTo>
                    <a:pt x="657288" y="490220"/>
                  </a:lnTo>
                  <a:lnTo>
                    <a:pt x="690333" y="452120"/>
                  </a:lnTo>
                  <a:lnTo>
                    <a:pt x="716076" y="407670"/>
                  </a:lnTo>
                  <a:lnTo>
                    <a:pt x="733590" y="358140"/>
                  </a:lnTo>
                  <a:lnTo>
                    <a:pt x="737908" y="360680"/>
                  </a:lnTo>
                  <a:lnTo>
                    <a:pt x="786803" y="393700"/>
                  </a:lnTo>
                  <a:lnTo>
                    <a:pt x="819607" y="429260"/>
                  </a:lnTo>
                  <a:lnTo>
                    <a:pt x="844461" y="469900"/>
                  </a:lnTo>
                  <a:lnTo>
                    <a:pt x="860971" y="514350"/>
                  </a:lnTo>
                  <a:lnTo>
                    <a:pt x="868807" y="561340"/>
                  </a:lnTo>
                  <a:lnTo>
                    <a:pt x="868807" y="429653"/>
                  </a:lnTo>
                  <a:lnTo>
                    <a:pt x="838263" y="387350"/>
                  </a:lnTo>
                  <a:lnTo>
                    <a:pt x="808075" y="358140"/>
                  </a:lnTo>
                  <a:lnTo>
                    <a:pt x="770686" y="331470"/>
                  </a:lnTo>
                  <a:lnTo>
                    <a:pt x="767029" y="328930"/>
                  </a:lnTo>
                  <a:lnTo>
                    <a:pt x="760653" y="325120"/>
                  </a:lnTo>
                  <a:lnTo>
                    <a:pt x="754189" y="322580"/>
                  </a:lnTo>
                  <a:lnTo>
                    <a:pt x="747661" y="318770"/>
                  </a:lnTo>
                  <a:lnTo>
                    <a:pt x="741057" y="316230"/>
                  </a:lnTo>
                  <a:lnTo>
                    <a:pt x="741692" y="308610"/>
                  </a:lnTo>
                  <a:lnTo>
                    <a:pt x="742149" y="300990"/>
                  </a:lnTo>
                  <a:lnTo>
                    <a:pt x="742429" y="294640"/>
                  </a:lnTo>
                  <a:lnTo>
                    <a:pt x="742518" y="287020"/>
                  </a:lnTo>
                  <a:lnTo>
                    <a:pt x="738759" y="240030"/>
                  </a:lnTo>
                  <a:lnTo>
                    <a:pt x="727849" y="195580"/>
                  </a:lnTo>
                  <a:lnTo>
                    <a:pt x="710399" y="154940"/>
                  </a:lnTo>
                  <a:lnTo>
                    <a:pt x="701294" y="140119"/>
                  </a:lnTo>
                  <a:lnTo>
                    <a:pt x="701294" y="287020"/>
                  </a:lnTo>
                  <a:lnTo>
                    <a:pt x="701192" y="294640"/>
                  </a:lnTo>
                  <a:lnTo>
                    <a:pt x="701065" y="297180"/>
                  </a:lnTo>
                  <a:lnTo>
                    <a:pt x="700849" y="300990"/>
                  </a:lnTo>
                  <a:lnTo>
                    <a:pt x="694931" y="299821"/>
                  </a:lnTo>
                  <a:lnTo>
                    <a:pt x="694931" y="342900"/>
                  </a:lnTo>
                  <a:lnTo>
                    <a:pt x="676706" y="393700"/>
                  </a:lnTo>
                  <a:lnTo>
                    <a:pt x="648093" y="439420"/>
                  </a:lnTo>
                  <a:lnTo>
                    <a:pt x="610539" y="477520"/>
                  </a:lnTo>
                  <a:lnTo>
                    <a:pt x="565492" y="506730"/>
                  </a:lnTo>
                  <a:lnTo>
                    <a:pt x="560006" y="487680"/>
                  </a:lnTo>
                  <a:lnTo>
                    <a:pt x="553237" y="469900"/>
                  </a:lnTo>
                  <a:lnTo>
                    <a:pt x="545185" y="452120"/>
                  </a:lnTo>
                  <a:lnTo>
                    <a:pt x="535863" y="434340"/>
                  </a:lnTo>
                  <a:lnTo>
                    <a:pt x="533171" y="430098"/>
                  </a:lnTo>
                  <a:lnTo>
                    <a:pt x="533171" y="582930"/>
                  </a:lnTo>
                  <a:lnTo>
                    <a:pt x="531952" y="601980"/>
                  </a:lnTo>
                  <a:lnTo>
                    <a:pt x="524738" y="641350"/>
                  </a:lnTo>
                  <a:lnTo>
                    <a:pt x="497941" y="704850"/>
                  </a:lnTo>
                  <a:lnTo>
                    <a:pt x="455180" y="758190"/>
                  </a:lnTo>
                  <a:lnTo>
                    <a:pt x="431927" y="732790"/>
                  </a:lnTo>
                  <a:lnTo>
                    <a:pt x="422389" y="719137"/>
                  </a:lnTo>
                  <a:lnTo>
                    <a:pt x="422389" y="783590"/>
                  </a:lnTo>
                  <a:lnTo>
                    <a:pt x="381139" y="805180"/>
                  </a:lnTo>
                  <a:lnTo>
                    <a:pt x="319303" y="821690"/>
                  </a:lnTo>
                  <a:lnTo>
                    <a:pt x="287261" y="824230"/>
                  </a:lnTo>
                  <a:lnTo>
                    <a:pt x="235572" y="819150"/>
                  </a:lnTo>
                  <a:lnTo>
                    <a:pt x="186842" y="802640"/>
                  </a:lnTo>
                  <a:lnTo>
                    <a:pt x="142633" y="777240"/>
                  </a:lnTo>
                  <a:lnTo>
                    <a:pt x="104457" y="742950"/>
                  </a:lnTo>
                  <a:lnTo>
                    <a:pt x="73863" y="701040"/>
                  </a:lnTo>
                  <a:lnTo>
                    <a:pt x="53428" y="655320"/>
                  </a:lnTo>
                  <a:lnTo>
                    <a:pt x="42786" y="608330"/>
                  </a:lnTo>
                  <a:lnTo>
                    <a:pt x="41554" y="561340"/>
                  </a:lnTo>
                  <a:lnTo>
                    <a:pt x="49390" y="514350"/>
                  </a:lnTo>
                  <a:lnTo>
                    <a:pt x="65913" y="469900"/>
                  </a:lnTo>
                  <a:lnTo>
                    <a:pt x="90754" y="429260"/>
                  </a:lnTo>
                  <a:lnTo>
                    <a:pt x="123558" y="393700"/>
                  </a:lnTo>
                  <a:lnTo>
                    <a:pt x="163957" y="364490"/>
                  </a:lnTo>
                  <a:lnTo>
                    <a:pt x="172453" y="360680"/>
                  </a:lnTo>
                  <a:lnTo>
                    <a:pt x="176771" y="358140"/>
                  </a:lnTo>
                  <a:lnTo>
                    <a:pt x="194284" y="407670"/>
                  </a:lnTo>
                  <a:lnTo>
                    <a:pt x="220027" y="452120"/>
                  </a:lnTo>
                  <a:lnTo>
                    <a:pt x="253072" y="490220"/>
                  </a:lnTo>
                  <a:lnTo>
                    <a:pt x="292493" y="523240"/>
                  </a:lnTo>
                  <a:lnTo>
                    <a:pt x="337350" y="548640"/>
                  </a:lnTo>
                  <a:lnTo>
                    <a:pt x="335902" y="574040"/>
                  </a:lnTo>
                  <a:lnTo>
                    <a:pt x="340106" y="626110"/>
                  </a:lnTo>
                  <a:lnTo>
                    <a:pt x="358343" y="689610"/>
                  </a:lnTo>
                  <a:lnTo>
                    <a:pt x="375462" y="723900"/>
                  </a:lnTo>
                  <a:lnTo>
                    <a:pt x="396900" y="755650"/>
                  </a:lnTo>
                  <a:lnTo>
                    <a:pt x="422389" y="783590"/>
                  </a:lnTo>
                  <a:lnTo>
                    <a:pt x="422389" y="719137"/>
                  </a:lnTo>
                  <a:lnTo>
                    <a:pt x="412419" y="704850"/>
                  </a:lnTo>
                  <a:lnTo>
                    <a:pt x="396887" y="674370"/>
                  </a:lnTo>
                  <a:lnTo>
                    <a:pt x="385610" y="641350"/>
                  </a:lnTo>
                  <a:lnTo>
                    <a:pt x="381203" y="622300"/>
                  </a:lnTo>
                  <a:lnTo>
                    <a:pt x="378396" y="601980"/>
                  </a:lnTo>
                  <a:lnTo>
                    <a:pt x="378320" y="600710"/>
                  </a:lnTo>
                  <a:lnTo>
                    <a:pt x="377177" y="582930"/>
                  </a:lnTo>
                  <a:lnTo>
                    <a:pt x="377532" y="563880"/>
                  </a:lnTo>
                  <a:lnTo>
                    <a:pt x="415531" y="571500"/>
                  </a:lnTo>
                  <a:lnTo>
                    <a:pt x="455180" y="574040"/>
                  </a:lnTo>
                  <a:lnTo>
                    <a:pt x="494817" y="571500"/>
                  </a:lnTo>
                  <a:lnTo>
                    <a:pt x="532828" y="563880"/>
                  </a:lnTo>
                  <a:lnTo>
                    <a:pt x="532892" y="567690"/>
                  </a:lnTo>
                  <a:lnTo>
                    <a:pt x="533006" y="574040"/>
                  </a:lnTo>
                  <a:lnTo>
                    <a:pt x="533171" y="582930"/>
                  </a:lnTo>
                  <a:lnTo>
                    <a:pt x="533171" y="430098"/>
                  </a:lnTo>
                  <a:lnTo>
                    <a:pt x="526846" y="420141"/>
                  </a:lnTo>
                  <a:lnTo>
                    <a:pt x="526846" y="521970"/>
                  </a:lnTo>
                  <a:lnTo>
                    <a:pt x="509574" y="527050"/>
                  </a:lnTo>
                  <a:lnTo>
                    <a:pt x="473697" y="532130"/>
                  </a:lnTo>
                  <a:lnTo>
                    <a:pt x="455180" y="533400"/>
                  </a:lnTo>
                  <a:lnTo>
                    <a:pt x="436664" y="532130"/>
                  </a:lnTo>
                  <a:lnTo>
                    <a:pt x="400786" y="527050"/>
                  </a:lnTo>
                  <a:lnTo>
                    <a:pt x="383514" y="521970"/>
                  </a:lnTo>
                  <a:lnTo>
                    <a:pt x="387896" y="506730"/>
                  </a:lnTo>
                  <a:lnTo>
                    <a:pt x="388251" y="505460"/>
                  </a:lnTo>
                  <a:lnTo>
                    <a:pt x="410197" y="454660"/>
                  </a:lnTo>
                  <a:lnTo>
                    <a:pt x="442493" y="411480"/>
                  </a:lnTo>
                  <a:lnTo>
                    <a:pt x="455180" y="398780"/>
                  </a:lnTo>
                  <a:lnTo>
                    <a:pt x="467868" y="411480"/>
                  </a:lnTo>
                  <a:lnTo>
                    <a:pt x="500151" y="454660"/>
                  </a:lnTo>
                  <a:lnTo>
                    <a:pt x="522109" y="505460"/>
                  </a:lnTo>
                  <a:lnTo>
                    <a:pt x="526846" y="521970"/>
                  </a:lnTo>
                  <a:lnTo>
                    <a:pt x="526846" y="420141"/>
                  </a:lnTo>
                  <a:lnTo>
                    <a:pt x="525386" y="417830"/>
                  </a:lnTo>
                  <a:lnTo>
                    <a:pt x="513854" y="401320"/>
                  </a:lnTo>
                  <a:lnTo>
                    <a:pt x="511759" y="398780"/>
                  </a:lnTo>
                  <a:lnTo>
                    <a:pt x="501332" y="386080"/>
                  </a:lnTo>
                  <a:lnTo>
                    <a:pt x="545592" y="345440"/>
                  </a:lnTo>
                  <a:lnTo>
                    <a:pt x="587311" y="334010"/>
                  </a:lnTo>
                  <a:lnTo>
                    <a:pt x="623595" y="331470"/>
                  </a:lnTo>
                  <a:lnTo>
                    <a:pt x="659676" y="334010"/>
                  </a:lnTo>
                  <a:lnTo>
                    <a:pt x="677443" y="337820"/>
                  </a:lnTo>
                  <a:lnTo>
                    <a:pt x="694931" y="342900"/>
                  </a:lnTo>
                  <a:lnTo>
                    <a:pt x="694931" y="299821"/>
                  </a:lnTo>
                  <a:lnTo>
                    <a:pt x="662622" y="293370"/>
                  </a:lnTo>
                  <a:lnTo>
                    <a:pt x="643166" y="290830"/>
                  </a:lnTo>
                  <a:lnTo>
                    <a:pt x="623595" y="290830"/>
                  </a:lnTo>
                  <a:lnTo>
                    <a:pt x="578205" y="294640"/>
                  </a:lnTo>
                  <a:lnTo>
                    <a:pt x="534504" y="304800"/>
                  </a:lnTo>
                  <a:lnTo>
                    <a:pt x="493242" y="322580"/>
                  </a:lnTo>
                  <a:lnTo>
                    <a:pt x="455168" y="345440"/>
                  </a:lnTo>
                  <a:lnTo>
                    <a:pt x="431901" y="331470"/>
                  </a:lnTo>
                  <a:lnTo>
                    <a:pt x="422478" y="325818"/>
                  </a:lnTo>
                  <a:lnTo>
                    <a:pt x="422478" y="372110"/>
                  </a:lnTo>
                  <a:lnTo>
                    <a:pt x="409028" y="386080"/>
                  </a:lnTo>
                  <a:lnTo>
                    <a:pt x="384975" y="417830"/>
                  </a:lnTo>
                  <a:lnTo>
                    <a:pt x="365163" y="452120"/>
                  </a:lnTo>
                  <a:lnTo>
                    <a:pt x="350342" y="487680"/>
                  </a:lnTo>
                  <a:lnTo>
                    <a:pt x="344855" y="506730"/>
                  </a:lnTo>
                  <a:lnTo>
                    <a:pt x="299808" y="477520"/>
                  </a:lnTo>
                  <a:lnTo>
                    <a:pt x="262255" y="439420"/>
                  </a:lnTo>
                  <a:lnTo>
                    <a:pt x="233641" y="393700"/>
                  </a:lnTo>
                  <a:lnTo>
                    <a:pt x="220891" y="358140"/>
                  </a:lnTo>
                  <a:lnTo>
                    <a:pt x="215430" y="342900"/>
                  </a:lnTo>
                  <a:lnTo>
                    <a:pt x="232918" y="337820"/>
                  </a:lnTo>
                  <a:lnTo>
                    <a:pt x="250672" y="334010"/>
                  </a:lnTo>
                  <a:lnTo>
                    <a:pt x="286753" y="331470"/>
                  </a:lnTo>
                  <a:lnTo>
                    <a:pt x="323037" y="334010"/>
                  </a:lnTo>
                  <a:lnTo>
                    <a:pt x="358101" y="342900"/>
                  </a:lnTo>
                  <a:lnTo>
                    <a:pt x="391414" y="355600"/>
                  </a:lnTo>
                  <a:lnTo>
                    <a:pt x="422478" y="372110"/>
                  </a:lnTo>
                  <a:lnTo>
                    <a:pt x="422478" y="325818"/>
                  </a:lnTo>
                  <a:lnTo>
                    <a:pt x="375843" y="304800"/>
                  </a:lnTo>
                  <a:lnTo>
                    <a:pt x="332143" y="294640"/>
                  </a:lnTo>
                  <a:lnTo>
                    <a:pt x="286753" y="290830"/>
                  </a:lnTo>
                  <a:lnTo>
                    <a:pt x="267169" y="290830"/>
                  </a:lnTo>
                  <a:lnTo>
                    <a:pt x="247726" y="293370"/>
                  </a:lnTo>
                  <a:lnTo>
                    <a:pt x="209499" y="300990"/>
                  </a:lnTo>
                  <a:lnTo>
                    <a:pt x="209169" y="294640"/>
                  </a:lnTo>
                  <a:lnTo>
                    <a:pt x="214071" y="237490"/>
                  </a:lnTo>
                  <a:lnTo>
                    <a:pt x="228434" y="190500"/>
                  </a:lnTo>
                  <a:lnTo>
                    <a:pt x="251155" y="148590"/>
                  </a:lnTo>
                  <a:lnTo>
                    <a:pt x="281228" y="113030"/>
                  </a:lnTo>
                  <a:lnTo>
                    <a:pt x="317665" y="82550"/>
                  </a:lnTo>
                  <a:lnTo>
                    <a:pt x="359473" y="59690"/>
                  </a:lnTo>
                  <a:lnTo>
                    <a:pt x="405638" y="45720"/>
                  </a:lnTo>
                  <a:lnTo>
                    <a:pt x="455180" y="40640"/>
                  </a:lnTo>
                  <a:lnTo>
                    <a:pt x="504723" y="45720"/>
                  </a:lnTo>
                  <a:lnTo>
                    <a:pt x="550887" y="59690"/>
                  </a:lnTo>
                  <a:lnTo>
                    <a:pt x="592696" y="82550"/>
                  </a:lnTo>
                  <a:lnTo>
                    <a:pt x="629132" y="113030"/>
                  </a:lnTo>
                  <a:lnTo>
                    <a:pt x="659206" y="148590"/>
                  </a:lnTo>
                  <a:lnTo>
                    <a:pt x="681926" y="190500"/>
                  </a:lnTo>
                  <a:lnTo>
                    <a:pt x="696290" y="237490"/>
                  </a:lnTo>
                  <a:lnTo>
                    <a:pt x="701294" y="287020"/>
                  </a:lnTo>
                  <a:lnTo>
                    <a:pt x="701294" y="140119"/>
                  </a:lnTo>
                  <a:lnTo>
                    <a:pt x="687006" y="116840"/>
                  </a:lnTo>
                  <a:lnTo>
                    <a:pt x="658266" y="83820"/>
                  </a:lnTo>
                  <a:lnTo>
                    <a:pt x="624776" y="54610"/>
                  </a:lnTo>
                  <a:lnTo>
                    <a:pt x="601764" y="40640"/>
                  </a:lnTo>
                  <a:lnTo>
                    <a:pt x="587121" y="31750"/>
                  </a:lnTo>
                  <a:lnTo>
                    <a:pt x="545909" y="13970"/>
                  </a:lnTo>
                  <a:lnTo>
                    <a:pt x="501726" y="2540"/>
                  </a:lnTo>
                  <a:lnTo>
                    <a:pt x="455180" y="0"/>
                  </a:lnTo>
                  <a:lnTo>
                    <a:pt x="408635" y="2540"/>
                  </a:lnTo>
                  <a:lnTo>
                    <a:pt x="364451" y="13970"/>
                  </a:lnTo>
                  <a:lnTo>
                    <a:pt x="323240" y="31750"/>
                  </a:lnTo>
                  <a:lnTo>
                    <a:pt x="285584" y="54610"/>
                  </a:lnTo>
                  <a:lnTo>
                    <a:pt x="252082" y="83820"/>
                  </a:lnTo>
                  <a:lnTo>
                    <a:pt x="223342" y="116840"/>
                  </a:lnTo>
                  <a:lnTo>
                    <a:pt x="199948" y="154940"/>
                  </a:lnTo>
                  <a:lnTo>
                    <a:pt x="182499" y="195580"/>
                  </a:lnTo>
                  <a:lnTo>
                    <a:pt x="171602" y="240030"/>
                  </a:lnTo>
                  <a:lnTo>
                    <a:pt x="167830" y="287020"/>
                  </a:lnTo>
                  <a:lnTo>
                    <a:pt x="167919" y="294640"/>
                  </a:lnTo>
                  <a:lnTo>
                    <a:pt x="168033" y="297180"/>
                  </a:lnTo>
                  <a:lnTo>
                    <a:pt x="168198" y="300990"/>
                  </a:lnTo>
                  <a:lnTo>
                    <a:pt x="168656" y="308610"/>
                  </a:lnTo>
                  <a:lnTo>
                    <a:pt x="169291" y="316230"/>
                  </a:lnTo>
                  <a:lnTo>
                    <a:pt x="162699" y="318770"/>
                  </a:lnTo>
                  <a:lnTo>
                    <a:pt x="156159" y="322580"/>
                  </a:lnTo>
                  <a:lnTo>
                    <a:pt x="149707" y="325120"/>
                  </a:lnTo>
                  <a:lnTo>
                    <a:pt x="143344" y="328930"/>
                  </a:lnTo>
                  <a:lnTo>
                    <a:pt x="104914" y="355600"/>
                  </a:lnTo>
                  <a:lnTo>
                    <a:pt x="72097" y="387350"/>
                  </a:lnTo>
                  <a:lnTo>
                    <a:pt x="45135" y="422910"/>
                  </a:lnTo>
                  <a:lnTo>
                    <a:pt x="24218" y="462280"/>
                  </a:lnTo>
                  <a:lnTo>
                    <a:pt x="9588" y="504190"/>
                  </a:lnTo>
                  <a:lnTo>
                    <a:pt x="1435" y="547370"/>
                  </a:lnTo>
                  <a:lnTo>
                    <a:pt x="1397" y="548640"/>
                  </a:lnTo>
                  <a:lnTo>
                    <a:pt x="0" y="591820"/>
                  </a:lnTo>
                  <a:lnTo>
                    <a:pt x="5499" y="636270"/>
                  </a:lnTo>
                  <a:lnTo>
                    <a:pt x="18148" y="679450"/>
                  </a:lnTo>
                  <a:lnTo>
                    <a:pt x="38163" y="721360"/>
                  </a:lnTo>
                  <a:lnTo>
                    <a:pt x="67259" y="763270"/>
                  </a:lnTo>
                  <a:lnTo>
                    <a:pt x="102717" y="798830"/>
                  </a:lnTo>
                  <a:lnTo>
                    <a:pt x="143471" y="826770"/>
                  </a:lnTo>
                  <a:lnTo>
                    <a:pt x="188506" y="848360"/>
                  </a:lnTo>
                  <a:lnTo>
                    <a:pt x="236778" y="861060"/>
                  </a:lnTo>
                  <a:lnTo>
                    <a:pt x="287261" y="864870"/>
                  </a:lnTo>
                  <a:lnTo>
                    <a:pt x="324688" y="862330"/>
                  </a:lnTo>
                  <a:lnTo>
                    <a:pt x="396900" y="843280"/>
                  </a:lnTo>
                  <a:lnTo>
                    <a:pt x="434886" y="824230"/>
                  </a:lnTo>
                  <a:lnTo>
                    <a:pt x="455180" y="811530"/>
                  </a:lnTo>
                  <a:lnTo>
                    <a:pt x="461124" y="815340"/>
                  </a:lnTo>
                  <a:lnTo>
                    <a:pt x="513448" y="843280"/>
                  </a:lnTo>
                  <a:lnTo>
                    <a:pt x="585673" y="862330"/>
                  </a:lnTo>
                  <a:lnTo>
                    <a:pt x="623100" y="864870"/>
                  </a:lnTo>
                  <a:lnTo>
                    <a:pt x="673569" y="861060"/>
                  </a:lnTo>
                  <a:lnTo>
                    <a:pt x="721842" y="848360"/>
                  </a:lnTo>
                  <a:lnTo>
                    <a:pt x="766876" y="826770"/>
                  </a:lnTo>
                  <a:lnTo>
                    <a:pt x="807631" y="798830"/>
                  </a:lnTo>
                  <a:lnTo>
                    <a:pt x="843089" y="763270"/>
                  </a:lnTo>
                  <a:lnTo>
                    <a:pt x="872197" y="721360"/>
                  </a:lnTo>
                  <a:lnTo>
                    <a:pt x="892200" y="679450"/>
                  </a:lnTo>
                  <a:lnTo>
                    <a:pt x="904849" y="636270"/>
                  </a:lnTo>
                  <a:lnTo>
                    <a:pt x="910348" y="59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238125"/>
              <a:ext cx="5231130" cy="47625"/>
            </a:xfrm>
            <a:custGeom>
              <a:avLst/>
              <a:gdLst/>
              <a:ahLst/>
              <a:cxnLst/>
              <a:rect l="l" t="t" r="r" b="b"/>
              <a:pathLst>
                <a:path w="5231130" h="47625">
                  <a:moveTo>
                    <a:pt x="5230921" y="47625"/>
                  </a:moveTo>
                  <a:lnTo>
                    <a:pt x="0" y="47625"/>
                  </a:lnTo>
                  <a:lnTo>
                    <a:pt x="0" y="0"/>
                  </a:lnTo>
                  <a:lnTo>
                    <a:pt x="5230921" y="0"/>
                  </a:lnTo>
                  <a:lnTo>
                    <a:pt x="5230921" y="47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826726" y="2266974"/>
            <a:ext cx="3379471" cy="325726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2400" kern="0" dirty="0">
                <a:solidFill>
                  <a:srgbClr val="FFFFFF"/>
                </a:solidFill>
                <a:latin typeface="Montserrat"/>
                <a:cs typeface="Montserrat"/>
              </a:rPr>
              <a:t>Data-driven </a:t>
            </a:r>
            <a:r>
              <a:rPr sz="2400" kern="0" spc="-7" dirty="0">
                <a:solidFill>
                  <a:srgbClr val="FFFFFF"/>
                </a:solidFill>
                <a:latin typeface="Montserrat"/>
                <a:cs typeface="Montserrat"/>
              </a:rPr>
              <a:t>approach</a:t>
            </a:r>
            <a:endParaRPr sz="2400" kern="0">
              <a:solidFill>
                <a:sysClr val="windowText" lastClr="000000"/>
              </a:solidFill>
              <a:latin typeface="Montserrat"/>
              <a:cs typeface="Montserrat"/>
            </a:endParaRPr>
          </a:p>
          <a:p>
            <a:pPr marL="8466" marR="492325" defTabSz="609585">
              <a:lnSpc>
                <a:spcPct val="276000"/>
              </a:lnSpc>
            </a:pPr>
            <a:r>
              <a:rPr sz="2400" kern="0" dirty="0">
                <a:solidFill>
                  <a:srgbClr val="FFFFFF"/>
                </a:solidFill>
                <a:latin typeface="Montserrat"/>
                <a:cs typeface="Montserrat"/>
              </a:rPr>
              <a:t>Leverage </a:t>
            </a:r>
            <a:r>
              <a:rPr sz="2400" kern="0" spc="-7" dirty="0">
                <a:solidFill>
                  <a:srgbClr val="FFFFFF"/>
                </a:solidFill>
                <a:latin typeface="Montserrat"/>
                <a:cs typeface="Montserrat"/>
              </a:rPr>
              <a:t>points </a:t>
            </a:r>
            <a:r>
              <a:rPr sz="2400" kern="0" dirty="0">
                <a:solidFill>
                  <a:srgbClr val="FFFFFF"/>
                </a:solidFill>
                <a:latin typeface="Montserrat"/>
                <a:cs typeface="Montserrat"/>
              </a:rPr>
              <a:t>Contract </a:t>
            </a:r>
            <a:r>
              <a:rPr sz="2400" kern="0" spc="-7" dirty="0">
                <a:solidFill>
                  <a:srgbClr val="FFFFFF"/>
                </a:solidFill>
                <a:latin typeface="Montserrat"/>
                <a:cs typeface="Montserrat"/>
              </a:rPr>
              <a:t>language </a:t>
            </a:r>
            <a:r>
              <a:rPr sz="2400" kern="0" dirty="0">
                <a:solidFill>
                  <a:srgbClr val="FFFFFF"/>
                </a:solidFill>
                <a:latin typeface="Montserrat"/>
                <a:cs typeface="Montserrat"/>
              </a:rPr>
              <a:t>Fee-</a:t>
            </a:r>
            <a:r>
              <a:rPr sz="2400" kern="0" spc="-7" dirty="0">
                <a:solidFill>
                  <a:srgbClr val="FFFFFF"/>
                </a:solidFill>
                <a:latin typeface="Montserrat"/>
                <a:cs typeface="Montserrat"/>
              </a:rPr>
              <a:t>schedules</a:t>
            </a:r>
            <a:endParaRPr sz="2400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338668" y="316802"/>
            <a:ext cx="4203489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60" dirty="0">
                <a:solidFill>
                  <a:srgbClr val="FFFFFF"/>
                </a:solidFill>
              </a:rPr>
              <a:t>Strategy</a:t>
            </a: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75496" y="213912"/>
            <a:ext cx="4311649" cy="9461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92085"/>
            <a:ext cx="8636000" cy="31751"/>
          </a:xfrm>
          <a:custGeom>
            <a:avLst/>
            <a:gdLst/>
            <a:ahLst/>
            <a:cxnLst/>
            <a:rect l="l" t="t" r="r" b="b"/>
            <a:pathLst>
              <a:path w="12954000" h="47625">
                <a:moveTo>
                  <a:pt x="12953753" y="47625"/>
                </a:moveTo>
                <a:lnTo>
                  <a:pt x="0" y="47625"/>
                </a:lnTo>
                <a:lnTo>
                  <a:pt x="0" y="0"/>
                </a:lnTo>
                <a:lnTo>
                  <a:pt x="12953753" y="0"/>
                </a:lnTo>
                <a:lnTo>
                  <a:pt x="12953753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297" y="4251392"/>
            <a:ext cx="965000" cy="90593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615928" y="4225231"/>
            <a:ext cx="958427" cy="948267"/>
          </a:xfrm>
          <a:custGeom>
            <a:avLst/>
            <a:gdLst/>
            <a:ahLst/>
            <a:cxnLst/>
            <a:rect l="l" t="t" r="r" b="b"/>
            <a:pathLst>
              <a:path w="1437640" h="1422400">
                <a:moveTo>
                  <a:pt x="847288" y="139700"/>
                </a:moveTo>
                <a:lnTo>
                  <a:pt x="779247" y="139700"/>
                </a:lnTo>
                <a:lnTo>
                  <a:pt x="755040" y="127000"/>
                </a:lnTo>
                <a:lnTo>
                  <a:pt x="738720" y="101600"/>
                </a:lnTo>
                <a:lnTo>
                  <a:pt x="732735" y="63500"/>
                </a:lnTo>
                <a:lnTo>
                  <a:pt x="738720" y="38100"/>
                </a:lnTo>
                <a:lnTo>
                  <a:pt x="755040" y="12700"/>
                </a:lnTo>
                <a:lnTo>
                  <a:pt x="779247" y="0"/>
                </a:lnTo>
                <a:lnTo>
                  <a:pt x="836886" y="0"/>
                </a:lnTo>
                <a:lnTo>
                  <a:pt x="860205" y="12700"/>
                </a:lnTo>
                <a:lnTo>
                  <a:pt x="876815" y="38100"/>
                </a:lnTo>
                <a:lnTo>
                  <a:pt x="884682" y="63500"/>
                </a:lnTo>
                <a:lnTo>
                  <a:pt x="932034" y="76200"/>
                </a:lnTo>
                <a:lnTo>
                  <a:pt x="977809" y="101600"/>
                </a:lnTo>
                <a:lnTo>
                  <a:pt x="1021882" y="114300"/>
                </a:lnTo>
                <a:lnTo>
                  <a:pt x="874601" y="114300"/>
                </a:lnTo>
                <a:lnTo>
                  <a:pt x="862691" y="127000"/>
                </a:lnTo>
                <a:lnTo>
                  <a:pt x="847288" y="139700"/>
                </a:lnTo>
                <a:close/>
              </a:path>
              <a:path w="1437640" h="1422400">
                <a:moveTo>
                  <a:pt x="600870" y="50800"/>
                </a:moveTo>
                <a:lnTo>
                  <a:pt x="467849" y="50800"/>
                </a:lnTo>
                <a:lnTo>
                  <a:pt x="462473" y="38100"/>
                </a:lnTo>
                <a:lnTo>
                  <a:pt x="460206" y="38100"/>
                </a:lnTo>
                <a:lnTo>
                  <a:pt x="461508" y="25400"/>
                </a:lnTo>
                <a:lnTo>
                  <a:pt x="466297" y="12700"/>
                </a:lnTo>
                <a:lnTo>
                  <a:pt x="491517" y="12700"/>
                </a:lnTo>
                <a:lnTo>
                  <a:pt x="600870" y="50800"/>
                </a:lnTo>
                <a:close/>
              </a:path>
              <a:path w="1437640" h="1422400">
                <a:moveTo>
                  <a:pt x="105798" y="1041400"/>
                </a:moveTo>
                <a:lnTo>
                  <a:pt x="46513" y="1041400"/>
                </a:lnTo>
                <a:lnTo>
                  <a:pt x="22306" y="1016000"/>
                </a:lnTo>
                <a:lnTo>
                  <a:pt x="5984" y="990600"/>
                </a:lnTo>
                <a:lnTo>
                  <a:pt x="0" y="965200"/>
                </a:lnTo>
                <a:lnTo>
                  <a:pt x="2263" y="952500"/>
                </a:lnTo>
                <a:lnTo>
                  <a:pt x="8688" y="927100"/>
                </a:lnTo>
                <a:lnTo>
                  <a:pt x="18728" y="914400"/>
                </a:lnTo>
                <a:lnTo>
                  <a:pt x="31835" y="901700"/>
                </a:lnTo>
                <a:lnTo>
                  <a:pt x="20735" y="850900"/>
                </a:lnTo>
                <a:lnTo>
                  <a:pt x="13458" y="800100"/>
                </a:lnTo>
                <a:lnTo>
                  <a:pt x="9982" y="749300"/>
                </a:lnTo>
                <a:lnTo>
                  <a:pt x="10210" y="711200"/>
                </a:lnTo>
                <a:lnTo>
                  <a:pt x="10285" y="698500"/>
                </a:lnTo>
                <a:lnTo>
                  <a:pt x="14344" y="647700"/>
                </a:lnTo>
                <a:lnTo>
                  <a:pt x="22136" y="596900"/>
                </a:lnTo>
                <a:lnTo>
                  <a:pt x="33638" y="546100"/>
                </a:lnTo>
                <a:lnTo>
                  <a:pt x="47785" y="508000"/>
                </a:lnTo>
                <a:lnTo>
                  <a:pt x="64965" y="457200"/>
                </a:lnTo>
                <a:lnTo>
                  <a:pt x="85056" y="419100"/>
                </a:lnTo>
                <a:lnTo>
                  <a:pt x="107934" y="368300"/>
                </a:lnTo>
                <a:lnTo>
                  <a:pt x="133478" y="330200"/>
                </a:lnTo>
                <a:lnTo>
                  <a:pt x="161565" y="292100"/>
                </a:lnTo>
                <a:lnTo>
                  <a:pt x="192073" y="266700"/>
                </a:lnTo>
                <a:lnTo>
                  <a:pt x="224878" y="228600"/>
                </a:lnTo>
                <a:lnTo>
                  <a:pt x="259858" y="190500"/>
                </a:lnTo>
                <a:lnTo>
                  <a:pt x="296891" y="165100"/>
                </a:lnTo>
                <a:lnTo>
                  <a:pt x="335854" y="139700"/>
                </a:lnTo>
                <a:lnTo>
                  <a:pt x="376625" y="114300"/>
                </a:lnTo>
                <a:lnTo>
                  <a:pt x="419080" y="101600"/>
                </a:lnTo>
                <a:lnTo>
                  <a:pt x="463098" y="76200"/>
                </a:lnTo>
                <a:lnTo>
                  <a:pt x="508556" y="63500"/>
                </a:lnTo>
                <a:lnTo>
                  <a:pt x="475869" y="50800"/>
                </a:lnTo>
                <a:lnTo>
                  <a:pt x="610270" y="50800"/>
                </a:lnTo>
                <a:lnTo>
                  <a:pt x="615560" y="63500"/>
                </a:lnTo>
                <a:lnTo>
                  <a:pt x="616262" y="76200"/>
                </a:lnTo>
                <a:lnTo>
                  <a:pt x="611902" y="88900"/>
                </a:lnTo>
                <a:lnTo>
                  <a:pt x="601824" y="101600"/>
                </a:lnTo>
                <a:lnTo>
                  <a:pt x="536863" y="101600"/>
                </a:lnTo>
                <a:lnTo>
                  <a:pt x="490057" y="114300"/>
                </a:lnTo>
                <a:lnTo>
                  <a:pt x="444815" y="139700"/>
                </a:lnTo>
                <a:lnTo>
                  <a:pt x="401287" y="152400"/>
                </a:lnTo>
                <a:lnTo>
                  <a:pt x="359627" y="177800"/>
                </a:lnTo>
                <a:lnTo>
                  <a:pt x="319985" y="203200"/>
                </a:lnTo>
                <a:lnTo>
                  <a:pt x="282514" y="241300"/>
                </a:lnTo>
                <a:lnTo>
                  <a:pt x="247366" y="266700"/>
                </a:lnTo>
                <a:lnTo>
                  <a:pt x="214692" y="304800"/>
                </a:lnTo>
                <a:lnTo>
                  <a:pt x="184644" y="342900"/>
                </a:lnTo>
                <a:lnTo>
                  <a:pt x="157375" y="381000"/>
                </a:lnTo>
                <a:lnTo>
                  <a:pt x="133035" y="419100"/>
                </a:lnTo>
                <a:lnTo>
                  <a:pt x="111778" y="469900"/>
                </a:lnTo>
                <a:lnTo>
                  <a:pt x="93754" y="508000"/>
                </a:lnTo>
                <a:lnTo>
                  <a:pt x="79116" y="558800"/>
                </a:lnTo>
                <a:lnTo>
                  <a:pt x="68449" y="609600"/>
                </a:lnTo>
                <a:lnTo>
                  <a:pt x="61190" y="647700"/>
                </a:lnTo>
                <a:lnTo>
                  <a:pt x="57359" y="698500"/>
                </a:lnTo>
                <a:lnTo>
                  <a:pt x="56978" y="749300"/>
                </a:lnTo>
                <a:lnTo>
                  <a:pt x="60067" y="800100"/>
                </a:lnTo>
                <a:lnTo>
                  <a:pt x="66647" y="838200"/>
                </a:lnTo>
                <a:lnTo>
                  <a:pt x="76739" y="889000"/>
                </a:lnTo>
                <a:lnTo>
                  <a:pt x="106177" y="889000"/>
                </a:lnTo>
                <a:lnTo>
                  <a:pt x="130196" y="914400"/>
                </a:lnTo>
                <a:lnTo>
                  <a:pt x="146380" y="939800"/>
                </a:lnTo>
                <a:lnTo>
                  <a:pt x="152312" y="965200"/>
                </a:lnTo>
                <a:lnTo>
                  <a:pt x="146327" y="990600"/>
                </a:lnTo>
                <a:lnTo>
                  <a:pt x="130005" y="1016000"/>
                </a:lnTo>
                <a:lnTo>
                  <a:pt x="105798" y="1041400"/>
                </a:lnTo>
                <a:close/>
              </a:path>
              <a:path w="1437640" h="1422400">
                <a:moveTo>
                  <a:pt x="534390" y="190500"/>
                </a:moveTo>
                <a:lnTo>
                  <a:pt x="516850" y="190500"/>
                </a:lnTo>
                <a:lnTo>
                  <a:pt x="508397" y="177800"/>
                </a:lnTo>
                <a:lnTo>
                  <a:pt x="502158" y="177800"/>
                </a:lnTo>
                <a:lnTo>
                  <a:pt x="499178" y="165100"/>
                </a:lnTo>
                <a:lnTo>
                  <a:pt x="499610" y="152400"/>
                </a:lnTo>
                <a:lnTo>
                  <a:pt x="503610" y="152400"/>
                </a:lnTo>
                <a:lnTo>
                  <a:pt x="536863" y="101600"/>
                </a:lnTo>
                <a:lnTo>
                  <a:pt x="601824" y="101600"/>
                </a:lnTo>
                <a:lnTo>
                  <a:pt x="541355" y="177800"/>
                </a:lnTo>
                <a:lnTo>
                  <a:pt x="534390" y="190500"/>
                </a:lnTo>
                <a:close/>
              </a:path>
              <a:path w="1437640" h="1422400">
                <a:moveTo>
                  <a:pt x="1435037" y="901700"/>
                </a:moveTo>
                <a:lnTo>
                  <a:pt x="1322647" y="901700"/>
                </a:lnTo>
                <a:lnTo>
                  <a:pt x="1333336" y="850900"/>
                </a:lnTo>
                <a:lnTo>
                  <a:pt x="1340639" y="800100"/>
                </a:lnTo>
                <a:lnTo>
                  <a:pt x="1344535" y="762000"/>
                </a:lnTo>
                <a:lnTo>
                  <a:pt x="1345001" y="711200"/>
                </a:lnTo>
                <a:lnTo>
                  <a:pt x="1342017" y="660400"/>
                </a:lnTo>
                <a:lnTo>
                  <a:pt x="1335562" y="622300"/>
                </a:lnTo>
                <a:lnTo>
                  <a:pt x="1325199" y="571500"/>
                </a:lnTo>
                <a:lnTo>
                  <a:pt x="1311313" y="520700"/>
                </a:lnTo>
                <a:lnTo>
                  <a:pt x="1294046" y="482600"/>
                </a:lnTo>
                <a:lnTo>
                  <a:pt x="1273540" y="431800"/>
                </a:lnTo>
                <a:lnTo>
                  <a:pt x="1249936" y="393700"/>
                </a:lnTo>
                <a:lnTo>
                  <a:pt x="1223375" y="355600"/>
                </a:lnTo>
                <a:lnTo>
                  <a:pt x="1193998" y="317500"/>
                </a:lnTo>
                <a:lnTo>
                  <a:pt x="1161948" y="279400"/>
                </a:lnTo>
                <a:lnTo>
                  <a:pt x="1127364" y="241300"/>
                </a:lnTo>
                <a:lnTo>
                  <a:pt x="1090390" y="215900"/>
                </a:lnTo>
                <a:lnTo>
                  <a:pt x="1051166" y="190500"/>
                </a:lnTo>
                <a:lnTo>
                  <a:pt x="1009834" y="165100"/>
                </a:lnTo>
                <a:lnTo>
                  <a:pt x="966535" y="139700"/>
                </a:lnTo>
                <a:lnTo>
                  <a:pt x="921410" y="127000"/>
                </a:lnTo>
                <a:lnTo>
                  <a:pt x="874601" y="114300"/>
                </a:lnTo>
                <a:lnTo>
                  <a:pt x="1021882" y="114300"/>
                </a:lnTo>
                <a:lnTo>
                  <a:pt x="1064125" y="139700"/>
                </a:lnTo>
                <a:lnTo>
                  <a:pt x="1104410" y="165100"/>
                </a:lnTo>
                <a:lnTo>
                  <a:pt x="1142610" y="203200"/>
                </a:lnTo>
                <a:lnTo>
                  <a:pt x="1178598" y="228600"/>
                </a:lnTo>
                <a:lnTo>
                  <a:pt x="1212247" y="266700"/>
                </a:lnTo>
                <a:lnTo>
                  <a:pt x="1243430" y="304800"/>
                </a:lnTo>
                <a:lnTo>
                  <a:pt x="1272019" y="342900"/>
                </a:lnTo>
                <a:lnTo>
                  <a:pt x="1297887" y="381000"/>
                </a:lnTo>
                <a:lnTo>
                  <a:pt x="1320906" y="419100"/>
                </a:lnTo>
                <a:lnTo>
                  <a:pt x="1340951" y="469900"/>
                </a:lnTo>
                <a:lnTo>
                  <a:pt x="1357892" y="508000"/>
                </a:lnTo>
                <a:lnTo>
                  <a:pt x="1371604" y="558800"/>
                </a:lnTo>
                <a:lnTo>
                  <a:pt x="1381959" y="609600"/>
                </a:lnTo>
                <a:lnTo>
                  <a:pt x="1388593" y="660400"/>
                </a:lnTo>
                <a:lnTo>
                  <a:pt x="1391893" y="698500"/>
                </a:lnTo>
                <a:lnTo>
                  <a:pt x="1391879" y="749300"/>
                </a:lnTo>
                <a:lnTo>
                  <a:pt x="1388569" y="800100"/>
                </a:lnTo>
                <a:lnTo>
                  <a:pt x="1381983" y="850900"/>
                </a:lnTo>
                <a:lnTo>
                  <a:pt x="1372140" y="889000"/>
                </a:lnTo>
                <a:lnTo>
                  <a:pt x="1437439" y="889000"/>
                </a:lnTo>
                <a:lnTo>
                  <a:pt x="1435037" y="901700"/>
                </a:lnTo>
                <a:close/>
              </a:path>
              <a:path w="1437640" h="1422400">
                <a:moveTo>
                  <a:pt x="297786" y="825500"/>
                </a:moveTo>
                <a:lnTo>
                  <a:pt x="290632" y="825500"/>
                </a:lnTo>
                <a:lnTo>
                  <a:pt x="283520" y="812800"/>
                </a:lnTo>
                <a:lnTo>
                  <a:pt x="277328" y="812800"/>
                </a:lnTo>
                <a:lnTo>
                  <a:pt x="236033" y="774700"/>
                </a:lnTo>
                <a:lnTo>
                  <a:pt x="231985" y="762000"/>
                </a:lnTo>
                <a:lnTo>
                  <a:pt x="230713" y="762000"/>
                </a:lnTo>
                <a:lnTo>
                  <a:pt x="232202" y="749300"/>
                </a:lnTo>
                <a:lnTo>
                  <a:pt x="236436" y="749300"/>
                </a:lnTo>
                <a:lnTo>
                  <a:pt x="350812" y="635000"/>
                </a:lnTo>
                <a:lnTo>
                  <a:pt x="379940" y="635000"/>
                </a:lnTo>
                <a:lnTo>
                  <a:pt x="445232" y="571500"/>
                </a:lnTo>
                <a:lnTo>
                  <a:pt x="429351" y="546100"/>
                </a:lnTo>
                <a:lnTo>
                  <a:pt x="417528" y="520700"/>
                </a:lnTo>
                <a:lnTo>
                  <a:pt x="410150" y="482600"/>
                </a:lnTo>
                <a:lnTo>
                  <a:pt x="407605" y="457200"/>
                </a:lnTo>
                <a:lnTo>
                  <a:pt x="413105" y="406400"/>
                </a:lnTo>
                <a:lnTo>
                  <a:pt x="428774" y="368300"/>
                </a:lnTo>
                <a:lnTo>
                  <a:pt x="453360" y="330200"/>
                </a:lnTo>
                <a:lnTo>
                  <a:pt x="485614" y="292100"/>
                </a:lnTo>
                <a:lnTo>
                  <a:pt x="524285" y="266700"/>
                </a:lnTo>
                <a:lnTo>
                  <a:pt x="568124" y="254000"/>
                </a:lnTo>
                <a:lnTo>
                  <a:pt x="615879" y="241300"/>
                </a:lnTo>
                <a:lnTo>
                  <a:pt x="663635" y="254000"/>
                </a:lnTo>
                <a:lnTo>
                  <a:pt x="707473" y="266700"/>
                </a:lnTo>
                <a:lnTo>
                  <a:pt x="746145" y="292100"/>
                </a:lnTo>
                <a:lnTo>
                  <a:pt x="756896" y="304800"/>
                </a:lnTo>
                <a:lnTo>
                  <a:pt x="615876" y="304800"/>
                </a:lnTo>
                <a:lnTo>
                  <a:pt x="569326" y="317500"/>
                </a:lnTo>
                <a:lnTo>
                  <a:pt x="528897" y="330200"/>
                </a:lnTo>
                <a:lnTo>
                  <a:pt x="497016" y="368300"/>
                </a:lnTo>
                <a:lnTo>
                  <a:pt x="476108" y="406400"/>
                </a:lnTo>
                <a:lnTo>
                  <a:pt x="468601" y="457200"/>
                </a:lnTo>
                <a:lnTo>
                  <a:pt x="476110" y="495300"/>
                </a:lnTo>
                <a:lnTo>
                  <a:pt x="497017" y="546100"/>
                </a:lnTo>
                <a:lnTo>
                  <a:pt x="528898" y="571500"/>
                </a:lnTo>
                <a:lnTo>
                  <a:pt x="569326" y="596900"/>
                </a:lnTo>
                <a:lnTo>
                  <a:pt x="767644" y="596900"/>
                </a:lnTo>
                <a:lnTo>
                  <a:pt x="756892" y="609600"/>
                </a:lnTo>
                <a:lnTo>
                  <a:pt x="480576" y="609600"/>
                </a:lnTo>
                <a:lnTo>
                  <a:pt x="416528" y="673100"/>
                </a:lnTo>
                <a:lnTo>
                  <a:pt x="418881" y="673100"/>
                </a:lnTo>
                <a:lnTo>
                  <a:pt x="422928" y="685800"/>
                </a:lnTo>
                <a:lnTo>
                  <a:pt x="424201" y="685800"/>
                </a:lnTo>
                <a:lnTo>
                  <a:pt x="422713" y="698500"/>
                </a:lnTo>
                <a:lnTo>
                  <a:pt x="418478" y="698500"/>
                </a:lnTo>
                <a:lnTo>
                  <a:pt x="304102" y="812800"/>
                </a:lnTo>
                <a:lnTo>
                  <a:pt x="297786" y="825500"/>
                </a:lnTo>
                <a:close/>
              </a:path>
              <a:path w="1437640" h="1422400">
                <a:moveTo>
                  <a:pt x="767644" y="596900"/>
                </a:moveTo>
                <a:lnTo>
                  <a:pt x="662428" y="596900"/>
                </a:lnTo>
                <a:lnTo>
                  <a:pt x="702857" y="571500"/>
                </a:lnTo>
                <a:lnTo>
                  <a:pt x="734738" y="546100"/>
                </a:lnTo>
                <a:lnTo>
                  <a:pt x="755646" y="495300"/>
                </a:lnTo>
                <a:lnTo>
                  <a:pt x="763154" y="457200"/>
                </a:lnTo>
                <a:lnTo>
                  <a:pt x="755645" y="406400"/>
                </a:lnTo>
                <a:lnTo>
                  <a:pt x="734737" y="368300"/>
                </a:lnTo>
                <a:lnTo>
                  <a:pt x="702856" y="330200"/>
                </a:lnTo>
                <a:lnTo>
                  <a:pt x="662427" y="317500"/>
                </a:lnTo>
                <a:lnTo>
                  <a:pt x="615876" y="304800"/>
                </a:lnTo>
                <a:lnTo>
                  <a:pt x="756896" y="304800"/>
                </a:lnTo>
                <a:lnTo>
                  <a:pt x="778399" y="330200"/>
                </a:lnTo>
                <a:lnTo>
                  <a:pt x="802984" y="368300"/>
                </a:lnTo>
                <a:lnTo>
                  <a:pt x="818652" y="406400"/>
                </a:lnTo>
                <a:lnTo>
                  <a:pt x="824151" y="457200"/>
                </a:lnTo>
                <a:lnTo>
                  <a:pt x="818650" y="508000"/>
                </a:lnTo>
                <a:lnTo>
                  <a:pt x="802981" y="546100"/>
                </a:lnTo>
                <a:lnTo>
                  <a:pt x="778395" y="584200"/>
                </a:lnTo>
                <a:lnTo>
                  <a:pt x="767644" y="596900"/>
                </a:lnTo>
                <a:close/>
              </a:path>
              <a:path w="1437640" h="1422400">
                <a:moveTo>
                  <a:pt x="1057532" y="1104900"/>
                </a:moveTo>
                <a:lnTo>
                  <a:pt x="950707" y="1104900"/>
                </a:lnTo>
                <a:lnTo>
                  <a:pt x="950707" y="584200"/>
                </a:lnTo>
                <a:lnTo>
                  <a:pt x="1057532" y="584200"/>
                </a:lnTo>
                <a:lnTo>
                  <a:pt x="1057532" y="1104900"/>
                </a:lnTo>
                <a:close/>
              </a:path>
              <a:path w="1437640" h="1422400">
                <a:moveTo>
                  <a:pt x="663632" y="660400"/>
                </a:moveTo>
                <a:lnTo>
                  <a:pt x="578065" y="660400"/>
                </a:lnTo>
                <a:lnTo>
                  <a:pt x="542507" y="647700"/>
                </a:lnTo>
                <a:lnTo>
                  <a:pt x="509809" y="635000"/>
                </a:lnTo>
                <a:lnTo>
                  <a:pt x="480576" y="609600"/>
                </a:lnTo>
                <a:lnTo>
                  <a:pt x="756892" y="609600"/>
                </a:lnTo>
                <a:lnTo>
                  <a:pt x="746141" y="622300"/>
                </a:lnTo>
                <a:lnTo>
                  <a:pt x="707470" y="647700"/>
                </a:lnTo>
                <a:lnTo>
                  <a:pt x="663632" y="660400"/>
                </a:lnTo>
                <a:close/>
              </a:path>
              <a:path w="1437640" h="1422400">
                <a:moveTo>
                  <a:pt x="859183" y="1104900"/>
                </a:moveTo>
                <a:lnTo>
                  <a:pt x="752360" y="1104900"/>
                </a:lnTo>
                <a:lnTo>
                  <a:pt x="752360" y="685800"/>
                </a:lnTo>
                <a:lnTo>
                  <a:pt x="859183" y="685800"/>
                </a:lnTo>
                <a:lnTo>
                  <a:pt x="859183" y="1104900"/>
                </a:lnTo>
                <a:close/>
              </a:path>
              <a:path w="1437640" h="1422400">
                <a:moveTo>
                  <a:pt x="660830" y="1104900"/>
                </a:moveTo>
                <a:lnTo>
                  <a:pt x="554005" y="1104900"/>
                </a:lnTo>
                <a:lnTo>
                  <a:pt x="554005" y="800100"/>
                </a:lnTo>
                <a:lnTo>
                  <a:pt x="660830" y="800100"/>
                </a:lnTo>
                <a:lnTo>
                  <a:pt x="660830" y="1104900"/>
                </a:lnTo>
                <a:close/>
              </a:path>
              <a:path w="1437640" h="1422400">
                <a:moveTo>
                  <a:pt x="1331012" y="990600"/>
                </a:moveTo>
                <a:lnTo>
                  <a:pt x="1320352" y="990600"/>
                </a:lnTo>
                <a:lnTo>
                  <a:pt x="1310798" y="977900"/>
                </a:lnTo>
                <a:lnTo>
                  <a:pt x="1304124" y="977900"/>
                </a:lnTo>
                <a:lnTo>
                  <a:pt x="1257511" y="863600"/>
                </a:lnTo>
                <a:lnTo>
                  <a:pt x="1255593" y="850900"/>
                </a:lnTo>
                <a:lnTo>
                  <a:pt x="1257274" y="850900"/>
                </a:lnTo>
                <a:lnTo>
                  <a:pt x="1262158" y="838200"/>
                </a:lnTo>
                <a:lnTo>
                  <a:pt x="1295461" y="838200"/>
                </a:lnTo>
                <a:lnTo>
                  <a:pt x="1300780" y="850900"/>
                </a:lnTo>
                <a:lnTo>
                  <a:pt x="1322647" y="901700"/>
                </a:lnTo>
                <a:lnTo>
                  <a:pt x="1429287" y="901700"/>
                </a:lnTo>
                <a:lnTo>
                  <a:pt x="1341006" y="977900"/>
                </a:lnTo>
                <a:lnTo>
                  <a:pt x="1331012" y="990600"/>
                </a:lnTo>
                <a:close/>
              </a:path>
              <a:path w="1437640" h="1422400">
                <a:moveTo>
                  <a:pt x="1437439" y="889000"/>
                </a:moveTo>
                <a:lnTo>
                  <a:pt x="1372140" y="889000"/>
                </a:lnTo>
                <a:lnTo>
                  <a:pt x="1398724" y="876300"/>
                </a:lnTo>
                <a:lnTo>
                  <a:pt x="1406876" y="863600"/>
                </a:lnTo>
                <a:lnTo>
                  <a:pt x="1424512" y="863600"/>
                </a:lnTo>
                <a:lnTo>
                  <a:pt x="1431864" y="876300"/>
                </a:lnTo>
                <a:lnTo>
                  <a:pt x="1436409" y="876300"/>
                </a:lnTo>
                <a:lnTo>
                  <a:pt x="1437439" y="889000"/>
                </a:lnTo>
                <a:close/>
              </a:path>
              <a:path w="1437640" h="1422400">
                <a:moveTo>
                  <a:pt x="462474" y="1104900"/>
                </a:moveTo>
                <a:lnTo>
                  <a:pt x="355652" y="1104900"/>
                </a:lnTo>
                <a:lnTo>
                  <a:pt x="355652" y="901700"/>
                </a:lnTo>
                <a:lnTo>
                  <a:pt x="462474" y="901700"/>
                </a:lnTo>
                <a:lnTo>
                  <a:pt x="462474" y="1104900"/>
                </a:lnTo>
                <a:close/>
              </a:path>
              <a:path w="1437640" h="1422400">
                <a:moveTo>
                  <a:pt x="958036" y="1371600"/>
                </a:moveTo>
                <a:lnTo>
                  <a:pt x="796621" y="1371600"/>
                </a:lnTo>
                <a:lnTo>
                  <a:pt x="894295" y="1346200"/>
                </a:lnTo>
                <a:lnTo>
                  <a:pt x="941406" y="1320800"/>
                </a:lnTo>
                <a:lnTo>
                  <a:pt x="987096" y="1308100"/>
                </a:lnTo>
                <a:lnTo>
                  <a:pt x="1031161" y="1282700"/>
                </a:lnTo>
                <a:lnTo>
                  <a:pt x="1073398" y="1257300"/>
                </a:lnTo>
                <a:lnTo>
                  <a:pt x="1113605" y="1219200"/>
                </a:lnTo>
                <a:lnTo>
                  <a:pt x="1151579" y="1193800"/>
                </a:lnTo>
                <a:lnTo>
                  <a:pt x="1147381" y="1181100"/>
                </a:lnTo>
                <a:lnTo>
                  <a:pt x="1144278" y="1168400"/>
                </a:lnTo>
                <a:lnTo>
                  <a:pt x="1142355" y="1155700"/>
                </a:lnTo>
                <a:lnTo>
                  <a:pt x="1141695" y="1155700"/>
                </a:lnTo>
                <a:lnTo>
                  <a:pt x="1147680" y="1117600"/>
                </a:lnTo>
                <a:lnTo>
                  <a:pt x="1164002" y="1092200"/>
                </a:lnTo>
                <a:lnTo>
                  <a:pt x="1188210" y="1079500"/>
                </a:lnTo>
                <a:lnTo>
                  <a:pt x="1247499" y="1079500"/>
                </a:lnTo>
                <a:lnTo>
                  <a:pt x="1271707" y="1092200"/>
                </a:lnTo>
                <a:lnTo>
                  <a:pt x="1288028" y="1117600"/>
                </a:lnTo>
                <a:lnTo>
                  <a:pt x="1294013" y="1155700"/>
                </a:lnTo>
                <a:lnTo>
                  <a:pt x="1288029" y="1181100"/>
                </a:lnTo>
                <a:lnTo>
                  <a:pt x="1271708" y="1206500"/>
                </a:lnTo>
                <a:lnTo>
                  <a:pt x="1247500" y="1219200"/>
                </a:lnTo>
                <a:lnTo>
                  <a:pt x="1186290" y="1219200"/>
                </a:lnTo>
                <a:lnTo>
                  <a:pt x="1149008" y="1257300"/>
                </a:lnTo>
                <a:lnTo>
                  <a:pt x="1109664" y="1282700"/>
                </a:lnTo>
                <a:lnTo>
                  <a:pt x="1068431" y="1308100"/>
                </a:lnTo>
                <a:lnTo>
                  <a:pt x="1025477" y="1333500"/>
                </a:lnTo>
                <a:lnTo>
                  <a:pt x="980976" y="1358900"/>
                </a:lnTo>
                <a:lnTo>
                  <a:pt x="958036" y="1371600"/>
                </a:lnTo>
                <a:close/>
              </a:path>
              <a:path w="1437640" h="1422400">
                <a:moveTo>
                  <a:pt x="209721" y="1295400"/>
                </a:moveTo>
                <a:lnTo>
                  <a:pt x="191517" y="1295400"/>
                </a:lnTo>
                <a:lnTo>
                  <a:pt x="183493" y="1282700"/>
                </a:lnTo>
                <a:lnTo>
                  <a:pt x="177604" y="1282700"/>
                </a:lnTo>
                <a:lnTo>
                  <a:pt x="174691" y="1270000"/>
                </a:lnTo>
                <a:lnTo>
                  <a:pt x="160843" y="1155700"/>
                </a:lnTo>
                <a:lnTo>
                  <a:pt x="162184" y="1143000"/>
                </a:lnTo>
                <a:lnTo>
                  <a:pt x="168094" y="1130300"/>
                </a:lnTo>
                <a:lnTo>
                  <a:pt x="188460" y="1130300"/>
                </a:lnTo>
                <a:lnTo>
                  <a:pt x="302565" y="1155700"/>
                </a:lnTo>
                <a:lnTo>
                  <a:pt x="317663" y="1155700"/>
                </a:lnTo>
                <a:lnTo>
                  <a:pt x="321268" y="1168400"/>
                </a:lnTo>
                <a:lnTo>
                  <a:pt x="321436" y="1181100"/>
                </a:lnTo>
                <a:lnTo>
                  <a:pt x="317972" y="1181100"/>
                </a:lnTo>
                <a:lnTo>
                  <a:pt x="311674" y="1193800"/>
                </a:lnTo>
                <a:lnTo>
                  <a:pt x="248508" y="1193800"/>
                </a:lnTo>
                <a:lnTo>
                  <a:pt x="286143" y="1219200"/>
                </a:lnTo>
                <a:lnTo>
                  <a:pt x="216198" y="1219200"/>
                </a:lnTo>
                <a:lnTo>
                  <a:pt x="221457" y="1270000"/>
                </a:lnTo>
                <a:lnTo>
                  <a:pt x="220694" y="1270000"/>
                </a:lnTo>
                <a:lnTo>
                  <a:pt x="216561" y="1282700"/>
                </a:lnTo>
                <a:lnTo>
                  <a:pt x="209721" y="1295400"/>
                </a:lnTo>
                <a:close/>
              </a:path>
              <a:path w="1437640" h="1422400">
                <a:moveTo>
                  <a:pt x="741227" y="1422400"/>
                </a:moveTo>
                <a:lnTo>
                  <a:pt x="640474" y="1422400"/>
                </a:lnTo>
                <a:lnTo>
                  <a:pt x="547806" y="1397000"/>
                </a:lnTo>
                <a:lnTo>
                  <a:pt x="502332" y="1397000"/>
                </a:lnTo>
                <a:lnTo>
                  <a:pt x="457662" y="1371600"/>
                </a:lnTo>
                <a:lnTo>
                  <a:pt x="413968" y="1358900"/>
                </a:lnTo>
                <a:lnTo>
                  <a:pt x="371424" y="1333500"/>
                </a:lnTo>
                <a:lnTo>
                  <a:pt x="330203" y="1308100"/>
                </a:lnTo>
                <a:lnTo>
                  <a:pt x="290476" y="1282700"/>
                </a:lnTo>
                <a:lnTo>
                  <a:pt x="252417" y="1257300"/>
                </a:lnTo>
                <a:lnTo>
                  <a:pt x="216198" y="1219200"/>
                </a:lnTo>
                <a:lnTo>
                  <a:pt x="286143" y="1219200"/>
                </a:lnTo>
                <a:lnTo>
                  <a:pt x="325888" y="1257300"/>
                </a:lnTo>
                <a:lnTo>
                  <a:pt x="367521" y="1282700"/>
                </a:lnTo>
                <a:lnTo>
                  <a:pt x="410820" y="1308100"/>
                </a:lnTo>
                <a:lnTo>
                  <a:pt x="455563" y="1320800"/>
                </a:lnTo>
                <a:lnTo>
                  <a:pt x="501526" y="1346200"/>
                </a:lnTo>
                <a:lnTo>
                  <a:pt x="548489" y="1358900"/>
                </a:lnTo>
                <a:lnTo>
                  <a:pt x="596229" y="1358900"/>
                </a:lnTo>
                <a:lnTo>
                  <a:pt x="644525" y="1371600"/>
                </a:lnTo>
                <a:lnTo>
                  <a:pt x="958036" y="1371600"/>
                </a:lnTo>
                <a:lnTo>
                  <a:pt x="935097" y="1384300"/>
                </a:lnTo>
                <a:lnTo>
                  <a:pt x="839891" y="1409700"/>
                </a:lnTo>
                <a:lnTo>
                  <a:pt x="790905" y="1409700"/>
                </a:lnTo>
                <a:lnTo>
                  <a:pt x="741227" y="1422400"/>
                </a:lnTo>
                <a:close/>
              </a:path>
              <a:path w="1437640" h="1422400">
                <a:moveTo>
                  <a:pt x="1217854" y="1231900"/>
                </a:moveTo>
                <a:lnTo>
                  <a:pt x="1201457" y="1231900"/>
                </a:lnTo>
                <a:lnTo>
                  <a:pt x="1193696" y="1219200"/>
                </a:lnTo>
                <a:lnTo>
                  <a:pt x="1247500" y="1219200"/>
                </a:lnTo>
                <a:lnTo>
                  <a:pt x="1217854" y="1231900"/>
                </a:lnTo>
                <a:close/>
              </a:path>
            </a:pathLst>
          </a:custGeom>
          <a:solidFill>
            <a:srgbClr val="163C5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62322" y="4358554"/>
            <a:ext cx="139277" cy="35137"/>
          </a:xfrm>
          <a:custGeom>
            <a:avLst/>
            <a:gdLst/>
            <a:ahLst/>
            <a:cxnLst/>
            <a:rect l="l" t="t" r="r" b="b"/>
            <a:pathLst>
              <a:path w="208915" h="52704">
                <a:moveTo>
                  <a:pt x="208369" y="52092"/>
                </a:moveTo>
                <a:lnTo>
                  <a:pt x="0" y="52092"/>
                </a:lnTo>
                <a:lnTo>
                  <a:pt x="0" y="0"/>
                </a:lnTo>
                <a:lnTo>
                  <a:pt x="208369" y="0"/>
                </a:lnTo>
                <a:lnTo>
                  <a:pt x="208369" y="52092"/>
                </a:lnTo>
                <a:close/>
              </a:path>
            </a:pathLst>
          </a:custGeom>
          <a:solidFill>
            <a:srgbClr val="163C5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62322" y="4428010"/>
            <a:ext cx="139277" cy="35137"/>
          </a:xfrm>
          <a:custGeom>
            <a:avLst/>
            <a:gdLst/>
            <a:ahLst/>
            <a:cxnLst/>
            <a:rect l="l" t="t" r="r" b="b"/>
            <a:pathLst>
              <a:path w="208915" h="52704">
                <a:moveTo>
                  <a:pt x="208369" y="52092"/>
                </a:moveTo>
                <a:lnTo>
                  <a:pt x="0" y="52092"/>
                </a:lnTo>
                <a:lnTo>
                  <a:pt x="0" y="0"/>
                </a:lnTo>
                <a:lnTo>
                  <a:pt x="208369" y="0"/>
                </a:lnTo>
                <a:lnTo>
                  <a:pt x="208369" y="52092"/>
                </a:lnTo>
                <a:close/>
              </a:path>
            </a:pathLst>
          </a:custGeom>
          <a:solidFill>
            <a:srgbClr val="163C5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88053" y="4184922"/>
            <a:ext cx="364913" cy="706967"/>
          </a:xfrm>
          <a:custGeom>
            <a:avLst/>
            <a:gdLst/>
            <a:ahLst/>
            <a:cxnLst/>
            <a:rect l="l" t="t" r="r" b="b"/>
            <a:pathLst>
              <a:path w="547369" h="1060450">
                <a:moveTo>
                  <a:pt x="442785" y="364642"/>
                </a:moveTo>
                <a:lnTo>
                  <a:pt x="234416" y="364642"/>
                </a:lnTo>
                <a:lnTo>
                  <a:pt x="234416" y="416737"/>
                </a:lnTo>
                <a:lnTo>
                  <a:pt x="442785" y="416737"/>
                </a:lnTo>
                <a:lnTo>
                  <a:pt x="442785" y="364642"/>
                </a:lnTo>
                <a:close/>
              </a:path>
              <a:path w="547369" h="1060450">
                <a:moveTo>
                  <a:pt x="442785" y="260451"/>
                </a:moveTo>
                <a:lnTo>
                  <a:pt x="234416" y="260451"/>
                </a:lnTo>
                <a:lnTo>
                  <a:pt x="234416" y="312547"/>
                </a:lnTo>
                <a:lnTo>
                  <a:pt x="442785" y="312547"/>
                </a:lnTo>
                <a:lnTo>
                  <a:pt x="442785" y="260451"/>
                </a:lnTo>
                <a:close/>
              </a:path>
              <a:path w="547369" h="1060450">
                <a:moveTo>
                  <a:pt x="546963" y="260451"/>
                </a:moveTo>
                <a:lnTo>
                  <a:pt x="494880" y="260451"/>
                </a:lnTo>
                <a:lnTo>
                  <a:pt x="494880" y="468820"/>
                </a:lnTo>
                <a:lnTo>
                  <a:pt x="182321" y="468820"/>
                </a:lnTo>
                <a:lnTo>
                  <a:pt x="182321" y="52082"/>
                </a:lnTo>
                <a:lnTo>
                  <a:pt x="338594" y="52082"/>
                </a:lnTo>
                <a:lnTo>
                  <a:pt x="338594" y="182321"/>
                </a:lnTo>
                <a:lnTo>
                  <a:pt x="340474" y="192976"/>
                </a:lnTo>
                <a:lnTo>
                  <a:pt x="345757" y="201206"/>
                </a:lnTo>
                <a:lnTo>
                  <a:pt x="353987" y="206489"/>
                </a:lnTo>
                <a:lnTo>
                  <a:pt x="364642" y="208368"/>
                </a:lnTo>
                <a:lnTo>
                  <a:pt x="520928" y="208368"/>
                </a:lnTo>
                <a:lnTo>
                  <a:pt x="546849" y="184962"/>
                </a:lnTo>
                <a:lnTo>
                  <a:pt x="546773" y="182321"/>
                </a:lnTo>
                <a:lnTo>
                  <a:pt x="546646" y="177431"/>
                </a:lnTo>
                <a:lnTo>
                  <a:pt x="544004" y="170395"/>
                </a:lnTo>
                <a:lnTo>
                  <a:pt x="539153" y="164084"/>
                </a:lnTo>
                <a:lnTo>
                  <a:pt x="531342" y="156273"/>
                </a:lnTo>
                <a:lnTo>
                  <a:pt x="463626" y="88557"/>
                </a:lnTo>
                <a:lnTo>
                  <a:pt x="458406" y="83337"/>
                </a:lnTo>
                <a:lnTo>
                  <a:pt x="458406" y="156273"/>
                </a:lnTo>
                <a:lnTo>
                  <a:pt x="390690" y="156273"/>
                </a:lnTo>
                <a:lnTo>
                  <a:pt x="390690" y="88557"/>
                </a:lnTo>
                <a:lnTo>
                  <a:pt x="458406" y="156273"/>
                </a:lnTo>
                <a:lnTo>
                  <a:pt x="458406" y="83337"/>
                </a:lnTo>
                <a:lnTo>
                  <a:pt x="427151" y="52082"/>
                </a:lnTo>
                <a:lnTo>
                  <a:pt x="377672" y="2603"/>
                </a:lnTo>
                <a:lnTo>
                  <a:pt x="372465" y="0"/>
                </a:lnTo>
                <a:lnTo>
                  <a:pt x="156273" y="0"/>
                </a:lnTo>
                <a:lnTo>
                  <a:pt x="145618" y="1866"/>
                </a:lnTo>
                <a:lnTo>
                  <a:pt x="137388" y="7162"/>
                </a:lnTo>
                <a:lnTo>
                  <a:pt x="132105" y="15379"/>
                </a:lnTo>
                <a:lnTo>
                  <a:pt x="130225" y="26035"/>
                </a:lnTo>
                <a:lnTo>
                  <a:pt x="130225" y="494868"/>
                </a:lnTo>
                <a:lnTo>
                  <a:pt x="132105" y="505536"/>
                </a:lnTo>
                <a:lnTo>
                  <a:pt x="137388" y="513753"/>
                </a:lnTo>
                <a:lnTo>
                  <a:pt x="145618" y="519049"/>
                </a:lnTo>
                <a:lnTo>
                  <a:pt x="156273" y="520915"/>
                </a:lnTo>
                <a:lnTo>
                  <a:pt x="312559" y="520915"/>
                </a:lnTo>
                <a:lnTo>
                  <a:pt x="312559" y="937653"/>
                </a:lnTo>
                <a:lnTo>
                  <a:pt x="88557" y="937653"/>
                </a:lnTo>
                <a:lnTo>
                  <a:pt x="122415" y="903795"/>
                </a:lnTo>
                <a:lnTo>
                  <a:pt x="85953" y="867333"/>
                </a:lnTo>
                <a:lnTo>
                  <a:pt x="7810" y="945464"/>
                </a:lnTo>
                <a:lnTo>
                  <a:pt x="1955" y="954100"/>
                </a:lnTo>
                <a:lnTo>
                  <a:pt x="0" y="963701"/>
                </a:lnTo>
                <a:lnTo>
                  <a:pt x="1955" y="973302"/>
                </a:lnTo>
                <a:lnTo>
                  <a:pt x="7810" y="981938"/>
                </a:lnTo>
                <a:lnTo>
                  <a:pt x="85953" y="1060069"/>
                </a:lnTo>
                <a:lnTo>
                  <a:pt x="122415" y="1023607"/>
                </a:lnTo>
                <a:lnTo>
                  <a:pt x="88557" y="989749"/>
                </a:lnTo>
                <a:lnTo>
                  <a:pt x="338594" y="989749"/>
                </a:lnTo>
                <a:lnTo>
                  <a:pt x="349262" y="987882"/>
                </a:lnTo>
                <a:lnTo>
                  <a:pt x="357479" y="982586"/>
                </a:lnTo>
                <a:lnTo>
                  <a:pt x="362775" y="974369"/>
                </a:lnTo>
                <a:lnTo>
                  <a:pt x="364642" y="963701"/>
                </a:lnTo>
                <a:lnTo>
                  <a:pt x="364642" y="937653"/>
                </a:lnTo>
                <a:lnTo>
                  <a:pt x="364642" y="520915"/>
                </a:lnTo>
                <a:lnTo>
                  <a:pt x="520928" y="520915"/>
                </a:lnTo>
                <a:lnTo>
                  <a:pt x="531583" y="519049"/>
                </a:lnTo>
                <a:lnTo>
                  <a:pt x="539800" y="513753"/>
                </a:lnTo>
                <a:lnTo>
                  <a:pt x="545096" y="505536"/>
                </a:lnTo>
                <a:lnTo>
                  <a:pt x="546963" y="494868"/>
                </a:lnTo>
                <a:lnTo>
                  <a:pt x="546963" y="468820"/>
                </a:lnTo>
                <a:lnTo>
                  <a:pt x="546963" y="260451"/>
                </a:lnTo>
                <a:close/>
              </a:path>
            </a:pathLst>
          </a:custGeom>
          <a:solidFill>
            <a:srgbClr val="163C5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80311" y="4358554"/>
            <a:ext cx="139277" cy="35137"/>
          </a:xfrm>
          <a:custGeom>
            <a:avLst/>
            <a:gdLst/>
            <a:ahLst/>
            <a:cxnLst/>
            <a:rect l="l" t="t" r="r" b="b"/>
            <a:pathLst>
              <a:path w="208915" h="52704">
                <a:moveTo>
                  <a:pt x="208369" y="52092"/>
                </a:moveTo>
                <a:lnTo>
                  <a:pt x="0" y="52092"/>
                </a:lnTo>
                <a:lnTo>
                  <a:pt x="0" y="0"/>
                </a:lnTo>
                <a:lnTo>
                  <a:pt x="208369" y="0"/>
                </a:lnTo>
                <a:lnTo>
                  <a:pt x="208369" y="52092"/>
                </a:lnTo>
                <a:close/>
              </a:path>
            </a:pathLst>
          </a:custGeom>
          <a:solidFill>
            <a:srgbClr val="163C5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80311" y="4428010"/>
            <a:ext cx="139277" cy="35137"/>
          </a:xfrm>
          <a:custGeom>
            <a:avLst/>
            <a:gdLst/>
            <a:ahLst/>
            <a:cxnLst/>
            <a:rect l="l" t="t" r="r" b="b"/>
            <a:pathLst>
              <a:path w="208915" h="52704">
                <a:moveTo>
                  <a:pt x="208369" y="52092"/>
                </a:moveTo>
                <a:lnTo>
                  <a:pt x="0" y="52092"/>
                </a:lnTo>
                <a:lnTo>
                  <a:pt x="0" y="0"/>
                </a:lnTo>
                <a:lnTo>
                  <a:pt x="208369" y="0"/>
                </a:lnTo>
                <a:lnTo>
                  <a:pt x="208369" y="52092"/>
                </a:lnTo>
                <a:close/>
              </a:path>
            </a:pathLst>
          </a:custGeom>
          <a:solidFill>
            <a:srgbClr val="163C5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10855" y="4184913"/>
            <a:ext cx="729404" cy="1042247"/>
            <a:chOff x="13666282" y="6277368"/>
            <a:chExt cx="1094105" cy="1563370"/>
          </a:xfrm>
        </p:grpSpPr>
        <p:sp>
          <p:nvSpPr>
            <p:cNvPr id="11" name="object 11"/>
            <p:cNvSpPr/>
            <p:nvPr/>
          </p:nvSpPr>
          <p:spPr>
            <a:xfrm>
              <a:off x="13666280" y="6277381"/>
              <a:ext cx="1094105" cy="1563370"/>
            </a:xfrm>
            <a:custGeom>
              <a:avLst/>
              <a:gdLst/>
              <a:ahLst/>
              <a:cxnLst/>
              <a:rect l="l" t="t" r="r" b="b"/>
              <a:pathLst>
                <a:path w="1094105" h="1563370">
                  <a:moveTo>
                    <a:pt x="546963" y="963701"/>
                  </a:moveTo>
                  <a:lnTo>
                    <a:pt x="545007" y="954100"/>
                  </a:lnTo>
                  <a:lnTo>
                    <a:pt x="539153" y="945464"/>
                  </a:lnTo>
                  <a:lnTo>
                    <a:pt x="531342" y="937653"/>
                  </a:lnTo>
                  <a:lnTo>
                    <a:pt x="461010" y="867333"/>
                  </a:lnTo>
                  <a:lnTo>
                    <a:pt x="424548" y="903795"/>
                  </a:lnTo>
                  <a:lnTo>
                    <a:pt x="458406" y="937653"/>
                  </a:lnTo>
                  <a:lnTo>
                    <a:pt x="234416" y="937653"/>
                  </a:lnTo>
                  <a:lnTo>
                    <a:pt x="234416" y="520915"/>
                  </a:lnTo>
                  <a:lnTo>
                    <a:pt x="390690" y="520915"/>
                  </a:lnTo>
                  <a:lnTo>
                    <a:pt x="401345" y="519049"/>
                  </a:lnTo>
                  <a:lnTo>
                    <a:pt x="409575" y="513753"/>
                  </a:lnTo>
                  <a:lnTo>
                    <a:pt x="414858" y="505536"/>
                  </a:lnTo>
                  <a:lnTo>
                    <a:pt x="416737" y="494868"/>
                  </a:lnTo>
                  <a:lnTo>
                    <a:pt x="416737" y="468820"/>
                  </a:lnTo>
                  <a:lnTo>
                    <a:pt x="416737" y="260451"/>
                  </a:lnTo>
                  <a:lnTo>
                    <a:pt x="364642" y="260451"/>
                  </a:lnTo>
                  <a:lnTo>
                    <a:pt x="364642" y="468820"/>
                  </a:lnTo>
                  <a:lnTo>
                    <a:pt x="52082" y="468820"/>
                  </a:lnTo>
                  <a:lnTo>
                    <a:pt x="52082" y="52082"/>
                  </a:lnTo>
                  <a:lnTo>
                    <a:pt x="208368" y="52082"/>
                  </a:lnTo>
                  <a:lnTo>
                    <a:pt x="208368" y="182321"/>
                  </a:lnTo>
                  <a:lnTo>
                    <a:pt x="210235" y="192976"/>
                  </a:lnTo>
                  <a:lnTo>
                    <a:pt x="215531" y="201206"/>
                  </a:lnTo>
                  <a:lnTo>
                    <a:pt x="223748" y="206489"/>
                  </a:lnTo>
                  <a:lnTo>
                    <a:pt x="234416" y="208368"/>
                  </a:lnTo>
                  <a:lnTo>
                    <a:pt x="390690" y="208368"/>
                  </a:lnTo>
                  <a:lnTo>
                    <a:pt x="416610" y="184962"/>
                  </a:lnTo>
                  <a:lnTo>
                    <a:pt x="416547" y="182321"/>
                  </a:lnTo>
                  <a:lnTo>
                    <a:pt x="416407" y="177431"/>
                  </a:lnTo>
                  <a:lnTo>
                    <a:pt x="413766" y="170395"/>
                  </a:lnTo>
                  <a:lnTo>
                    <a:pt x="408927" y="164084"/>
                  </a:lnTo>
                  <a:lnTo>
                    <a:pt x="401104" y="156273"/>
                  </a:lnTo>
                  <a:lnTo>
                    <a:pt x="333387" y="88557"/>
                  </a:lnTo>
                  <a:lnTo>
                    <a:pt x="328180" y="83350"/>
                  </a:lnTo>
                  <a:lnTo>
                    <a:pt x="328180" y="156273"/>
                  </a:lnTo>
                  <a:lnTo>
                    <a:pt x="260451" y="156273"/>
                  </a:lnTo>
                  <a:lnTo>
                    <a:pt x="260451" y="88557"/>
                  </a:lnTo>
                  <a:lnTo>
                    <a:pt x="328180" y="156273"/>
                  </a:lnTo>
                  <a:lnTo>
                    <a:pt x="328180" y="83350"/>
                  </a:lnTo>
                  <a:lnTo>
                    <a:pt x="296926" y="52082"/>
                  </a:lnTo>
                  <a:lnTo>
                    <a:pt x="247434" y="2603"/>
                  </a:lnTo>
                  <a:lnTo>
                    <a:pt x="242227" y="0"/>
                  </a:lnTo>
                  <a:lnTo>
                    <a:pt x="26047" y="0"/>
                  </a:lnTo>
                  <a:lnTo>
                    <a:pt x="15379" y="1866"/>
                  </a:lnTo>
                  <a:lnTo>
                    <a:pt x="7162" y="7162"/>
                  </a:lnTo>
                  <a:lnTo>
                    <a:pt x="1866" y="15379"/>
                  </a:lnTo>
                  <a:lnTo>
                    <a:pt x="0" y="26035"/>
                  </a:lnTo>
                  <a:lnTo>
                    <a:pt x="0" y="494868"/>
                  </a:lnTo>
                  <a:lnTo>
                    <a:pt x="1866" y="505536"/>
                  </a:lnTo>
                  <a:lnTo>
                    <a:pt x="7162" y="513753"/>
                  </a:lnTo>
                  <a:lnTo>
                    <a:pt x="15379" y="519049"/>
                  </a:lnTo>
                  <a:lnTo>
                    <a:pt x="26047" y="520915"/>
                  </a:lnTo>
                  <a:lnTo>
                    <a:pt x="182321" y="520915"/>
                  </a:lnTo>
                  <a:lnTo>
                    <a:pt x="182321" y="963701"/>
                  </a:lnTo>
                  <a:lnTo>
                    <a:pt x="184188" y="974369"/>
                  </a:lnTo>
                  <a:lnTo>
                    <a:pt x="189484" y="982586"/>
                  </a:lnTo>
                  <a:lnTo>
                    <a:pt x="197700" y="987882"/>
                  </a:lnTo>
                  <a:lnTo>
                    <a:pt x="208368" y="989749"/>
                  </a:lnTo>
                  <a:lnTo>
                    <a:pt x="458406" y="989749"/>
                  </a:lnTo>
                  <a:lnTo>
                    <a:pt x="424548" y="1023607"/>
                  </a:lnTo>
                  <a:lnTo>
                    <a:pt x="461010" y="1060069"/>
                  </a:lnTo>
                  <a:lnTo>
                    <a:pt x="539153" y="981938"/>
                  </a:lnTo>
                  <a:lnTo>
                    <a:pt x="545007" y="973302"/>
                  </a:lnTo>
                  <a:lnTo>
                    <a:pt x="546963" y="963701"/>
                  </a:lnTo>
                  <a:close/>
                </a:path>
                <a:path w="1094105" h="1563370">
                  <a:moveTo>
                    <a:pt x="1093939" y="1380439"/>
                  </a:moveTo>
                  <a:lnTo>
                    <a:pt x="1092060" y="1369783"/>
                  </a:lnTo>
                  <a:lnTo>
                    <a:pt x="1086777" y="1361554"/>
                  </a:lnTo>
                  <a:lnTo>
                    <a:pt x="1078547" y="1356271"/>
                  </a:lnTo>
                  <a:lnTo>
                    <a:pt x="1067892" y="1354391"/>
                  </a:lnTo>
                  <a:lnTo>
                    <a:pt x="1041844" y="1354391"/>
                  </a:lnTo>
                  <a:lnTo>
                    <a:pt x="1041844" y="1406486"/>
                  </a:lnTo>
                  <a:lnTo>
                    <a:pt x="1041844" y="1510665"/>
                  </a:lnTo>
                  <a:lnTo>
                    <a:pt x="520915" y="1510665"/>
                  </a:lnTo>
                  <a:lnTo>
                    <a:pt x="520915" y="1406486"/>
                  </a:lnTo>
                  <a:lnTo>
                    <a:pt x="1041844" y="1406486"/>
                  </a:lnTo>
                  <a:lnTo>
                    <a:pt x="1041844" y="1354391"/>
                  </a:lnTo>
                  <a:lnTo>
                    <a:pt x="789190" y="1354391"/>
                  </a:lnTo>
                  <a:lnTo>
                    <a:pt x="797013" y="1351788"/>
                  </a:lnTo>
                  <a:lnTo>
                    <a:pt x="802220" y="1346581"/>
                  </a:lnTo>
                  <a:lnTo>
                    <a:pt x="877747" y="1268437"/>
                  </a:lnTo>
                  <a:lnTo>
                    <a:pt x="875144" y="1265834"/>
                  </a:lnTo>
                  <a:lnTo>
                    <a:pt x="841286" y="1231976"/>
                  </a:lnTo>
                  <a:lnTo>
                    <a:pt x="807427" y="1265834"/>
                  </a:lnTo>
                  <a:lnTo>
                    <a:pt x="807427" y="1172070"/>
                  </a:lnTo>
                  <a:lnTo>
                    <a:pt x="833475" y="1172070"/>
                  </a:lnTo>
                  <a:lnTo>
                    <a:pt x="844130" y="1170203"/>
                  </a:lnTo>
                  <a:lnTo>
                    <a:pt x="852360" y="1164907"/>
                  </a:lnTo>
                  <a:lnTo>
                    <a:pt x="857643" y="1156690"/>
                  </a:lnTo>
                  <a:lnTo>
                    <a:pt x="859523" y="1146022"/>
                  </a:lnTo>
                  <a:lnTo>
                    <a:pt x="859523" y="1127798"/>
                  </a:lnTo>
                  <a:lnTo>
                    <a:pt x="865784" y="1124254"/>
                  </a:lnTo>
                  <a:lnTo>
                    <a:pt x="872540" y="1120952"/>
                  </a:lnTo>
                  <a:lnTo>
                    <a:pt x="874280" y="1119974"/>
                  </a:lnTo>
                  <a:lnTo>
                    <a:pt x="879297" y="1117168"/>
                  </a:lnTo>
                  <a:lnTo>
                    <a:pt x="885571" y="1112164"/>
                  </a:lnTo>
                  <a:lnTo>
                    <a:pt x="906399" y="1122578"/>
                  </a:lnTo>
                  <a:lnTo>
                    <a:pt x="914222" y="1125181"/>
                  </a:lnTo>
                  <a:lnTo>
                    <a:pt x="937653" y="1109560"/>
                  </a:lnTo>
                  <a:lnTo>
                    <a:pt x="964450" y="1062672"/>
                  </a:lnTo>
                  <a:lnTo>
                    <a:pt x="989749" y="1018400"/>
                  </a:lnTo>
                  <a:lnTo>
                    <a:pt x="992352" y="1013193"/>
                  </a:lnTo>
                  <a:lnTo>
                    <a:pt x="994956" y="1005370"/>
                  </a:lnTo>
                  <a:lnTo>
                    <a:pt x="989749" y="989749"/>
                  </a:lnTo>
                  <a:lnTo>
                    <a:pt x="987145" y="984542"/>
                  </a:lnTo>
                  <a:lnTo>
                    <a:pt x="979335" y="981938"/>
                  </a:lnTo>
                  <a:lnTo>
                    <a:pt x="963701" y="979335"/>
                  </a:lnTo>
                  <a:lnTo>
                    <a:pt x="963701" y="948080"/>
                  </a:lnTo>
                  <a:lnTo>
                    <a:pt x="984542" y="937653"/>
                  </a:lnTo>
                  <a:lnTo>
                    <a:pt x="989749" y="929843"/>
                  </a:lnTo>
                  <a:lnTo>
                    <a:pt x="992352" y="924636"/>
                  </a:lnTo>
                  <a:lnTo>
                    <a:pt x="994956" y="916813"/>
                  </a:lnTo>
                  <a:lnTo>
                    <a:pt x="992352" y="911606"/>
                  </a:lnTo>
                  <a:lnTo>
                    <a:pt x="989749" y="903795"/>
                  </a:lnTo>
                  <a:lnTo>
                    <a:pt x="964450" y="859523"/>
                  </a:lnTo>
                  <a:lnTo>
                    <a:pt x="937653" y="812634"/>
                  </a:lnTo>
                  <a:lnTo>
                    <a:pt x="935050" y="807427"/>
                  </a:lnTo>
                  <a:lnTo>
                    <a:pt x="935050" y="903795"/>
                  </a:lnTo>
                  <a:lnTo>
                    <a:pt x="922032" y="911606"/>
                  </a:lnTo>
                  <a:lnTo>
                    <a:pt x="915238" y="916406"/>
                  </a:lnTo>
                  <a:lnTo>
                    <a:pt x="910640" y="922680"/>
                  </a:lnTo>
                  <a:lnTo>
                    <a:pt x="908507" y="929843"/>
                  </a:lnTo>
                  <a:lnTo>
                    <a:pt x="908659" y="932522"/>
                  </a:lnTo>
                  <a:lnTo>
                    <a:pt x="909002" y="937653"/>
                  </a:lnTo>
                  <a:lnTo>
                    <a:pt x="910513" y="945019"/>
                  </a:lnTo>
                  <a:lnTo>
                    <a:pt x="910564" y="945464"/>
                  </a:lnTo>
                  <a:lnTo>
                    <a:pt x="911288" y="951661"/>
                  </a:lnTo>
                  <a:lnTo>
                    <a:pt x="911364" y="953287"/>
                  </a:lnTo>
                  <a:lnTo>
                    <a:pt x="911567" y="957795"/>
                  </a:lnTo>
                  <a:lnTo>
                    <a:pt x="911606" y="979335"/>
                  </a:lnTo>
                  <a:lnTo>
                    <a:pt x="909002" y="987145"/>
                  </a:lnTo>
                  <a:lnTo>
                    <a:pt x="908481" y="994879"/>
                  </a:lnTo>
                  <a:lnTo>
                    <a:pt x="910640" y="1002118"/>
                  </a:lnTo>
                  <a:lnTo>
                    <a:pt x="915238" y="1008392"/>
                  </a:lnTo>
                  <a:lnTo>
                    <a:pt x="922032" y="1013193"/>
                  </a:lnTo>
                  <a:lnTo>
                    <a:pt x="929843" y="1018400"/>
                  </a:lnTo>
                  <a:lnTo>
                    <a:pt x="903795" y="1062672"/>
                  </a:lnTo>
                  <a:lnTo>
                    <a:pt x="895985" y="1057465"/>
                  </a:lnTo>
                  <a:lnTo>
                    <a:pt x="888174" y="1054582"/>
                  </a:lnTo>
                  <a:lnTo>
                    <a:pt x="880351" y="1053884"/>
                  </a:lnTo>
                  <a:lnTo>
                    <a:pt x="872540" y="1055636"/>
                  </a:lnTo>
                  <a:lnTo>
                    <a:pt x="864730" y="1060069"/>
                  </a:lnTo>
                  <a:lnTo>
                    <a:pt x="854925" y="1067396"/>
                  </a:lnTo>
                  <a:lnTo>
                    <a:pt x="844867" y="1073746"/>
                  </a:lnTo>
                  <a:lnTo>
                    <a:pt x="834326" y="1079119"/>
                  </a:lnTo>
                  <a:lnTo>
                    <a:pt x="823048" y="1083513"/>
                  </a:lnTo>
                  <a:lnTo>
                    <a:pt x="815809" y="1086815"/>
                  </a:lnTo>
                  <a:lnTo>
                    <a:pt x="810031" y="1092301"/>
                  </a:lnTo>
                  <a:lnTo>
                    <a:pt x="806208" y="1099261"/>
                  </a:lnTo>
                  <a:lnTo>
                    <a:pt x="804824" y="1106957"/>
                  </a:lnTo>
                  <a:lnTo>
                    <a:pt x="804824" y="1119974"/>
                  </a:lnTo>
                  <a:lnTo>
                    <a:pt x="752729" y="1119974"/>
                  </a:lnTo>
                  <a:lnTo>
                    <a:pt x="752754" y="1117371"/>
                  </a:lnTo>
                  <a:lnTo>
                    <a:pt x="752856" y="1103337"/>
                  </a:lnTo>
                  <a:lnTo>
                    <a:pt x="749795" y="1096213"/>
                  </a:lnTo>
                  <a:lnTo>
                    <a:pt x="744308" y="1090549"/>
                  </a:lnTo>
                  <a:lnTo>
                    <a:pt x="737108" y="1086116"/>
                  </a:lnTo>
                  <a:lnTo>
                    <a:pt x="725830" y="1081722"/>
                  </a:lnTo>
                  <a:lnTo>
                    <a:pt x="715289" y="1076350"/>
                  </a:lnTo>
                  <a:lnTo>
                    <a:pt x="705231" y="1070000"/>
                  </a:lnTo>
                  <a:lnTo>
                    <a:pt x="698919" y="1065276"/>
                  </a:lnTo>
                  <a:lnTo>
                    <a:pt x="695426" y="1062672"/>
                  </a:lnTo>
                  <a:lnTo>
                    <a:pt x="688708" y="1058240"/>
                  </a:lnTo>
                  <a:lnTo>
                    <a:pt x="680783" y="1056487"/>
                  </a:lnTo>
                  <a:lnTo>
                    <a:pt x="672350" y="1057186"/>
                  </a:lnTo>
                  <a:lnTo>
                    <a:pt x="664171" y="1060069"/>
                  </a:lnTo>
                  <a:lnTo>
                    <a:pt x="656361" y="1065276"/>
                  </a:lnTo>
                  <a:lnTo>
                    <a:pt x="630313" y="1021003"/>
                  </a:lnTo>
                  <a:lnTo>
                    <a:pt x="638124" y="1015796"/>
                  </a:lnTo>
                  <a:lnTo>
                    <a:pt x="644918" y="1010996"/>
                  </a:lnTo>
                  <a:lnTo>
                    <a:pt x="649528" y="1004722"/>
                  </a:lnTo>
                  <a:lnTo>
                    <a:pt x="651675" y="997483"/>
                  </a:lnTo>
                  <a:lnTo>
                    <a:pt x="651332" y="992352"/>
                  </a:lnTo>
                  <a:lnTo>
                    <a:pt x="651154" y="989749"/>
                  </a:lnTo>
                  <a:lnTo>
                    <a:pt x="651154" y="948080"/>
                  </a:lnTo>
                  <a:lnTo>
                    <a:pt x="653757" y="940257"/>
                  </a:lnTo>
                  <a:lnTo>
                    <a:pt x="654278" y="932522"/>
                  </a:lnTo>
                  <a:lnTo>
                    <a:pt x="652132" y="925283"/>
                  </a:lnTo>
                  <a:lnTo>
                    <a:pt x="647522" y="919022"/>
                  </a:lnTo>
                  <a:lnTo>
                    <a:pt x="640727" y="914209"/>
                  </a:lnTo>
                  <a:lnTo>
                    <a:pt x="632917" y="909002"/>
                  </a:lnTo>
                  <a:lnTo>
                    <a:pt x="658964" y="864730"/>
                  </a:lnTo>
                  <a:lnTo>
                    <a:pt x="666775" y="869937"/>
                  </a:lnTo>
                  <a:lnTo>
                    <a:pt x="674585" y="872820"/>
                  </a:lnTo>
                  <a:lnTo>
                    <a:pt x="682409" y="873518"/>
                  </a:lnTo>
                  <a:lnTo>
                    <a:pt x="690219" y="871766"/>
                  </a:lnTo>
                  <a:lnTo>
                    <a:pt x="698030" y="867333"/>
                  </a:lnTo>
                  <a:lnTo>
                    <a:pt x="701522" y="864730"/>
                  </a:lnTo>
                  <a:lnTo>
                    <a:pt x="707847" y="860005"/>
                  </a:lnTo>
                  <a:lnTo>
                    <a:pt x="717892" y="853655"/>
                  </a:lnTo>
                  <a:lnTo>
                    <a:pt x="728433" y="848283"/>
                  </a:lnTo>
                  <a:lnTo>
                    <a:pt x="739711" y="843889"/>
                  </a:lnTo>
                  <a:lnTo>
                    <a:pt x="746950" y="840587"/>
                  </a:lnTo>
                  <a:lnTo>
                    <a:pt x="752729" y="835101"/>
                  </a:lnTo>
                  <a:lnTo>
                    <a:pt x="756551" y="828141"/>
                  </a:lnTo>
                  <a:lnTo>
                    <a:pt x="757936" y="820445"/>
                  </a:lnTo>
                  <a:lnTo>
                    <a:pt x="757936" y="815238"/>
                  </a:lnTo>
                  <a:lnTo>
                    <a:pt x="757936" y="807427"/>
                  </a:lnTo>
                  <a:lnTo>
                    <a:pt x="810031" y="807427"/>
                  </a:lnTo>
                  <a:lnTo>
                    <a:pt x="810031" y="815238"/>
                  </a:lnTo>
                  <a:lnTo>
                    <a:pt x="811415" y="822934"/>
                  </a:lnTo>
                  <a:lnTo>
                    <a:pt x="815238" y="829894"/>
                  </a:lnTo>
                  <a:lnTo>
                    <a:pt x="821016" y="835380"/>
                  </a:lnTo>
                  <a:lnTo>
                    <a:pt x="828268" y="838682"/>
                  </a:lnTo>
                  <a:lnTo>
                    <a:pt x="839533" y="843076"/>
                  </a:lnTo>
                  <a:lnTo>
                    <a:pt x="850074" y="848448"/>
                  </a:lnTo>
                  <a:lnTo>
                    <a:pt x="860132" y="854798"/>
                  </a:lnTo>
                  <a:lnTo>
                    <a:pt x="869937" y="862126"/>
                  </a:lnTo>
                  <a:lnTo>
                    <a:pt x="876655" y="866559"/>
                  </a:lnTo>
                  <a:lnTo>
                    <a:pt x="884593" y="868311"/>
                  </a:lnTo>
                  <a:lnTo>
                    <a:pt x="893013" y="867613"/>
                  </a:lnTo>
                  <a:lnTo>
                    <a:pt x="901192" y="864730"/>
                  </a:lnTo>
                  <a:lnTo>
                    <a:pt x="909002" y="859523"/>
                  </a:lnTo>
                  <a:lnTo>
                    <a:pt x="935050" y="903795"/>
                  </a:lnTo>
                  <a:lnTo>
                    <a:pt x="935050" y="807427"/>
                  </a:lnTo>
                  <a:lnTo>
                    <a:pt x="927239" y="802220"/>
                  </a:lnTo>
                  <a:lnTo>
                    <a:pt x="922032" y="799617"/>
                  </a:lnTo>
                  <a:lnTo>
                    <a:pt x="914222" y="797001"/>
                  </a:lnTo>
                  <a:lnTo>
                    <a:pt x="909002" y="799617"/>
                  </a:lnTo>
                  <a:lnTo>
                    <a:pt x="901192" y="802220"/>
                  </a:lnTo>
                  <a:lnTo>
                    <a:pt x="885571" y="812634"/>
                  </a:lnTo>
                  <a:lnTo>
                    <a:pt x="879665" y="808723"/>
                  </a:lnTo>
                  <a:lnTo>
                    <a:pt x="877620" y="807427"/>
                  </a:lnTo>
                  <a:lnTo>
                    <a:pt x="873518" y="804824"/>
                  </a:lnTo>
                  <a:lnTo>
                    <a:pt x="866889" y="800912"/>
                  </a:lnTo>
                  <a:lnTo>
                    <a:pt x="859523" y="797001"/>
                  </a:lnTo>
                  <a:lnTo>
                    <a:pt x="859523" y="781380"/>
                  </a:lnTo>
                  <a:lnTo>
                    <a:pt x="857643" y="770712"/>
                  </a:lnTo>
                  <a:lnTo>
                    <a:pt x="852360" y="762495"/>
                  </a:lnTo>
                  <a:lnTo>
                    <a:pt x="844130" y="757199"/>
                  </a:lnTo>
                  <a:lnTo>
                    <a:pt x="833475" y="755332"/>
                  </a:lnTo>
                  <a:lnTo>
                    <a:pt x="729284" y="755332"/>
                  </a:lnTo>
                  <a:lnTo>
                    <a:pt x="718629" y="757199"/>
                  </a:lnTo>
                  <a:lnTo>
                    <a:pt x="710399" y="762495"/>
                  </a:lnTo>
                  <a:lnTo>
                    <a:pt x="705116" y="770712"/>
                  </a:lnTo>
                  <a:lnTo>
                    <a:pt x="703237" y="781380"/>
                  </a:lnTo>
                  <a:lnTo>
                    <a:pt x="703237" y="799617"/>
                  </a:lnTo>
                  <a:lnTo>
                    <a:pt x="696976" y="803148"/>
                  </a:lnTo>
                  <a:lnTo>
                    <a:pt x="690219" y="806450"/>
                  </a:lnTo>
                  <a:lnTo>
                    <a:pt x="683463" y="810234"/>
                  </a:lnTo>
                  <a:lnTo>
                    <a:pt x="677202" y="815238"/>
                  </a:lnTo>
                  <a:lnTo>
                    <a:pt x="656361" y="804824"/>
                  </a:lnTo>
                  <a:lnTo>
                    <a:pt x="648550" y="802220"/>
                  </a:lnTo>
                  <a:lnTo>
                    <a:pt x="632917" y="807427"/>
                  </a:lnTo>
                  <a:lnTo>
                    <a:pt x="627710" y="810031"/>
                  </a:lnTo>
                  <a:lnTo>
                    <a:pt x="627646" y="810234"/>
                  </a:lnTo>
                  <a:lnTo>
                    <a:pt x="625106" y="817841"/>
                  </a:lnTo>
                  <a:lnTo>
                    <a:pt x="573011" y="909002"/>
                  </a:lnTo>
                  <a:lnTo>
                    <a:pt x="570407" y="914209"/>
                  </a:lnTo>
                  <a:lnTo>
                    <a:pt x="567804" y="922032"/>
                  </a:lnTo>
                  <a:lnTo>
                    <a:pt x="573011" y="937653"/>
                  </a:lnTo>
                  <a:lnTo>
                    <a:pt x="575614" y="942860"/>
                  </a:lnTo>
                  <a:lnTo>
                    <a:pt x="583425" y="945464"/>
                  </a:lnTo>
                  <a:lnTo>
                    <a:pt x="599059" y="953287"/>
                  </a:lnTo>
                  <a:lnTo>
                    <a:pt x="599059" y="984542"/>
                  </a:lnTo>
                  <a:lnTo>
                    <a:pt x="583425" y="992352"/>
                  </a:lnTo>
                  <a:lnTo>
                    <a:pt x="578218" y="989749"/>
                  </a:lnTo>
                  <a:lnTo>
                    <a:pt x="573062" y="997483"/>
                  </a:lnTo>
                  <a:lnTo>
                    <a:pt x="573011" y="1002766"/>
                  </a:lnTo>
                  <a:lnTo>
                    <a:pt x="570407" y="1010589"/>
                  </a:lnTo>
                  <a:lnTo>
                    <a:pt x="573011" y="1015796"/>
                  </a:lnTo>
                  <a:lnTo>
                    <a:pt x="575614" y="1023607"/>
                  </a:lnTo>
                  <a:lnTo>
                    <a:pt x="627710" y="1114767"/>
                  </a:lnTo>
                  <a:lnTo>
                    <a:pt x="630313" y="1119974"/>
                  </a:lnTo>
                  <a:lnTo>
                    <a:pt x="638124" y="1125181"/>
                  </a:lnTo>
                  <a:lnTo>
                    <a:pt x="643331" y="1127798"/>
                  </a:lnTo>
                  <a:lnTo>
                    <a:pt x="651154" y="1130401"/>
                  </a:lnTo>
                  <a:lnTo>
                    <a:pt x="656361" y="1127798"/>
                  </a:lnTo>
                  <a:lnTo>
                    <a:pt x="664171" y="1125181"/>
                  </a:lnTo>
                  <a:lnTo>
                    <a:pt x="679805" y="1117371"/>
                  </a:lnTo>
                  <a:lnTo>
                    <a:pt x="685698" y="1121283"/>
                  </a:lnTo>
                  <a:lnTo>
                    <a:pt x="691845" y="1125181"/>
                  </a:lnTo>
                  <a:lnTo>
                    <a:pt x="698487" y="1129093"/>
                  </a:lnTo>
                  <a:lnTo>
                    <a:pt x="705853" y="1133005"/>
                  </a:lnTo>
                  <a:lnTo>
                    <a:pt x="705853" y="1146022"/>
                  </a:lnTo>
                  <a:lnTo>
                    <a:pt x="707720" y="1156690"/>
                  </a:lnTo>
                  <a:lnTo>
                    <a:pt x="713016" y="1164907"/>
                  </a:lnTo>
                  <a:lnTo>
                    <a:pt x="721233" y="1170203"/>
                  </a:lnTo>
                  <a:lnTo>
                    <a:pt x="731888" y="1172070"/>
                  </a:lnTo>
                  <a:lnTo>
                    <a:pt x="757936" y="1172070"/>
                  </a:lnTo>
                  <a:lnTo>
                    <a:pt x="757936" y="1265834"/>
                  </a:lnTo>
                  <a:lnTo>
                    <a:pt x="724077" y="1231976"/>
                  </a:lnTo>
                  <a:lnTo>
                    <a:pt x="687616" y="1268437"/>
                  </a:lnTo>
                  <a:lnTo>
                    <a:pt x="770966" y="1351788"/>
                  </a:lnTo>
                  <a:lnTo>
                    <a:pt x="778776" y="1354391"/>
                  </a:lnTo>
                  <a:lnTo>
                    <a:pt x="494868" y="1354391"/>
                  </a:lnTo>
                  <a:lnTo>
                    <a:pt x="484212" y="1356271"/>
                  </a:lnTo>
                  <a:lnTo>
                    <a:pt x="475996" y="1361554"/>
                  </a:lnTo>
                  <a:lnTo>
                    <a:pt x="470700" y="1369783"/>
                  </a:lnTo>
                  <a:lnTo>
                    <a:pt x="468833" y="1380439"/>
                  </a:lnTo>
                  <a:lnTo>
                    <a:pt x="468833" y="1536712"/>
                  </a:lnTo>
                  <a:lnTo>
                    <a:pt x="470700" y="1547380"/>
                  </a:lnTo>
                  <a:lnTo>
                    <a:pt x="475996" y="1555597"/>
                  </a:lnTo>
                  <a:lnTo>
                    <a:pt x="484212" y="1560893"/>
                  </a:lnTo>
                  <a:lnTo>
                    <a:pt x="494868" y="1562760"/>
                  </a:lnTo>
                  <a:lnTo>
                    <a:pt x="1067892" y="1562760"/>
                  </a:lnTo>
                  <a:lnTo>
                    <a:pt x="1078547" y="1560893"/>
                  </a:lnTo>
                  <a:lnTo>
                    <a:pt x="1086777" y="1555597"/>
                  </a:lnTo>
                  <a:lnTo>
                    <a:pt x="1092060" y="1547380"/>
                  </a:lnTo>
                  <a:lnTo>
                    <a:pt x="1093939" y="1536712"/>
                  </a:lnTo>
                  <a:lnTo>
                    <a:pt x="1093939" y="1510665"/>
                  </a:lnTo>
                  <a:lnTo>
                    <a:pt x="1093939" y="1406486"/>
                  </a:lnTo>
                  <a:lnTo>
                    <a:pt x="1093939" y="1380439"/>
                  </a:lnTo>
                  <a:close/>
                </a:path>
              </a:pathLst>
            </a:custGeom>
            <a:solidFill>
              <a:srgbClr val="163C54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3482" y="7136892"/>
              <a:ext cx="208369" cy="20836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239297" y="6277368"/>
              <a:ext cx="417195" cy="703580"/>
            </a:xfrm>
            <a:custGeom>
              <a:avLst/>
              <a:gdLst/>
              <a:ahLst/>
              <a:cxnLst/>
              <a:rect l="l" t="t" r="r" b="b"/>
              <a:pathLst>
                <a:path w="417194" h="703579">
                  <a:moveTo>
                    <a:pt x="390692" y="520923"/>
                  </a:moveTo>
                  <a:lnTo>
                    <a:pt x="26046" y="520923"/>
                  </a:lnTo>
                  <a:lnTo>
                    <a:pt x="15383" y="519051"/>
                  </a:lnTo>
                  <a:lnTo>
                    <a:pt x="7162" y="513760"/>
                  </a:lnTo>
                  <a:lnTo>
                    <a:pt x="1872" y="505539"/>
                  </a:lnTo>
                  <a:lnTo>
                    <a:pt x="0" y="494877"/>
                  </a:lnTo>
                  <a:lnTo>
                    <a:pt x="0" y="26046"/>
                  </a:lnTo>
                  <a:lnTo>
                    <a:pt x="1872" y="15383"/>
                  </a:lnTo>
                  <a:lnTo>
                    <a:pt x="7162" y="7162"/>
                  </a:lnTo>
                  <a:lnTo>
                    <a:pt x="15383" y="1872"/>
                  </a:lnTo>
                  <a:lnTo>
                    <a:pt x="26046" y="0"/>
                  </a:lnTo>
                  <a:lnTo>
                    <a:pt x="242229" y="0"/>
                  </a:lnTo>
                  <a:lnTo>
                    <a:pt x="247438" y="2604"/>
                  </a:lnTo>
                  <a:lnTo>
                    <a:pt x="296926" y="52092"/>
                  </a:lnTo>
                  <a:lnTo>
                    <a:pt x="52092" y="52092"/>
                  </a:lnTo>
                  <a:lnTo>
                    <a:pt x="52092" y="468830"/>
                  </a:lnTo>
                  <a:lnTo>
                    <a:pt x="416738" y="468830"/>
                  </a:lnTo>
                  <a:lnTo>
                    <a:pt x="416738" y="494877"/>
                  </a:lnTo>
                  <a:lnTo>
                    <a:pt x="414866" y="505539"/>
                  </a:lnTo>
                  <a:lnTo>
                    <a:pt x="409575" y="513760"/>
                  </a:lnTo>
                  <a:lnTo>
                    <a:pt x="401355" y="519051"/>
                  </a:lnTo>
                  <a:lnTo>
                    <a:pt x="390692" y="520923"/>
                  </a:lnTo>
                  <a:close/>
                </a:path>
                <a:path w="417194" h="703579">
                  <a:moveTo>
                    <a:pt x="390692" y="208369"/>
                  </a:moveTo>
                  <a:lnTo>
                    <a:pt x="234415" y="208369"/>
                  </a:lnTo>
                  <a:lnTo>
                    <a:pt x="223752" y="206497"/>
                  </a:lnTo>
                  <a:lnTo>
                    <a:pt x="215531" y="201206"/>
                  </a:lnTo>
                  <a:lnTo>
                    <a:pt x="210241" y="192985"/>
                  </a:lnTo>
                  <a:lnTo>
                    <a:pt x="208369" y="182323"/>
                  </a:lnTo>
                  <a:lnTo>
                    <a:pt x="208369" y="52092"/>
                  </a:lnTo>
                  <a:lnTo>
                    <a:pt x="296926" y="52092"/>
                  </a:lnTo>
                  <a:lnTo>
                    <a:pt x="333390" y="88556"/>
                  </a:lnTo>
                  <a:lnTo>
                    <a:pt x="260461" y="88556"/>
                  </a:lnTo>
                  <a:lnTo>
                    <a:pt x="260461" y="156276"/>
                  </a:lnTo>
                  <a:lnTo>
                    <a:pt x="401110" y="156276"/>
                  </a:lnTo>
                  <a:lnTo>
                    <a:pt x="408924" y="164090"/>
                  </a:lnTo>
                  <a:lnTo>
                    <a:pt x="413767" y="170398"/>
                  </a:lnTo>
                  <a:lnTo>
                    <a:pt x="416413" y="177439"/>
                  </a:lnTo>
                  <a:lnTo>
                    <a:pt x="416545" y="182323"/>
                  </a:lnTo>
                  <a:lnTo>
                    <a:pt x="416616" y="184968"/>
                  </a:lnTo>
                  <a:lnTo>
                    <a:pt x="414133" y="192741"/>
                  </a:lnTo>
                  <a:lnTo>
                    <a:pt x="410837" y="199578"/>
                  </a:lnTo>
                  <a:lnTo>
                    <a:pt x="405343" y="204462"/>
                  </a:lnTo>
                  <a:lnTo>
                    <a:pt x="398384" y="207392"/>
                  </a:lnTo>
                  <a:lnTo>
                    <a:pt x="390692" y="208369"/>
                  </a:lnTo>
                  <a:close/>
                </a:path>
                <a:path w="417194" h="703579">
                  <a:moveTo>
                    <a:pt x="401110" y="156276"/>
                  </a:moveTo>
                  <a:lnTo>
                    <a:pt x="328181" y="156276"/>
                  </a:lnTo>
                  <a:lnTo>
                    <a:pt x="260461" y="88556"/>
                  </a:lnTo>
                  <a:lnTo>
                    <a:pt x="333390" y="88556"/>
                  </a:lnTo>
                  <a:lnTo>
                    <a:pt x="401110" y="156276"/>
                  </a:lnTo>
                  <a:close/>
                </a:path>
                <a:path w="417194" h="703579">
                  <a:moveTo>
                    <a:pt x="416738" y="468830"/>
                  </a:moveTo>
                  <a:lnTo>
                    <a:pt x="364646" y="468830"/>
                  </a:lnTo>
                  <a:lnTo>
                    <a:pt x="364646" y="260461"/>
                  </a:lnTo>
                  <a:lnTo>
                    <a:pt x="416738" y="260461"/>
                  </a:lnTo>
                  <a:lnTo>
                    <a:pt x="416738" y="468830"/>
                  </a:lnTo>
                  <a:close/>
                </a:path>
                <a:path w="417194" h="703579">
                  <a:moveTo>
                    <a:pt x="234415" y="614689"/>
                  </a:moveTo>
                  <a:lnTo>
                    <a:pt x="182323" y="614689"/>
                  </a:lnTo>
                  <a:lnTo>
                    <a:pt x="182323" y="520923"/>
                  </a:lnTo>
                  <a:lnTo>
                    <a:pt x="234415" y="520923"/>
                  </a:lnTo>
                  <a:lnTo>
                    <a:pt x="234415" y="614689"/>
                  </a:lnTo>
                  <a:close/>
                </a:path>
                <a:path w="417194" h="703579">
                  <a:moveTo>
                    <a:pt x="213578" y="703246"/>
                  </a:moveTo>
                  <a:lnTo>
                    <a:pt x="203160" y="703246"/>
                  </a:lnTo>
                  <a:lnTo>
                    <a:pt x="195346" y="700641"/>
                  </a:lnTo>
                  <a:lnTo>
                    <a:pt x="111998" y="617294"/>
                  </a:lnTo>
                  <a:lnTo>
                    <a:pt x="148463" y="580829"/>
                  </a:lnTo>
                  <a:lnTo>
                    <a:pt x="182323" y="614689"/>
                  </a:lnTo>
                  <a:lnTo>
                    <a:pt x="302135" y="614689"/>
                  </a:lnTo>
                  <a:lnTo>
                    <a:pt x="304740" y="617294"/>
                  </a:lnTo>
                  <a:lnTo>
                    <a:pt x="221392" y="700641"/>
                  </a:lnTo>
                  <a:lnTo>
                    <a:pt x="213578" y="703246"/>
                  </a:lnTo>
                  <a:close/>
                </a:path>
                <a:path w="417194" h="703579">
                  <a:moveTo>
                    <a:pt x="302135" y="614689"/>
                  </a:moveTo>
                  <a:lnTo>
                    <a:pt x="234415" y="614689"/>
                  </a:lnTo>
                  <a:lnTo>
                    <a:pt x="268275" y="580829"/>
                  </a:lnTo>
                  <a:lnTo>
                    <a:pt x="302135" y="614689"/>
                  </a:lnTo>
                  <a:close/>
                </a:path>
              </a:pathLst>
            </a:custGeom>
            <a:solidFill>
              <a:srgbClr val="163C54"/>
            </a:solidFill>
          </p:spPr>
          <p:txBody>
            <a:bodyPr wrap="square" lIns="0" tIns="0" rIns="0" bIns="0" rtlCol="0"/>
            <a:lstStyle/>
            <a:p>
              <a:pPr defTabSz="609585"/>
              <a:endParaRPr sz="12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338668" y="316802"/>
            <a:ext cx="9449385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53" dirty="0"/>
              <a:t>Data-</a:t>
            </a:r>
            <a:r>
              <a:rPr spc="-31" dirty="0"/>
              <a:t>driven</a:t>
            </a:r>
            <a:r>
              <a:rPr spc="-244" dirty="0"/>
              <a:t> </a:t>
            </a:r>
            <a:r>
              <a:rPr spc="-7" dirty="0"/>
              <a:t>approach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226145" y="2489371"/>
            <a:ext cx="2210224" cy="119252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Palatino Linotype"/>
                <a:cs typeface="Palatino Linotype"/>
              </a:rPr>
              <a:t>Market</a:t>
            </a:r>
            <a:r>
              <a:rPr sz="2000" kern="0" spc="-67" dirty="0">
                <a:solidFill>
                  <a:srgbClr val="18435E"/>
                </a:solidFill>
                <a:latin typeface="Palatino Linotype"/>
                <a:cs typeface="Palatino Linotype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Palatino Linotype"/>
                <a:cs typeface="Palatino Linotype"/>
              </a:rPr>
              <a:t>Intelligence</a:t>
            </a:r>
            <a:endParaRPr sz="2000" kern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  <a:p>
            <a:pPr marL="24553" marR="19473" indent="-424" algn="ctr" defTabSz="609585">
              <a:lnSpc>
                <a:spcPct val="115599"/>
              </a:lnSpc>
              <a:spcBef>
                <a:spcPts val="1384"/>
              </a:spcBef>
            </a:pP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Understand</a:t>
            </a:r>
            <a:r>
              <a:rPr sz="1333" kern="0" spc="-51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your</a:t>
            </a:r>
            <a:r>
              <a:rPr sz="1333" kern="0" spc="-47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service area’s</a:t>
            </a:r>
            <a:r>
              <a:rPr sz="1333" kern="0" spc="-53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payor</a:t>
            </a:r>
            <a:r>
              <a:rPr sz="1333" kern="0" spc="-53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and</a:t>
            </a:r>
            <a:r>
              <a:rPr sz="1333" kern="0" spc="-53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provider dynamics</a:t>
            </a:r>
            <a:endParaRPr sz="1333" kern="0">
              <a:solidFill>
                <a:sysClr val="windowText" lastClr="000000"/>
              </a:solidFill>
              <a:latin typeface="Montserrat Medium"/>
              <a:cs typeface="Montserra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88120" y="2489371"/>
            <a:ext cx="3016251" cy="119252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Palatino Linotype"/>
                <a:cs typeface="Palatino Linotype"/>
              </a:rPr>
              <a:t>Transparency</a:t>
            </a:r>
            <a:r>
              <a:rPr sz="2000" kern="0" spc="173" dirty="0">
                <a:solidFill>
                  <a:srgbClr val="18435E"/>
                </a:solidFill>
                <a:latin typeface="Palatino Linotype"/>
                <a:cs typeface="Palatino Linotype"/>
              </a:rPr>
              <a:t> </a:t>
            </a:r>
            <a:r>
              <a:rPr sz="2000" kern="0" spc="-13" dirty="0">
                <a:solidFill>
                  <a:srgbClr val="18435E"/>
                </a:solidFill>
                <a:latin typeface="Palatino Linotype"/>
                <a:cs typeface="Palatino Linotype"/>
              </a:rPr>
              <a:t>Data</a:t>
            </a:r>
            <a:endParaRPr sz="2000" kern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  <a:p>
            <a:pPr marL="8466" marR="3387" indent="-424" algn="ctr" defTabSz="609585">
              <a:lnSpc>
                <a:spcPct val="115599"/>
              </a:lnSpc>
              <a:spcBef>
                <a:spcPts val="1384"/>
              </a:spcBef>
            </a:pP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Making</a:t>
            </a:r>
            <a:r>
              <a:rPr sz="1333" kern="0" spc="-33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sense</a:t>
            </a:r>
            <a:r>
              <a:rPr sz="1333" kern="0" spc="-31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of</a:t>
            </a:r>
            <a:r>
              <a:rPr sz="1333" kern="0" spc="-31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over</a:t>
            </a:r>
            <a:r>
              <a:rPr sz="1333" kern="0" spc="-31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60</a:t>
            </a:r>
            <a:r>
              <a:rPr sz="1333" kern="0" spc="-31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billion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data</a:t>
            </a:r>
            <a:r>
              <a:rPr sz="1333" kern="0" spc="-37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points</a:t>
            </a:r>
            <a:r>
              <a:rPr sz="1333" kern="0" spc="-37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to</a:t>
            </a:r>
            <a:r>
              <a:rPr sz="1333" kern="0" spc="-37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understand</a:t>
            </a:r>
            <a:r>
              <a:rPr sz="1333" kern="0" spc="-37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13" dirty="0">
                <a:solidFill>
                  <a:srgbClr val="18435E"/>
                </a:solidFill>
                <a:latin typeface="Montserrat Medium"/>
                <a:cs typeface="Montserrat Medium"/>
              </a:rPr>
              <a:t>what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your</a:t>
            </a:r>
            <a:r>
              <a:rPr sz="1333" kern="0" spc="-40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competitors</a:t>
            </a:r>
            <a:r>
              <a:rPr sz="1333" kern="0" spc="-40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are</a:t>
            </a:r>
            <a:r>
              <a:rPr sz="1333" kern="0" spc="-40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paid</a:t>
            </a:r>
            <a:r>
              <a:rPr sz="1333" kern="0" spc="-40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by</a:t>
            </a:r>
            <a:r>
              <a:rPr sz="1333" kern="0" spc="-40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payor</a:t>
            </a:r>
            <a:endParaRPr sz="1333" kern="0">
              <a:solidFill>
                <a:sysClr val="windowText" lastClr="000000"/>
              </a:solidFill>
              <a:latin typeface="Montserrat Medium"/>
              <a:cs typeface="Montserrat Medi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46997" y="2489372"/>
            <a:ext cx="2171700" cy="119252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defTabSz="609585">
              <a:spcBef>
                <a:spcPts val="67"/>
              </a:spcBef>
            </a:pPr>
            <a:r>
              <a:rPr sz="2000" kern="0" dirty="0">
                <a:solidFill>
                  <a:srgbClr val="18435E"/>
                </a:solidFill>
                <a:latin typeface="Palatino Linotype"/>
                <a:cs typeface="Palatino Linotype"/>
              </a:rPr>
              <a:t>Proposal</a:t>
            </a:r>
            <a:r>
              <a:rPr sz="2000" kern="0" spc="-67" dirty="0">
                <a:solidFill>
                  <a:srgbClr val="18435E"/>
                </a:solidFill>
                <a:latin typeface="Palatino Linotype"/>
                <a:cs typeface="Palatino Linotype"/>
              </a:rPr>
              <a:t> </a:t>
            </a:r>
            <a:r>
              <a:rPr sz="2000" kern="0" spc="-7" dirty="0">
                <a:solidFill>
                  <a:srgbClr val="18435E"/>
                </a:solidFill>
                <a:latin typeface="Palatino Linotype"/>
                <a:cs typeface="Palatino Linotype"/>
              </a:rPr>
              <a:t>Modeling</a:t>
            </a:r>
            <a:endParaRPr sz="2000" kern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  <a:p>
            <a:pPr marL="8044" marR="3387" indent="-424" algn="ctr" defTabSz="609585">
              <a:lnSpc>
                <a:spcPct val="115599"/>
              </a:lnSpc>
              <a:spcBef>
                <a:spcPts val="1384"/>
              </a:spcBef>
            </a:pP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Compare</a:t>
            </a:r>
            <a:r>
              <a:rPr sz="1333" kern="0" spc="-76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Contracts,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Benchmark,</a:t>
            </a:r>
            <a:r>
              <a:rPr sz="1333" kern="0" spc="-37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dirty="0">
                <a:solidFill>
                  <a:srgbClr val="18435E"/>
                </a:solidFill>
                <a:latin typeface="Montserrat Medium"/>
                <a:cs typeface="Montserrat Medium"/>
              </a:rPr>
              <a:t>and</a:t>
            </a:r>
            <a:r>
              <a:rPr sz="1333" kern="0" spc="-37" dirty="0">
                <a:solidFill>
                  <a:srgbClr val="18435E"/>
                </a:solidFill>
                <a:latin typeface="Montserrat Medium"/>
                <a:cs typeface="Montserrat Medium"/>
              </a:rPr>
              <a:t>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support ‘what-</a:t>
            </a:r>
            <a:r>
              <a:rPr sz="1333" kern="0" spc="31" dirty="0">
                <a:solidFill>
                  <a:srgbClr val="18435E"/>
                </a:solidFill>
                <a:latin typeface="Montserrat Medium"/>
                <a:cs typeface="Montserrat Medium"/>
              </a:rPr>
              <a:t>if’ </a:t>
            </a:r>
            <a:r>
              <a:rPr sz="1333" kern="0" spc="-7" dirty="0">
                <a:solidFill>
                  <a:srgbClr val="18435E"/>
                </a:solidFill>
                <a:latin typeface="Montserrat Medium"/>
                <a:cs typeface="Montserrat Medium"/>
              </a:rPr>
              <a:t>analyses</a:t>
            </a:r>
            <a:endParaRPr sz="1333" kern="0">
              <a:solidFill>
                <a:sysClr val="windowText" lastClr="000000"/>
              </a:solidFill>
              <a:latin typeface="Montserrat Medium"/>
              <a:cs typeface="Montserrat Medium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8383" y="3706195"/>
            <a:ext cx="977053" cy="0"/>
          </a:xfrm>
          <a:custGeom>
            <a:avLst/>
            <a:gdLst/>
            <a:ahLst/>
            <a:cxnLst/>
            <a:rect l="l" t="t" r="r" b="b"/>
            <a:pathLst>
              <a:path w="1465580">
                <a:moveTo>
                  <a:pt x="0" y="0"/>
                </a:moveTo>
                <a:lnTo>
                  <a:pt x="1465011" y="0"/>
                </a:lnTo>
              </a:path>
            </a:pathLst>
          </a:custGeom>
          <a:ln w="38100">
            <a:solidFill>
              <a:srgbClr val="769CE4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51043" y="5996017"/>
            <a:ext cx="1009227" cy="0"/>
          </a:xfrm>
          <a:custGeom>
            <a:avLst/>
            <a:gdLst/>
            <a:ahLst/>
            <a:cxnLst/>
            <a:rect l="l" t="t" r="r" b="b"/>
            <a:pathLst>
              <a:path w="1513839">
                <a:moveTo>
                  <a:pt x="0" y="0"/>
                </a:moveTo>
                <a:lnTo>
                  <a:pt x="1513722" y="0"/>
                </a:lnTo>
              </a:path>
            </a:pathLst>
          </a:custGeom>
          <a:ln w="38100">
            <a:solidFill>
              <a:srgbClr val="769CE4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71765" y="5982743"/>
            <a:ext cx="1009227" cy="0"/>
          </a:xfrm>
          <a:custGeom>
            <a:avLst/>
            <a:gdLst/>
            <a:ahLst/>
            <a:cxnLst/>
            <a:rect l="l" t="t" r="r" b="b"/>
            <a:pathLst>
              <a:path w="1513840">
                <a:moveTo>
                  <a:pt x="0" y="0"/>
                </a:moveTo>
                <a:lnTo>
                  <a:pt x="1513722" y="0"/>
                </a:lnTo>
              </a:path>
            </a:pathLst>
          </a:custGeom>
          <a:ln w="38100">
            <a:solidFill>
              <a:srgbClr val="769CE4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8787" y="3706195"/>
            <a:ext cx="965200" cy="0"/>
          </a:xfrm>
          <a:custGeom>
            <a:avLst/>
            <a:gdLst/>
            <a:ahLst/>
            <a:cxnLst/>
            <a:rect l="l" t="t" r="r" b="b"/>
            <a:pathLst>
              <a:path w="1447800">
                <a:moveTo>
                  <a:pt x="0" y="0"/>
                </a:moveTo>
                <a:lnTo>
                  <a:pt x="1447800" y="0"/>
                </a:lnTo>
              </a:path>
            </a:pathLst>
          </a:custGeom>
          <a:ln w="38100">
            <a:solidFill>
              <a:srgbClr val="769CE4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683" y="2442614"/>
            <a:ext cx="755581" cy="7555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8343" y="4669134"/>
            <a:ext cx="755581" cy="7555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6087" y="2442614"/>
            <a:ext cx="755581" cy="7555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0849" y="4673054"/>
            <a:ext cx="755580" cy="755581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" y="1492085"/>
            <a:ext cx="7866380" cy="31751"/>
          </a:xfrm>
          <a:custGeom>
            <a:avLst/>
            <a:gdLst/>
            <a:ahLst/>
            <a:cxnLst/>
            <a:rect l="l" t="t" r="r" b="b"/>
            <a:pathLst>
              <a:path w="11799570" h="47625">
                <a:moveTo>
                  <a:pt x="11798980" y="47625"/>
                </a:moveTo>
                <a:lnTo>
                  <a:pt x="0" y="47625"/>
                </a:lnTo>
                <a:lnTo>
                  <a:pt x="0" y="0"/>
                </a:lnTo>
                <a:lnTo>
                  <a:pt x="11798980" y="0"/>
                </a:lnTo>
                <a:lnTo>
                  <a:pt x="11798980" y="47625"/>
                </a:lnTo>
                <a:close/>
              </a:path>
            </a:pathLst>
          </a:custGeom>
          <a:solidFill>
            <a:srgbClr val="71C6A7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883" y="6415118"/>
            <a:ext cx="1524000" cy="336549"/>
          </a:xfrm>
          <a:prstGeom prst="rect">
            <a:avLst/>
          </a:prstGeom>
        </p:spPr>
      </p:pic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338667" y="316801"/>
            <a:ext cx="8940800" cy="7676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>
              <a:spcBef>
                <a:spcPts val="67"/>
              </a:spcBef>
            </a:pPr>
            <a:r>
              <a:rPr spc="-7" dirty="0"/>
              <a:t>Provider</a:t>
            </a:r>
            <a:r>
              <a:rPr spc="-220" dirty="0"/>
              <a:t> </a:t>
            </a:r>
            <a:r>
              <a:rPr spc="44" dirty="0"/>
              <a:t>leverage</a:t>
            </a:r>
            <a:r>
              <a:rPr spc="-217" dirty="0"/>
              <a:t> </a:t>
            </a:r>
            <a:r>
              <a:rPr spc="-7" dirty="0"/>
              <a:t>points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087216" y="3174933"/>
            <a:ext cx="1776307" cy="467117"/>
          </a:xfrm>
          <a:prstGeom prst="rect">
            <a:avLst/>
          </a:prstGeom>
        </p:spPr>
        <p:txBody>
          <a:bodyPr vert="horz" wrap="square" lIns="0" tIns="16511" rIns="0" bIns="0" rtlCol="0">
            <a:spAutoFit/>
          </a:bodyPr>
          <a:lstStyle/>
          <a:p>
            <a:pPr marL="8466" marR="3387" defTabSz="609585">
              <a:lnSpc>
                <a:spcPts val="1753"/>
              </a:lnSpc>
              <a:spcBef>
                <a:spcPts val="131"/>
              </a:spcBef>
            </a:pP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Unique</a:t>
            </a:r>
            <a:r>
              <a:rPr sz="14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geography </a:t>
            </a: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or</a:t>
            </a:r>
            <a:r>
              <a:rPr sz="1467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populations</a:t>
            </a:r>
            <a:endParaRPr sz="14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9877" y="5455177"/>
            <a:ext cx="1611207" cy="467117"/>
          </a:xfrm>
          <a:prstGeom prst="rect">
            <a:avLst/>
          </a:prstGeom>
        </p:spPr>
        <p:txBody>
          <a:bodyPr vert="horz" wrap="square" lIns="0" tIns="16511" rIns="0" bIns="0" rtlCol="0">
            <a:spAutoFit/>
          </a:bodyPr>
          <a:lstStyle/>
          <a:p>
            <a:pPr marL="8466" marR="3387" defTabSz="609585">
              <a:lnSpc>
                <a:spcPts val="1753"/>
              </a:lnSpc>
              <a:spcBef>
                <a:spcPts val="131"/>
              </a:spcBef>
            </a:pP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Regulatory </a:t>
            </a: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access</a:t>
            </a:r>
            <a:r>
              <a:rPr sz="14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standards</a:t>
            </a:r>
            <a:endParaRPr sz="14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47621" y="3397183"/>
            <a:ext cx="1242484" cy="23431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Market</a:t>
            </a:r>
            <a:r>
              <a:rPr sz="14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share</a:t>
            </a:r>
            <a:endParaRPr sz="14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50598" y="5455177"/>
            <a:ext cx="2092537" cy="467117"/>
          </a:xfrm>
          <a:prstGeom prst="rect">
            <a:avLst/>
          </a:prstGeom>
        </p:spPr>
        <p:txBody>
          <a:bodyPr vert="horz" wrap="square" lIns="0" tIns="16511" rIns="0" bIns="0" rtlCol="0">
            <a:spAutoFit/>
          </a:bodyPr>
          <a:lstStyle/>
          <a:p>
            <a:pPr marL="8466" marR="3387" defTabSz="609585">
              <a:lnSpc>
                <a:spcPts val="1753"/>
              </a:lnSpc>
              <a:spcBef>
                <a:spcPts val="131"/>
              </a:spcBef>
            </a:pP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Strength</a:t>
            </a:r>
            <a:r>
              <a:rPr sz="14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in</a:t>
            </a:r>
            <a:r>
              <a:rPr sz="1467" kern="0" spc="-4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numbers: </a:t>
            </a: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CINs,</a:t>
            </a:r>
            <a:r>
              <a:rPr sz="1467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IPAs,</a:t>
            </a:r>
            <a:r>
              <a:rPr sz="1467" kern="0" spc="-17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ACOs,</a:t>
            </a:r>
            <a:r>
              <a:rPr sz="1467" kern="0" spc="-20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spc="-17" dirty="0">
                <a:solidFill>
                  <a:srgbClr val="18435E"/>
                </a:solidFill>
                <a:latin typeface="Montserrat"/>
                <a:cs typeface="Montserrat"/>
              </a:rPr>
              <a:t>MSO</a:t>
            </a:r>
            <a:endParaRPr sz="14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6535" y="1648017"/>
            <a:ext cx="9759951" cy="2547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600" b="1" kern="0" spc="207" dirty="0">
                <a:solidFill>
                  <a:srgbClr val="906793"/>
                </a:solidFill>
                <a:latin typeface="Calibri"/>
                <a:cs typeface="Calibri"/>
              </a:rPr>
              <a:t>Leverage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47" dirty="0">
                <a:solidFill>
                  <a:srgbClr val="906793"/>
                </a:solidFill>
                <a:latin typeface="Calibri"/>
                <a:cs typeface="Calibri"/>
              </a:rPr>
              <a:t>comes</a:t>
            </a:r>
            <a:r>
              <a:rPr sz="1600" b="1" kern="0" spc="104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60" dirty="0">
                <a:solidFill>
                  <a:srgbClr val="906793"/>
                </a:solidFill>
                <a:latin typeface="Calibri"/>
                <a:cs typeface="Calibri"/>
              </a:rPr>
              <a:t>in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44" dirty="0">
                <a:solidFill>
                  <a:srgbClr val="906793"/>
                </a:solidFill>
                <a:latin typeface="Calibri"/>
                <a:cs typeface="Calibri"/>
              </a:rPr>
              <a:t>many</a:t>
            </a:r>
            <a:r>
              <a:rPr sz="1600" b="1" kern="0" spc="104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57" dirty="0">
                <a:solidFill>
                  <a:srgbClr val="906793"/>
                </a:solidFill>
                <a:latin typeface="Calibri"/>
                <a:cs typeface="Calibri"/>
              </a:rPr>
              <a:t>forms,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73" dirty="0">
                <a:solidFill>
                  <a:srgbClr val="906793"/>
                </a:solidFill>
                <a:latin typeface="Calibri"/>
                <a:cs typeface="Calibri"/>
              </a:rPr>
              <a:t>review</a:t>
            </a:r>
            <a:r>
              <a:rPr sz="1600" b="1" kern="0" spc="104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77" dirty="0">
                <a:solidFill>
                  <a:srgbClr val="906793"/>
                </a:solidFill>
                <a:latin typeface="Calibri"/>
                <a:cs typeface="Calibri"/>
              </a:rPr>
              <a:t>your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07" dirty="0">
                <a:solidFill>
                  <a:srgbClr val="906793"/>
                </a:solidFill>
                <a:latin typeface="Calibri"/>
                <a:cs typeface="Calibri"/>
              </a:rPr>
              <a:t>market</a:t>
            </a:r>
            <a:r>
              <a:rPr sz="1600" b="1" kern="0" spc="104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67" dirty="0">
                <a:solidFill>
                  <a:srgbClr val="906793"/>
                </a:solidFill>
                <a:latin typeface="Calibri"/>
                <a:cs typeface="Calibri"/>
              </a:rPr>
              <a:t>position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93" dirty="0">
                <a:solidFill>
                  <a:srgbClr val="906793"/>
                </a:solidFill>
                <a:latin typeface="Calibri"/>
                <a:cs typeface="Calibri"/>
              </a:rPr>
              <a:t>across</a:t>
            </a:r>
            <a:r>
              <a:rPr sz="1600" b="1" kern="0" spc="104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204" dirty="0">
                <a:solidFill>
                  <a:srgbClr val="906793"/>
                </a:solidFill>
                <a:latin typeface="Calibri"/>
                <a:cs typeface="Calibri"/>
              </a:rPr>
              <a:t>key</a:t>
            </a:r>
            <a:r>
              <a:rPr sz="1600" b="1" kern="0" spc="100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64" dirty="0">
                <a:solidFill>
                  <a:srgbClr val="906793"/>
                </a:solidFill>
                <a:latin typeface="Calibri"/>
                <a:cs typeface="Calibri"/>
              </a:rPr>
              <a:t>variables</a:t>
            </a:r>
            <a:r>
              <a:rPr sz="1600" b="1" kern="0" spc="104" dirty="0">
                <a:solidFill>
                  <a:srgbClr val="906793"/>
                </a:solidFill>
                <a:latin typeface="Calibri"/>
                <a:cs typeface="Calibri"/>
              </a:rPr>
              <a:t> </a:t>
            </a:r>
            <a:r>
              <a:rPr sz="1600" b="1" kern="0" spc="177" dirty="0">
                <a:solidFill>
                  <a:srgbClr val="906793"/>
                </a:solidFill>
                <a:latin typeface="Calibri"/>
                <a:cs typeface="Calibri"/>
              </a:rPr>
              <a:t>including: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47621" y="3748528"/>
            <a:ext cx="1350433" cy="37788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8466" marR="3387" defTabSz="609585">
              <a:lnSpc>
                <a:spcPts val="1400"/>
              </a:lnSpc>
              <a:spcBef>
                <a:spcPts val="147"/>
              </a:spcBef>
            </a:pPr>
            <a:r>
              <a:rPr sz="1200" i="1" kern="0" spc="51" dirty="0">
                <a:solidFill>
                  <a:srgbClr val="5D5D5D"/>
                </a:solidFill>
                <a:latin typeface="Century Gothic"/>
                <a:cs typeface="Century Gothic"/>
              </a:rPr>
              <a:t>Your</a:t>
            </a:r>
            <a:r>
              <a:rPr sz="1200" i="1" kern="0" spc="-13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40" dirty="0">
                <a:solidFill>
                  <a:srgbClr val="5D5D5D"/>
                </a:solidFill>
                <a:latin typeface="Century Gothic"/>
                <a:cs typeface="Century Gothic"/>
              </a:rPr>
              <a:t>patients</a:t>
            </a:r>
            <a:r>
              <a:rPr sz="1200" i="1" kern="0" spc="-13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17" dirty="0">
                <a:solidFill>
                  <a:srgbClr val="5D5D5D"/>
                </a:solidFill>
                <a:latin typeface="Century Gothic"/>
                <a:cs typeface="Century Gothic"/>
              </a:rPr>
              <a:t>are </a:t>
            </a:r>
            <a:r>
              <a:rPr sz="1200" i="1" kern="0" spc="60" dirty="0">
                <a:solidFill>
                  <a:srgbClr val="5D5D5D"/>
                </a:solidFill>
                <a:latin typeface="Century Gothic"/>
                <a:cs typeface="Century Gothic"/>
              </a:rPr>
              <a:t>their</a:t>
            </a:r>
            <a:r>
              <a:rPr sz="1200" i="1" kern="0" spc="-20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47" dirty="0">
                <a:solidFill>
                  <a:srgbClr val="5D5D5D"/>
                </a:solidFill>
                <a:latin typeface="Century Gothic"/>
                <a:cs typeface="Century Gothic"/>
              </a:rPr>
              <a:t>members</a:t>
            </a:r>
            <a:endParaRPr sz="120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29876" y="6032000"/>
            <a:ext cx="2018453" cy="37788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8466" marR="3387" defTabSz="609585">
              <a:lnSpc>
                <a:spcPts val="1400"/>
              </a:lnSpc>
              <a:spcBef>
                <a:spcPts val="147"/>
              </a:spcBef>
            </a:pP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You</a:t>
            </a:r>
            <a:r>
              <a:rPr sz="1200" i="1" kern="0" spc="71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meet</a:t>
            </a:r>
            <a:r>
              <a:rPr sz="1200" i="1" kern="0" spc="71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7" dirty="0">
                <a:solidFill>
                  <a:srgbClr val="5D5D5D"/>
                </a:solidFill>
                <a:latin typeface="Century Gothic"/>
                <a:cs typeface="Century Gothic"/>
              </a:rPr>
              <a:t>compliance </a:t>
            </a:r>
            <a:r>
              <a:rPr sz="1200" i="1" kern="0" spc="51" dirty="0">
                <a:solidFill>
                  <a:srgbClr val="5D5D5D"/>
                </a:solidFill>
                <a:latin typeface="Century Gothic"/>
                <a:cs typeface="Century Gothic"/>
              </a:rPr>
              <a:t>requirements</a:t>
            </a:r>
            <a:r>
              <a:rPr sz="1200" i="1" kern="0" spc="-1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47" dirty="0">
                <a:solidFill>
                  <a:srgbClr val="5D5D5D"/>
                </a:solidFill>
                <a:latin typeface="Century Gothic"/>
                <a:cs typeface="Century Gothic"/>
              </a:rPr>
              <a:t>others</a:t>
            </a:r>
            <a:r>
              <a:rPr sz="1200" i="1" kern="0" spc="-13" dirty="0">
                <a:solidFill>
                  <a:srgbClr val="5D5D5D"/>
                </a:solidFill>
                <a:latin typeface="Century Gothic"/>
                <a:cs typeface="Century Gothic"/>
              </a:rPr>
              <a:t> can’t</a:t>
            </a:r>
            <a:endParaRPr sz="120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70903" y="3706195"/>
            <a:ext cx="977053" cy="0"/>
          </a:xfrm>
          <a:custGeom>
            <a:avLst/>
            <a:gdLst/>
            <a:ahLst/>
            <a:cxnLst/>
            <a:rect l="l" t="t" r="r" b="b"/>
            <a:pathLst>
              <a:path w="1465579">
                <a:moveTo>
                  <a:pt x="0" y="0"/>
                </a:moveTo>
                <a:lnTo>
                  <a:pt x="1465011" y="0"/>
                </a:lnTo>
              </a:path>
            </a:pathLst>
          </a:custGeom>
          <a:ln w="38100">
            <a:solidFill>
              <a:srgbClr val="769CE4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70903" y="6008143"/>
            <a:ext cx="977053" cy="0"/>
          </a:xfrm>
          <a:custGeom>
            <a:avLst/>
            <a:gdLst/>
            <a:ahLst/>
            <a:cxnLst/>
            <a:rect l="l" t="t" r="r" b="b"/>
            <a:pathLst>
              <a:path w="1465579">
                <a:moveTo>
                  <a:pt x="0" y="0"/>
                </a:moveTo>
                <a:lnTo>
                  <a:pt x="1465011" y="0"/>
                </a:lnTo>
              </a:path>
            </a:pathLst>
          </a:custGeom>
          <a:ln w="38100">
            <a:solidFill>
              <a:srgbClr val="769CE4"/>
            </a:solidFill>
          </a:ln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37186" y="2442614"/>
            <a:ext cx="755581" cy="75558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4958204" y="4669132"/>
            <a:ext cx="711200" cy="748453"/>
          </a:xfrm>
          <a:custGeom>
            <a:avLst/>
            <a:gdLst/>
            <a:ahLst/>
            <a:cxnLst/>
            <a:rect l="l" t="t" r="r" b="b"/>
            <a:pathLst>
              <a:path w="1066800" h="1122679">
                <a:moveTo>
                  <a:pt x="794409" y="1122680"/>
                </a:moveTo>
                <a:lnTo>
                  <a:pt x="96805" y="1122680"/>
                </a:lnTo>
                <a:lnTo>
                  <a:pt x="67573" y="1117600"/>
                </a:lnTo>
                <a:lnTo>
                  <a:pt x="32512" y="1093470"/>
                </a:lnTo>
                <a:lnTo>
                  <a:pt x="8820" y="1059180"/>
                </a:lnTo>
                <a:lnTo>
                  <a:pt x="0" y="1016000"/>
                </a:lnTo>
                <a:lnTo>
                  <a:pt x="0" y="109220"/>
                </a:lnTo>
                <a:lnTo>
                  <a:pt x="8820" y="67310"/>
                </a:lnTo>
                <a:lnTo>
                  <a:pt x="32512" y="31750"/>
                </a:lnTo>
                <a:lnTo>
                  <a:pt x="67573" y="7620"/>
                </a:lnTo>
                <a:lnTo>
                  <a:pt x="110380" y="0"/>
                </a:lnTo>
                <a:lnTo>
                  <a:pt x="770374" y="0"/>
                </a:lnTo>
                <a:lnTo>
                  <a:pt x="813170" y="7620"/>
                </a:lnTo>
                <a:lnTo>
                  <a:pt x="848206" y="31750"/>
                </a:lnTo>
                <a:lnTo>
                  <a:pt x="849051" y="33020"/>
                </a:lnTo>
                <a:lnTo>
                  <a:pt x="110380" y="33020"/>
                </a:lnTo>
                <a:lnTo>
                  <a:pt x="80782" y="39370"/>
                </a:lnTo>
                <a:lnTo>
                  <a:pt x="56530" y="55880"/>
                </a:lnTo>
                <a:lnTo>
                  <a:pt x="40135" y="80010"/>
                </a:lnTo>
                <a:lnTo>
                  <a:pt x="34112" y="109220"/>
                </a:lnTo>
                <a:lnTo>
                  <a:pt x="34112" y="1016000"/>
                </a:lnTo>
                <a:lnTo>
                  <a:pt x="36926" y="1036320"/>
                </a:lnTo>
                <a:lnTo>
                  <a:pt x="44899" y="1055370"/>
                </a:lnTo>
                <a:lnTo>
                  <a:pt x="57324" y="1070610"/>
                </a:lnTo>
                <a:lnTo>
                  <a:pt x="73496" y="1082040"/>
                </a:lnTo>
                <a:lnTo>
                  <a:pt x="107490" y="1082040"/>
                </a:lnTo>
                <a:lnTo>
                  <a:pt x="107490" y="1087120"/>
                </a:lnTo>
                <a:lnTo>
                  <a:pt x="106738" y="1089660"/>
                </a:lnTo>
                <a:lnTo>
                  <a:pt x="105426" y="1092200"/>
                </a:lnTo>
                <a:lnTo>
                  <a:pt x="849908" y="1092200"/>
                </a:lnTo>
                <a:lnTo>
                  <a:pt x="834481" y="1104900"/>
                </a:lnTo>
                <a:lnTo>
                  <a:pt x="814928" y="1116330"/>
                </a:lnTo>
                <a:lnTo>
                  <a:pt x="794409" y="1122680"/>
                </a:lnTo>
                <a:close/>
              </a:path>
              <a:path w="1066800" h="1122679">
                <a:moveTo>
                  <a:pt x="880564" y="574040"/>
                </a:moveTo>
                <a:lnTo>
                  <a:pt x="846667" y="574040"/>
                </a:lnTo>
                <a:lnTo>
                  <a:pt x="846667" y="109220"/>
                </a:lnTo>
                <a:lnTo>
                  <a:pt x="840637" y="80010"/>
                </a:lnTo>
                <a:lnTo>
                  <a:pt x="824231" y="55880"/>
                </a:lnTo>
                <a:lnTo>
                  <a:pt x="799976" y="39370"/>
                </a:lnTo>
                <a:lnTo>
                  <a:pt x="770399" y="33020"/>
                </a:lnTo>
                <a:lnTo>
                  <a:pt x="849051" y="33020"/>
                </a:lnTo>
                <a:lnTo>
                  <a:pt x="871873" y="67310"/>
                </a:lnTo>
                <a:lnTo>
                  <a:pt x="880564" y="109220"/>
                </a:lnTo>
                <a:lnTo>
                  <a:pt x="880564" y="574040"/>
                </a:lnTo>
                <a:close/>
              </a:path>
              <a:path w="1066800" h="1122679">
                <a:moveTo>
                  <a:pt x="849908" y="1092200"/>
                </a:moveTo>
                <a:lnTo>
                  <a:pt x="770399" y="1092200"/>
                </a:lnTo>
                <a:lnTo>
                  <a:pt x="788847" y="1089660"/>
                </a:lnTo>
                <a:lnTo>
                  <a:pt x="805874" y="1083310"/>
                </a:lnTo>
                <a:lnTo>
                  <a:pt x="820825" y="1073150"/>
                </a:lnTo>
                <a:lnTo>
                  <a:pt x="833045" y="1059180"/>
                </a:lnTo>
                <a:lnTo>
                  <a:pt x="799804" y="1002030"/>
                </a:lnTo>
                <a:lnTo>
                  <a:pt x="789994" y="1000760"/>
                </a:lnTo>
                <a:lnTo>
                  <a:pt x="780891" y="996950"/>
                </a:lnTo>
                <a:lnTo>
                  <a:pt x="749905" y="953770"/>
                </a:lnTo>
                <a:lnTo>
                  <a:pt x="745383" y="935990"/>
                </a:lnTo>
                <a:lnTo>
                  <a:pt x="746907" y="925830"/>
                </a:lnTo>
                <a:lnTo>
                  <a:pt x="750876" y="918210"/>
                </a:lnTo>
                <a:lnTo>
                  <a:pt x="734658" y="909320"/>
                </a:lnTo>
                <a:lnTo>
                  <a:pt x="699791" y="890270"/>
                </a:lnTo>
                <a:lnTo>
                  <a:pt x="646777" y="853440"/>
                </a:lnTo>
                <a:lnTo>
                  <a:pt x="618045" y="822960"/>
                </a:lnTo>
                <a:lnTo>
                  <a:pt x="594917" y="753110"/>
                </a:lnTo>
                <a:lnTo>
                  <a:pt x="172200" y="753110"/>
                </a:lnTo>
                <a:lnTo>
                  <a:pt x="137624" y="745490"/>
                </a:lnTo>
                <a:lnTo>
                  <a:pt x="109330" y="726440"/>
                </a:lnTo>
                <a:lnTo>
                  <a:pt x="90223" y="698500"/>
                </a:lnTo>
                <a:lnTo>
                  <a:pt x="83209" y="664210"/>
                </a:lnTo>
                <a:lnTo>
                  <a:pt x="83209" y="153670"/>
                </a:lnTo>
                <a:lnTo>
                  <a:pt x="90223" y="119380"/>
                </a:lnTo>
                <a:lnTo>
                  <a:pt x="109330" y="91440"/>
                </a:lnTo>
                <a:lnTo>
                  <a:pt x="137624" y="72390"/>
                </a:lnTo>
                <a:lnTo>
                  <a:pt x="172200" y="64770"/>
                </a:lnTo>
                <a:lnTo>
                  <a:pt x="708530" y="64770"/>
                </a:lnTo>
                <a:lnTo>
                  <a:pt x="743148" y="72390"/>
                </a:lnTo>
                <a:lnTo>
                  <a:pt x="771464" y="91440"/>
                </a:lnTo>
                <a:lnTo>
                  <a:pt x="776677" y="99060"/>
                </a:lnTo>
                <a:lnTo>
                  <a:pt x="172200" y="99060"/>
                </a:lnTo>
                <a:lnTo>
                  <a:pt x="150852" y="102870"/>
                </a:lnTo>
                <a:lnTo>
                  <a:pt x="133338" y="115570"/>
                </a:lnTo>
                <a:lnTo>
                  <a:pt x="121487" y="132080"/>
                </a:lnTo>
                <a:lnTo>
                  <a:pt x="117130" y="153670"/>
                </a:lnTo>
                <a:lnTo>
                  <a:pt x="117130" y="664210"/>
                </a:lnTo>
                <a:lnTo>
                  <a:pt x="121484" y="685800"/>
                </a:lnTo>
                <a:lnTo>
                  <a:pt x="133329" y="702310"/>
                </a:lnTo>
                <a:lnTo>
                  <a:pt x="150842" y="715010"/>
                </a:lnTo>
                <a:lnTo>
                  <a:pt x="172200" y="718820"/>
                </a:lnTo>
                <a:lnTo>
                  <a:pt x="648694" y="718820"/>
                </a:lnTo>
                <a:lnTo>
                  <a:pt x="669225" y="754380"/>
                </a:lnTo>
                <a:lnTo>
                  <a:pt x="629979" y="754380"/>
                </a:lnTo>
                <a:lnTo>
                  <a:pt x="633846" y="782320"/>
                </a:lnTo>
                <a:lnTo>
                  <a:pt x="672238" y="830580"/>
                </a:lnTo>
                <a:lnTo>
                  <a:pt x="715473" y="859790"/>
                </a:lnTo>
                <a:lnTo>
                  <a:pt x="731263" y="868680"/>
                </a:lnTo>
                <a:lnTo>
                  <a:pt x="746315" y="877570"/>
                </a:lnTo>
                <a:lnTo>
                  <a:pt x="760006" y="885190"/>
                </a:lnTo>
                <a:lnTo>
                  <a:pt x="775619" y="892810"/>
                </a:lnTo>
                <a:lnTo>
                  <a:pt x="781325" y="896620"/>
                </a:lnTo>
                <a:lnTo>
                  <a:pt x="847839" y="896620"/>
                </a:lnTo>
                <a:lnTo>
                  <a:pt x="779359" y="935990"/>
                </a:lnTo>
                <a:lnTo>
                  <a:pt x="797327" y="967740"/>
                </a:lnTo>
                <a:lnTo>
                  <a:pt x="865672" y="967740"/>
                </a:lnTo>
                <a:lnTo>
                  <a:pt x="830762" y="988060"/>
                </a:lnTo>
                <a:lnTo>
                  <a:pt x="876873" y="1068070"/>
                </a:lnTo>
                <a:lnTo>
                  <a:pt x="886212" y="1078230"/>
                </a:lnTo>
                <a:lnTo>
                  <a:pt x="898502" y="1083310"/>
                </a:lnTo>
                <a:lnTo>
                  <a:pt x="912002" y="1084580"/>
                </a:lnTo>
                <a:lnTo>
                  <a:pt x="985472" y="1084580"/>
                </a:lnTo>
                <a:lnTo>
                  <a:pt x="974609" y="1090930"/>
                </a:lnTo>
                <a:lnTo>
                  <a:pt x="851450" y="1090930"/>
                </a:lnTo>
                <a:lnTo>
                  <a:pt x="849908" y="1092200"/>
                </a:lnTo>
                <a:close/>
              </a:path>
              <a:path w="1066800" h="1122679">
                <a:moveTo>
                  <a:pt x="880564" y="596900"/>
                </a:moveTo>
                <a:lnTo>
                  <a:pt x="704863" y="596900"/>
                </a:lnTo>
                <a:lnTo>
                  <a:pt x="715386" y="582930"/>
                </a:lnTo>
                <a:lnTo>
                  <a:pt x="729912" y="574040"/>
                </a:lnTo>
                <a:lnTo>
                  <a:pt x="746593" y="568960"/>
                </a:lnTo>
                <a:lnTo>
                  <a:pt x="763576" y="568960"/>
                </a:lnTo>
                <a:lnTo>
                  <a:pt x="763576" y="153670"/>
                </a:lnTo>
                <a:lnTo>
                  <a:pt x="759232" y="132080"/>
                </a:lnTo>
                <a:lnTo>
                  <a:pt x="747404" y="115570"/>
                </a:lnTo>
                <a:lnTo>
                  <a:pt x="729894" y="102870"/>
                </a:lnTo>
                <a:lnTo>
                  <a:pt x="708505" y="99060"/>
                </a:lnTo>
                <a:lnTo>
                  <a:pt x="776677" y="99060"/>
                </a:lnTo>
                <a:lnTo>
                  <a:pt x="790579" y="119380"/>
                </a:lnTo>
                <a:lnTo>
                  <a:pt x="797594" y="153670"/>
                </a:lnTo>
                <a:lnTo>
                  <a:pt x="797594" y="574040"/>
                </a:lnTo>
                <a:lnTo>
                  <a:pt x="880564" y="574040"/>
                </a:lnTo>
                <a:lnTo>
                  <a:pt x="880564" y="596900"/>
                </a:lnTo>
                <a:close/>
              </a:path>
              <a:path w="1066800" h="1122679">
                <a:moveTo>
                  <a:pt x="657368" y="267970"/>
                </a:moveTo>
                <a:lnTo>
                  <a:pt x="436504" y="267970"/>
                </a:lnTo>
                <a:lnTo>
                  <a:pt x="420089" y="265430"/>
                </a:lnTo>
                <a:lnTo>
                  <a:pt x="406656" y="256540"/>
                </a:lnTo>
                <a:lnTo>
                  <a:pt x="397585" y="242570"/>
                </a:lnTo>
                <a:lnTo>
                  <a:pt x="394254" y="226060"/>
                </a:lnTo>
                <a:lnTo>
                  <a:pt x="394254" y="168910"/>
                </a:lnTo>
                <a:lnTo>
                  <a:pt x="397575" y="153670"/>
                </a:lnTo>
                <a:lnTo>
                  <a:pt x="406647" y="139700"/>
                </a:lnTo>
                <a:lnTo>
                  <a:pt x="420086" y="130810"/>
                </a:lnTo>
                <a:lnTo>
                  <a:pt x="436504" y="127000"/>
                </a:lnTo>
                <a:lnTo>
                  <a:pt x="657368" y="127000"/>
                </a:lnTo>
                <a:lnTo>
                  <a:pt x="673776" y="130810"/>
                </a:lnTo>
                <a:lnTo>
                  <a:pt x="687192" y="139700"/>
                </a:lnTo>
                <a:lnTo>
                  <a:pt x="696247" y="153670"/>
                </a:lnTo>
                <a:lnTo>
                  <a:pt x="697908" y="161290"/>
                </a:lnTo>
                <a:lnTo>
                  <a:pt x="432036" y="161290"/>
                </a:lnTo>
                <a:lnTo>
                  <a:pt x="428249" y="165100"/>
                </a:lnTo>
                <a:lnTo>
                  <a:pt x="428249" y="231140"/>
                </a:lnTo>
                <a:lnTo>
                  <a:pt x="432036" y="234950"/>
                </a:lnTo>
                <a:lnTo>
                  <a:pt x="697781" y="234950"/>
                </a:lnTo>
                <a:lnTo>
                  <a:pt x="696247" y="242570"/>
                </a:lnTo>
                <a:lnTo>
                  <a:pt x="687192" y="256540"/>
                </a:lnTo>
                <a:lnTo>
                  <a:pt x="673776" y="265430"/>
                </a:lnTo>
                <a:lnTo>
                  <a:pt x="657368" y="267970"/>
                </a:lnTo>
                <a:close/>
              </a:path>
              <a:path w="1066800" h="1122679">
                <a:moveTo>
                  <a:pt x="697781" y="234950"/>
                </a:moveTo>
                <a:lnTo>
                  <a:pt x="661836" y="234950"/>
                </a:lnTo>
                <a:lnTo>
                  <a:pt x="665551" y="231140"/>
                </a:lnTo>
                <a:lnTo>
                  <a:pt x="665576" y="165100"/>
                </a:lnTo>
                <a:lnTo>
                  <a:pt x="661836" y="161290"/>
                </a:lnTo>
                <a:lnTo>
                  <a:pt x="697908" y="161290"/>
                </a:lnTo>
                <a:lnTo>
                  <a:pt x="699570" y="168910"/>
                </a:lnTo>
                <a:lnTo>
                  <a:pt x="699570" y="226060"/>
                </a:lnTo>
                <a:lnTo>
                  <a:pt x="697781" y="234950"/>
                </a:lnTo>
                <a:close/>
              </a:path>
              <a:path w="1066800" h="1122679">
                <a:moveTo>
                  <a:pt x="330977" y="214630"/>
                </a:moveTo>
                <a:lnTo>
                  <a:pt x="204956" y="214630"/>
                </a:lnTo>
                <a:lnTo>
                  <a:pt x="197405" y="207010"/>
                </a:lnTo>
                <a:lnTo>
                  <a:pt x="197405" y="187960"/>
                </a:lnTo>
                <a:lnTo>
                  <a:pt x="204980" y="180340"/>
                </a:lnTo>
                <a:lnTo>
                  <a:pt x="330977" y="180340"/>
                </a:lnTo>
                <a:lnTo>
                  <a:pt x="338626" y="187960"/>
                </a:lnTo>
                <a:lnTo>
                  <a:pt x="338626" y="207010"/>
                </a:lnTo>
                <a:lnTo>
                  <a:pt x="330977" y="214630"/>
                </a:lnTo>
                <a:close/>
              </a:path>
              <a:path w="1066800" h="1122679">
                <a:moveTo>
                  <a:pt x="657368" y="476250"/>
                </a:moveTo>
                <a:lnTo>
                  <a:pt x="436504" y="476250"/>
                </a:lnTo>
                <a:lnTo>
                  <a:pt x="420089" y="472440"/>
                </a:lnTo>
                <a:lnTo>
                  <a:pt x="406656" y="463550"/>
                </a:lnTo>
                <a:lnTo>
                  <a:pt x="397585" y="450850"/>
                </a:lnTo>
                <a:lnTo>
                  <a:pt x="394254" y="434340"/>
                </a:lnTo>
                <a:lnTo>
                  <a:pt x="394254" y="377190"/>
                </a:lnTo>
                <a:lnTo>
                  <a:pt x="397575" y="360680"/>
                </a:lnTo>
                <a:lnTo>
                  <a:pt x="406647" y="346710"/>
                </a:lnTo>
                <a:lnTo>
                  <a:pt x="420086" y="337820"/>
                </a:lnTo>
                <a:lnTo>
                  <a:pt x="436504" y="335280"/>
                </a:lnTo>
                <a:lnTo>
                  <a:pt x="657368" y="335280"/>
                </a:lnTo>
                <a:lnTo>
                  <a:pt x="673776" y="337820"/>
                </a:lnTo>
                <a:lnTo>
                  <a:pt x="687192" y="346710"/>
                </a:lnTo>
                <a:lnTo>
                  <a:pt x="696247" y="360680"/>
                </a:lnTo>
                <a:lnTo>
                  <a:pt x="697781" y="368300"/>
                </a:lnTo>
                <a:lnTo>
                  <a:pt x="432036" y="368300"/>
                </a:lnTo>
                <a:lnTo>
                  <a:pt x="428249" y="372110"/>
                </a:lnTo>
                <a:lnTo>
                  <a:pt x="428249" y="438150"/>
                </a:lnTo>
                <a:lnTo>
                  <a:pt x="432036" y="441960"/>
                </a:lnTo>
                <a:lnTo>
                  <a:pt x="698036" y="441960"/>
                </a:lnTo>
                <a:lnTo>
                  <a:pt x="696247" y="450850"/>
                </a:lnTo>
                <a:lnTo>
                  <a:pt x="687192" y="463550"/>
                </a:lnTo>
                <a:lnTo>
                  <a:pt x="673776" y="472440"/>
                </a:lnTo>
                <a:lnTo>
                  <a:pt x="657368" y="476250"/>
                </a:lnTo>
                <a:close/>
              </a:path>
              <a:path w="1066800" h="1122679">
                <a:moveTo>
                  <a:pt x="698036" y="441960"/>
                </a:moveTo>
                <a:lnTo>
                  <a:pt x="661836" y="441960"/>
                </a:lnTo>
                <a:lnTo>
                  <a:pt x="665551" y="438150"/>
                </a:lnTo>
                <a:lnTo>
                  <a:pt x="665576" y="372110"/>
                </a:lnTo>
                <a:lnTo>
                  <a:pt x="661836" y="368300"/>
                </a:lnTo>
                <a:lnTo>
                  <a:pt x="697781" y="368300"/>
                </a:lnTo>
                <a:lnTo>
                  <a:pt x="699570" y="377190"/>
                </a:lnTo>
                <a:lnTo>
                  <a:pt x="699570" y="434340"/>
                </a:lnTo>
                <a:lnTo>
                  <a:pt x="698036" y="441960"/>
                </a:lnTo>
                <a:close/>
              </a:path>
              <a:path w="1066800" h="1122679">
                <a:moveTo>
                  <a:pt x="330977" y="422910"/>
                </a:moveTo>
                <a:lnTo>
                  <a:pt x="204956" y="422910"/>
                </a:lnTo>
                <a:lnTo>
                  <a:pt x="197405" y="415290"/>
                </a:lnTo>
                <a:lnTo>
                  <a:pt x="197405" y="396240"/>
                </a:lnTo>
                <a:lnTo>
                  <a:pt x="204980" y="388620"/>
                </a:lnTo>
                <a:lnTo>
                  <a:pt x="330977" y="388620"/>
                </a:lnTo>
                <a:lnTo>
                  <a:pt x="338626" y="396240"/>
                </a:lnTo>
                <a:lnTo>
                  <a:pt x="338626" y="415290"/>
                </a:lnTo>
                <a:lnTo>
                  <a:pt x="330977" y="422910"/>
                </a:lnTo>
                <a:close/>
              </a:path>
              <a:path w="1066800" h="1122679">
                <a:moveTo>
                  <a:pt x="648694" y="718820"/>
                </a:moveTo>
                <a:lnTo>
                  <a:pt x="605552" y="718820"/>
                </a:lnTo>
                <a:lnTo>
                  <a:pt x="606159" y="717550"/>
                </a:lnTo>
                <a:lnTo>
                  <a:pt x="606863" y="716280"/>
                </a:lnTo>
                <a:lnTo>
                  <a:pt x="607616" y="715010"/>
                </a:lnTo>
                <a:lnTo>
                  <a:pt x="599302" y="699770"/>
                </a:lnTo>
                <a:lnTo>
                  <a:pt x="592789" y="687070"/>
                </a:lnTo>
                <a:lnTo>
                  <a:pt x="587528" y="678180"/>
                </a:lnTo>
                <a:lnTo>
                  <a:pt x="582970" y="670560"/>
                </a:lnTo>
                <a:lnTo>
                  <a:pt x="436504" y="670560"/>
                </a:lnTo>
                <a:lnTo>
                  <a:pt x="420089" y="666750"/>
                </a:lnTo>
                <a:lnTo>
                  <a:pt x="406656" y="657860"/>
                </a:lnTo>
                <a:lnTo>
                  <a:pt x="397585" y="645160"/>
                </a:lnTo>
                <a:lnTo>
                  <a:pt x="394254" y="628650"/>
                </a:lnTo>
                <a:lnTo>
                  <a:pt x="394254" y="571500"/>
                </a:lnTo>
                <a:lnTo>
                  <a:pt x="397585" y="554990"/>
                </a:lnTo>
                <a:lnTo>
                  <a:pt x="406656" y="541020"/>
                </a:lnTo>
                <a:lnTo>
                  <a:pt x="420089" y="532130"/>
                </a:lnTo>
                <a:lnTo>
                  <a:pt x="436504" y="529590"/>
                </a:lnTo>
                <a:lnTo>
                  <a:pt x="657368" y="529590"/>
                </a:lnTo>
                <a:lnTo>
                  <a:pt x="673776" y="532130"/>
                </a:lnTo>
                <a:lnTo>
                  <a:pt x="687192" y="541020"/>
                </a:lnTo>
                <a:lnTo>
                  <a:pt x="696247" y="554990"/>
                </a:lnTo>
                <a:lnTo>
                  <a:pt x="697781" y="562610"/>
                </a:lnTo>
                <a:lnTo>
                  <a:pt x="432036" y="562610"/>
                </a:lnTo>
                <a:lnTo>
                  <a:pt x="428249" y="566420"/>
                </a:lnTo>
                <a:lnTo>
                  <a:pt x="428249" y="632460"/>
                </a:lnTo>
                <a:lnTo>
                  <a:pt x="432036" y="636270"/>
                </a:lnTo>
                <a:lnTo>
                  <a:pt x="602164" y="636270"/>
                </a:lnTo>
                <a:lnTo>
                  <a:pt x="612870" y="654050"/>
                </a:lnTo>
                <a:lnTo>
                  <a:pt x="620160" y="666750"/>
                </a:lnTo>
                <a:lnTo>
                  <a:pt x="629039" y="683260"/>
                </a:lnTo>
                <a:lnTo>
                  <a:pt x="642095" y="707390"/>
                </a:lnTo>
                <a:lnTo>
                  <a:pt x="648694" y="718820"/>
                </a:lnTo>
                <a:close/>
              </a:path>
              <a:path w="1066800" h="1122679">
                <a:moveTo>
                  <a:pt x="299731" y="636270"/>
                </a:moveTo>
                <a:lnTo>
                  <a:pt x="260512" y="636270"/>
                </a:lnTo>
                <a:lnTo>
                  <a:pt x="305603" y="558800"/>
                </a:lnTo>
                <a:lnTo>
                  <a:pt x="310063" y="553720"/>
                </a:lnTo>
                <a:lnTo>
                  <a:pt x="315913" y="549910"/>
                </a:lnTo>
                <a:lnTo>
                  <a:pt x="322406" y="549910"/>
                </a:lnTo>
                <a:lnTo>
                  <a:pt x="328792" y="552450"/>
                </a:lnTo>
                <a:lnTo>
                  <a:pt x="333839" y="556260"/>
                </a:lnTo>
                <a:lnTo>
                  <a:pt x="336686" y="562610"/>
                </a:lnTo>
                <a:lnTo>
                  <a:pt x="336865" y="565150"/>
                </a:lnTo>
                <a:lnTo>
                  <a:pt x="336955" y="566420"/>
                </a:lnTo>
                <a:lnTo>
                  <a:pt x="337044" y="567690"/>
                </a:lnTo>
                <a:lnTo>
                  <a:pt x="337133" y="568960"/>
                </a:lnTo>
                <a:lnTo>
                  <a:pt x="334983" y="575310"/>
                </a:lnTo>
                <a:lnTo>
                  <a:pt x="299731" y="636270"/>
                </a:lnTo>
                <a:close/>
              </a:path>
              <a:path w="1066800" h="1122679">
                <a:moveTo>
                  <a:pt x="602164" y="636270"/>
                </a:moveTo>
                <a:lnTo>
                  <a:pt x="562744" y="636270"/>
                </a:lnTo>
                <a:lnTo>
                  <a:pt x="549049" y="612140"/>
                </a:lnTo>
                <a:lnTo>
                  <a:pt x="544424" y="599440"/>
                </a:lnTo>
                <a:lnTo>
                  <a:pt x="543243" y="586740"/>
                </a:lnTo>
                <a:lnTo>
                  <a:pt x="545481" y="575310"/>
                </a:lnTo>
                <a:lnTo>
                  <a:pt x="551113" y="562610"/>
                </a:lnTo>
                <a:lnTo>
                  <a:pt x="631849" y="562610"/>
                </a:lnTo>
                <a:lnTo>
                  <a:pt x="632893" y="565150"/>
                </a:lnTo>
                <a:lnTo>
                  <a:pt x="633354" y="565150"/>
                </a:lnTo>
                <a:lnTo>
                  <a:pt x="639250" y="575310"/>
                </a:lnTo>
                <a:lnTo>
                  <a:pt x="589714" y="575310"/>
                </a:lnTo>
                <a:lnTo>
                  <a:pt x="582268" y="579120"/>
                </a:lnTo>
                <a:lnTo>
                  <a:pt x="577604" y="585470"/>
                </a:lnTo>
                <a:lnTo>
                  <a:pt x="576633" y="589280"/>
                </a:lnTo>
                <a:lnTo>
                  <a:pt x="576997" y="593090"/>
                </a:lnTo>
                <a:lnTo>
                  <a:pt x="578988" y="596900"/>
                </a:lnTo>
                <a:lnTo>
                  <a:pt x="587634" y="612140"/>
                </a:lnTo>
                <a:lnTo>
                  <a:pt x="602164" y="636270"/>
                </a:lnTo>
                <a:close/>
              </a:path>
              <a:path w="1066800" h="1122679">
                <a:moveTo>
                  <a:pt x="736176" y="612140"/>
                </a:moveTo>
                <a:lnTo>
                  <a:pt x="660622" y="612140"/>
                </a:lnTo>
                <a:lnTo>
                  <a:pt x="662201" y="610870"/>
                </a:lnTo>
                <a:lnTo>
                  <a:pt x="663852" y="609600"/>
                </a:lnTo>
                <a:lnTo>
                  <a:pt x="665576" y="608330"/>
                </a:lnTo>
                <a:lnTo>
                  <a:pt x="665576" y="566420"/>
                </a:lnTo>
                <a:lnTo>
                  <a:pt x="661861" y="562610"/>
                </a:lnTo>
                <a:lnTo>
                  <a:pt x="697781" y="562610"/>
                </a:lnTo>
                <a:lnTo>
                  <a:pt x="699570" y="571500"/>
                </a:lnTo>
                <a:lnTo>
                  <a:pt x="699570" y="596900"/>
                </a:lnTo>
                <a:lnTo>
                  <a:pt x="880564" y="596900"/>
                </a:lnTo>
                <a:lnTo>
                  <a:pt x="880564" y="601980"/>
                </a:lnTo>
                <a:lnTo>
                  <a:pt x="755857" y="601980"/>
                </a:lnTo>
                <a:lnTo>
                  <a:pt x="745261" y="604520"/>
                </a:lnTo>
                <a:lnTo>
                  <a:pt x="736769" y="609600"/>
                </a:lnTo>
                <a:lnTo>
                  <a:pt x="736176" y="612140"/>
                </a:lnTo>
                <a:close/>
              </a:path>
              <a:path w="1066800" h="1122679">
                <a:moveTo>
                  <a:pt x="846667" y="574040"/>
                </a:moveTo>
                <a:lnTo>
                  <a:pt x="797594" y="574040"/>
                </a:lnTo>
                <a:lnTo>
                  <a:pt x="809404" y="570230"/>
                </a:lnTo>
                <a:lnTo>
                  <a:pt x="821921" y="567690"/>
                </a:lnTo>
                <a:lnTo>
                  <a:pt x="834543" y="568960"/>
                </a:lnTo>
                <a:lnTo>
                  <a:pt x="846667" y="574040"/>
                </a:lnTo>
                <a:close/>
              </a:path>
              <a:path w="1066800" h="1122679">
                <a:moveTo>
                  <a:pt x="708229" y="740410"/>
                </a:moveTo>
                <a:lnTo>
                  <a:pt x="701770" y="740410"/>
                </a:lnTo>
                <a:lnTo>
                  <a:pt x="695935" y="737870"/>
                </a:lnTo>
                <a:lnTo>
                  <a:pt x="691460" y="732790"/>
                </a:lnTo>
                <a:lnTo>
                  <a:pt x="648093" y="659130"/>
                </a:lnTo>
                <a:lnTo>
                  <a:pt x="604046" y="582930"/>
                </a:lnTo>
                <a:lnTo>
                  <a:pt x="597716" y="576580"/>
                </a:lnTo>
                <a:lnTo>
                  <a:pt x="589714" y="575310"/>
                </a:lnTo>
                <a:lnTo>
                  <a:pt x="639250" y="575310"/>
                </a:lnTo>
                <a:lnTo>
                  <a:pt x="660622" y="612140"/>
                </a:lnTo>
                <a:lnTo>
                  <a:pt x="736176" y="612140"/>
                </a:lnTo>
                <a:lnTo>
                  <a:pt x="735288" y="615950"/>
                </a:lnTo>
                <a:lnTo>
                  <a:pt x="743689" y="629920"/>
                </a:lnTo>
                <a:lnTo>
                  <a:pt x="701335" y="629920"/>
                </a:lnTo>
                <a:lnTo>
                  <a:pt x="679198" y="645160"/>
                </a:lnTo>
                <a:lnTo>
                  <a:pt x="720622" y="715010"/>
                </a:lnTo>
                <a:lnTo>
                  <a:pt x="722825" y="721360"/>
                </a:lnTo>
                <a:lnTo>
                  <a:pt x="722505" y="726440"/>
                </a:lnTo>
                <a:lnTo>
                  <a:pt x="722425" y="727710"/>
                </a:lnTo>
                <a:lnTo>
                  <a:pt x="719611" y="734060"/>
                </a:lnTo>
                <a:lnTo>
                  <a:pt x="714576" y="737870"/>
                </a:lnTo>
                <a:lnTo>
                  <a:pt x="708229" y="740410"/>
                </a:lnTo>
                <a:close/>
              </a:path>
              <a:path w="1066800" h="1122679">
                <a:moveTo>
                  <a:pt x="825391" y="685800"/>
                </a:moveTo>
                <a:lnTo>
                  <a:pt x="818913" y="685800"/>
                </a:lnTo>
                <a:lnTo>
                  <a:pt x="813018" y="683260"/>
                </a:lnTo>
                <a:lnTo>
                  <a:pt x="808448" y="678180"/>
                </a:lnTo>
                <a:lnTo>
                  <a:pt x="786276" y="641350"/>
                </a:lnTo>
                <a:lnTo>
                  <a:pt x="775084" y="623570"/>
                </a:lnTo>
                <a:lnTo>
                  <a:pt x="763648" y="605790"/>
                </a:lnTo>
                <a:lnTo>
                  <a:pt x="755857" y="601980"/>
                </a:lnTo>
                <a:lnTo>
                  <a:pt x="819047" y="601980"/>
                </a:lnTo>
                <a:lnTo>
                  <a:pt x="810066" y="605790"/>
                </a:lnTo>
                <a:lnTo>
                  <a:pt x="806991" y="610870"/>
                </a:lnTo>
                <a:lnTo>
                  <a:pt x="837343" y="660400"/>
                </a:lnTo>
                <a:lnTo>
                  <a:pt x="839652" y="666750"/>
                </a:lnTo>
                <a:lnTo>
                  <a:pt x="839595" y="668020"/>
                </a:lnTo>
                <a:lnTo>
                  <a:pt x="839483" y="670560"/>
                </a:lnTo>
                <a:lnTo>
                  <a:pt x="839370" y="673100"/>
                </a:lnTo>
                <a:lnTo>
                  <a:pt x="836667" y="679450"/>
                </a:lnTo>
                <a:lnTo>
                  <a:pt x="831709" y="683260"/>
                </a:lnTo>
                <a:lnTo>
                  <a:pt x="825391" y="685800"/>
                </a:lnTo>
                <a:close/>
              </a:path>
              <a:path w="1066800" h="1122679">
                <a:moveTo>
                  <a:pt x="847839" y="896620"/>
                </a:moveTo>
                <a:lnTo>
                  <a:pt x="781325" y="896620"/>
                </a:lnTo>
                <a:lnTo>
                  <a:pt x="928544" y="811530"/>
                </a:lnTo>
                <a:lnTo>
                  <a:pt x="901907" y="721360"/>
                </a:lnTo>
                <a:lnTo>
                  <a:pt x="888381" y="698500"/>
                </a:lnTo>
                <a:lnTo>
                  <a:pt x="880039" y="683260"/>
                </a:lnTo>
                <a:lnTo>
                  <a:pt x="875079" y="674370"/>
                </a:lnTo>
                <a:lnTo>
                  <a:pt x="868875" y="661670"/>
                </a:lnTo>
                <a:lnTo>
                  <a:pt x="864896" y="655320"/>
                </a:lnTo>
                <a:lnTo>
                  <a:pt x="858760" y="643890"/>
                </a:lnTo>
                <a:lnTo>
                  <a:pt x="849459" y="627380"/>
                </a:lnTo>
                <a:lnTo>
                  <a:pt x="842102" y="614680"/>
                </a:lnTo>
                <a:lnTo>
                  <a:pt x="830777" y="603250"/>
                </a:lnTo>
                <a:lnTo>
                  <a:pt x="819047" y="601980"/>
                </a:lnTo>
                <a:lnTo>
                  <a:pt x="880564" y="601980"/>
                </a:lnTo>
                <a:lnTo>
                  <a:pt x="880564" y="613410"/>
                </a:lnTo>
                <a:lnTo>
                  <a:pt x="889304" y="628650"/>
                </a:lnTo>
                <a:lnTo>
                  <a:pt x="895178" y="640080"/>
                </a:lnTo>
                <a:lnTo>
                  <a:pt x="899081" y="646430"/>
                </a:lnTo>
                <a:lnTo>
                  <a:pt x="901907" y="652780"/>
                </a:lnTo>
                <a:lnTo>
                  <a:pt x="905296" y="659130"/>
                </a:lnTo>
                <a:lnTo>
                  <a:pt x="910263" y="668020"/>
                </a:lnTo>
                <a:lnTo>
                  <a:pt x="918622" y="683260"/>
                </a:lnTo>
                <a:lnTo>
                  <a:pt x="932939" y="707390"/>
                </a:lnTo>
                <a:lnTo>
                  <a:pt x="933425" y="708660"/>
                </a:lnTo>
                <a:lnTo>
                  <a:pt x="933837" y="709930"/>
                </a:lnTo>
                <a:lnTo>
                  <a:pt x="959381" y="796290"/>
                </a:lnTo>
                <a:lnTo>
                  <a:pt x="969618" y="796290"/>
                </a:lnTo>
                <a:lnTo>
                  <a:pt x="979298" y="798830"/>
                </a:lnTo>
                <a:lnTo>
                  <a:pt x="987750" y="803910"/>
                </a:lnTo>
                <a:lnTo>
                  <a:pt x="994298" y="812800"/>
                </a:lnTo>
                <a:lnTo>
                  <a:pt x="1004110" y="829310"/>
                </a:lnTo>
                <a:lnTo>
                  <a:pt x="964918" y="829310"/>
                </a:lnTo>
                <a:lnTo>
                  <a:pt x="847839" y="896620"/>
                </a:lnTo>
                <a:close/>
              </a:path>
              <a:path w="1066800" h="1122679">
                <a:moveTo>
                  <a:pt x="264649" y="676910"/>
                </a:moveTo>
                <a:lnTo>
                  <a:pt x="205636" y="643890"/>
                </a:lnTo>
                <a:lnTo>
                  <a:pt x="197668" y="632460"/>
                </a:lnTo>
                <a:lnTo>
                  <a:pt x="197576" y="631190"/>
                </a:lnTo>
                <a:lnTo>
                  <a:pt x="197484" y="629920"/>
                </a:lnTo>
                <a:lnTo>
                  <a:pt x="197393" y="628650"/>
                </a:lnTo>
                <a:lnTo>
                  <a:pt x="197301" y="627380"/>
                </a:lnTo>
                <a:lnTo>
                  <a:pt x="199444" y="621030"/>
                </a:lnTo>
                <a:lnTo>
                  <a:pt x="203861" y="615950"/>
                </a:lnTo>
                <a:lnTo>
                  <a:pt x="209685" y="613410"/>
                </a:lnTo>
                <a:lnTo>
                  <a:pt x="216155" y="612140"/>
                </a:lnTo>
                <a:lnTo>
                  <a:pt x="222512" y="614680"/>
                </a:lnTo>
                <a:lnTo>
                  <a:pt x="260512" y="636270"/>
                </a:lnTo>
                <a:lnTo>
                  <a:pt x="299731" y="636270"/>
                </a:lnTo>
                <a:lnTo>
                  <a:pt x="281370" y="668020"/>
                </a:lnTo>
                <a:lnTo>
                  <a:pt x="276922" y="673100"/>
                </a:lnTo>
                <a:lnTo>
                  <a:pt x="271102" y="675640"/>
                </a:lnTo>
                <a:lnTo>
                  <a:pt x="264649" y="676910"/>
                </a:lnTo>
                <a:close/>
              </a:path>
              <a:path w="1066800" h="1122679">
                <a:moveTo>
                  <a:pt x="763740" y="708660"/>
                </a:moveTo>
                <a:lnTo>
                  <a:pt x="757262" y="708660"/>
                </a:lnTo>
                <a:lnTo>
                  <a:pt x="751367" y="706120"/>
                </a:lnTo>
                <a:lnTo>
                  <a:pt x="746797" y="701040"/>
                </a:lnTo>
                <a:lnTo>
                  <a:pt x="706320" y="633730"/>
                </a:lnTo>
                <a:lnTo>
                  <a:pt x="701335" y="629920"/>
                </a:lnTo>
                <a:lnTo>
                  <a:pt x="743689" y="629920"/>
                </a:lnTo>
                <a:lnTo>
                  <a:pt x="775765" y="683260"/>
                </a:lnTo>
                <a:lnTo>
                  <a:pt x="778025" y="689610"/>
                </a:lnTo>
                <a:lnTo>
                  <a:pt x="777711" y="695960"/>
                </a:lnTo>
                <a:lnTo>
                  <a:pt x="774997" y="702310"/>
                </a:lnTo>
                <a:lnTo>
                  <a:pt x="770059" y="706120"/>
                </a:lnTo>
                <a:lnTo>
                  <a:pt x="763740" y="708660"/>
                </a:lnTo>
                <a:close/>
              </a:path>
              <a:path w="1066800" h="1122679">
                <a:moveTo>
                  <a:pt x="674244" y="810260"/>
                </a:moveTo>
                <a:lnTo>
                  <a:pt x="667752" y="810260"/>
                </a:lnTo>
                <a:lnTo>
                  <a:pt x="661901" y="807720"/>
                </a:lnTo>
                <a:lnTo>
                  <a:pt x="657441" y="802640"/>
                </a:lnTo>
                <a:lnTo>
                  <a:pt x="629979" y="754380"/>
                </a:lnTo>
                <a:lnTo>
                  <a:pt x="669225" y="754380"/>
                </a:lnTo>
                <a:lnTo>
                  <a:pt x="686822" y="784860"/>
                </a:lnTo>
                <a:lnTo>
                  <a:pt x="688972" y="791210"/>
                </a:lnTo>
                <a:lnTo>
                  <a:pt x="688614" y="796290"/>
                </a:lnTo>
                <a:lnTo>
                  <a:pt x="688525" y="797560"/>
                </a:lnTo>
                <a:lnTo>
                  <a:pt x="685678" y="803910"/>
                </a:lnTo>
                <a:lnTo>
                  <a:pt x="680630" y="807720"/>
                </a:lnTo>
                <a:lnTo>
                  <a:pt x="674244" y="810260"/>
                </a:lnTo>
                <a:close/>
              </a:path>
              <a:path w="1066800" h="1122679">
                <a:moveTo>
                  <a:pt x="264251" y="946150"/>
                </a:moveTo>
                <a:lnTo>
                  <a:pt x="125264" y="946150"/>
                </a:lnTo>
                <a:lnTo>
                  <a:pt x="118565" y="944880"/>
                </a:lnTo>
                <a:lnTo>
                  <a:pt x="91804" y="911860"/>
                </a:lnTo>
                <a:lnTo>
                  <a:pt x="91804" y="849630"/>
                </a:lnTo>
                <a:lnTo>
                  <a:pt x="94448" y="836930"/>
                </a:lnTo>
                <a:lnTo>
                  <a:pt x="101641" y="826770"/>
                </a:lnTo>
                <a:lnTo>
                  <a:pt x="112282" y="819150"/>
                </a:lnTo>
                <a:lnTo>
                  <a:pt x="125264" y="816610"/>
                </a:lnTo>
                <a:lnTo>
                  <a:pt x="264227" y="816610"/>
                </a:lnTo>
                <a:lnTo>
                  <a:pt x="277210" y="819150"/>
                </a:lnTo>
                <a:lnTo>
                  <a:pt x="287850" y="826770"/>
                </a:lnTo>
                <a:lnTo>
                  <a:pt x="295044" y="836930"/>
                </a:lnTo>
                <a:lnTo>
                  <a:pt x="297687" y="849630"/>
                </a:lnTo>
                <a:lnTo>
                  <a:pt x="297687" y="850900"/>
                </a:lnTo>
                <a:lnTo>
                  <a:pt x="125798" y="850900"/>
                </a:lnTo>
                <a:lnTo>
                  <a:pt x="125798" y="911860"/>
                </a:lnTo>
                <a:lnTo>
                  <a:pt x="297687" y="911860"/>
                </a:lnTo>
                <a:lnTo>
                  <a:pt x="297115" y="918210"/>
                </a:lnTo>
                <a:lnTo>
                  <a:pt x="270993" y="944880"/>
                </a:lnTo>
                <a:lnTo>
                  <a:pt x="264251" y="946150"/>
                </a:lnTo>
                <a:close/>
              </a:path>
              <a:path w="1066800" h="1122679">
                <a:moveTo>
                  <a:pt x="499855" y="946150"/>
                </a:moveTo>
                <a:lnTo>
                  <a:pt x="360819" y="946150"/>
                </a:lnTo>
                <a:lnTo>
                  <a:pt x="354130" y="944880"/>
                </a:lnTo>
                <a:lnTo>
                  <a:pt x="327383" y="911860"/>
                </a:lnTo>
                <a:lnTo>
                  <a:pt x="327383" y="849630"/>
                </a:lnTo>
                <a:lnTo>
                  <a:pt x="330009" y="836930"/>
                </a:lnTo>
                <a:lnTo>
                  <a:pt x="337205" y="826770"/>
                </a:lnTo>
                <a:lnTo>
                  <a:pt x="347843" y="819150"/>
                </a:lnTo>
                <a:lnTo>
                  <a:pt x="360795" y="816610"/>
                </a:lnTo>
                <a:lnTo>
                  <a:pt x="499830" y="816610"/>
                </a:lnTo>
                <a:lnTo>
                  <a:pt x="512782" y="819150"/>
                </a:lnTo>
                <a:lnTo>
                  <a:pt x="523426" y="826770"/>
                </a:lnTo>
                <a:lnTo>
                  <a:pt x="530637" y="836930"/>
                </a:lnTo>
                <a:lnTo>
                  <a:pt x="533290" y="849630"/>
                </a:lnTo>
                <a:lnTo>
                  <a:pt x="533290" y="850900"/>
                </a:lnTo>
                <a:lnTo>
                  <a:pt x="361329" y="850900"/>
                </a:lnTo>
                <a:lnTo>
                  <a:pt x="361329" y="911860"/>
                </a:lnTo>
                <a:lnTo>
                  <a:pt x="533290" y="911860"/>
                </a:lnTo>
                <a:lnTo>
                  <a:pt x="532718" y="918210"/>
                </a:lnTo>
                <a:lnTo>
                  <a:pt x="532604" y="919480"/>
                </a:lnTo>
                <a:lnTo>
                  <a:pt x="506585" y="944880"/>
                </a:lnTo>
                <a:lnTo>
                  <a:pt x="499855" y="946150"/>
                </a:lnTo>
                <a:close/>
              </a:path>
              <a:path w="1066800" h="1122679">
                <a:moveTo>
                  <a:pt x="865672" y="967740"/>
                </a:moveTo>
                <a:lnTo>
                  <a:pt x="797327" y="967740"/>
                </a:lnTo>
                <a:lnTo>
                  <a:pt x="983080" y="861060"/>
                </a:lnTo>
                <a:lnTo>
                  <a:pt x="964918" y="829310"/>
                </a:lnTo>
                <a:lnTo>
                  <a:pt x="1004110" y="829310"/>
                </a:lnTo>
                <a:lnTo>
                  <a:pt x="1012412" y="843280"/>
                </a:lnTo>
                <a:lnTo>
                  <a:pt x="1015970" y="852170"/>
                </a:lnTo>
                <a:lnTo>
                  <a:pt x="1016675" y="859790"/>
                </a:lnTo>
                <a:lnTo>
                  <a:pt x="1016793" y="861060"/>
                </a:lnTo>
                <a:lnTo>
                  <a:pt x="1016910" y="862330"/>
                </a:lnTo>
                <a:lnTo>
                  <a:pt x="1015255" y="871220"/>
                </a:lnTo>
                <a:lnTo>
                  <a:pt x="1011101" y="880110"/>
                </a:lnTo>
                <a:lnTo>
                  <a:pt x="1022181" y="899160"/>
                </a:lnTo>
                <a:lnTo>
                  <a:pt x="983493" y="899160"/>
                </a:lnTo>
                <a:lnTo>
                  <a:pt x="865672" y="967740"/>
                </a:lnTo>
                <a:close/>
              </a:path>
              <a:path w="1066800" h="1122679">
                <a:moveTo>
                  <a:pt x="297687" y="911860"/>
                </a:moveTo>
                <a:lnTo>
                  <a:pt x="263669" y="911860"/>
                </a:lnTo>
                <a:lnTo>
                  <a:pt x="263669" y="850900"/>
                </a:lnTo>
                <a:lnTo>
                  <a:pt x="297687" y="850900"/>
                </a:lnTo>
                <a:lnTo>
                  <a:pt x="297687" y="911860"/>
                </a:lnTo>
                <a:close/>
              </a:path>
              <a:path w="1066800" h="1122679">
                <a:moveTo>
                  <a:pt x="533290" y="911860"/>
                </a:moveTo>
                <a:lnTo>
                  <a:pt x="499272" y="911860"/>
                </a:lnTo>
                <a:lnTo>
                  <a:pt x="499272" y="850900"/>
                </a:lnTo>
                <a:lnTo>
                  <a:pt x="533290" y="850900"/>
                </a:lnTo>
                <a:lnTo>
                  <a:pt x="533290" y="911860"/>
                </a:lnTo>
                <a:close/>
              </a:path>
              <a:path w="1066800" h="1122679">
                <a:moveTo>
                  <a:pt x="985472" y="1084580"/>
                </a:moveTo>
                <a:lnTo>
                  <a:pt x="912002" y="1084580"/>
                </a:lnTo>
                <a:lnTo>
                  <a:pt x="924975" y="1080770"/>
                </a:lnTo>
                <a:lnTo>
                  <a:pt x="970791" y="1054100"/>
                </a:lnTo>
                <a:lnTo>
                  <a:pt x="993707" y="1040130"/>
                </a:lnTo>
                <a:lnTo>
                  <a:pt x="1016661" y="1027430"/>
                </a:lnTo>
                <a:lnTo>
                  <a:pt x="1022393" y="1023620"/>
                </a:lnTo>
                <a:lnTo>
                  <a:pt x="1027060" y="1018540"/>
                </a:lnTo>
                <a:lnTo>
                  <a:pt x="1030607" y="1012190"/>
                </a:lnTo>
                <a:lnTo>
                  <a:pt x="1032979" y="1005840"/>
                </a:lnTo>
                <a:lnTo>
                  <a:pt x="1034110" y="999490"/>
                </a:lnTo>
                <a:lnTo>
                  <a:pt x="1034056" y="993140"/>
                </a:lnTo>
                <a:lnTo>
                  <a:pt x="1032777" y="986790"/>
                </a:lnTo>
                <a:lnTo>
                  <a:pt x="1030235" y="980440"/>
                </a:lnTo>
                <a:lnTo>
                  <a:pt x="1030089" y="980440"/>
                </a:lnTo>
                <a:lnTo>
                  <a:pt x="1018684" y="960120"/>
                </a:lnTo>
                <a:lnTo>
                  <a:pt x="1007046" y="939800"/>
                </a:lnTo>
                <a:lnTo>
                  <a:pt x="983493" y="899160"/>
                </a:lnTo>
                <a:lnTo>
                  <a:pt x="1022181" y="899160"/>
                </a:lnTo>
                <a:lnTo>
                  <a:pt x="1058377" y="961390"/>
                </a:lnTo>
                <a:lnTo>
                  <a:pt x="1058935" y="962660"/>
                </a:lnTo>
                <a:lnTo>
                  <a:pt x="1059421" y="962660"/>
                </a:lnTo>
                <a:lnTo>
                  <a:pt x="1059834" y="963930"/>
                </a:lnTo>
                <a:lnTo>
                  <a:pt x="1065077" y="976630"/>
                </a:lnTo>
                <a:lnTo>
                  <a:pt x="1066800" y="984250"/>
                </a:lnTo>
                <a:lnTo>
                  <a:pt x="1066800" y="1009650"/>
                </a:lnTo>
                <a:lnTo>
                  <a:pt x="1065831" y="1014730"/>
                </a:lnTo>
                <a:lnTo>
                  <a:pt x="1061280" y="1027430"/>
                </a:lnTo>
                <a:lnTo>
                  <a:pt x="1054495" y="1038860"/>
                </a:lnTo>
                <a:lnTo>
                  <a:pt x="1045566" y="1047750"/>
                </a:lnTo>
                <a:lnTo>
                  <a:pt x="1034581" y="1056640"/>
                </a:lnTo>
                <a:lnTo>
                  <a:pt x="1033270" y="1056640"/>
                </a:lnTo>
                <a:lnTo>
                  <a:pt x="985472" y="1084580"/>
                </a:lnTo>
                <a:close/>
              </a:path>
              <a:path w="1066800" h="1122679">
                <a:moveTo>
                  <a:pt x="107490" y="1082040"/>
                </a:moveTo>
                <a:lnTo>
                  <a:pt x="73496" y="1082040"/>
                </a:lnTo>
                <a:lnTo>
                  <a:pt x="73496" y="1036320"/>
                </a:lnTo>
                <a:lnTo>
                  <a:pt x="76819" y="1019810"/>
                </a:lnTo>
                <a:lnTo>
                  <a:pt x="85874" y="1005840"/>
                </a:lnTo>
                <a:lnTo>
                  <a:pt x="99290" y="996950"/>
                </a:lnTo>
                <a:lnTo>
                  <a:pt x="115697" y="993140"/>
                </a:lnTo>
                <a:lnTo>
                  <a:pt x="623180" y="993140"/>
                </a:lnTo>
                <a:lnTo>
                  <a:pt x="639595" y="996950"/>
                </a:lnTo>
                <a:lnTo>
                  <a:pt x="653028" y="1005840"/>
                </a:lnTo>
                <a:lnTo>
                  <a:pt x="662100" y="1019810"/>
                </a:lnTo>
                <a:lnTo>
                  <a:pt x="663637" y="1027430"/>
                </a:lnTo>
                <a:lnTo>
                  <a:pt x="111205" y="1027430"/>
                </a:lnTo>
                <a:lnTo>
                  <a:pt x="107490" y="1031240"/>
                </a:lnTo>
                <a:lnTo>
                  <a:pt x="107490" y="1082040"/>
                </a:lnTo>
                <a:close/>
              </a:path>
              <a:path w="1066800" h="1122679">
                <a:moveTo>
                  <a:pt x="663293" y="1092200"/>
                </a:moveTo>
                <a:lnTo>
                  <a:pt x="633548" y="1092200"/>
                </a:lnTo>
                <a:lnTo>
                  <a:pt x="632164" y="1089660"/>
                </a:lnTo>
                <a:lnTo>
                  <a:pt x="631412" y="1087120"/>
                </a:lnTo>
                <a:lnTo>
                  <a:pt x="631412" y="1031240"/>
                </a:lnTo>
                <a:lnTo>
                  <a:pt x="627697" y="1027430"/>
                </a:lnTo>
                <a:lnTo>
                  <a:pt x="663637" y="1027430"/>
                </a:lnTo>
                <a:lnTo>
                  <a:pt x="665430" y="1036320"/>
                </a:lnTo>
                <a:lnTo>
                  <a:pt x="665430" y="1087120"/>
                </a:lnTo>
                <a:lnTo>
                  <a:pt x="664677" y="1089660"/>
                </a:lnTo>
                <a:lnTo>
                  <a:pt x="663293" y="1092200"/>
                </a:lnTo>
                <a:close/>
              </a:path>
              <a:path w="1066800" h="1122679">
                <a:moveTo>
                  <a:pt x="917782" y="1117600"/>
                </a:moveTo>
                <a:lnTo>
                  <a:pt x="892911" y="1117600"/>
                </a:lnTo>
                <a:lnTo>
                  <a:pt x="869952" y="1107440"/>
                </a:lnTo>
                <a:lnTo>
                  <a:pt x="851450" y="1090930"/>
                </a:lnTo>
                <a:lnTo>
                  <a:pt x="974609" y="1090930"/>
                </a:lnTo>
                <a:lnTo>
                  <a:pt x="942020" y="1109980"/>
                </a:lnTo>
                <a:lnTo>
                  <a:pt x="917782" y="1117600"/>
                </a:lnTo>
                <a:close/>
              </a:path>
            </a:pathLst>
          </a:custGeom>
          <a:solidFill>
            <a:srgbClr val="769CE4"/>
          </a:solidFill>
        </p:spPr>
        <p:txBody>
          <a:bodyPr wrap="square" lIns="0" tIns="0" rIns="0" bIns="0" rtlCol="0"/>
          <a:lstStyle/>
          <a:p>
            <a:pPr defTabSz="609585"/>
            <a:endParaRPr sz="12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15171" y="3397183"/>
            <a:ext cx="1491404" cy="23431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467" kern="0" dirty="0">
                <a:solidFill>
                  <a:srgbClr val="18435E"/>
                </a:solidFill>
                <a:latin typeface="Montserrat"/>
                <a:cs typeface="Montserrat"/>
              </a:rPr>
              <a:t>Unique</a:t>
            </a:r>
            <a:r>
              <a:rPr sz="1467" kern="0" spc="-11" dirty="0">
                <a:solidFill>
                  <a:srgbClr val="18435E"/>
                </a:solidFill>
                <a:latin typeface="Montserrat"/>
                <a:cs typeface="Montserrat"/>
              </a:rPr>
              <a:t> </a:t>
            </a: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services</a:t>
            </a:r>
            <a:endParaRPr sz="14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49736" y="5677427"/>
            <a:ext cx="865293" cy="23431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6" defTabSz="609585">
              <a:spcBef>
                <a:spcPts val="67"/>
              </a:spcBef>
            </a:pPr>
            <a:r>
              <a:rPr sz="1467" kern="0" spc="-7" dirty="0">
                <a:solidFill>
                  <a:srgbClr val="18435E"/>
                </a:solidFill>
                <a:latin typeface="Montserrat"/>
                <a:cs typeface="Montserrat"/>
              </a:rPr>
              <a:t>Products</a:t>
            </a:r>
            <a:endParaRPr sz="1467" kern="0">
              <a:solidFill>
                <a:sysClr val="windowText" lastClr="000000"/>
              </a:solidFill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28718" y="3748529"/>
            <a:ext cx="1653117" cy="37788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8466" marR="3387" defTabSz="609585">
              <a:lnSpc>
                <a:spcPts val="1400"/>
              </a:lnSpc>
              <a:spcBef>
                <a:spcPts val="147"/>
              </a:spcBef>
            </a:pP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You</a:t>
            </a:r>
            <a:r>
              <a:rPr sz="1200" i="1" kern="0" spc="80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deliver</a:t>
            </a:r>
            <a:r>
              <a:rPr sz="1200" i="1" kern="0" spc="84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13" dirty="0">
                <a:solidFill>
                  <a:srgbClr val="5D5D5D"/>
                </a:solidFill>
                <a:latin typeface="Century Gothic"/>
                <a:cs typeface="Century Gothic"/>
              </a:rPr>
              <a:t>care </a:t>
            </a:r>
            <a:r>
              <a:rPr sz="1200" i="1" kern="0" spc="47" dirty="0">
                <a:solidFill>
                  <a:srgbClr val="5D5D5D"/>
                </a:solidFill>
                <a:latin typeface="Century Gothic"/>
                <a:cs typeface="Century Gothic"/>
              </a:rPr>
              <a:t>others</a:t>
            </a:r>
            <a:r>
              <a:rPr sz="1200" i="1" kern="0" spc="-44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17" dirty="0">
                <a:solidFill>
                  <a:srgbClr val="5D5D5D"/>
                </a:solidFill>
                <a:latin typeface="Century Gothic"/>
                <a:cs typeface="Century Gothic"/>
              </a:rPr>
              <a:t>can’t</a:t>
            </a:r>
            <a:r>
              <a:rPr sz="1200" i="1" kern="0" spc="-40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7" dirty="0">
                <a:solidFill>
                  <a:srgbClr val="5D5D5D"/>
                </a:solidFill>
                <a:latin typeface="Century Gothic"/>
                <a:cs typeface="Century Gothic"/>
              </a:rPr>
              <a:t>replicate</a:t>
            </a:r>
            <a:endParaRPr sz="120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49737" y="6031999"/>
            <a:ext cx="2195407" cy="557418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8466" marR="3387" defTabSz="609585">
              <a:lnSpc>
                <a:spcPts val="1400"/>
              </a:lnSpc>
              <a:spcBef>
                <a:spcPts val="147"/>
              </a:spcBef>
            </a:pPr>
            <a:r>
              <a:rPr sz="1200" i="1" kern="0" spc="73" dirty="0">
                <a:solidFill>
                  <a:srgbClr val="5D5D5D"/>
                </a:solidFill>
                <a:latin typeface="Century Gothic"/>
                <a:cs typeface="Century Gothic"/>
              </a:rPr>
              <a:t>Use</a:t>
            </a:r>
            <a:r>
              <a:rPr sz="1200" i="1" kern="0" spc="3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payor</a:t>
            </a:r>
            <a:r>
              <a:rPr sz="1200" i="1" kern="0" spc="3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goals</a:t>
            </a:r>
            <a:r>
              <a:rPr sz="1200" i="1" kern="0" spc="3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40" dirty="0">
                <a:solidFill>
                  <a:srgbClr val="5D5D5D"/>
                </a:solidFill>
                <a:latin typeface="Century Gothic"/>
                <a:cs typeface="Century Gothic"/>
              </a:rPr>
              <a:t>for</a:t>
            </a:r>
            <a:r>
              <a:rPr sz="1200" i="1" kern="0" spc="3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7" dirty="0">
                <a:solidFill>
                  <a:srgbClr val="5D5D5D"/>
                </a:solidFill>
                <a:latin typeface="Century Gothic"/>
                <a:cs typeface="Century Gothic"/>
              </a:rPr>
              <a:t>different </a:t>
            </a:r>
            <a:r>
              <a:rPr sz="1200" i="1" kern="0" spc="44" dirty="0">
                <a:solidFill>
                  <a:srgbClr val="5D5D5D"/>
                </a:solidFill>
                <a:latin typeface="Century Gothic"/>
                <a:cs typeface="Century Gothic"/>
              </a:rPr>
              <a:t>insurance</a:t>
            </a:r>
            <a:r>
              <a:rPr sz="1200" i="1" kern="0" spc="64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products</a:t>
            </a:r>
            <a:r>
              <a:rPr sz="1200" i="1" kern="0" spc="6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to</a:t>
            </a:r>
            <a:r>
              <a:rPr sz="1200" i="1" kern="0" spc="6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24" dirty="0">
                <a:solidFill>
                  <a:srgbClr val="5D5D5D"/>
                </a:solidFill>
                <a:latin typeface="Century Gothic"/>
                <a:cs typeface="Century Gothic"/>
              </a:rPr>
              <a:t>your </a:t>
            </a:r>
            <a:r>
              <a:rPr sz="1200" i="1" kern="0" spc="-7" dirty="0">
                <a:solidFill>
                  <a:srgbClr val="5D5D5D"/>
                </a:solidFill>
                <a:latin typeface="Century Gothic"/>
                <a:cs typeface="Century Gothic"/>
              </a:rPr>
              <a:t>advantage</a:t>
            </a:r>
            <a:endParaRPr sz="120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42380" y="6032001"/>
            <a:ext cx="1881717" cy="37788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8466" marR="3387" defTabSz="609585">
              <a:lnSpc>
                <a:spcPts val="1400"/>
              </a:lnSpc>
              <a:spcBef>
                <a:spcPts val="147"/>
              </a:spcBef>
            </a:pP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You</a:t>
            </a:r>
            <a:r>
              <a:rPr sz="1200" i="1" kern="0" spc="4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negotiate</a:t>
            </a:r>
            <a:r>
              <a:rPr sz="1200" i="1" kern="0" spc="47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57" dirty="0">
                <a:solidFill>
                  <a:srgbClr val="5D5D5D"/>
                </a:solidFill>
                <a:latin typeface="Century Gothic"/>
                <a:cs typeface="Century Gothic"/>
              </a:rPr>
              <a:t>as</a:t>
            </a:r>
            <a:r>
              <a:rPr sz="1200" i="1" kern="0" spc="47" dirty="0">
                <a:solidFill>
                  <a:srgbClr val="5D5D5D"/>
                </a:solidFill>
                <a:latin typeface="Century Gothic"/>
                <a:cs typeface="Century Gothic"/>
              </a:rPr>
              <a:t> part </a:t>
            </a:r>
            <a:r>
              <a:rPr sz="1200" i="1" kern="0" spc="-17" dirty="0">
                <a:solidFill>
                  <a:srgbClr val="5D5D5D"/>
                </a:solidFill>
                <a:latin typeface="Century Gothic"/>
                <a:cs typeface="Century Gothic"/>
              </a:rPr>
              <a:t>of </a:t>
            </a:r>
            <a:r>
              <a:rPr sz="1200" i="1" kern="0" spc="53" dirty="0">
                <a:solidFill>
                  <a:srgbClr val="5D5D5D"/>
                </a:solidFill>
                <a:latin typeface="Century Gothic"/>
                <a:cs typeface="Century Gothic"/>
              </a:rPr>
              <a:t>something</a:t>
            </a:r>
            <a:r>
              <a:rPr sz="1200" i="1" kern="0" spc="-13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7" dirty="0">
                <a:solidFill>
                  <a:srgbClr val="5D5D5D"/>
                </a:solidFill>
                <a:latin typeface="Century Gothic"/>
                <a:cs typeface="Century Gothic"/>
              </a:rPr>
              <a:t>bigger</a:t>
            </a:r>
            <a:endParaRPr sz="120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87217" y="3748529"/>
            <a:ext cx="1673860" cy="37788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8466" marR="3387" defTabSz="609585">
              <a:lnSpc>
                <a:spcPts val="1400"/>
              </a:lnSpc>
              <a:spcBef>
                <a:spcPts val="147"/>
              </a:spcBef>
            </a:pP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You</a:t>
            </a:r>
            <a:r>
              <a:rPr sz="1200" i="1" kern="0" spc="40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serve</a:t>
            </a:r>
            <a:r>
              <a:rPr sz="1200" i="1" kern="0" spc="44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40" dirty="0">
                <a:solidFill>
                  <a:srgbClr val="5D5D5D"/>
                </a:solidFill>
                <a:latin typeface="Century Gothic"/>
                <a:cs typeface="Century Gothic"/>
              </a:rPr>
              <a:t>patients</a:t>
            </a:r>
            <a:r>
              <a:rPr sz="1200" i="1" kern="0" spc="44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17" dirty="0">
                <a:solidFill>
                  <a:srgbClr val="5D5D5D"/>
                </a:solidFill>
                <a:latin typeface="Century Gothic"/>
                <a:cs typeface="Century Gothic"/>
              </a:rPr>
              <a:t>no </a:t>
            </a:r>
            <a:r>
              <a:rPr sz="1200" i="1" kern="0" dirty="0">
                <a:solidFill>
                  <a:srgbClr val="5D5D5D"/>
                </a:solidFill>
                <a:latin typeface="Century Gothic"/>
                <a:cs typeface="Century Gothic"/>
              </a:rPr>
              <a:t>one else</a:t>
            </a:r>
            <a:r>
              <a:rPr sz="1200" i="1" kern="0" spc="4" dirty="0">
                <a:solidFill>
                  <a:srgbClr val="5D5D5D"/>
                </a:solidFill>
                <a:latin typeface="Century Gothic"/>
                <a:cs typeface="Century Gothic"/>
              </a:rPr>
              <a:t> </a:t>
            </a:r>
            <a:r>
              <a:rPr sz="1200" i="1" kern="0" spc="-7" dirty="0">
                <a:solidFill>
                  <a:srgbClr val="5D5D5D"/>
                </a:solidFill>
                <a:latin typeface="Century Gothic"/>
                <a:cs typeface="Century Gothic"/>
              </a:rPr>
              <a:t>reaches</a:t>
            </a:r>
            <a:endParaRPr sz="1200" kern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B exchange grow">
  <a:themeElements>
    <a:clrScheme name="AB">
      <a:dk1>
        <a:srgbClr val="3C289B"/>
      </a:dk1>
      <a:lt1>
        <a:sysClr val="window" lastClr="FFFFFF"/>
      </a:lt1>
      <a:dk2>
        <a:srgbClr val="464646"/>
      </a:dk2>
      <a:lt2>
        <a:srgbClr val="E6E6E6"/>
      </a:lt2>
      <a:accent1>
        <a:srgbClr val="3C289B"/>
      </a:accent1>
      <a:accent2>
        <a:srgbClr val="00B4E6"/>
      </a:accent2>
      <a:accent3>
        <a:srgbClr val="E6008C"/>
      </a:accent3>
      <a:accent4>
        <a:srgbClr val="00DC8C"/>
      </a:accent4>
      <a:accent5>
        <a:srgbClr val="F03200"/>
      </a:accent5>
      <a:accent6>
        <a:srgbClr val="FAEB1E"/>
      </a:accent6>
      <a:hlink>
        <a:srgbClr val="3C289B"/>
      </a:hlink>
      <a:folHlink>
        <a:srgbClr val="E6E6E6"/>
      </a:folHlink>
    </a:clrScheme>
    <a:fontScheme name="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000" smtClean="0">
            <a:solidFill>
              <a:schemeClr val="tx2"/>
            </a:solidFill>
          </a:defRPr>
        </a:defPPr>
      </a:lstStyle>
    </a:txDef>
  </a:objectDefaults>
  <a:extraClrSchemeLst/>
  <a:custClrLst>
    <a:custClr name="Pine | 13 82 87">
      <a:srgbClr val="0D5257"/>
    </a:custClr>
    <a:custClr name="Teal | 39 153 137">
      <a:srgbClr val="279989"/>
    </a:custClr>
    <a:custClr name="Eggshell | 141 185 202">
      <a:srgbClr val="8DB9CA"/>
    </a:custClr>
    <a:custClr name="Mushroom | 121 110 101">
      <a:srgbClr val="796E65"/>
    </a:custClr>
    <a:custClr name="Cream | 245 225 164">
      <a:srgbClr val="F5E1A4"/>
    </a:custClr>
    <a:custClr name="Clementine | 255 164 0">
      <a:srgbClr val="FFA400"/>
    </a:custClr>
    <a:custClr name="Marshmallow | 241 189 200">
      <a:srgbClr val="F1BDC8"/>
    </a:custClr>
    <a:custClr name="Grape | 137 59 103">
      <a:srgbClr val="893B67"/>
    </a:custClr>
    <a:custClr name="Plum | 103 33 70">
      <a:srgbClr val="672146"/>
    </a:custClr>
  </a:custClrLst>
  <a:extLst>
    <a:ext uri="{05A4C25C-085E-4340-85A3-A5531E510DB2}">
      <thm15:themeFamily xmlns:thm15="http://schemas.microsoft.com/office/thememl/2012/main" name="201223_AB_PPT_16-9_Template" id="{473EA621-7291-CB48-8FD9-1142531C6066}" vid="{ADBED03F-530D-E549-BE04-50DB3E9E0ADA}"/>
    </a:ext>
  </a:extLst>
</a:theme>
</file>

<file path=ppt/theme/theme2.xml><?xml version="1.0" encoding="utf-8"?>
<a:theme xmlns:a="http://schemas.openxmlformats.org/drawingml/2006/main" name="Cencora PPT Core Master 16:9">
  <a:themeElements>
    <a:clrScheme name="Cencora 1">
      <a:dk1>
        <a:srgbClr val="461E96"/>
      </a:dk1>
      <a:lt1>
        <a:srgbClr val="FFFFFF"/>
      </a:lt1>
      <a:dk2>
        <a:srgbClr val="3B3B3B"/>
      </a:dk2>
      <a:lt2>
        <a:srgbClr val="F5F5F5"/>
      </a:lt2>
      <a:accent1>
        <a:srgbClr val="461E96"/>
      </a:accent1>
      <a:accent2>
        <a:srgbClr val="00B4E6"/>
      </a:accent2>
      <a:accent3>
        <a:srgbClr val="E6008C"/>
      </a:accent3>
      <a:accent4>
        <a:srgbClr val="00DC8C"/>
      </a:accent4>
      <a:accent5>
        <a:srgbClr val="FFA400"/>
      </a:accent5>
      <a:accent6>
        <a:srgbClr val="6E6E6E"/>
      </a:accent6>
      <a:hlink>
        <a:srgbClr val="0073BE"/>
      </a:hlink>
      <a:folHlink>
        <a:srgbClr val="3B3B3B"/>
      </a:folHlink>
    </a:clrScheme>
    <a:fontScheme name="Cenco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</a:spPr>
      <a:bodyPr vert="horz" lIns="54864" tIns="54864" rIns="45720" bIns="36576" rtlCol="0" anchor="ctr" anchorCtr="0">
        <a:noAutofit/>
      </a:bodyPr>
      <a:lstStyle>
        <a:defPPr indent="0" algn="ctr" defTabSz="173736">
          <a:lnSpc>
            <a:spcPct val="10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tabLst>
            <a:tab pos="173736" algn="l"/>
            <a:tab pos="347472" algn="l"/>
            <a:tab pos="521208" algn="l"/>
            <a:tab pos="694944" algn="l"/>
          </a:tabLst>
          <a:defRPr sz="1400" dirty="0" err="1" smtClean="0">
            <a:solidFill>
              <a:schemeClr val="tx2"/>
            </a:solidFill>
            <a:cs typeface="Arial" panose="020B0604020202020204" pitchFamily="34" charset="0"/>
          </a:defRPr>
        </a:defPPr>
      </a:lstStyle>
    </a:spDef>
    <a:lnDef>
      <a:spPr>
        <a:ln w="9525">
          <a:headEnd w="med" len="sm"/>
          <a:tailEnd type="non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defRPr dirty="0" smtClean="0"/>
        </a:defPPr>
      </a:lstStyle>
    </a:txDef>
  </a:objectDefaults>
  <a:extraClrSchemeLst/>
  <a:custClrLst>
    <a:custClr name="True Blue Dark">
      <a:srgbClr val="211359"/>
    </a:custClr>
    <a:custClr name="Core Blue Dark">
      <a:srgbClr val="0073BE"/>
    </a:custClr>
    <a:custClr name="Core Blue Light">
      <a:srgbClr val="80DEFF"/>
    </a:custClr>
    <a:custClr name="Core Blue Extra Light">
      <a:srgbClr val="B7E8FE"/>
    </a:custClr>
    <a:custClr name="Core Blue Ultra Light ">
      <a:srgbClr val="E7F7FF"/>
    </a:custClr>
    <a:custClr name="Core Gray Dark">
      <a:srgbClr val="1E1E1E"/>
    </a:custClr>
    <a:custClr name="Core Gray Light">
      <a:srgbClr val="CACACA"/>
    </a:custClr>
    <a:custClr name="Core Gray Extra Light">
      <a:srgbClr val="E8E8E8"/>
    </a:custClr>
    <a:custClr name="Core Green Dark">
      <a:srgbClr val="007F50"/>
    </a:custClr>
    <a:custClr name="Core Green Light">
      <a:srgbClr val="D8FEE7"/>
    </a:custClr>
    <a:custClr name="Core Red Dark">
      <a:srgbClr val="9E2305"/>
    </a:custClr>
    <a:custClr name="Core Red">
      <a:srgbClr val="E22F00"/>
    </a:custClr>
    <a:custClr name="Core Red Light">
      <a:srgbClr val="FCD9D1"/>
    </a:custClr>
    <a:custClr name="Core Yellow">
      <a:srgbClr val="FAEB1E"/>
    </a:custClr>
    <a:custClr name="Core Yellow Light">
      <a:srgbClr val="FFF8BA"/>
    </a:custClr>
    <a:custClr name="Core Magenta Dark">
      <a:srgbClr val="750748"/>
    </a:custClr>
    <a:custClr name="Core Magenta Light">
      <a:srgbClr val="FED0E2"/>
    </a:custClr>
  </a:custClrLst>
  <a:extLst>
    <a:ext uri="{05A4C25C-085E-4340-85A3-A5531E510DB2}">
      <thm15:themeFamily xmlns:thm15="http://schemas.microsoft.com/office/thememl/2012/main" name="230224_Cencora_PPT_Core_16_9.pptx" id="{C3D4B7B8-93E1-43F2-9F0C-BEFE4A71658D}" vid="{75446E5D-326C-4595-AFB6-D173817CC0B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F97B409F7244FBFABAEB6E3200BF2" ma:contentTypeVersion="19" ma:contentTypeDescription="Create a new document." ma:contentTypeScope="" ma:versionID="ff95f92677cc5e0c3f19ffe70cfaf083">
  <xsd:schema xmlns:xsd="http://www.w3.org/2001/XMLSchema" xmlns:xs="http://www.w3.org/2001/XMLSchema" xmlns:p="http://schemas.microsoft.com/office/2006/metadata/properties" xmlns:ns2="e1dbabf1-eebe-443b-855a-a1519157840e" xmlns:ns3="eab00432-e92e-437d-bd5f-93b106d6849f" targetNamespace="http://schemas.microsoft.com/office/2006/metadata/properties" ma:root="true" ma:fieldsID="1980f11e5efa697a0b109ee08b4f033b" ns2:_="" ns3:_="">
    <xsd:import namespace="e1dbabf1-eebe-443b-855a-a1519157840e"/>
    <xsd:import namespace="eab00432-e92e-437d-bd5f-93b106d684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babf1-eebe-443b-855a-a151915784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c8288c-6099-4289-a83d-50ac0de6e4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00432-e92e-437d-bd5f-93b106d6849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0e290b0-99c1-44fd-873f-52a6249ac7a0}" ma:internalName="TaxCatchAll" ma:showField="CatchAllData" ma:web="eab00432-e92e-437d-bd5f-93b106d684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dbabf1-eebe-443b-855a-a1519157840e">
      <Terms xmlns="http://schemas.microsoft.com/office/infopath/2007/PartnerControls"/>
    </lcf76f155ced4ddcb4097134ff3c332f>
    <TaxCatchAll xmlns="eab00432-e92e-437d-bd5f-93b106d6849f" xsi:nil="true"/>
  </documentManagement>
</p:properties>
</file>

<file path=customXml/itemProps1.xml><?xml version="1.0" encoding="utf-8"?>
<ds:datastoreItem xmlns:ds="http://schemas.openxmlformats.org/officeDocument/2006/customXml" ds:itemID="{02023869-B766-48D2-BA57-58F3252D04A2}"/>
</file>

<file path=customXml/itemProps2.xml><?xml version="1.0" encoding="utf-8"?>
<ds:datastoreItem xmlns:ds="http://schemas.openxmlformats.org/officeDocument/2006/customXml" ds:itemID="{FADDAA16-D03D-4546-9DEC-42164C01D0BA}"/>
</file>

<file path=customXml/itemProps3.xml><?xml version="1.0" encoding="utf-8"?>
<ds:datastoreItem xmlns:ds="http://schemas.openxmlformats.org/officeDocument/2006/customXml" ds:itemID="{F7E39D6C-7BCD-4937-A144-EADE4591515F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1165</Words>
  <Application>Microsoft Office PowerPoint</Application>
  <PresentationFormat>Widescreen</PresentationFormat>
  <Paragraphs>186</Paragraphs>
  <Slides>15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Aptos</vt:lpstr>
      <vt:lpstr>Arial</vt:lpstr>
      <vt:lpstr>Book Antiqua</vt:lpstr>
      <vt:lpstr>Calibri</vt:lpstr>
      <vt:lpstr>Century Gothic</vt:lpstr>
      <vt:lpstr>MdFago</vt:lpstr>
      <vt:lpstr>Montserrat</vt:lpstr>
      <vt:lpstr>Montserrat Medium</vt:lpstr>
      <vt:lpstr>Montserrat SemiBold</vt:lpstr>
      <vt:lpstr>Palatino Linotype</vt:lpstr>
      <vt:lpstr>Source Sans Pro</vt:lpstr>
      <vt:lpstr>Speedee</vt:lpstr>
      <vt:lpstr>Symbol</vt:lpstr>
      <vt:lpstr>AB exchange grow</vt:lpstr>
      <vt:lpstr>Cencora PPT Core Master 16:9</vt:lpstr>
      <vt:lpstr>Office Theme</vt:lpstr>
      <vt:lpstr>PowerPoint Presentation</vt:lpstr>
      <vt:lpstr>Armando Cardoso</vt:lpstr>
      <vt:lpstr>PowerPoint Presentation</vt:lpstr>
      <vt:lpstr>Industry experts</vt:lpstr>
      <vt:lpstr>Who we are</vt:lpstr>
      <vt:lpstr>How we approach contracting</vt:lpstr>
      <vt:lpstr>Strategy</vt:lpstr>
      <vt:lpstr>Data-driven approach</vt:lpstr>
      <vt:lpstr>Provider leverage points</vt:lpstr>
      <vt:lpstr>Contract language</vt:lpstr>
      <vt:lpstr>Fee schedules</vt:lpstr>
      <vt:lpstr>PayrHealth in action</vt:lpstr>
      <vt:lpstr>How we partner</vt:lpstr>
      <vt:lpstr>Knowing Payor Motivations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Matlock</dc:creator>
  <cp:lastModifiedBy>Jason Matlock</cp:lastModifiedBy>
  <cp:revision>4</cp:revision>
  <dcterms:created xsi:type="dcterms:W3CDTF">2025-11-15T14:08:56Z</dcterms:created>
  <dcterms:modified xsi:type="dcterms:W3CDTF">2025-11-15T14:12:27Z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0x010100CB7F97B409F7244FBFABAEB6E3200BF2</vt:lpwstr>
  </property>
</Properties>
</file>