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2.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3.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4.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4"/>
    <p:sldMasterId id="2147483857" r:id="rId5"/>
    <p:sldMasterId id="2147483903" r:id="rId6"/>
    <p:sldMasterId id="2147483953" r:id="rId7"/>
    <p:sldMasterId id="2147483967" r:id="rId8"/>
  </p:sldMasterIdLst>
  <p:notesMasterIdLst>
    <p:notesMasterId r:id="rId16"/>
  </p:notesMasterIdLst>
  <p:sldIdLst>
    <p:sldId id="2147482431" r:id="rId9"/>
    <p:sldId id="2147474696" r:id="rId10"/>
    <p:sldId id="2147482433" r:id="rId11"/>
    <p:sldId id="2147474695" r:id="rId12"/>
    <p:sldId id="2147482430" r:id="rId13"/>
    <p:sldId id="2147479584" r:id="rId14"/>
    <p:sldId id="28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A3ABD1C-24C5-B71A-19D9-0ADEA56D6C8B}" name="DeMaree, Rachel" initials="RD" userId="S::a083802@amerisourcebergen.com::bc813a88-1cd1-4c16-a654-93cda85c1c74"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4" autoAdjust="0"/>
    <p:restoredTop sz="47891" autoAdjust="0"/>
  </p:normalViewPr>
  <p:slideViewPr>
    <p:cSldViewPr snapToGrid="0">
      <p:cViewPr varScale="1">
        <p:scale>
          <a:sx n="53" d="100"/>
          <a:sy n="53" d="100"/>
        </p:scale>
        <p:origin x="3304" y="176"/>
      </p:cViewPr>
      <p:guideLst/>
    </p:cSldViewPr>
  </p:slideViewPr>
  <p:notesTextViewPr>
    <p:cViewPr>
      <p:scale>
        <a:sx n="1" d="1"/>
        <a:sy n="1" d="1"/>
      </p:scale>
      <p:origin x="0" y="0"/>
    </p:cViewPr>
  </p:notesTextViewPr>
  <p:sorterViewPr>
    <p:cViewPr>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5" Type="http://schemas.openxmlformats.org/officeDocument/2006/relationships/slideMaster" Target="slideMasters/slideMaster2.xml"/><Relationship Id="rId15" Type="http://schemas.openxmlformats.org/officeDocument/2006/relationships/slide" Target="slides/slide7.xml"/><Relationship Id="rId10" Type="http://schemas.openxmlformats.org/officeDocument/2006/relationships/slide" Target="slides/slide2.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3820BF-0299-465D-8C9F-C7A06190CE64}" type="datetimeFigureOut">
              <a:rPr lang="en-US" smtClean="0"/>
              <a:t>6/14/24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4A6B52-72E5-499A-A19F-504D098BEF93}" type="slidenum">
              <a:rPr lang="en-US" smtClean="0"/>
              <a:t>‹#›</a:t>
            </a:fld>
            <a:endParaRPr lang="en-US"/>
          </a:p>
        </p:txBody>
      </p:sp>
    </p:spTree>
    <p:extLst>
      <p:ext uri="{BB962C8B-B14F-4D97-AF65-F5344CB8AC3E}">
        <p14:creationId xmlns:p14="http://schemas.microsoft.com/office/powerpoint/2010/main" val="242604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9364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Font typeface="Aptos" panose="020B0004020202020204" pitchFamily="34" charset="0"/>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Welcome to Frisco, TX – </a:t>
            </a:r>
            <a:r>
              <a:rPr lang="en-US" sz="1200" kern="100">
                <a:effectLst/>
                <a:latin typeface="Aptos" panose="020B0004020202020204" pitchFamily="34" charset="0"/>
                <a:ea typeface="Aptos" panose="020B0004020202020204" pitchFamily="34" charset="0"/>
                <a:cs typeface="Times New Roman" panose="02020603050405020304" pitchFamily="18" charset="0"/>
              </a:rPr>
              <a:t>Thank you</a:t>
            </a:r>
          </a:p>
          <a:p>
            <a:pPr marL="342900" marR="0" lvl="0" indent="-342900">
              <a:spcBef>
                <a:spcPts val="0"/>
              </a:spcBef>
              <a:spcAft>
                <a:spcPts val="0"/>
              </a:spcAft>
              <a:buFont typeface="Aptos" panose="020B0004020202020204" pitchFamily="34" charset="0"/>
              <a:buChar char="-"/>
            </a:pPr>
            <a:r>
              <a:rPr lang="en-US" sz="1200" kern="100">
                <a:effectLst/>
                <a:latin typeface="Aptos" panose="020B0004020202020204" pitchFamily="34" charset="0"/>
                <a:ea typeface="Aptos" panose="020B0004020202020204" pitchFamily="34" charset="0"/>
                <a:cs typeface="Times New Roman" panose="02020603050405020304" pitchFamily="18" charset="0"/>
              </a:rPr>
              <a:t>Take </a:t>
            </a:r>
            <a:r>
              <a:rPr lang="en-US" sz="1200" kern="100" dirty="0">
                <a:effectLst/>
                <a:latin typeface="Aptos" panose="020B0004020202020204" pitchFamily="34" charset="0"/>
                <a:ea typeface="Aptos" panose="020B0004020202020204" pitchFamily="34" charset="0"/>
                <a:cs typeface="Times New Roman" panose="02020603050405020304" pitchFamily="18" charset="0"/>
              </a:rPr>
              <a:t>a moment to introduce myself and share some of our priorities</a:t>
            </a:r>
          </a:p>
          <a:p>
            <a:pPr marL="0" marR="0">
              <a:spcBef>
                <a:spcPts val="0"/>
              </a:spcBef>
              <a:spcAft>
                <a:spcPts val="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p>
          <a:p>
            <a:pPr marL="342900" marR="0" lvl="0" indent="-342900">
              <a:spcBef>
                <a:spcPts val="0"/>
              </a:spcBef>
              <a:spcAft>
                <a:spcPts val="0"/>
              </a:spcAft>
              <a:buFont typeface="Aptos" panose="020B0004020202020204" pitchFamily="34" charset="0"/>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First, I want to recognize that in order for the GPO to be successful, we must evolve:</a:t>
            </a:r>
          </a:p>
          <a:p>
            <a:pPr marL="742950" marR="0" lvl="1" indent="-285750">
              <a:spcBef>
                <a:spcPts val="0"/>
              </a:spcBef>
              <a:spcAft>
                <a:spcPts val="0"/>
              </a:spcAft>
              <a:buFont typeface="Courier New" panose="02070309020205020404" pitchFamily="49" charset="0"/>
              <a:buChar char="o"/>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Operational Excellence</a:t>
            </a:r>
          </a:p>
          <a:p>
            <a:pPr marL="742950" marR="0" lvl="1" indent="-285750">
              <a:spcBef>
                <a:spcPts val="0"/>
              </a:spcBef>
              <a:spcAft>
                <a:spcPts val="0"/>
              </a:spcAft>
              <a:buFont typeface="Courier New" panose="02070309020205020404" pitchFamily="49" charset="0"/>
              <a:buChar char="o"/>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Investments into tech/data</a:t>
            </a:r>
          </a:p>
          <a:p>
            <a:pPr marL="742950" marR="0" lvl="1" indent="-285750">
              <a:spcBef>
                <a:spcPts val="0"/>
              </a:spcBef>
              <a:spcAft>
                <a:spcPts val="0"/>
              </a:spcAft>
              <a:buFont typeface="Courier New" panose="02070309020205020404" pitchFamily="49" charset="0"/>
              <a:buChar char="o"/>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Customer Excellence</a:t>
            </a:r>
          </a:p>
          <a:p>
            <a:pPr marL="914400" marR="0">
              <a:spcBef>
                <a:spcPts val="0"/>
              </a:spcBef>
              <a:spcAft>
                <a:spcPts val="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p>
          <a:p>
            <a:pPr marL="342900" marR="0" lvl="0" indent="-342900">
              <a:spcBef>
                <a:spcPts val="0"/>
              </a:spcBef>
              <a:spcAft>
                <a:spcPts val="0"/>
              </a:spcAft>
              <a:buFont typeface="Aptos" panose="020B0004020202020204" pitchFamily="34" charset="0"/>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Recognize – All practices are different</a:t>
            </a:r>
          </a:p>
          <a:p>
            <a:pPr marL="742950" marR="0" lvl="1" indent="-285750">
              <a:spcBef>
                <a:spcPts val="0"/>
              </a:spcBef>
              <a:spcAft>
                <a:spcPts val="0"/>
              </a:spcAft>
              <a:buFont typeface="Courier New" panose="02070309020205020404" pitchFamily="49" charset="0"/>
              <a:buChar char="o"/>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Please continue to provide feedback to make us better</a:t>
            </a:r>
          </a:p>
          <a:p>
            <a:pPr marL="914400" marR="0">
              <a:spcBef>
                <a:spcPts val="0"/>
              </a:spcBef>
              <a:spcAft>
                <a:spcPts val="0"/>
              </a:spcAft>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 </a:t>
            </a:r>
          </a:p>
          <a:p>
            <a:pPr marL="342900" marR="0" lvl="0" indent="-342900">
              <a:spcBef>
                <a:spcPts val="0"/>
              </a:spcBef>
              <a:spcAft>
                <a:spcPts val="0"/>
              </a:spcAft>
              <a:buFont typeface="Aptos" panose="020B0004020202020204" pitchFamily="34" charset="0"/>
              <a:buChar char="-"/>
            </a:pPr>
            <a:r>
              <a:rPr lang="en-US" sz="1200" kern="100" dirty="0">
                <a:effectLst/>
                <a:latin typeface="Aptos" panose="020B0004020202020204" pitchFamily="34" charset="0"/>
                <a:ea typeface="Aptos" panose="020B0004020202020204" pitchFamily="34" charset="0"/>
                <a:cs typeface="Times New Roman" panose="02020603050405020304" pitchFamily="18" charset="0"/>
              </a:rPr>
              <a:t>Go to slide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2B6D08-2A0D-436A-ACB1-6DB9FF40A0B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6091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want to thank our event sponsors, especially Amgen, Apellis, Genentech, and Regeneron, whose support helps to make events like this possible.   </a:t>
            </a:r>
          </a:p>
        </p:txBody>
      </p:sp>
      <p:sp>
        <p:nvSpPr>
          <p:cNvPr id="4" name="Slide Number Placeholder 3"/>
          <p:cNvSpPr>
            <a:spLocks noGrp="1"/>
          </p:cNvSpPr>
          <p:nvPr>
            <p:ph type="sldNum" sz="quarter" idx="5"/>
          </p:nvPr>
        </p:nvSpPr>
        <p:spPr/>
        <p:txBody>
          <a:bodyPr/>
          <a:lstStyle/>
          <a:p>
            <a:fld id="{134A6B52-72E5-499A-A19F-504D098BEF93}" type="slidenum">
              <a:rPr lang="en-US" smtClean="0"/>
              <a:t>5</a:t>
            </a:fld>
            <a:endParaRPr lang="en-US"/>
          </a:p>
        </p:txBody>
      </p:sp>
    </p:spTree>
    <p:extLst>
      <p:ext uri="{BB962C8B-B14F-4D97-AF65-F5344CB8AC3E}">
        <p14:creationId xmlns:p14="http://schemas.microsoft.com/office/powerpoint/2010/main" val="2827592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 get a moment during breaks today, please visits all our partners in the exhibit area to learn how they can help you and your patients. </a:t>
            </a:r>
          </a:p>
        </p:txBody>
      </p:sp>
      <p:sp>
        <p:nvSpPr>
          <p:cNvPr id="4" name="Slide Number Placeholder 3"/>
          <p:cNvSpPr>
            <a:spLocks noGrp="1"/>
          </p:cNvSpPr>
          <p:nvPr>
            <p:ph type="sldNum" sz="quarter" idx="5"/>
          </p:nvPr>
        </p:nvSpPr>
        <p:spPr/>
        <p:txBody>
          <a:bodyPr/>
          <a:lstStyle/>
          <a:p>
            <a:fld id="{134A6B52-72E5-499A-A19F-504D098BEF93}" type="slidenum">
              <a:rPr lang="en-US" smtClean="0"/>
              <a:t>6</a:t>
            </a:fld>
            <a:endParaRPr lang="en-US"/>
          </a:p>
        </p:txBody>
      </p:sp>
    </p:spTree>
    <p:extLst>
      <p:ext uri="{BB962C8B-B14F-4D97-AF65-F5344CB8AC3E}">
        <p14:creationId xmlns:p14="http://schemas.microsoft.com/office/powerpoint/2010/main" val="41213910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2.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3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4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4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5.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5.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3.png"/><Relationship Id="rId1" Type="http://schemas.openxmlformats.org/officeDocument/2006/relationships/slideMaster" Target="../slideMasters/slideMaster5.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3.png"/><Relationship Id="rId1" Type="http://schemas.openxmlformats.org/officeDocument/2006/relationships/slideMaster" Target="../slideMasters/slideMaster5.xml"/><Relationship Id="rId5" Type="http://schemas.openxmlformats.org/officeDocument/2006/relationships/image" Target="../media/image16.svg"/><Relationship Id="rId4" Type="http://schemas.openxmlformats.org/officeDocument/2006/relationships/image" Target="../media/image15.png"/></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22.svg"/><Relationship Id="rId7" Type="http://schemas.openxmlformats.org/officeDocument/2006/relationships/image" Target="../media/image16.svg"/><Relationship Id="rId2" Type="http://schemas.openxmlformats.org/officeDocument/2006/relationships/image" Target="../media/image21.png"/><Relationship Id="rId1" Type="http://schemas.openxmlformats.org/officeDocument/2006/relationships/slideMaster" Target="../slideMasters/slideMaster5.xml"/><Relationship Id="rId6" Type="http://schemas.openxmlformats.org/officeDocument/2006/relationships/image" Target="../media/image15.png"/><Relationship Id="rId5" Type="http://schemas.openxmlformats.org/officeDocument/2006/relationships/image" Target="../media/image20.svg"/><Relationship Id="rId4" Type="http://schemas.openxmlformats.org/officeDocument/2006/relationships/image" Target="../media/image13.png"/></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3.jpg"/><Relationship Id="rId1" Type="http://schemas.openxmlformats.org/officeDocument/2006/relationships/slideMaster" Target="../slideMasters/slideMaster5.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20.svg"/></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17.png"/><Relationship Id="rId1" Type="http://schemas.openxmlformats.org/officeDocument/2006/relationships/slideMaster" Target="../slideMasters/slideMaster5.xml"/><Relationship Id="rId5" Type="http://schemas.openxmlformats.org/officeDocument/2006/relationships/image" Target="../media/image26.svg"/><Relationship Id="rId4" Type="http://schemas.openxmlformats.org/officeDocument/2006/relationships/image" Target="../media/image25.png"/></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28.svg"/><Relationship Id="rId7" Type="http://schemas.openxmlformats.org/officeDocument/2006/relationships/image" Target="../media/image16.svg"/><Relationship Id="rId2" Type="http://schemas.openxmlformats.org/officeDocument/2006/relationships/image" Target="../media/image27.png"/><Relationship Id="rId1" Type="http://schemas.openxmlformats.org/officeDocument/2006/relationships/slideMaster" Target="../slideMasters/slideMaster5.xml"/><Relationship Id="rId6" Type="http://schemas.openxmlformats.org/officeDocument/2006/relationships/image" Target="../media/image15.png"/><Relationship Id="rId5" Type="http://schemas.openxmlformats.org/officeDocument/2006/relationships/image" Target="../media/image20.svg"/><Relationship Id="rId4" Type="http://schemas.openxmlformats.org/officeDocument/2006/relationships/image" Target="../media/image13.png"/></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17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18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93907"/>
            <a:ext cx="5477932" cy="2208660"/>
          </a:xfrm>
          <a:prstGeom prst="rect">
            <a:avLst/>
          </a:prstGeom>
        </p:spPr>
        <p:txBody>
          <a:bodyPr anchor="t" anchorCtr="0"/>
          <a:lstStyle>
            <a:lvl1pPr marL="0" marR="0" indent="0" algn="l" defTabSz="914377" rtl="0" eaLnBrk="1" fontAlgn="auto" latinLnBrk="0" hangingPunct="1">
              <a:lnSpc>
                <a:spcPct val="100000"/>
              </a:lnSpc>
              <a:spcBef>
                <a:spcPct val="0"/>
              </a:spcBef>
              <a:spcAft>
                <a:spcPts val="0"/>
              </a:spcAft>
              <a:buClrTx/>
              <a:buSzTx/>
              <a:buFontTx/>
              <a:buNone/>
              <a:tabLst/>
              <a:defRPr sz="4800"/>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238309246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with picture and second logo ">
    <p:spTree>
      <p:nvGrpSpPr>
        <p:cNvPr id="1" name=""/>
        <p:cNvGrpSpPr/>
        <p:nvPr/>
      </p:nvGrpSpPr>
      <p:grpSpPr>
        <a:xfrm>
          <a:off x="0" y="0"/>
          <a:ext cx="0" cy="0"/>
          <a:chOff x="0" y="0"/>
          <a:chExt cx="0" cy="0"/>
        </a:xfrm>
      </p:grpSpPr>
      <p:sp>
        <p:nvSpPr>
          <p:cNvPr id="5" name="Picture Placeholder 13">
            <a:extLst>
              <a:ext uri="{FF2B5EF4-FFF2-40B4-BE49-F238E27FC236}">
                <a16:creationId xmlns:a16="http://schemas.microsoft.com/office/drawing/2014/main" id="{1470853C-C8CE-41B0-A6BF-F72FCDAEFB9D}"/>
              </a:ext>
            </a:extLst>
          </p:cNvPr>
          <p:cNvSpPr>
            <a:spLocks noGrp="1"/>
          </p:cNvSpPr>
          <p:nvPr>
            <p:ph type="pic" sz="quarter" idx="13"/>
          </p:nvPr>
        </p:nvSpPr>
        <p:spPr>
          <a:xfrm>
            <a:off x="1" y="1174866"/>
            <a:ext cx="12192000" cy="5683133"/>
          </a:xfrm>
          <a:solidFill>
            <a:schemeClr val="bg1">
              <a:lumMod val="95000"/>
            </a:schemeClr>
          </a:solidFill>
        </p:spPr>
        <p:txBody>
          <a:bodyPr anchor="b" anchorCtr="1">
            <a:noAutofit/>
          </a:bodyPr>
          <a:lstStyle/>
          <a:p>
            <a:r>
              <a:rPr lang="en-US" noProof="0"/>
              <a:t>Click icon to add picture</a:t>
            </a:r>
          </a:p>
        </p:txBody>
      </p:sp>
      <p:sp>
        <p:nvSpPr>
          <p:cNvPr id="6" name="Picture Placeholder 13">
            <a:extLst>
              <a:ext uri="{FF2B5EF4-FFF2-40B4-BE49-F238E27FC236}">
                <a16:creationId xmlns:a16="http://schemas.microsoft.com/office/drawing/2014/main" id="{22126498-906D-4FD7-A07C-13798A49B3FB}"/>
              </a:ext>
            </a:extLst>
          </p:cNvPr>
          <p:cNvSpPr>
            <a:spLocks noGrp="1"/>
          </p:cNvSpPr>
          <p:nvPr>
            <p:ph type="pic" sz="quarter" idx="14" hasCustomPrompt="1"/>
          </p:nvPr>
        </p:nvSpPr>
        <p:spPr>
          <a:xfrm>
            <a:off x="9434285" y="264814"/>
            <a:ext cx="2408768" cy="397796"/>
          </a:xfrm>
          <a:noFill/>
        </p:spPr>
        <p:txBody>
          <a:bodyPr anchor="ctr" anchorCtr="1">
            <a:noAutofit/>
          </a:bodyPr>
          <a:lstStyle>
            <a:lvl1pPr>
              <a:defRPr/>
            </a:lvl1pPr>
          </a:lstStyle>
          <a:p>
            <a:r>
              <a:rPr lang="en-US" noProof="0"/>
              <a:t>Logo</a:t>
            </a:r>
          </a:p>
        </p:txBody>
      </p:sp>
      <p:sp>
        <p:nvSpPr>
          <p:cNvPr id="2" name="Title 1"/>
          <p:cNvSpPr>
            <a:spLocks noGrp="1"/>
          </p:cNvSpPr>
          <p:nvPr>
            <p:ph type="ctrTitle"/>
          </p:nvPr>
        </p:nvSpPr>
        <p:spPr>
          <a:xfrm>
            <a:off x="850902" y="1393907"/>
            <a:ext cx="5477932" cy="2208660"/>
          </a:xfrm>
          <a:prstGeom prst="rect">
            <a:avLst/>
          </a:prstGeom>
        </p:spPr>
        <p:txBody>
          <a:bodyPr anchor="t" anchorCtr="0"/>
          <a:lstStyle>
            <a:lvl1pPr algn="l">
              <a:lnSpc>
                <a:spcPct val="100000"/>
              </a:lnSpc>
              <a:defRPr sz="4800"/>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pic>
        <p:nvPicPr>
          <p:cNvPr id="7" name="Graphic 6">
            <a:extLst>
              <a:ext uri="{FF2B5EF4-FFF2-40B4-BE49-F238E27FC236}">
                <a16:creationId xmlns:a16="http://schemas.microsoft.com/office/drawing/2014/main" id="{4106D998-D852-EB48-9B83-F36F7FAF8E7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0900" y="429682"/>
            <a:ext cx="2748408" cy="597321"/>
          </a:xfrm>
          <a:prstGeom prst="rect">
            <a:avLst/>
          </a:prstGeom>
        </p:spPr>
      </p:pic>
    </p:spTree>
    <p:extLst>
      <p:ext uri="{BB962C8B-B14F-4D97-AF65-F5344CB8AC3E}">
        <p14:creationId xmlns:p14="http://schemas.microsoft.com/office/powerpoint/2010/main" val="247301997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with dark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84301"/>
            <a:ext cx="5477932" cy="2218267"/>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109746144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in True Blue">
    <p:bg>
      <p:bgPr>
        <a:solidFill>
          <a:schemeClr val="accent1"/>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68AFA543-BE22-844F-B659-5CF4125C12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6316" y="429681"/>
            <a:ext cx="2761993" cy="600272"/>
          </a:xfrm>
          <a:prstGeom prst="rect">
            <a:avLst/>
          </a:prstGeom>
        </p:spPr>
      </p:pic>
      <p:sp>
        <p:nvSpPr>
          <p:cNvPr id="2" name="Title 1"/>
          <p:cNvSpPr>
            <a:spLocks noGrp="1"/>
          </p:cNvSpPr>
          <p:nvPr>
            <p:ph type="ctrTitle"/>
          </p:nvPr>
        </p:nvSpPr>
        <p:spPr>
          <a:xfrm>
            <a:off x="850902" y="1388532"/>
            <a:ext cx="5477932" cy="2224619"/>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13150"/>
            <a:ext cx="5477933" cy="1045287"/>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86487779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with one column">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10634135" cy="1132416"/>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1528234"/>
            <a:ext cx="10634135" cy="10371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228378" y="2565401"/>
            <a:ext cx="10624957" cy="3799711"/>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9884DF67-9217-476C-8670-61C443755F53}"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4B242ABD-5332-41BE-932D-E9ABC5337E23}"/>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339062612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with 14 p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228378" y="1528233"/>
            <a:ext cx="10624957" cy="4836879"/>
          </a:xfrm>
          <a:prstGeom prst="rect">
            <a:avLst/>
          </a:prstGeom>
        </p:spPr>
        <p:txBody>
          <a:bodyPr>
            <a:noAutofit/>
          </a:bodyPr>
          <a:lstStyle>
            <a:lvl1pPr>
              <a:defRPr sz="1867"/>
            </a:lvl1pPr>
            <a:lvl2pPr marL="230712" indent="-230712">
              <a:defRPr sz="1867"/>
            </a:lvl2pPr>
            <a:lvl3pPr marL="459306" indent="-228594">
              <a:defRPr sz="1867"/>
            </a:lvl3pPr>
            <a:lvl4pPr marL="690016" indent="-230712">
              <a:defRPr sz="1867"/>
            </a:lvl4pPr>
            <a:lvl5pPr marL="918610" indent="-228594">
              <a:defRPr sz="18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10634135" cy="1132416"/>
          </a:xfrm>
          <a:prstGeom prst="rect">
            <a:avLst/>
          </a:prstGeom>
        </p:spPr>
        <p:txBody>
          <a:bodyPr>
            <a:noAutofit/>
          </a:bodyPr>
          <a:lstStyle/>
          <a:p>
            <a:r>
              <a:rPr lang="en-US" noProof="0"/>
              <a:t>Click to edit Master title style</a:t>
            </a:r>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CAD6AD30-5BAD-4179-A2CD-7F6B09F84631}"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BB0EFC95-6E7E-4E9E-A838-BB14A2E35342}"/>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202980871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with one column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10634135" cy="1132416"/>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199" y="1528234"/>
            <a:ext cx="10634135" cy="1040604"/>
          </a:xfrm>
          <a:prstGeom prst="rect">
            <a:avLst/>
          </a:prstGeom>
        </p:spPr>
        <p:txBody>
          <a:bodyPr anchor="t" anchorCtr="0">
            <a:noAutofit/>
          </a:bodyPr>
          <a:lstStyle>
            <a:lvl1pPr marL="0" indent="0">
              <a:buNone/>
              <a:defRPr sz="1867"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228377" y="2565401"/>
            <a:ext cx="10634135" cy="3799711"/>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9" name="Picture 8">
            <a:extLst>
              <a:ext uri="{FF2B5EF4-FFF2-40B4-BE49-F238E27FC236}">
                <a16:creationId xmlns:a16="http://schemas.microsoft.com/office/drawing/2014/main" id="{144F8FAA-9C1F-43F1-91A3-9A227BF828D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021A60FC-3D1F-461F-925C-5FB2BF80DF32}"/>
              </a:ext>
            </a:extLst>
          </p:cNvPr>
          <p:cNvSpPr>
            <a:spLocks noGrp="1"/>
          </p:cNvSpPr>
          <p:nvPr>
            <p:ph type="dt" sz="half" idx="10"/>
          </p:nvPr>
        </p:nvSpPr>
        <p:spPr/>
        <p:txBody>
          <a:bodyPr/>
          <a:lstStyle>
            <a:lvl1pPr>
              <a:defRPr>
                <a:solidFill>
                  <a:schemeClr val="bg1"/>
                </a:solidFill>
              </a:defRPr>
            </a:lvl1pPr>
          </a:lstStyle>
          <a:p>
            <a:fld id="{693DA78E-B6FD-442C-BFAB-056888DB45B5}"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C530E8B1-25A8-4D6D-A6E8-39A603D74A81}"/>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8" name="Footer Placeholder 7">
            <a:extLst>
              <a:ext uri="{FF2B5EF4-FFF2-40B4-BE49-F238E27FC236}">
                <a16:creationId xmlns:a16="http://schemas.microsoft.com/office/drawing/2014/main" id="{5C55EEE4-8F2B-42A6-A869-33068712AC20}"/>
              </a:ext>
            </a:extLst>
          </p:cNvPr>
          <p:cNvSpPr>
            <a:spLocks noGrp="1"/>
          </p:cNvSpPr>
          <p:nvPr>
            <p:ph type="ftr" sz="quarter" idx="13"/>
          </p:nvPr>
        </p:nvSpPr>
        <p:spPr/>
        <p:txBody>
          <a:bodyPr/>
          <a:lstStyle>
            <a:lvl1pPr>
              <a:defRPr>
                <a:solidFill>
                  <a:schemeClr val="bg1"/>
                </a:solidFill>
              </a:defRPr>
            </a:lvl1pPr>
          </a:lstStyle>
          <a:p>
            <a:r>
              <a:rPr lang="en-US"/>
              <a:t>Confidential</a:t>
            </a:r>
          </a:p>
        </p:txBody>
      </p:sp>
      <p:sp>
        <p:nvSpPr>
          <p:cNvPr id="11" name="Footer Placeholder 37">
            <a:extLst>
              <a:ext uri="{FF2B5EF4-FFF2-40B4-BE49-F238E27FC236}">
                <a16:creationId xmlns:a16="http://schemas.microsoft.com/office/drawing/2014/main" id="{2B400EC7-8E98-E040-A896-5F0E8EAE2C6D}"/>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94080024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212">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in three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200" y="395819"/>
            <a:ext cx="10617201" cy="1132415"/>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72501" y="2586963"/>
            <a:ext cx="3263900"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E0199D13-B903-46C3-812C-0309EB595252}"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199C29A6-A8DF-441F-A701-D5D2B9B2C0AF}"/>
              </a:ext>
            </a:extLst>
          </p:cNvPr>
          <p:cNvSpPr>
            <a:spLocks noGrp="1"/>
          </p:cNvSpPr>
          <p:nvPr>
            <p:ph type="ftr" sz="quarter" idx="13"/>
          </p:nvPr>
        </p:nvSpPr>
        <p:spPr/>
        <p:txBody>
          <a:bodyPr/>
          <a:lstStyle/>
          <a:p>
            <a:r>
              <a:rPr lang="en-US"/>
              <a:t>Confidential</a:t>
            </a:r>
          </a:p>
        </p:txBody>
      </p:sp>
      <p:sp>
        <p:nvSpPr>
          <p:cNvPr id="10" name="Content Placeholder 3">
            <a:extLst>
              <a:ext uri="{FF2B5EF4-FFF2-40B4-BE49-F238E27FC236}">
                <a16:creationId xmlns:a16="http://schemas.microsoft.com/office/drawing/2014/main" id="{B291C432-5F18-406E-BB64-25C848CE0EE1}"/>
              </a:ext>
            </a:extLst>
          </p:cNvPr>
          <p:cNvSpPr>
            <a:spLocks noGrp="1"/>
          </p:cNvSpPr>
          <p:nvPr>
            <p:ph sz="half" idx="14"/>
          </p:nvPr>
        </p:nvSpPr>
        <p:spPr>
          <a:xfrm>
            <a:off x="1219200"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2">
            <a:extLst>
              <a:ext uri="{FF2B5EF4-FFF2-40B4-BE49-F238E27FC236}">
                <a16:creationId xmlns:a16="http://schemas.microsoft.com/office/drawing/2014/main" id="{827176F1-EB27-45DD-BBC0-ABC6E9B47F1D}"/>
              </a:ext>
            </a:extLst>
          </p:cNvPr>
          <p:cNvSpPr>
            <a:spLocks noGrp="1"/>
          </p:cNvSpPr>
          <p:nvPr>
            <p:ph type="body" idx="15"/>
          </p:nvPr>
        </p:nvSpPr>
        <p:spPr>
          <a:xfrm>
            <a:off x="48767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12" name="Text Placeholder 2">
            <a:extLst>
              <a:ext uri="{FF2B5EF4-FFF2-40B4-BE49-F238E27FC236}">
                <a16:creationId xmlns:a16="http://schemas.microsoft.com/office/drawing/2014/main" id="{12E8D86C-273F-4633-A67C-0D7F35C783B9}"/>
              </a:ext>
            </a:extLst>
          </p:cNvPr>
          <p:cNvSpPr>
            <a:spLocks noGrp="1"/>
          </p:cNvSpPr>
          <p:nvPr>
            <p:ph type="body" idx="16"/>
          </p:nvPr>
        </p:nvSpPr>
        <p:spPr>
          <a:xfrm>
            <a:off x="85597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Tree>
    <p:extLst>
      <p:ext uri="{BB962C8B-B14F-4D97-AF65-F5344CB8AC3E}">
        <p14:creationId xmlns:p14="http://schemas.microsoft.com/office/powerpoint/2010/main" val="236220086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in three columns variation">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824219"/>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2538995"/>
            <a:ext cx="3295652" cy="3832172"/>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72501" y="2586963"/>
            <a:ext cx="3263900"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39F74ECB-75CE-4F75-8F2F-1D34A0D4F6DA}"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199C29A6-A8DF-441F-A701-D5D2B9B2C0AF}"/>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34929621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in three columns in 9 pt">
    <p:spTree>
      <p:nvGrpSpPr>
        <p:cNvPr id="1" name=""/>
        <p:cNvGrpSpPr/>
        <p:nvPr/>
      </p:nvGrpSpPr>
      <p:grpSpPr>
        <a:xfrm>
          <a:off x="0" y="0"/>
          <a:ext cx="0" cy="0"/>
          <a:chOff x="0" y="0"/>
          <a:chExt cx="0" cy="0"/>
        </a:xfrm>
      </p:grpSpPr>
      <p:sp>
        <p:nvSpPr>
          <p:cNvPr id="10" name="Content Placeholder 3">
            <a:extLst>
              <a:ext uri="{FF2B5EF4-FFF2-40B4-BE49-F238E27FC236}">
                <a16:creationId xmlns:a16="http://schemas.microsoft.com/office/drawing/2014/main" id="{5C183ADE-F47F-D848-B0BB-C9D1A6CF2797}"/>
              </a:ext>
            </a:extLst>
          </p:cNvPr>
          <p:cNvSpPr>
            <a:spLocks noGrp="1"/>
          </p:cNvSpPr>
          <p:nvPr>
            <p:ph sz="half" idx="13"/>
          </p:nvPr>
        </p:nvSpPr>
        <p:spPr>
          <a:xfrm>
            <a:off x="8561800" y="2618768"/>
            <a:ext cx="3274601" cy="3752400"/>
          </a:xfrm>
          <a:prstGeom prst="rect">
            <a:avLst/>
          </a:prstGeom>
        </p:spPr>
        <p:txBody>
          <a:bodyPr>
            <a:noAutofit/>
          </a:bodyPr>
          <a:lstStyle>
            <a:lvl1pPr>
              <a:spcAft>
                <a:spcPts val="400"/>
              </a:spcAft>
              <a:defRPr sz="1200"/>
            </a:lvl1pPr>
            <a:lvl2pPr marL="118530" indent="-118530">
              <a:spcAft>
                <a:spcPts val="400"/>
              </a:spcAft>
              <a:tabLst/>
              <a:defRPr sz="1200"/>
            </a:lvl2pPr>
            <a:lvl3pPr marL="270927" indent="-152396">
              <a:spcAft>
                <a:spcPts val="400"/>
              </a:spcAft>
              <a:tabLst/>
              <a:defRPr sz="1200"/>
            </a:lvl3pPr>
            <a:lvl4pPr marL="406390" indent="-126997">
              <a:spcAft>
                <a:spcPts val="400"/>
              </a:spcAft>
              <a:tabLst/>
              <a:defRPr sz="1200"/>
            </a:lvl4pPr>
            <a:lvl5pPr marL="567252" indent="-160863">
              <a:spcAft>
                <a:spcPts val="400"/>
              </a:spcAft>
              <a:tabLst/>
              <a:defRPr sz="1200"/>
            </a:lvl5pPr>
            <a:lvl6pPr>
              <a:defRPr sz="1200">
                <a:solidFill>
                  <a:schemeClr val="tx2"/>
                </a:solidFill>
              </a:defRPr>
            </a:lvl6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3295652" cy="1824219"/>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2538995"/>
            <a:ext cx="3295652" cy="3832172"/>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618768"/>
            <a:ext cx="3274601" cy="3752400"/>
          </a:xfrm>
          <a:prstGeom prst="rect">
            <a:avLst/>
          </a:prstGeom>
        </p:spPr>
        <p:txBody>
          <a:bodyPr>
            <a:noAutofit/>
          </a:bodyPr>
          <a:lstStyle>
            <a:lvl1pPr>
              <a:spcAft>
                <a:spcPts val="400"/>
              </a:spcAft>
              <a:defRPr sz="1200"/>
            </a:lvl1pPr>
            <a:lvl2pPr marL="118530" indent="-118530">
              <a:spcAft>
                <a:spcPts val="400"/>
              </a:spcAft>
              <a:tabLst/>
              <a:defRPr sz="1200"/>
            </a:lvl2pPr>
            <a:lvl3pPr marL="270927" indent="-152396">
              <a:spcAft>
                <a:spcPts val="400"/>
              </a:spcAft>
              <a:tabLst/>
              <a:defRPr sz="1200"/>
            </a:lvl3pPr>
            <a:lvl4pPr marL="406390" indent="-126997">
              <a:spcAft>
                <a:spcPts val="400"/>
              </a:spcAft>
              <a:tabLst/>
              <a:defRPr sz="1200"/>
            </a:lvl4pPr>
            <a:lvl5pPr marL="567252" indent="-160863">
              <a:spcAft>
                <a:spcPts val="400"/>
              </a:spcAft>
              <a:tabLst/>
              <a:defRPr sz="1200"/>
            </a:lvl5pPr>
            <a:lvl6pPr>
              <a:defRPr sz="1200">
                <a:solidFill>
                  <a:schemeClr val="tx2"/>
                </a:solidFill>
              </a:defRPr>
            </a:lvl6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8020B32F-3AAA-495B-AC90-9095D2504A39}"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AE6DA79C-2EBF-4D12-AD98-A61B215436FA}"/>
              </a:ext>
            </a:extLst>
          </p:cNvPr>
          <p:cNvSpPr>
            <a:spLocks noGrp="1"/>
          </p:cNvSpPr>
          <p:nvPr>
            <p:ph type="ftr" sz="quarter" idx="14"/>
          </p:nvPr>
        </p:nvSpPr>
        <p:spPr/>
        <p:txBody>
          <a:bodyPr/>
          <a:lstStyle/>
          <a:p>
            <a:r>
              <a:rPr lang="en-US"/>
              <a:t>Confidential</a:t>
            </a:r>
          </a:p>
        </p:txBody>
      </p:sp>
    </p:spTree>
    <p:extLst>
      <p:ext uri="{BB962C8B-B14F-4D97-AF65-F5344CB8AC3E}">
        <p14:creationId xmlns:p14="http://schemas.microsoft.com/office/powerpoint/2010/main" val="426324119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in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6713037"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03393DF4-C196-4AD6-B5E4-E8544C5140F6}"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3967116"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5">
            <a:extLst>
              <a:ext uri="{FF2B5EF4-FFF2-40B4-BE49-F238E27FC236}">
                <a16:creationId xmlns:a16="http://schemas.microsoft.com/office/drawing/2014/main" id="{0CCA128A-32E9-4D64-AC0B-398493F95397}"/>
              </a:ext>
            </a:extLst>
          </p:cNvPr>
          <p:cNvSpPr>
            <a:spLocks noGrp="1"/>
          </p:cNvSpPr>
          <p:nvPr>
            <p:ph sz="quarter" idx="15"/>
          </p:nvPr>
        </p:nvSpPr>
        <p:spPr>
          <a:xfrm>
            <a:off x="9458960"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Content Placeholder 3">
            <a:extLst>
              <a:ext uri="{FF2B5EF4-FFF2-40B4-BE49-F238E27FC236}">
                <a16:creationId xmlns:a16="http://schemas.microsoft.com/office/drawing/2014/main" id="{A22D38D3-5EC7-403C-920C-0513180C5053}"/>
              </a:ext>
            </a:extLst>
          </p:cNvPr>
          <p:cNvSpPr>
            <a:spLocks noGrp="1"/>
          </p:cNvSpPr>
          <p:nvPr>
            <p:ph sz="half" idx="16" hasCustomPrompt="1"/>
          </p:nvPr>
        </p:nvSpPr>
        <p:spPr>
          <a:xfrm>
            <a:off x="6711040"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4" name="Content Placeholder 3">
            <a:extLst>
              <a:ext uri="{FF2B5EF4-FFF2-40B4-BE49-F238E27FC236}">
                <a16:creationId xmlns:a16="http://schemas.microsoft.com/office/drawing/2014/main" id="{177800EA-D41D-43AB-8804-27840F237248}"/>
              </a:ext>
            </a:extLst>
          </p:cNvPr>
          <p:cNvSpPr>
            <a:spLocks noGrp="1"/>
          </p:cNvSpPr>
          <p:nvPr>
            <p:ph sz="half" idx="17" hasCustomPrompt="1"/>
          </p:nvPr>
        </p:nvSpPr>
        <p:spPr>
          <a:xfrm>
            <a:off x="1219197"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6" name="Content Placeholder 5">
            <a:extLst>
              <a:ext uri="{FF2B5EF4-FFF2-40B4-BE49-F238E27FC236}">
                <a16:creationId xmlns:a16="http://schemas.microsoft.com/office/drawing/2014/main" id="{D474D252-4B94-4FBB-A69E-14D59026589E}"/>
              </a:ext>
            </a:extLst>
          </p:cNvPr>
          <p:cNvSpPr>
            <a:spLocks noGrp="1"/>
          </p:cNvSpPr>
          <p:nvPr>
            <p:ph sz="quarter" idx="18" hasCustomPrompt="1"/>
          </p:nvPr>
        </p:nvSpPr>
        <p:spPr>
          <a:xfrm>
            <a:off x="3965119"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7" name="Content Placeholder 5">
            <a:extLst>
              <a:ext uri="{FF2B5EF4-FFF2-40B4-BE49-F238E27FC236}">
                <a16:creationId xmlns:a16="http://schemas.microsoft.com/office/drawing/2014/main" id="{3E881A5A-C925-4733-933F-212ABDC1B572}"/>
              </a:ext>
            </a:extLst>
          </p:cNvPr>
          <p:cNvSpPr>
            <a:spLocks noGrp="1"/>
          </p:cNvSpPr>
          <p:nvPr>
            <p:ph sz="quarter" idx="19" hasCustomPrompt="1"/>
          </p:nvPr>
        </p:nvSpPr>
        <p:spPr>
          <a:xfrm>
            <a:off x="9456963"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3" name="Footer Placeholder 2">
            <a:extLst>
              <a:ext uri="{FF2B5EF4-FFF2-40B4-BE49-F238E27FC236}">
                <a16:creationId xmlns:a16="http://schemas.microsoft.com/office/drawing/2014/main" id="{48BB6848-36DA-47E2-85FA-24BDC1BB36BA}"/>
              </a:ext>
            </a:extLst>
          </p:cNvPr>
          <p:cNvSpPr>
            <a:spLocks noGrp="1"/>
          </p:cNvSpPr>
          <p:nvPr>
            <p:ph type="ftr" sz="quarter" idx="20"/>
          </p:nvPr>
        </p:nvSpPr>
        <p:spPr/>
        <p:txBody>
          <a:bodyPr/>
          <a:lstStyle/>
          <a:p>
            <a:r>
              <a:rPr lang="en-US"/>
              <a:t>Confidential</a:t>
            </a:r>
          </a:p>
        </p:txBody>
      </p:sp>
    </p:spTree>
    <p:extLst>
      <p:ext uri="{BB962C8B-B14F-4D97-AF65-F5344CB8AC3E}">
        <p14:creationId xmlns:p14="http://schemas.microsoft.com/office/powerpoint/2010/main" val="92247130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536">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in three columns with icon">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8540751" y="3251202"/>
            <a:ext cx="3295648" cy="3132957"/>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03393DF4-C196-4AD6-B5E4-E8544C5140F6}"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4881034"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Footer Placeholder 2">
            <a:extLst>
              <a:ext uri="{FF2B5EF4-FFF2-40B4-BE49-F238E27FC236}">
                <a16:creationId xmlns:a16="http://schemas.microsoft.com/office/drawing/2014/main" id="{48BB6848-36DA-47E2-85FA-24BDC1BB36BA}"/>
              </a:ext>
            </a:extLst>
          </p:cNvPr>
          <p:cNvSpPr>
            <a:spLocks noGrp="1"/>
          </p:cNvSpPr>
          <p:nvPr>
            <p:ph type="ftr" sz="quarter" idx="20"/>
          </p:nvPr>
        </p:nvSpPr>
        <p:spPr/>
        <p:txBody>
          <a:bodyPr/>
          <a:lstStyle/>
          <a:p>
            <a:r>
              <a:rPr lang="en-US"/>
              <a:t>Confidential</a:t>
            </a:r>
          </a:p>
        </p:txBody>
      </p:sp>
    </p:spTree>
    <p:extLst>
      <p:ext uri="{BB962C8B-B14F-4D97-AF65-F5344CB8AC3E}">
        <p14:creationId xmlns:p14="http://schemas.microsoft.com/office/powerpoint/2010/main" val="136962127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53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in two columns">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8" y="2586963"/>
            <a:ext cx="6944903"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200" y="395819"/>
            <a:ext cx="10617201"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0"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B73D848D-A66A-48B1-B83F-975407B317D0}"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9DFF9733-DC4A-4927-8776-D3182EF64EF3}"/>
              </a:ext>
            </a:extLst>
          </p:cNvPr>
          <p:cNvSpPr>
            <a:spLocks noGrp="1"/>
          </p:cNvSpPr>
          <p:nvPr>
            <p:ph type="ftr" sz="quarter" idx="13"/>
          </p:nvPr>
        </p:nvSpPr>
        <p:spPr/>
        <p:txBody>
          <a:bodyPr/>
          <a:lstStyle/>
          <a:p>
            <a:r>
              <a:rPr lang="en-US"/>
              <a:t>Confidential</a:t>
            </a:r>
          </a:p>
        </p:txBody>
      </p:sp>
      <p:sp>
        <p:nvSpPr>
          <p:cNvPr id="9" name="Text Placeholder 2">
            <a:extLst>
              <a:ext uri="{FF2B5EF4-FFF2-40B4-BE49-F238E27FC236}">
                <a16:creationId xmlns:a16="http://schemas.microsoft.com/office/drawing/2014/main" id="{C6F84A7C-8E0D-48B7-B6A9-69EEB921A200}"/>
              </a:ext>
            </a:extLst>
          </p:cNvPr>
          <p:cNvSpPr>
            <a:spLocks noGrp="1"/>
          </p:cNvSpPr>
          <p:nvPr>
            <p:ph type="body" idx="1"/>
          </p:nvPr>
        </p:nvSpPr>
        <p:spPr>
          <a:xfrm>
            <a:off x="1219199" y="1528234"/>
            <a:ext cx="10634135" cy="10371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Tree>
    <p:extLst>
      <p:ext uri="{BB962C8B-B14F-4D97-AF65-F5344CB8AC3E}">
        <p14:creationId xmlns:p14="http://schemas.microsoft.com/office/powerpoint/2010/main" val="10513262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 in two columns variati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8" y="1012372"/>
            <a:ext cx="6944903" cy="2884715"/>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20"/>
            <a:ext cx="3295652" cy="1235369"/>
          </a:xfrm>
          <a:prstGeom prst="rect">
            <a:avLst/>
          </a:prstGeom>
        </p:spPr>
        <p:txBody>
          <a:bodyPr>
            <a:noAutofit/>
          </a:bodyPr>
          <a:lstStyle/>
          <a:p>
            <a:r>
              <a:rPr lang="en-US" noProof="0"/>
              <a:t>Click to edit Master title style</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7D832D9B-A0B4-4BF6-BF37-8BC37D4325AE}"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9" name="Text Placeholder 2">
            <a:extLst>
              <a:ext uri="{FF2B5EF4-FFF2-40B4-BE49-F238E27FC236}">
                <a16:creationId xmlns:a16="http://schemas.microsoft.com/office/drawing/2014/main" id="{6FD377AC-40F1-4F68-8047-2BCF4F5EC13C}"/>
              </a:ext>
            </a:extLst>
          </p:cNvPr>
          <p:cNvSpPr>
            <a:spLocks noGrp="1"/>
          </p:cNvSpPr>
          <p:nvPr>
            <p:ph type="body" idx="1"/>
          </p:nvPr>
        </p:nvSpPr>
        <p:spPr>
          <a:xfrm>
            <a:off x="1219199" y="1631189"/>
            <a:ext cx="3295652" cy="29829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3" name="Footer Placeholder 2">
            <a:extLst>
              <a:ext uri="{FF2B5EF4-FFF2-40B4-BE49-F238E27FC236}">
                <a16:creationId xmlns:a16="http://schemas.microsoft.com/office/drawing/2014/main" id="{F1BE742E-1DFB-4E3B-BFCD-9D7667EDF8DC}"/>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408905347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87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 in two columns with pictur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3299884"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a:lvl1pPr>
          </a:lstStyle>
          <a:p>
            <a:pPr lvl="0"/>
            <a:r>
              <a:rPr lang="en-US" noProof="0"/>
              <a:t>Click to edit Master text styles</a:t>
            </a:r>
          </a:p>
        </p:txBody>
      </p:sp>
      <p:sp>
        <p:nvSpPr>
          <p:cNvPr id="14" name="Picture Placeholder 13">
            <a:extLst>
              <a:ext uri="{FF2B5EF4-FFF2-40B4-BE49-F238E27FC236}">
                <a16:creationId xmlns:a16="http://schemas.microsoft.com/office/drawing/2014/main" id="{3DECE0A8-6E2E-4CDD-9C99-ADC3BD870BC3}"/>
              </a:ext>
            </a:extLst>
          </p:cNvPr>
          <p:cNvSpPr>
            <a:spLocks noGrp="1"/>
          </p:cNvSpPr>
          <p:nvPr>
            <p:ph type="pic" sz="quarter" idx="13"/>
          </p:nvPr>
        </p:nvSpPr>
        <p:spPr>
          <a:xfrm>
            <a:off x="8540752" y="0"/>
            <a:ext cx="3651249" cy="6858000"/>
          </a:xfrm>
          <a:solidFill>
            <a:schemeClr val="bg1">
              <a:lumMod val="95000"/>
            </a:schemeClr>
          </a:solidFill>
        </p:spPr>
        <p:txBody>
          <a:bodyPr anchor="ctr" anchorCtr="1">
            <a:noAutofit/>
          </a:bodyPr>
          <a:lstStyle/>
          <a:p>
            <a:r>
              <a:rPr lang="en-US" noProof="0"/>
              <a:t>Click icon to add picture</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6AE7C8EB-69D7-40D6-9D70-0D687441C850}"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67533587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in three columns with blu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498" y="2586963"/>
            <a:ext cx="3274601" cy="3778148"/>
          </a:xfrm>
          <a:prstGeom prst="rect">
            <a:avLst/>
          </a:prstGeom>
        </p:spPr>
        <p:txBody>
          <a:bodyPr>
            <a:noAutofit/>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696371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6AE7C8EB-69D7-40D6-9D70-0D687441C850}"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
        <p:nvSpPr>
          <p:cNvPr id="6" name="Rectangle 5">
            <a:extLst>
              <a:ext uri="{FF2B5EF4-FFF2-40B4-BE49-F238E27FC236}">
                <a16:creationId xmlns:a16="http://schemas.microsoft.com/office/drawing/2014/main" id="{1852EAB2-6624-4314-9980-A39B8DF0687C}"/>
              </a:ext>
            </a:extLst>
          </p:cNvPr>
          <p:cNvSpPr/>
          <p:nvPr userDrawn="1"/>
        </p:nvSpPr>
        <p:spPr>
          <a:xfrm>
            <a:off x="8538513" y="0"/>
            <a:ext cx="365348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Content Placeholder 3">
            <a:extLst>
              <a:ext uri="{FF2B5EF4-FFF2-40B4-BE49-F238E27FC236}">
                <a16:creationId xmlns:a16="http://schemas.microsoft.com/office/drawing/2014/main" id="{95A480B9-FF14-41FC-BAA6-25BD6F33959C}"/>
              </a:ext>
            </a:extLst>
          </p:cNvPr>
          <p:cNvSpPr>
            <a:spLocks noGrp="1"/>
          </p:cNvSpPr>
          <p:nvPr>
            <p:ph sz="half" idx="19"/>
          </p:nvPr>
        </p:nvSpPr>
        <p:spPr>
          <a:xfrm>
            <a:off x="8928100" y="395819"/>
            <a:ext cx="2908299" cy="5969293"/>
          </a:xfrm>
          <a:prstGeom prst="rect">
            <a:avLst/>
          </a:prstGeom>
        </p:spPr>
        <p:txBody>
          <a:bodyPr>
            <a:noAutofit/>
          </a:bodyPr>
          <a:lstStyle>
            <a:lvl1pPr>
              <a:defRPr sz="1867" b="1">
                <a:solidFill>
                  <a:schemeClr val="accent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3">
            <a:extLst>
              <a:ext uri="{FF2B5EF4-FFF2-40B4-BE49-F238E27FC236}">
                <a16:creationId xmlns:a16="http://schemas.microsoft.com/office/drawing/2014/main" id="{7FB0318F-D015-472D-B35E-E9C704F41559}"/>
              </a:ext>
            </a:extLst>
          </p:cNvPr>
          <p:cNvSpPr>
            <a:spLocks noGrp="1"/>
          </p:cNvSpPr>
          <p:nvPr>
            <p:ph sz="half" idx="20"/>
          </p:nvPr>
        </p:nvSpPr>
        <p:spPr>
          <a:xfrm>
            <a:off x="1231901" y="1804832"/>
            <a:ext cx="6951009" cy="481168"/>
          </a:xfrm>
          <a:prstGeom prst="rect">
            <a:avLst/>
          </a:prstGeom>
        </p:spPr>
        <p:txBody>
          <a:bodyPr>
            <a:noAutofit/>
          </a:bodyPr>
          <a:lstStyle>
            <a:lvl1pPr>
              <a:defRPr sz="1867" b="1">
                <a:solidFill>
                  <a:schemeClr val="tx1"/>
                </a:solidFill>
              </a:defRPr>
            </a:lvl1pPr>
          </a:lstStyle>
          <a:p>
            <a:pPr lvl="0"/>
            <a:r>
              <a:rPr lang="en-US" noProof="0"/>
              <a:t>Click to edit Master text styles</a:t>
            </a:r>
          </a:p>
        </p:txBody>
      </p:sp>
    </p:spTree>
    <p:extLst>
      <p:ext uri="{BB962C8B-B14F-4D97-AF65-F5344CB8AC3E}">
        <p14:creationId xmlns:p14="http://schemas.microsoft.com/office/powerpoint/2010/main" val="413329528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in three columns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8"/>
            <a:ext cx="3295652" cy="1824217"/>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199" y="2548129"/>
            <a:ext cx="3268135" cy="3823039"/>
          </a:xfrm>
          <a:prstGeom prst="rect">
            <a:avLst/>
          </a:prstGeom>
        </p:spPr>
        <p:txBody>
          <a:bodyPr anchor="t" anchorCtr="0">
            <a:noAutofit/>
          </a:bodyPr>
          <a:lstStyle>
            <a:lvl1pPr marL="0" indent="0">
              <a:buNone/>
              <a:defRPr sz="1867"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81033" y="2577865"/>
            <a:ext cx="3285067"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40752" y="2577865"/>
            <a:ext cx="3295649"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893BF712-3881-4929-BD81-9AEA4CE7C743}"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687F82FC-5DDB-42DD-9BF2-3AEA33147608}"/>
              </a:ext>
            </a:extLst>
          </p:cNvPr>
          <p:cNvSpPr>
            <a:spLocks noGrp="1"/>
          </p:cNvSpPr>
          <p:nvPr>
            <p:ph type="ftr" sz="quarter" idx="13"/>
          </p:nvPr>
        </p:nvSpPr>
        <p:spPr/>
        <p:txBody>
          <a:bodyPr/>
          <a:lstStyle>
            <a:lvl1pPr>
              <a:defRPr>
                <a:solidFill>
                  <a:schemeClr val="bg1"/>
                </a:solidFill>
              </a:defRPr>
            </a:lvl1pPr>
          </a:lstStyle>
          <a:p>
            <a:r>
              <a:rPr lang="en-US"/>
              <a:t>Confidential</a:t>
            </a:r>
          </a:p>
        </p:txBody>
      </p:sp>
      <p:sp>
        <p:nvSpPr>
          <p:cNvPr id="12" name="Footer Placeholder 37">
            <a:extLst>
              <a:ext uri="{FF2B5EF4-FFF2-40B4-BE49-F238E27FC236}">
                <a16:creationId xmlns:a16="http://schemas.microsoft.com/office/drawing/2014/main" id="{AAF2DB86-B34A-014E-8CE6-587D36A26264}"/>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8697580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in three columns in True Blue variatio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8"/>
            <a:ext cx="6946901" cy="772583"/>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4" name="Content Placeholder 3"/>
          <p:cNvSpPr>
            <a:spLocks noGrp="1"/>
          </p:cNvSpPr>
          <p:nvPr>
            <p:ph sz="half" idx="2"/>
          </p:nvPr>
        </p:nvSpPr>
        <p:spPr>
          <a:xfrm>
            <a:off x="4881033" y="4089401"/>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40752" y="4089401"/>
            <a:ext cx="3295649"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D0AF7196-B176-4FFE-A4A9-9735E4BBD858}"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18" name="Content Placeholder 3">
            <a:extLst>
              <a:ext uri="{FF2B5EF4-FFF2-40B4-BE49-F238E27FC236}">
                <a16:creationId xmlns:a16="http://schemas.microsoft.com/office/drawing/2014/main" id="{79745063-280B-4C67-8608-856FC1294F95}"/>
              </a:ext>
            </a:extLst>
          </p:cNvPr>
          <p:cNvSpPr>
            <a:spLocks noGrp="1"/>
          </p:cNvSpPr>
          <p:nvPr>
            <p:ph sz="half" idx="13"/>
          </p:nvPr>
        </p:nvSpPr>
        <p:spPr>
          <a:xfrm>
            <a:off x="1219199" y="4089401"/>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Content Placeholder 3">
            <a:extLst>
              <a:ext uri="{FF2B5EF4-FFF2-40B4-BE49-F238E27FC236}">
                <a16:creationId xmlns:a16="http://schemas.microsoft.com/office/drawing/2014/main" id="{012A62D4-8316-46EC-923F-4AE2F3DC9AEE}"/>
              </a:ext>
            </a:extLst>
          </p:cNvPr>
          <p:cNvSpPr>
            <a:spLocks noGrp="1"/>
          </p:cNvSpPr>
          <p:nvPr>
            <p:ph sz="half" idx="14" hasCustomPrompt="1"/>
          </p:nvPr>
        </p:nvSpPr>
        <p:spPr>
          <a:xfrm>
            <a:off x="4842933" y="2621280"/>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75%</a:t>
            </a:r>
          </a:p>
        </p:txBody>
      </p:sp>
      <p:sp>
        <p:nvSpPr>
          <p:cNvPr id="20" name="Content Placeholder 5">
            <a:extLst>
              <a:ext uri="{FF2B5EF4-FFF2-40B4-BE49-F238E27FC236}">
                <a16:creationId xmlns:a16="http://schemas.microsoft.com/office/drawing/2014/main" id="{FE6F2483-0796-4CE0-9390-EA4EB121C81F}"/>
              </a:ext>
            </a:extLst>
          </p:cNvPr>
          <p:cNvSpPr>
            <a:spLocks noGrp="1"/>
          </p:cNvSpPr>
          <p:nvPr>
            <p:ph sz="quarter" idx="15" hasCustomPrompt="1"/>
          </p:nvPr>
        </p:nvSpPr>
        <p:spPr>
          <a:xfrm>
            <a:off x="8515352" y="2621280"/>
            <a:ext cx="3295649"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50%</a:t>
            </a:r>
          </a:p>
        </p:txBody>
      </p:sp>
      <p:sp>
        <p:nvSpPr>
          <p:cNvPr id="21" name="Content Placeholder 3">
            <a:extLst>
              <a:ext uri="{FF2B5EF4-FFF2-40B4-BE49-F238E27FC236}">
                <a16:creationId xmlns:a16="http://schemas.microsoft.com/office/drawing/2014/main" id="{F215468C-3846-4A8F-80D1-1B7D83E49106}"/>
              </a:ext>
            </a:extLst>
          </p:cNvPr>
          <p:cNvSpPr>
            <a:spLocks noGrp="1"/>
          </p:cNvSpPr>
          <p:nvPr>
            <p:ph sz="half" idx="16" hasCustomPrompt="1"/>
          </p:nvPr>
        </p:nvSpPr>
        <p:spPr>
          <a:xfrm>
            <a:off x="1101852" y="2621280"/>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100%</a:t>
            </a:r>
          </a:p>
        </p:txBody>
      </p:sp>
      <p:sp>
        <p:nvSpPr>
          <p:cNvPr id="22" name="Content Placeholder 3">
            <a:extLst>
              <a:ext uri="{FF2B5EF4-FFF2-40B4-BE49-F238E27FC236}">
                <a16:creationId xmlns:a16="http://schemas.microsoft.com/office/drawing/2014/main" id="{2774A5C6-D271-4B78-878B-CA70F7D59A47}"/>
              </a:ext>
            </a:extLst>
          </p:cNvPr>
          <p:cNvSpPr>
            <a:spLocks noGrp="1"/>
          </p:cNvSpPr>
          <p:nvPr>
            <p:ph sz="half" idx="17" hasCustomPrompt="1"/>
          </p:nvPr>
        </p:nvSpPr>
        <p:spPr>
          <a:xfrm>
            <a:off x="1219198" y="6291965"/>
            <a:ext cx="6946900" cy="104011"/>
          </a:xfrm>
          <a:prstGeom prst="rect">
            <a:avLst/>
          </a:prstGeom>
        </p:spPr>
        <p:txBody>
          <a:bodyPr anchor="b" anchorCtr="0">
            <a:noAutofit/>
          </a:bodyPr>
          <a:lstStyle>
            <a:lvl1pPr>
              <a:defRPr sz="933">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Source: Lorem ipsum dolores</a:t>
            </a:r>
          </a:p>
        </p:txBody>
      </p:sp>
      <p:sp>
        <p:nvSpPr>
          <p:cNvPr id="3" name="Footer Placeholder 2">
            <a:extLst>
              <a:ext uri="{FF2B5EF4-FFF2-40B4-BE49-F238E27FC236}">
                <a16:creationId xmlns:a16="http://schemas.microsoft.com/office/drawing/2014/main" id="{454AC396-BD27-499E-8537-BD7FDCEA3A6B}"/>
              </a:ext>
            </a:extLst>
          </p:cNvPr>
          <p:cNvSpPr>
            <a:spLocks noGrp="1"/>
          </p:cNvSpPr>
          <p:nvPr>
            <p:ph type="ftr" sz="quarter" idx="18"/>
          </p:nvPr>
        </p:nvSpPr>
        <p:spPr/>
        <p:txBody>
          <a:bodyPr/>
          <a:lstStyle>
            <a:lvl1pPr>
              <a:defRPr>
                <a:solidFill>
                  <a:schemeClr val="bg1"/>
                </a:solidFill>
              </a:defRPr>
            </a:lvl1pPr>
          </a:lstStyle>
          <a:p>
            <a:r>
              <a:rPr lang="en-US"/>
              <a:t>Confidential</a:t>
            </a:r>
          </a:p>
        </p:txBody>
      </p:sp>
      <p:sp>
        <p:nvSpPr>
          <p:cNvPr id="16" name="Footer Placeholder 37">
            <a:extLst>
              <a:ext uri="{FF2B5EF4-FFF2-40B4-BE49-F238E27FC236}">
                <a16:creationId xmlns:a16="http://schemas.microsoft.com/office/drawing/2014/main" id="{198DDB26-97F1-0D46-AAE4-68387871A6FB}"/>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348579343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199" y="395819"/>
            <a:ext cx="3295652" cy="708053"/>
          </a:xfrm>
          <a:prstGeom prst="rect">
            <a:avLst/>
          </a:prstGeom>
        </p:spPr>
        <p:txBody>
          <a:bodyPr>
            <a:noAutofit/>
          </a:bodyPr>
          <a:lstStyle>
            <a:lvl1pPr>
              <a:defRPr/>
            </a:lvl1pPr>
          </a:lstStyle>
          <a:p>
            <a:r>
              <a:rPr lang="en-US" noProof="0"/>
              <a:t>Agenda</a:t>
            </a:r>
          </a:p>
        </p:txBody>
      </p:sp>
      <p:sp>
        <p:nvSpPr>
          <p:cNvPr id="4" name="Content Placeholder 3"/>
          <p:cNvSpPr>
            <a:spLocks noGrp="1"/>
          </p:cNvSpPr>
          <p:nvPr>
            <p:ph sz="half" idx="2"/>
          </p:nvPr>
        </p:nvSpPr>
        <p:spPr>
          <a:xfrm>
            <a:off x="1228378" y="1528235"/>
            <a:ext cx="3295652" cy="4836877"/>
          </a:xfrm>
          <a:prstGeom prst="rect">
            <a:avLst/>
          </a:prstGeom>
        </p:spPr>
        <p:txBody>
          <a:bodyPr>
            <a:noAutofit/>
          </a:bodyPr>
          <a:lstStyle>
            <a:lvl1pPr>
              <a:defRPr sz="2133"/>
            </a:lvl1pPr>
          </a:lstStyle>
          <a:p>
            <a:pPr lvl="0"/>
            <a:r>
              <a:rPr lang="en-US" noProof="0"/>
              <a:t>Click to edit Master text styles</a:t>
            </a:r>
          </a:p>
        </p:txBody>
      </p:sp>
      <p:sp>
        <p:nvSpPr>
          <p:cNvPr id="14" name="Picture Placeholder 13">
            <a:extLst>
              <a:ext uri="{FF2B5EF4-FFF2-40B4-BE49-F238E27FC236}">
                <a16:creationId xmlns:a16="http://schemas.microsoft.com/office/drawing/2014/main" id="{1E865692-0B8B-48B8-B0B3-6CFD2D1E5459}"/>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pic>
        <p:nvPicPr>
          <p:cNvPr id="9" name="Picture 8">
            <a:extLst>
              <a:ext uri="{FF2B5EF4-FFF2-40B4-BE49-F238E27FC236}">
                <a16:creationId xmlns:a16="http://schemas.microsoft.com/office/drawing/2014/main" id="{D909367E-9A9A-4E35-B6B9-BF86971CCD5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DBDD68F1-200A-47D3-97D6-58AED3057F63}"/>
              </a:ext>
            </a:extLst>
          </p:cNvPr>
          <p:cNvSpPr>
            <a:spLocks noGrp="1"/>
          </p:cNvSpPr>
          <p:nvPr>
            <p:ph type="dt" sz="half" idx="14"/>
          </p:nvPr>
        </p:nvSpPr>
        <p:spPr/>
        <p:txBody>
          <a:bodyPr/>
          <a:lstStyle>
            <a:lvl1pPr>
              <a:defRPr/>
            </a:lvl1pPr>
          </a:lstStyle>
          <a:p>
            <a:fld id="{349CEE4F-309A-4F8C-BDD3-5348B72D6D5A}" type="datetime1">
              <a:rPr lang="en-US" noProof="0" smtClean="0"/>
              <a:t>6/14/24</a:t>
            </a:fld>
            <a:endParaRPr lang="en-US" noProof="0"/>
          </a:p>
        </p:txBody>
      </p:sp>
      <p:sp>
        <p:nvSpPr>
          <p:cNvPr id="6" name="Slide Number Placeholder 5">
            <a:extLst>
              <a:ext uri="{FF2B5EF4-FFF2-40B4-BE49-F238E27FC236}">
                <a16:creationId xmlns:a16="http://schemas.microsoft.com/office/drawing/2014/main" id="{5E846A1A-29A4-4332-8B86-0C85E0F9E75C}"/>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0FE5498D-2CEE-48ED-83C1-AE3937093EA4}"/>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426835479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21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genda variation">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8CE4366-B57A-4DFB-8525-7AB08BF28ACD}"/>
              </a:ext>
            </a:extLst>
          </p:cNvPr>
          <p:cNvSpPr/>
          <p:nvPr userDrawn="1"/>
        </p:nvSpPr>
        <p:spPr>
          <a:xfrm>
            <a:off x="4514851" y="0"/>
            <a:ext cx="76771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4" name="Content Placeholder 3"/>
          <p:cNvSpPr>
            <a:spLocks noGrp="1"/>
          </p:cNvSpPr>
          <p:nvPr>
            <p:ph sz="half" idx="2"/>
          </p:nvPr>
        </p:nvSpPr>
        <p:spPr>
          <a:xfrm>
            <a:off x="4885385" y="1739901"/>
            <a:ext cx="6951015" cy="4643967"/>
          </a:xfrm>
          <a:prstGeom prst="rect">
            <a:avLst/>
          </a:prstGeom>
        </p:spPr>
        <p:txBody>
          <a:bodyPr>
            <a:noAutofit/>
          </a:bodyPr>
          <a:lstStyle>
            <a:lvl1pPr>
              <a:tabLst>
                <a:tab pos="6705432" algn="r"/>
              </a:tabLst>
              <a:defRPr sz="1867">
                <a:solidFill>
                  <a:schemeClr val="bg1"/>
                </a:solidFill>
              </a:defRPr>
            </a:lvl1pPr>
            <a:lvl2pPr marL="0" indent="0">
              <a:buFontTx/>
              <a:buNone/>
              <a:tabLst>
                <a:tab pos="6705432" algn="r"/>
              </a:tabLs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C75F831C-FBF1-4A99-B4C4-BDFB57F9AA80}"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10" name="Title 1">
            <a:extLst>
              <a:ext uri="{FF2B5EF4-FFF2-40B4-BE49-F238E27FC236}">
                <a16:creationId xmlns:a16="http://schemas.microsoft.com/office/drawing/2014/main" id="{B1ED7138-F3E1-421C-9C9D-57F9C172AD34}"/>
              </a:ext>
            </a:extLst>
          </p:cNvPr>
          <p:cNvSpPr>
            <a:spLocks noGrp="1"/>
          </p:cNvSpPr>
          <p:nvPr>
            <p:ph type="title" hasCustomPrompt="1"/>
          </p:nvPr>
        </p:nvSpPr>
        <p:spPr>
          <a:xfrm>
            <a:off x="4881032" y="410182"/>
            <a:ext cx="6953837" cy="1089044"/>
          </a:xfrm>
        </p:spPr>
        <p:txBody>
          <a:bodyPr/>
          <a:lstStyle>
            <a:lvl1pPr>
              <a:defRPr>
                <a:solidFill>
                  <a:schemeClr val="bg1"/>
                </a:solidFill>
              </a:defRPr>
            </a:lvl1pPr>
          </a:lstStyle>
          <a:p>
            <a:r>
              <a:rPr lang="en-US"/>
              <a:t>Agenda</a:t>
            </a:r>
          </a:p>
        </p:txBody>
      </p:sp>
      <p:sp>
        <p:nvSpPr>
          <p:cNvPr id="5" name="Footer Placeholder 4">
            <a:extLst>
              <a:ext uri="{FF2B5EF4-FFF2-40B4-BE49-F238E27FC236}">
                <a16:creationId xmlns:a16="http://schemas.microsoft.com/office/drawing/2014/main" id="{F856AC84-D378-4427-A5E5-52CA2B376337}"/>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38643054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092">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in two columns with one picture">
    <p:bg>
      <p:bgPr>
        <a:solidFill>
          <a:schemeClr val="tx1"/>
        </a:solidFill>
        <a:effectLst/>
      </p:bgPr>
    </p:bg>
    <p:spTree>
      <p:nvGrpSpPr>
        <p:cNvPr id="1" name=""/>
        <p:cNvGrpSpPr/>
        <p:nvPr/>
      </p:nvGrpSpPr>
      <p:grpSpPr>
        <a:xfrm>
          <a:off x="0" y="0"/>
          <a:ext cx="0" cy="0"/>
          <a:chOff x="0" y="0"/>
          <a:chExt cx="0" cy="0"/>
        </a:xfrm>
      </p:grpSpPr>
      <p:sp>
        <p:nvSpPr>
          <p:cNvPr id="19" name="Picture Placeholder 13">
            <a:extLst>
              <a:ext uri="{FF2B5EF4-FFF2-40B4-BE49-F238E27FC236}">
                <a16:creationId xmlns:a16="http://schemas.microsoft.com/office/drawing/2014/main" id="{341D39E0-E63F-4CD4-9C0F-33DA3E4ECB6B}"/>
              </a:ext>
            </a:extLst>
          </p:cNvPr>
          <p:cNvSpPr>
            <a:spLocks noGrp="1"/>
          </p:cNvSpPr>
          <p:nvPr>
            <p:ph type="pic" sz="quarter" idx="14"/>
          </p:nvPr>
        </p:nvSpPr>
        <p:spPr>
          <a:xfrm>
            <a:off x="853440" y="1"/>
            <a:ext cx="3661411" cy="3248167"/>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5" y="395819"/>
            <a:ext cx="3275995" cy="1132416"/>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201" y="3613151"/>
            <a:ext cx="3295649" cy="2751960"/>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4881034" y="3686628"/>
            <a:ext cx="5126567" cy="2678483"/>
          </a:xfrm>
          <a:prstGeom prst="rect">
            <a:avLst/>
          </a:prstGeom>
        </p:spPr>
        <p:txBody>
          <a:bodyPr tIns="0">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0" name="Picture 8">
            <a:extLst>
              <a:ext uri="{FF2B5EF4-FFF2-40B4-BE49-F238E27FC236}">
                <a16:creationId xmlns:a16="http://schemas.microsoft.com/office/drawing/2014/main" id="{1E177D58-8486-4EF4-BC6A-0E5313A8F7E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57ED31D2-7733-4DB1-BE78-FEE87605B917}"/>
              </a:ext>
            </a:extLst>
          </p:cNvPr>
          <p:cNvSpPr>
            <a:spLocks noGrp="1"/>
          </p:cNvSpPr>
          <p:nvPr>
            <p:ph type="dt" sz="half" idx="15"/>
          </p:nvPr>
        </p:nvSpPr>
        <p:spPr/>
        <p:txBody>
          <a:bodyPr/>
          <a:lstStyle>
            <a:lvl1pPr>
              <a:defRPr>
                <a:solidFill>
                  <a:schemeClr val="bg1"/>
                </a:solidFill>
              </a:defRPr>
            </a:lvl1pPr>
          </a:lstStyle>
          <a:p>
            <a:fld id="{9E8DAB4C-0B66-4051-A1B4-57693583F093}"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245ABD62-3273-4D9D-9E03-F12B7ADF642B}"/>
              </a:ext>
            </a:extLst>
          </p:cNvPr>
          <p:cNvSpPr>
            <a:spLocks noGrp="1"/>
          </p:cNvSpPr>
          <p:nvPr>
            <p:ph type="sldNum" sz="quarter" idx="17"/>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76F44F8-5BFE-4640-AFB3-A53EAE6C1E76}"/>
              </a:ext>
            </a:extLst>
          </p:cNvPr>
          <p:cNvSpPr>
            <a:spLocks noGrp="1"/>
          </p:cNvSpPr>
          <p:nvPr>
            <p:ph type="ftr" sz="quarter" idx="18"/>
          </p:nvPr>
        </p:nvSpPr>
        <p:spPr/>
        <p:txBody>
          <a:bodyPr/>
          <a:lstStyle>
            <a:lvl1pPr>
              <a:defRPr>
                <a:solidFill>
                  <a:schemeClr val="bg1"/>
                </a:solidFill>
              </a:defRPr>
            </a:lvl1pPr>
          </a:lstStyle>
          <a:p>
            <a:r>
              <a:rPr lang="en-US"/>
              <a:t>Confidential</a:t>
            </a:r>
          </a:p>
        </p:txBody>
      </p:sp>
      <p:sp>
        <p:nvSpPr>
          <p:cNvPr id="12" name="Footer Placeholder 37">
            <a:extLst>
              <a:ext uri="{FF2B5EF4-FFF2-40B4-BE49-F238E27FC236}">
                <a16:creationId xmlns:a16="http://schemas.microsoft.com/office/drawing/2014/main" id="{7E3CD48C-1AB0-9B48-A135-AAAE8BB2F21D}"/>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26166559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829">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in one column I text in one column on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07126396-9C25-4DEB-9EDE-EBA2FEED6594}"/>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199" y="395819"/>
            <a:ext cx="3311933"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5486400" y="2568837"/>
            <a:ext cx="2692400" cy="3796275"/>
          </a:xfrm>
          <a:prstGeom prst="rect">
            <a:avLst/>
          </a:prstGeom>
        </p:spPr>
        <p:txBody>
          <a:bodyPr>
            <a:noAutofit/>
          </a:bodyPr>
          <a:lstStyle>
            <a:lvl1pPr>
              <a:defRPr b="1">
                <a:solidFill>
                  <a:schemeClr val="tx1"/>
                </a:solidFill>
              </a:defRPr>
            </a:lvl1pPr>
            <a:lvl2pPr>
              <a:defRPr b="1">
                <a:solidFill>
                  <a:schemeClr val="tx1"/>
                </a:solidFill>
              </a:defRPr>
            </a:lvl2pPr>
            <a:lvl3pPr>
              <a:defRPr b="1">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D3657C29-218E-4286-9E69-10200F3B8EE6}"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1D5F7830-2923-45D1-8D0F-A6C6A5DD9B8E}"/>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255891036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 in one column I graphic">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311933"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6E23E0B5-5421-498E-8B52-9B93CCFC198F}"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4"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3" name="Footer Placeholder 2">
            <a:extLst>
              <a:ext uri="{FF2B5EF4-FFF2-40B4-BE49-F238E27FC236}">
                <a16:creationId xmlns:a16="http://schemas.microsoft.com/office/drawing/2014/main" id="{F86A3ADA-83E9-46CE-BF13-361FB789EE93}"/>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41574071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xt in one column I chart">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92DFC0EC-5B19-4CED-99DD-AB72384472EC}"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4"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6" name="Chart Placeholder 5">
            <a:extLst>
              <a:ext uri="{FF2B5EF4-FFF2-40B4-BE49-F238E27FC236}">
                <a16:creationId xmlns:a16="http://schemas.microsoft.com/office/drawing/2014/main" id="{4CEF2FA9-8679-4F78-BCC5-A04A70656544}"/>
              </a:ext>
            </a:extLst>
          </p:cNvPr>
          <p:cNvSpPr>
            <a:spLocks noGrp="1"/>
          </p:cNvSpPr>
          <p:nvPr>
            <p:ph type="chart" sz="quarter" idx="17"/>
          </p:nvPr>
        </p:nvSpPr>
        <p:spPr>
          <a:xfrm>
            <a:off x="4881034" y="0"/>
            <a:ext cx="7310967" cy="6858000"/>
          </a:xfrm>
        </p:spPr>
        <p:txBody>
          <a:bodyPr/>
          <a:lstStyle/>
          <a:p>
            <a:r>
              <a:rPr lang="en-US" noProof="0"/>
              <a:t>Click icon to add chart</a:t>
            </a:r>
          </a:p>
        </p:txBody>
      </p:sp>
      <p:sp>
        <p:nvSpPr>
          <p:cNvPr id="11" name="Text Placeholder 4">
            <a:extLst>
              <a:ext uri="{FF2B5EF4-FFF2-40B4-BE49-F238E27FC236}">
                <a16:creationId xmlns:a16="http://schemas.microsoft.com/office/drawing/2014/main" id="{7AE40824-3647-4665-A847-AB44C0FEB9EF}"/>
              </a:ext>
            </a:extLst>
          </p:cNvPr>
          <p:cNvSpPr>
            <a:spLocks noGrp="1"/>
          </p:cNvSpPr>
          <p:nvPr>
            <p:ph type="body" sz="quarter" idx="3"/>
          </p:nvPr>
        </p:nvSpPr>
        <p:spPr>
          <a:xfrm>
            <a:off x="1240271" y="1528234"/>
            <a:ext cx="3274580" cy="1040604"/>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3" name="Footer Placeholder 2">
            <a:extLst>
              <a:ext uri="{FF2B5EF4-FFF2-40B4-BE49-F238E27FC236}">
                <a16:creationId xmlns:a16="http://schemas.microsoft.com/office/drawing/2014/main" id="{20C2285E-0578-462D-9826-1824A109E954}"/>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343573361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xt in two columns with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4" y="395819"/>
            <a:ext cx="3073401" cy="1132416"/>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4885386"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4881034" y="1742941"/>
            <a:ext cx="6955367" cy="825896"/>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2"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CBBDC5DD-B736-42B6-8931-56D76427209C}"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29A11139-396D-4B7D-A50A-69C03D6A5F67}"/>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346840125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28">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xt in two columns and two pictures">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4" y="395819"/>
            <a:ext cx="3297767" cy="1132416"/>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4885386" y="3609219"/>
            <a:ext cx="3295649" cy="27619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4881034" y="1709437"/>
            <a:ext cx="3297767" cy="1613313"/>
          </a:xfrm>
          <a:prstGeom prst="rect">
            <a:avLst/>
          </a:prstGeom>
        </p:spPr>
        <p:txBody>
          <a:bodyPr anchor="b"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2" y="3609219"/>
            <a:ext cx="3295649" cy="27619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Picture Placeholder 13">
            <a:extLst>
              <a:ext uri="{FF2B5EF4-FFF2-40B4-BE49-F238E27FC236}">
                <a16:creationId xmlns:a16="http://schemas.microsoft.com/office/drawing/2014/main" id="{82271714-BED4-4FAA-BE9A-BC37E7C7B115}"/>
              </a:ext>
            </a:extLst>
          </p:cNvPr>
          <p:cNvSpPr>
            <a:spLocks noGrp="1"/>
          </p:cNvSpPr>
          <p:nvPr>
            <p:ph type="pic" sz="quarter" idx="15"/>
          </p:nvPr>
        </p:nvSpPr>
        <p:spPr>
          <a:xfrm>
            <a:off x="8540752" y="482235"/>
            <a:ext cx="3651249" cy="2766545"/>
          </a:xfrm>
          <a:solidFill>
            <a:schemeClr val="bg1">
              <a:lumMod val="95000"/>
            </a:schemeClr>
          </a:solidFill>
        </p:spPr>
        <p:txBody>
          <a:bodyPr anchor="ctr" anchorCtr="1">
            <a:noAutofit/>
          </a:bodyPr>
          <a:lstStyle/>
          <a:p>
            <a:r>
              <a:rPr lang="en-US" noProof="0"/>
              <a:t>Click icon to add picture</a:t>
            </a:r>
          </a:p>
        </p:txBody>
      </p:sp>
      <p:sp>
        <p:nvSpPr>
          <p:cNvPr id="3" name="Date Placeholder 2">
            <a:extLst>
              <a:ext uri="{FF2B5EF4-FFF2-40B4-BE49-F238E27FC236}">
                <a16:creationId xmlns:a16="http://schemas.microsoft.com/office/drawing/2014/main" id="{1A1A35F6-A52E-4EB2-BE42-DC8C6D076914}"/>
              </a:ext>
            </a:extLst>
          </p:cNvPr>
          <p:cNvSpPr>
            <a:spLocks noGrp="1"/>
          </p:cNvSpPr>
          <p:nvPr>
            <p:ph type="dt" sz="half" idx="16"/>
          </p:nvPr>
        </p:nvSpPr>
        <p:spPr/>
        <p:txBody>
          <a:bodyPr/>
          <a:lstStyle>
            <a:lvl1pPr>
              <a:defRPr/>
            </a:lvl1pPr>
          </a:lstStyle>
          <a:p>
            <a:fld id="{CED31168-2A01-4D41-BFC9-AC571953D49E}"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115029BF-E895-4D1D-AE9C-6F2499C8E520}"/>
              </a:ext>
            </a:extLst>
          </p:cNvPr>
          <p:cNvSpPr>
            <a:spLocks noGrp="1"/>
          </p:cNvSpPr>
          <p:nvPr>
            <p:ph type="sldNum" sz="quarter" idx="18"/>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EB7D572C-FA37-4AD4-A222-FB7FE6F26E7A}"/>
              </a:ext>
            </a:extLst>
          </p:cNvPr>
          <p:cNvSpPr>
            <a:spLocks noGrp="1"/>
          </p:cNvSpPr>
          <p:nvPr>
            <p:ph type="ftr" sz="quarter" idx="19"/>
          </p:nvPr>
        </p:nvSpPr>
        <p:spPr/>
        <p:txBody>
          <a:bodyPr/>
          <a:lstStyle/>
          <a:p>
            <a:r>
              <a:rPr lang="en-US"/>
              <a:t>Confidential</a:t>
            </a:r>
          </a:p>
        </p:txBody>
      </p:sp>
    </p:spTree>
    <p:extLst>
      <p:ext uri="{BB962C8B-B14F-4D97-AF65-F5344CB8AC3E}">
        <p14:creationId xmlns:p14="http://schemas.microsoft.com/office/powerpoint/2010/main" val="405484577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54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xt in three columns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D845B71-5FBE-402F-8AE2-AEFF2B41A1B2}"/>
              </a:ext>
            </a:extLst>
          </p:cNvPr>
          <p:cNvSpPr>
            <a:spLocks noGrp="1"/>
          </p:cNvSpPr>
          <p:nvPr>
            <p:ph type="pic" sz="quarter" idx="13"/>
          </p:nvPr>
        </p:nvSpPr>
        <p:spPr>
          <a:xfrm>
            <a:off x="558801" y="0"/>
            <a:ext cx="11633200" cy="6858000"/>
          </a:xfrm>
          <a:solidFill>
            <a:schemeClr val="bg1">
              <a:lumMod val="95000"/>
            </a:schemeClr>
          </a:solidFill>
        </p:spPr>
        <p:txBody>
          <a:bodyPr anchor="t" anchorCtr="0">
            <a:noAutofit/>
          </a:bodyPr>
          <a:lstStyle/>
          <a:p>
            <a:r>
              <a:rPr lang="en-US" noProof="0"/>
              <a:t>Click icon to add picture</a:t>
            </a:r>
          </a:p>
        </p:txBody>
      </p:sp>
      <p:sp>
        <p:nvSpPr>
          <p:cNvPr id="2" name="Title 1"/>
          <p:cNvSpPr>
            <a:spLocks noGrp="1"/>
          </p:cNvSpPr>
          <p:nvPr>
            <p:ph type="title"/>
          </p:nvPr>
        </p:nvSpPr>
        <p:spPr>
          <a:xfrm>
            <a:off x="1219200" y="395819"/>
            <a:ext cx="3261785"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6" name="Content Placeholder 5"/>
          <p:cNvSpPr>
            <a:spLocks noGrp="1"/>
          </p:cNvSpPr>
          <p:nvPr>
            <p:ph sz="quarter" idx="4"/>
          </p:nvPr>
        </p:nvSpPr>
        <p:spPr>
          <a:xfrm>
            <a:off x="4892327"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15" name="Text Placeholder 14">
            <a:extLst>
              <a:ext uri="{FF2B5EF4-FFF2-40B4-BE49-F238E27FC236}">
                <a16:creationId xmlns:a16="http://schemas.microsoft.com/office/drawing/2014/main" id="{EC8AE209-BF86-402B-89A8-6F6AC656E936}"/>
              </a:ext>
            </a:extLst>
          </p:cNvPr>
          <p:cNvSpPr>
            <a:spLocks noGrp="1"/>
          </p:cNvSpPr>
          <p:nvPr>
            <p:ph type="body" sz="quarter" idx="14"/>
          </p:nvPr>
        </p:nvSpPr>
        <p:spPr>
          <a:xfrm>
            <a:off x="8534400" y="5120641"/>
            <a:ext cx="3304117" cy="1250527"/>
          </a:xfrm>
        </p:spPr>
        <p:txBody>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pic>
        <p:nvPicPr>
          <p:cNvPr id="16" name="Picture 8">
            <a:extLst>
              <a:ext uri="{FF2B5EF4-FFF2-40B4-BE49-F238E27FC236}">
                <a16:creationId xmlns:a16="http://schemas.microsoft.com/office/drawing/2014/main" id="{5AC702B2-98E0-4980-9CD8-620885A6CD1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44098197-4F25-4670-AD36-0AEC6C9FB999}"/>
              </a:ext>
            </a:extLst>
          </p:cNvPr>
          <p:cNvSpPr>
            <a:spLocks noGrp="1"/>
          </p:cNvSpPr>
          <p:nvPr>
            <p:ph type="dt" sz="half" idx="15"/>
          </p:nvPr>
        </p:nvSpPr>
        <p:spPr/>
        <p:txBody>
          <a:bodyPr/>
          <a:lstStyle>
            <a:lvl1pPr>
              <a:defRPr/>
            </a:lvl1pPr>
          </a:lstStyle>
          <a:p>
            <a:fld id="{0EA2CB7E-366B-4772-BC5D-018E13F48D9B}"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B710A9F6-C9A2-44D3-85FF-71C1A07229A4}"/>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0CD0D6E-8333-4A9B-BD7C-724DB5C8EC59}"/>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73866430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706">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 in three columns on picture variation">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D845B71-5FBE-402F-8AE2-AEFF2B41A1B2}"/>
              </a:ext>
            </a:extLst>
          </p:cNvPr>
          <p:cNvSpPr>
            <a:spLocks noGrp="1"/>
          </p:cNvSpPr>
          <p:nvPr>
            <p:ph type="pic" sz="quarter" idx="13"/>
          </p:nvPr>
        </p:nvSpPr>
        <p:spPr>
          <a:xfrm>
            <a:off x="558801" y="1"/>
            <a:ext cx="11633200" cy="4648200"/>
          </a:xfrm>
          <a:solidFill>
            <a:schemeClr val="bg1">
              <a:lumMod val="95000"/>
            </a:schemeClr>
          </a:solidFill>
        </p:spPr>
        <p:txBody>
          <a:bodyPr anchor="t" anchorCtr="0">
            <a:noAutofit/>
          </a:bodyPr>
          <a:lstStyle/>
          <a:p>
            <a:r>
              <a:rPr lang="en-US" noProof="0"/>
              <a:t>Click icon to add picture</a:t>
            </a:r>
          </a:p>
        </p:txBody>
      </p:sp>
      <p:sp>
        <p:nvSpPr>
          <p:cNvPr id="2" name="Title 1"/>
          <p:cNvSpPr>
            <a:spLocks noGrp="1"/>
          </p:cNvSpPr>
          <p:nvPr>
            <p:ph type="title"/>
          </p:nvPr>
        </p:nvSpPr>
        <p:spPr>
          <a:xfrm>
            <a:off x="1219200" y="395819"/>
            <a:ext cx="3261785"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6" name="Content Placeholder 5"/>
          <p:cNvSpPr>
            <a:spLocks noGrp="1"/>
          </p:cNvSpPr>
          <p:nvPr>
            <p:ph sz="quarter" idx="4"/>
          </p:nvPr>
        </p:nvSpPr>
        <p:spPr>
          <a:xfrm>
            <a:off x="4892327"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15" name="Text Placeholder 14">
            <a:extLst>
              <a:ext uri="{FF2B5EF4-FFF2-40B4-BE49-F238E27FC236}">
                <a16:creationId xmlns:a16="http://schemas.microsoft.com/office/drawing/2014/main" id="{EC8AE209-BF86-402B-89A8-6F6AC656E936}"/>
              </a:ext>
            </a:extLst>
          </p:cNvPr>
          <p:cNvSpPr>
            <a:spLocks noGrp="1"/>
          </p:cNvSpPr>
          <p:nvPr>
            <p:ph type="body" sz="quarter" idx="14"/>
          </p:nvPr>
        </p:nvSpPr>
        <p:spPr>
          <a:xfrm>
            <a:off x="8534400" y="5120641"/>
            <a:ext cx="3304117" cy="1250527"/>
          </a:xfrm>
        </p:spPr>
        <p:txBody>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pic>
        <p:nvPicPr>
          <p:cNvPr id="16" name="Picture 8">
            <a:extLst>
              <a:ext uri="{FF2B5EF4-FFF2-40B4-BE49-F238E27FC236}">
                <a16:creationId xmlns:a16="http://schemas.microsoft.com/office/drawing/2014/main" id="{5AC702B2-98E0-4980-9CD8-620885A6CD1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44098197-4F25-4670-AD36-0AEC6C9FB999}"/>
              </a:ext>
            </a:extLst>
          </p:cNvPr>
          <p:cNvSpPr>
            <a:spLocks noGrp="1"/>
          </p:cNvSpPr>
          <p:nvPr>
            <p:ph type="dt" sz="half" idx="15"/>
          </p:nvPr>
        </p:nvSpPr>
        <p:spPr/>
        <p:txBody>
          <a:bodyPr/>
          <a:lstStyle>
            <a:lvl1pPr>
              <a:defRPr/>
            </a:lvl1pPr>
          </a:lstStyle>
          <a:p>
            <a:fld id="{1AD355B9-CA66-43A4-BFA4-E89B50A23FC4}"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B710A9F6-C9A2-44D3-85FF-71C1A07229A4}"/>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C81CCEA-87B4-4610-A26E-7349CDAB4296}"/>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35889357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xt in two columns with one picture I headline on whit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6532034" y="0"/>
            <a:ext cx="5659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1211533" y="1917699"/>
            <a:ext cx="1472401" cy="4447412"/>
          </a:xfrm>
          <a:prstGeom prst="rect">
            <a:avLst/>
          </a:prstGeom>
        </p:spPr>
        <p:txBody>
          <a:bodyPr>
            <a:noAutofit/>
          </a:bodyPr>
          <a:lstStyle>
            <a:lvl1pPr algn="r">
              <a:defRPr>
                <a:solidFill>
                  <a:schemeClr val="accent2"/>
                </a:solidFill>
              </a:defRPr>
            </a:lvl1pPr>
            <a:lvl2pPr algn="r">
              <a:defRPr>
                <a:solidFill>
                  <a:schemeClr val="accent2"/>
                </a:solidFill>
              </a:defRPr>
            </a:lvl2pPr>
            <a:lvl3pPr algn="r">
              <a:defRPr>
                <a:solidFill>
                  <a:schemeClr val="accent2"/>
                </a:solidFill>
              </a:defRPr>
            </a:lvl3pPr>
            <a:lvl4pPr algn="r">
              <a:defRPr>
                <a:solidFill>
                  <a:schemeClr val="accent2"/>
                </a:solidFill>
              </a:defRPr>
            </a:lvl4pPr>
            <a:lvl5pPr algn="r">
              <a:defRPr>
                <a:solidFill>
                  <a:schemeClr val="accent2"/>
                </a:solidFill>
              </a:defRPr>
            </a:lvl5pPr>
          </a:lstStyle>
          <a:p>
            <a:pPr lvl="0"/>
            <a:r>
              <a:rPr lang="en-US" noProof="0"/>
              <a:t>Click to edit Master text styles</a:t>
            </a:r>
          </a:p>
        </p:txBody>
      </p:sp>
      <p:sp>
        <p:nvSpPr>
          <p:cNvPr id="6" name="Content Placeholder 5"/>
          <p:cNvSpPr>
            <a:spLocks noGrp="1"/>
          </p:cNvSpPr>
          <p:nvPr>
            <p:ph sz="quarter" idx="4"/>
          </p:nvPr>
        </p:nvSpPr>
        <p:spPr>
          <a:xfrm>
            <a:off x="3058585" y="1917699"/>
            <a:ext cx="3270249" cy="4447412"/>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6FE7031B-5220-4BCF-A2F3-EC69B9638DD4}"/>
              </a:ext>
            </a:extLst>
          </p:cNvPr>
          <p:cNvSpPr>
            <a:spLocks noGrp="1"/>
          </p:cNvSpPr>
          <p:nvPr>
            <p:ph type="dt" sz="half" idx="14"/>
          </p:nvPr>
        </p:nvSpPr>
        <p:spPr/>
        <p:txBody>
          <a:bodyPr/>
          <a:lstStyle>
            <a:lvl1pPr>
              <a:defRPr/>
            </a:lvl1pPr>
          </a:lstStyle>
          <a:p>
            <a:fld id="{656C731E-C887-423A-A007-CC004D73AB52}"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72D27584-84D8-48D3-A516-E4FBCC84D299}"/>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09D6F9A7-B22D-44BA-B56D-F5951ACF5F10}"/>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19505891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06">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 in two columns with two pictures">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8540752" y="0"/>
            <a:ext cx="3651249"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1219200" y="1917699"/>
            <a:ext cx="1464733" cy="4447412"/>
          </a:xfrm>
          <a:prstGeom prst="rect">
            <a:avLst/>
          </a:prstGeom>
        </p:spPr>
        <p:txBody>
          <a:bodyPr>
            <a:noAutofit/>
          </a:bodyPr>
          <a:lstStyle>
            <a:lvl1pPr algn="l">
              <a:defRPr>
                <a:solidFill>
                  <a:schemeClr val="tx2"/>
                </a:solidFill>
              </a:defRPr>
            </a:lvl1pPr>
            <a:lvl2pPr algn="l">
              <a:defRPr>
                <a:solidFill>
                  <a:schemeClr val="tx2"/>
                </a:solidFill>
              </a:defRPr>
            </a:lvl2pPr>
            <a:lvl3pPr algn="l">
              <a:defRPr>
                <a:solidFill>
                  <a:schemeClr val="tx2"/>
                </a:solidFill>
              </a:defRPr>
            </a:lvl3pPr>
            <a:lvl4pPr algn="l">
              <a:defRPr>
                <a:solidFill>
                  <a:schemeClr val="tx2"/>
                </a:solidFill>
              </a:defRPr>
            </a:lvl4pPr>
            <a:lvl5pPr algn="l">
              <a:defRPr>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3058584" y="1917699"/>
            <a:ext cx="5120216" cy="2088244"/>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0" name="Picture Placeholder 13">
            <a:extLst>
              <a:ext uri="{FF2B5EF4-FFF2-40B4-BE49-F238E27FC236}">
                <a16:creationId xmlns:a16="http://schemas.microsoft.com/office/drawing/2014/main" id="{5D958E40-20FA-41A4-81BB-87E16BCAB83D}"/>
              </a:ext>
            </a:extLst>
          </p:cNvPr>
          <p:cNvSpPr>
            <a:spLocks noGrp="1"/>
          </p:cNvSpPr>
          <p:nvPr>
            <p:ph type="pic" sz="quarter" idx="14"/>
          </p:nvPr>
        </p:nvSpPr>
        <p:spPr>
          <a:xfrm>
            <a:off x="3048000" y="4644573"/>
            <a:ext cx="5130800" cy="2213428"/>
          </a:xfrm>
          <a:solidFill>
            <a:schemeClr val="bg1">
              <a:lumMod val="95000"/>
            </a:schemeClr>
          </a:solidFill>
        </p:spPr>
        <p:txBody>
          <a:bodyPr anchor="ctr" anchorCtr="1">
            <a:noAutofit/>
          </a:bodyPr>
          <a:lstStyle/>
          <a:p>
            <a:r>
              <a:rPr lang="en-US" noProof="0"/>
              <a:t>Click icon to add picture</a:t>
            </a:r>
          </a:p>
        </p:txBody>
      </p:sp>
      <p:sp>
        <p:nvSpPr>
          <p:cNvPr id="8" name="Date Placeholder 7">
            <a:extLst>
              <a:ext uri="{FF2B5EF4-FFF2-40B4-BE49-F238E27FC236}">
                <a16:creationId xmlns:a16="http://schemas.microsoft.com/office/drawing/2014/main" id="{8D886F6F-C0DF-4078-A02B-C592A403B29A}"/>
              </a:ext>
            </a:extLst>
          </p:cNvPr>
          <p:cNvSpPr>
            <a:spLocks noGrp="1"/>
          </p:cNvSpPr>
          <p:nvPr>
            <p:ph type="dt" sz="half" idx="15"/>
          </p:nvPr>
        </p:nvSpPr>
        <p:spPr/>
        <p:txBody>
          <a:bodyPr/>
          <a:lstStyle/>
          <a:p>
            <a:fld id="{44E10448-4331-4343-ABC6-5F5448EF5114}" type="datetime1">
              <a:rPr lang="en-US" noProof="0" smtClean="0"/>
              <a:t>6/14/24</a:t>
            </a:fld>
            <a:endParaRPr lang="en-US" noProof="0"/>
          </a:p>
        </p:txBody>
      </p:sp>
      <p:sp>
        <p:nvSpPr>
          <p:cNvPr id="9" name="Footer Placeholder 8">
            <a:extLst>
              <a:ext uri="{FF2B5EF4-FFF2-40B4-BE49-F238E27FC236}">
                <a16:creationId xmlns:a16="http://schemas.microsoft.com/office/drawing/2014/main" id="{2DFEC6E7-3F3D-4BE2-A0FA-7811A0EE1B12}"/>
              </a:ext>
            </a:extLst>
          </p:cNvPr>
          <p:cNvSpPr>
            <a:spLocks noGrp="1"/>
          </p:cNvSpPr>
          <p:nvPr>
            <p:ph type="ftr" sz="quarter" idx="16"/>
          </p:nvPr>
        </p:nvSpPr>
        <p:spPr/>
        <p:txBody>
          <a:bodyPr/>
          <a:lstStyle/>
          <a:p>
            <a:r>
              <a:rPr lang="en-US"/>
              <a:t>Confidential</a:t>
            </a:r>
          </a:p>
        </p:txBody>
      </p:sp>
      <p:sp>
        <p:nvSpPr>
          <p:cNvPr id="11" name="Slide Number Placeholder 10">
            <a:extLst>
              <a:ext uri="{FF2B5EF4-FFF2-40B4-BE49-F238E27FC236}">
                <a16:creationId xmlns:a16="http://schemas.microsoft.com/office/drawing/2014/main" id="{DA184B2F-EADF-47B1-9B78-30C3B029D0E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Tree>
    <p:extLst>
      <p:ext uri="{BB962C8B-B14F-4D97-AF65-F5344CB8AC3E}">
        <p14:creationId xmlns:p14="http://schemas.microsoft.com/office/powerpoint/2010/main" val="378900860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06">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ext in one column with one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4D4C9F4-04F9-4EB9-BD6D-504DE48CC488}"/>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329565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7" y="2568838"/>
            <a:ext cx="3295651"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172C976D-5D43-4AE6-AC06-0507E984391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E473141A-6179-4A32-A0AA-F38AF7921FE4}"/>
              </a:ext>
            </a:extLst>
          </p:cNvPr>
          <p:cNvSpPr>
            <a:spLocks noGrp="1"/>
          </p:cNvSpPr>
          <p:nvPr>
            <p:ph type="dt" sz="half" idx="14"/>
          </p:nvPr>
        </p:nvSpPr>
        <p:spPr/>
        <p:txBody>
          <a:bodyPr/>
          <a:lstStyle>
            <a:lvl1pPr>
              <a:defRPr/>
            </a:lvl1pPr>
          </a:lstStyle>
          <a:p>
            <a:fld id="{06A54F5B-B724-42BD-B668-79A5FB192200}"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E721A846-5977-4BF5-A9D4-9497718B4ECA}"/>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65BDFB01-FF2C-404F-BEEA-2F293BFD47A9}"/>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260584156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ext in one column with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CEDC4612-A490-41BA-9C0E-84F5ABA452EC}"/>
              </a:ext>
            </a:extLst>
          </p:cNvPr>
          <p:cNvSpPr>
            <a:spLocks noGrp="1"/>
          </p:cNvSpPr>
          <p:nvPr>
            <p:ph type="pic" sz="quarter" idx="13"/>
          </p:nvPr>
        </p:nvSpPr>
        <p:spPr>
          <a:xfrm>
            <a:off x="850902" y="0"/>
            <a:ext cx="7315199"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199" y="395819"/>
            <a:ext cx="6444343" cy="1132416"/>
          </a:xfrm>
          <a:prstGeom prst="rect">
            <a:avLst/>
          </a:prstGeom>
        </p:spPr>
        <p:txBody>
          <a:bodyPr>
            <a:noAutofit/>
          </a:bodyPr>
          <a:lstStyle/>
          <a:p>
            <a:r>
              <a:rPr lang="en-US" noProof="0"/>
              <a:t>Click to edit Master title style</a:t>
            </a:r>
          </a:p>
        </p:txBody>
      </p:sp>
      <p:sp>
        <p:nvSpPr>
          <p:cNvPr id="5" name="Text Placeholder 4"/>
          <p:cNvSpPr>
            <a:spLocks noGrp="1"/>
          </p:cNvSpPr>
          <p:nvPr>
            <p:ph type="body" sz="quarter" idx="3"/>
          </p:nvPr>
        </p:nvSpPr>
        <p:spPr>
          <a:xfrm>
            <a:off x="8540751" y="1528234"/>
            <a:ext cx="3301347" cy="1040604"/>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8540752"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9CE16ABF-53F8-4E1A-9029-0E2208D3D68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6C1A3F0C-4452-4305-9CDF-A20E11FE93BB}"/>
              </a:ext>
            </a:extLst>
          </p:cNvPr>
          <p:cNvSpPr>
            <a:spLocks noGrp="1"/>
          </p:cNvSpPr>
          <p:nvPr>
            <p:ph type="dt" sz="half" idx="14"/>
          </p:nvPr>
        </p:nvSpPr>
        <p:spPr/>
        <p:txBody>
          <a:bodyPr/>
          <a:lstStyle>
            <a:lvl1pPr>
              <a:defRPr/>
            </a:lvl1pPr>
          </a:lstStyle>
          <a:p>
            <a:fld id="{64D0813A-9D5B-4532-A077-3C13F23C95AA}"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819F5484-09CA-4C5D-8F60-200F7D001DC1}"/>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B4D01D59-BF2E-4D46-A900-9AF287D89AB4}"/>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120346985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eam Introduction without picture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en-US" noProof="0"/>
              <a:t>Introduction to today’s team</a:t>
            </a:r>
          </a:p>
        </p:txBody>
      </p:sp>
      <p:sp>
        <p:nvSpPr>
          <p:cNvPr id="3" name="Text Placeholder 2"/>
          <p:cNvSpPr>
            <a:spLocks noGrp="1"/>
          </p:cNvSpPr>
          <p:nvPr>
            <p:ph type="body" idx="1" hasCustomPrompt="1"/>
          </p:nvPr>
        </p:nvSpPr>
        <p:spPr>
          <a:xfrm>
            <a:off x="4889441" y="22673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 name="Text Placeholder 4"/>
          <p:cNvSpPr>
            <a:spLocks noGrp="1"/>
          </p:cNvSpPr>
          <p:nvPr>
            <p:ph type="body" sz="quarter" idx="3" hasCustomPrompt="1"/>
          </p:nvPr>
        </p:nvSpPr>
        <p:spPr>
          <a:xfrm>
            <a:off x="8540753" y="22673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4889441" y="27614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8540752" y="27614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4889441" y="42866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8540753" y="42866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4889441" y="47807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8540752" y="47807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27924D49-2ABF-4ABC-B6E0-6F8780AC19D5}"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BC81556D-B11B-4ACF-90FC-8AB23A4F08CF}"/>
              </a:ext>
            </a:extLst>
          </p:cNvPr>
          <p:cNvSpPr>
            <a:spLocks noGrp="1"/>
          </p:cNvSpPr>
          <p:nvPr>
            <p:ph type="ftr" sz="quarter" idx="22"/>
          </p:nvPr>
        </p:nvSpPr>
        <p:spPr/>
        <p:txBody>
          <a:bodyPr/>
          <a:lstStyle>
            <a:lvl1pPr>
              <a:defRPr>
                <a:solidFill>
                  <a:schemeClr val="bg1"/>
                </a:solidFill>
              </a:defRPr>
            </a:lvl1pPr>
          </a:lstStyle>
          <a:p>
            <a:r>
              <a:rPr lang="en-US"/>
              <a:t>Confidential</a:t>
            </a:r>
          </a:p>
        </p:txBody>
      </p:sp>
      <p:sp>
        <p:nvSpPr>
          <p:cNvPr id="23" name="Footer Placeholder 37">
            <a:extLst>
              <a:ext uri="{FF2B5EF4-FFF2-40B4-BE49-F238E27FC236}">
                <a16:creationId xmlns:a16="http://schemas.microsoft.com/office/drawing/2014/main" id="{E080C87C-B332-8346-906E-E2E9990113E8}"/>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409445935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eam Introduction with one pictur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en-US" noProof="0"/>
              <a:t>Introduction to today’s team</a:t>
            </a:r>
          </a:p>
        </p:txBody>
      </p:sp>
      <p:sp>
        <p:nvSpPr>
          <p:cNvPr id="3" name="Text Placeholder 2"/>
          <p:cNvSpPr>
            <a:spLocks noGrp="1"/>
          </p:cNvSpPr>
          <p:nvPr>
            <p:ph type="body" idx="1" hasCustomPrompt="1"/>
          </p:nvPr>
        </p:nvSpPr>
        <p:spPr>
          <a:xfrm>
            <a:off x="1229784" y="22673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 name="Text Placeholder 4"/>
          <p:cNvSpPr>
            <a:spLocks noGrp="1"/>
          </p:cNvSpPr>
          <p:nvPr>
            <p:ph type="body" sz="quarter" idx="3" hasCustomPrompt="1"/>
          </p:nvPr>
        </p:nvSpPr>
        <p:spPr>
          <a:xfrm>
            <a:off x="4889504" y="22673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29784" y="27614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4889502" y="27614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1229784" y="42866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4889504" y="42866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1229784" y="47807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4889502" y="47807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4941646C-BE36-4BD1-9B7E-964151E332B6}"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15" name="Picture Placeholder 13">
            <a:extLst>
              <a:ext uri="{FF2B5EF4-FFF2-40B4-BE49-F238E27FC236}">
                <a16:creationId xmlns:a16="http://schemas.microsoft.com/office/drawing/2014/main" id="{81B84F3B-5898-4A03-9D80-989BC965F223}"/>
              </a:ext>
            </a:extLst>
          </p:cNvPr>
          <p:cNvSpPr>
            <a:spLocks noGrp="1"/>
          </p:cNvSpPr>
          <p:nvPr>
            <p:ph type="pic" sz="quarter" idx="22"/>
          </p:nvPr>
        </p:nvSpPr>
        <p:spPr>
          <a:xfrm>
            <a:off x="8540752" y="0"/>
            <a:ext cx="3698051" cy="6858000"/>
          </a:xfrm>
          <a:solidFill>
            <a:schemeClr val="bg1">
              <a:lumMod val="95000"/>
            </a:schemeClr>
          </a:solidFill>
        </p:spPr>
        <p:txBody>
          <a:bodyPr anchor="ctr" anchorCtr="1">
            <a:noAutofit/>
          </a:bodyPr>
          <a:lstStyle/>
          <a:p>
            <a:r>
              <a:rPr lang="en-US" noProof="0"/>
              <a:t>Click icon to add picture</a:t>
            </a:r>
          </a:p>
        </p:txBody>
      </p:sp>
      <p:sp>
        <p:nvSpPr>
          <p:cNvPr id="6" name="Footer Placeholder 5">
            <a:extLst>
              <a:ext uri="{FF2B5EF4-FFF2-40B4-BE49-F238E27FC236}">
                <a16:creationId xmlns:a16="http://schemas.microsoft.com/office/drawing/2014/main" id="{018A684C-3A56-4303-9BCF-FB75A6D06DE1}"/>
              </a:ext>
            </a:extLst>
          </p:cNvPr>
          <p:cNvSpPr>
            <a:spLocks noGrp="1"/>
          </p:cNvSpPr>
          <p:nvPr>
            <p:ph type="ftr" sz="quarter" idx="23"/>
          </p:nvPr>
        </p:nvSpPr>
        <p:spPr/>
        <p:txBody>
          <a:bodyPr/>
          <a:lstStyle>
            <a:lvl1pPr>
              <a:defRPr>
                <a:solidFill>
                  <a:schemeClr val="bg1"/>
                </a:solidFill>
              </a:defRPr>
            </a:lvl1pPr>
          </a:lstStyle>
          <a:p>
            <a:r>
              <a:rPr lang="en-US"/>
              <a:t>Confidential</a:t>
            </a:r>
          </a:p>
        </p:txBody>
      </p:sp>
      <p:sp>
        <p:nvSpPr>
          <p:cNvPr id="24" name="Footer Placeholder 37">
            <a:extLst>
              <a:ext uri="{FF2B5EF4-FFF2-40B4-BE49-F238E27FC236}">
                <a16:creationId xmlns:a16="http://schemas.microsoft.com/office/drawing/2014/main" id="{3375C42F-A5E1-B340-880A-BED1D14480B4}"/>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424056388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eam Introduction with four pictures">
    <p:spTree>
      <p:nvGrpSpPr>
        <p:cNvPr id="1" name=""/>
        <p:cNvGrpSpPr/>
        <p:nvPr/>
      </p:nvGrpSpPr>
      <p:grpSpPr>
        <a:xfrm>
          <a:off x="0" y="0"/>
          <a:ext cx="0" cy="0"/>
          <a:chOff x="0" y="0"/>
          <a:chExt cx="0" cy="0"/>
        </a:xfrm>
      </p:grpSpPr>
      <p:sp>
        <p:nvSpPr>
          <p:cNvPr id="33" name="Text Placeholder 2">
            <a:extLst>
              <a:ext uri="{FF2B5EF4-FFF2-40B4-BE49-F238E27FC236}">
                <a16:creationId xmlns:a16="http://schemas.microsoft.com/office/drawing/2014/main" id="{94A34C18-C6B2-4885-B91F-7E6674707F5F}"/>
              </a:ext>
            </a:extLst>
          </p:cNvPr>
          <p:cNvSpPr>
            <a:spLocks noGrp="1"/>
          </p:cNvSpPr>
          <p:nvPr>
            <p:ph type="body" idx="42" hasCustomPrompt="1"/>
          </p:nvPr>
        </p:nvSpPr>
        <p:spPr>
          <a:xfrm>
            <a:off x="1219197"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4" name="Text Placeholder 15">
            <a:extLst>
              <a:ext uri="{FF2B5EF4-FFF2-40B4-BE49-F238E27FC236}">
                <a16:creationId xmlns:a16="http://schemas.microsoft.com/office/drawing/2014/main" id="{0EBC2979-E897-46E7-A8E4-42A8E8B034FD}"/>
              </a:ext>
            </a:extLst>
          </p:cNvPr>
          <p:cNvSpPr>
            <a:spLocks noGrp="1"/>
          </p:cNvSpPr>
          <p:nvPr>
            <p:ph type="body" sz="quarter" idx="43" hasCustomPrompt="1"/>
          </p:nvPr>
        </p:nvSpPr>
        <p:spPr>
          <a:xfrm>
            <a:off x="1219197"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36" name="Text Placeholder 2">
            <a:extLst>
              <a:ext uri="{FF2B5EF4-FFF2-40B4-BE49-F238E27FC236}">
                <a16:creationId xmlns:a16="http://schemas.microsoft.com/office/drawing/2014/main" id="{26DD620C-F220-4683-AB43-57B98A24513F}"/>
              </a:ext>
            </a:extLst>
          </p:cNvPr>
          <p:cNvSpPr>
            <a:spLocks noGrp="1"/>
          </p:cNvSpPr>
          <p:nvPr>
            <p:ph type="body" idx="45" hasCustomPrompt="1"/>
          </p:nvPr>
        </p:nvSpPr>
        <p:spPr>
          <a:xfrm>
            <a:off x="3967125"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7" name="Text Placeholder 15">
            <a:extLst>
              <a:ext uri="{FF2B5EF4-FFF2-40B4-BE49-F238E27FC236}">
                <a16:creationId xmlns:a16="http://schemas.microsoft.com/office/drawing/2014/main" id="{0287DF7C-5F72-4448-8807-09B6E596AA8F}"/>
              </a:ext>
            </a:extLst>
          </p:cNvPr>
          <p:cNvSpPr>
            <a:spLocks noGrp="1"/>
          </p:cNvSpPr>
          <p:nvPr>
            <p:ph type="body" sz="quarter" idx="46" hasCustomPrompt="1"/>
          </p:nvPr>
        </p:nvSpPr>
        <p:spPr>
          <a:xfrm>
            <a:off x="3967125"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39" name="Text Placeholder 2">
            <a:extLst>
              <a:ext uri="{FF2B5EF4-FFF2-40B4-BE49-F238E27FC236}">
                <a16:creationId xmlns:a16="http://schemas.microsoft.com/office/drawing/2014/main" id="{9E26D8A8-FDB9-40FD-98E4-E83532B286B6}"/>
              </a:ext>
            </a:extLst>
          </p:cNvPr>
          <p:cNvSpPr>
            <a:spLocks noGrp="1"/>
          </p:cNvSpPr>
          <p:nvPr>
            <p:ph type="body" idx="48" hasCustomPrompt="1"/>
          </p:nvPr>
        </p:nvSpPr>
        <p:spPr>
          <a:xfrm>
            <a:off x="6709833"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0" name="Text Placeholder 15">
            <a:extLst>
              <a:ext uri="{FF2B5EF4-FFF2-40B4-BE49-F238E27FC236}">
                <a16:creationId xmlns:a16="http://schemas.microsoft.com/office/drawing/2014/main" id="{732745F4-AAAD-4709-ACE7-3FB2D34F9C34}"/>
              </a:ext>
            </a:extLst>
          </p:cNvPr>
          <p:cNvSpPr>
            <a:spLocks noGrp="1"/>
          </p:cNvSpPr>
          <p:nvPr>
            <p:ph type="body" sz="quarter" idx="49" hasCustomPrompt="1"/>
          </p:nvPr>
        </p:nvSpPr>
        <p:spPr>
          <a:xfrm>
            <a:off x="6709833"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42" name="Text Placeholder 2">
            <a:extLst>
              <a:ext uri="{FF2B5EF4-FFF2-40B4-BE49-F238E27FC236}">
                <a16:creationId xmlns:a16="http://schemas.microsoft.com/office/drawing/2014/main" id="{CE200A2D-F4A8-445A-BF04-25D4BE75AC2F}"/>
              </a:ext>
            </a:extLst>
          </p:cNvPr>
          <p:cNvSpPr>
            <a:spLocks noGrp="1"/>
          </p:cNvSpPr>
          <p:nvPr>
            <p:ph type="body" idx="51" hasCustomPrompt="1"/>
          </p:nvPr>
        </p:nvSpPr>
        <p:spPr>
          <a:xfrm>
            <a:off x="9451445"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3" name="Text Placeholder 15">
            <a:extLst>
              <a:ext uri="{FF2B5EF4-FFF2-40B4-BE49-F238E27FC236}">
                <a16:creationId xmlns:a16="http://schemas.microsoft.com/office/drawing/2014/main" id="{56060F34-4D2C-4A85-B106-ABF86C227E41}"/>
              </a:ext>
            </a:extLst>
          </p:cNvPr>
          <p:cNvSpPr>
            <a:spLocks noGrp="1"/>
          </p:cNvSpPr>
          <p:nvPr>
            <p:ph type="body" sz="quarter" idx="52" hasCustomPrompt="1"/>
          </p:nvPr>
        </p:nvSpPr>
        <p:spPr>
          <a:xfrm>
            <a:off x="9451445"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en-US" noProof="0"/>
              <a:t>Introduction 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228F089B-6C48-4293-AC4E-CCCFBDE105AB}"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noProof="0" smtClean="0"/>
              <a:pPr/>
              <a:t>‹#›</a:t>
            </a:fld>
            <a:endParaRPr lang="en-US" noProof="0"/>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528231"/>
            <a:ext cx="2384955" cy="2438400"/>
          </a:xfrm>
          <a:solidFill>
            <a:schemeClr val="bg1">
              <a:lumMod val="95000"/>
            </a:schemeClr>
          </a:solidFill>
        </p:spPr>
        <p:txBody>
          <a:bodyPr anchor="t" anchorCtr="1">
            <a:noAutofit/>
          </a:bodyPr>
          <a:lstStyle/>
          <a:p>
            <a:r>
              <a:rPr lang="en-US" noProof="0"/>
              <a:t>Click icon to add picture</a:t>
            </a:r>
          </a:p>
        </p:txBody>
      </p:sp>
      <p:sp>
        <p:nvSpPr>
          <p:cNvPr id="35" name="Picture Placeholder 13">
            <a:extLst>
              <a:ext uri="{FF2B5EF4-FFF2-40B4-BE49-F238E27FC236}">
                <a16:creationId xmlns:a16="http://schemas.microsoft.com/office/drawing/2014/main" id="{1D5C7D2D-BED4-4B4B-A646-2582AD8FB2AC}"/>
              </a:ext>
            </a:extLst>
          </p:cNvPr>
          <p:cNvSpPr>
            <a:spLocks noGrp="1"/>
          </p:cNvSpPr>
          <p:nvPr>
            <p:ph type="pic" sz="quarter" idx="44"/>
          </p:nvPr>
        </p:nvSpPr>
        <p:spPr>
          <a:xfrm>
            <a:off x="3967125" y="1528231"/>
            <a:ext cx="2384955" cy="2438400"/>
          </a:xfrm>
          <a:solidFill>
            <a:schemeClr val="bg1">
              <a:lumMod val="95000"/>
            </a:schemeClr>
          </a:solidFill>
        </p:spPr>
        <p:txBody>
          <a:bodyPr anchor="t" anchorCtr="1">
            <a:noAutofit/>
          </a:bodyPr>
          <a:lstStyle/>
          <a:p>
            <a:r>
              <a:rPr lang="en-US" noProof="0"/>
              <a:t>Click icon to add picture</a:t>
            </a:r>
          </a:p>
        </p:txBody>
      </p:sp>
      <p:sp>
        <p:nvSpPr>
          <p:cNvPr id="38" name="Picture Placeholder 13">
            <a:extLst>
              <a:ext uri="{FF2B5EF4-FFF2-40B4-BE49-F238E27FC236}">
                <a16:creationId xmlns:a16="http://schemas.microsoft.com/office/drawing/2014/main" id="{EBF92A5D-B412-49DD-970B-7FFE4CF604F5}"/>
              </a:ext>
            </a:extLst>
          </p:cNvPr>
          <p:cNvSpPr>
            <a:spLocks noGrp="1"/>
          </p:cNvSpPr>
          <p:nvPr>
            <p:ph type="pic" sz="quarter" idx="47"/>
          </p:nvPr>
        </p:nvSpPr>
        <p:spPr>
          <a:xfrm>
            <a:off x="6709833" y="1528231"/>
            <a:ext cx="2384955" cy="2438400"/>
          </a:xfrm>
          <a:solidFill>
            <a:schemeClr val="bg1">
              <a:lumMod val="95000"/>
            </a:schemeClr>
          </a:solidFill>
        </p:spPr>
        <p:txBody>
          <a:bodyPr anchor="t" anchorCtr="1">
            <a:noAutofit/>
          </a:bodyPr>
          <a:lstStyle/>
          <a:p>
            <a:r>
              <a:rPr lang="en-US" noProof="0"/>
              <a:t>Click icon to add picture</a:t>
            </a:r>
          </a:p>
        </p:txBody>
      </p:sp>
      <p:sp>
        <p:nvSpPr>
          <p:cNvPr id="41" name="Picture Placeholder 13">
            <a:extLst>
              <a:ext uri="{FF2B5EF4-FFF2-40B4-BE49-F238E27FC236}">
                <a16:creationId xmlns:a16="http://schemas.microsoft.com/office/drawing/2014/main" id="{D5E656F7-8194-43E9-BBA0-F8C2F2A3B004}"/>
              </a:ext>
            </a:extLst>
          </p:cNvPr>
          <p:cNvSpPr>
            <a:spLocks noGrp="1"/>
          </p:cNvSpPr>
          <p:nvPr>
            <p:ph type="pic" sz="quarter" idx="50"/>
          </p:nvPr>
        </p:nvSpPr>
        <p:spPr>
          <a:xfrm>
            <a:off x="9451445" y="1528231"/>
            <a:ext cx="2384955" cy="2438400"/>
          </a:xfrm>
          <a:solidFill>
            <a:schemeClr val="bg1">
              <a:lumMod val="95000"/>
            </a:schemeClr>
          </a:solidFill>
        </p:spPr>
        <p:txBody>
          <a:bodyPr anchor="t" anchorCtr="1">
            <a:noAutofit/>
          </a:bodyPr>
          <a:lstStyle/>
          <a:p>
            <a:r>
              <a:rPr lang="en-US" noProof="0"/>
              <a:t>Click icon to add picture</a:t>
            </a:r>
          </a:p>
        </p:txBody>
      </p:sp>
      <p:sp>
        <p:nvSpPr>
          <p:cNvPr id="3" name="Footer Placeholder 2">
            <a:extLst>
              <a:ext uri="{FF2B5EF4-FFF2-40B4-BE49-F238E27FC236}">
                <a16:creationId xmlns:a16="http://schemas.microsoft.com/office/drawing/2014/main" id="{283C3E23-A74D-474C-A8B2-D28B97C457E9}"/>
              </a:ext>
            </a:extLst>
          </p:cNvPr>
          <p:cNvSpPr>
            <a:spLocks noGrp="1"/>
          </p:cNvSpPr>
          <p:nvPr>
            <p:ph type="ftr" sz="quarter" idx="53"/>
          </p:nvPr>
        </p:nvSpPr>
        <p:spPr/>
        <p:txBody>
          <a:bodyPr/>
          <a:lstStyle/>
          <a:p>
            <a:r>
              <a:rPr lang="en-US"/>
              <a:t>Confidential</a:t>
            </a:r>
          </a:p>
        </p:txBody>
      </p:sp>
    </p:spTree>
    <p:extLst>
      <p:ext uri="{BB962C8B-B14F-4D97-AF65-F5344CB8AC3E}">
        <p14:creationId xmlns:p14="http://schemas.microsoft.com/office/powerpoint/2010/main" val="26698643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eam Introduction with 12 pictur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en-US" noProof="0"/>
              <a:t>Introduction 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D845C224-0EA0-41FD-B085-298B022270A6}"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noProof="0" smtClean="0"/>
              <a:pPr/>
              <a:t>‹#›</a:t>
            </a:fld>
            <a:endParaRPr lang="en-US" noProof="0"/>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Text Placeholder 2"/>
          <p:cNvSpPr>
            <a:spLocks noGrp="1"/>
          </p:cNvSpPr>
          <p:nvPr>
            <p:ph type="body" idx="1" hasCustomPrompt="1"/>
          </p:nvPr>
        </p:nvSpPr>
        <p:spPr>
          <a:xfrm>
            <a:off x="1219201"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19201"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188577"/>
            <a:ext cx="1464736" cy="1341120"/>
          </a:xfrm>
          <a:solidFill>
            <a:schemeClr val="bg1">
              <a:lumMod val="95000"/>
            </a:schemeClr>
          </a:solidFill>
        </p:spPr>
        <p:txBody>
          <a:bodyPr anchor="t" anchorCtr="1">
            <a:noAutofit/>
          </a:bodyPr>
          <a:lstStyle/>
          <a:p>
            <a:r>
              <a:rPr lang="en-US" noProof="0"/>
              <a:t>Click icon to add picture</a:t>
            </a:r>
          </a:p>
        </p:txBody>
      </p:sp>
      <p:sp>
        <p:nvSpPr>
          <p:cNvPr id="36" name="Text Placeholder 2">
            <a:extLst>
              <a:ext uri="{FF2B5EF4-FFF2-40B4-BE49-F238E27FC236}">
                <a16:creationId xmlns:a16="http://schemas.microsoft.com/office/drawing/2014/main" id="{A63C7B48-CE29-4841-A121-24288AB1BB96}"/>
              </a:ext>
            </a:extLst>
          </p:cNvPr>
          <p:cNvSpPr>
            <a:spLocks noGrp="1"/>
          </p:cNvSpPr>
          <p:nvPr>
            <p:ph type="body" idx="24" hasCustomPrompt="1"/>
          </p:nvPr>
        </p:nvSpPr>
        <p:spPr>
          <a:xfrm>
            <a:off x="1219201"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7" name="Text Placeholder 15">
            <a:extLst>
              <a:ext uri="{FF2B5EF4-FFF2-40B4-BE49-F238E27FC236}">
                <a16:creationId xmlns:a16="http://schemas.microsoft.com/office/drawing/2014/main" id="{78AA806D-0B6F-4770-9408-7DA5DBB2B9EE}"/>
              </a:ext>
            </a:extLst>
          </p:cNvPr>
          <p:cNvSpPr>
            <a:spLocks noGrp="1"/>
          </p:cNvSpPr>
          <p:nvPr>
            <p:ph type="body" sz="quarter" idx="25" hasCustomPrompt="1"/>
          </p:nvPr>
        </p:nvSpPr>
        <p:spPr>
          <a:xfrm>
            <a:off x="1219201"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38" name="Picture Placeholder 13">
            <a:extLst>
              <a:ext uri="{FF2B5EF4-FFF2-40B4-BE49-F238E27FC236}">
                <a16:creationId xmlns:a16="http://schemas.microsoft.com/office/drawing/2014/main" id="{5423EA77-5BBC-422A-A233-0971B4082D80}"/>
              </a:ext>
            </a:extLst>
          </p:cNvPr>
          <p:cNvSpPr>
            <a:spLocks noGrp="1"/>
          </p:cNvSpPr>
          <p:nvPr>
            <p:ph type="pic" sz="quarter" idx="26"/>
          </p:nvPr>
        </p:nvSpPr>
        <p:spPr>
          <a:xfrm>
            <a:off x="1219197" y="3958773"/>
            <a:ext cx="1464736" cy="1341120"/>
          </a:xfrm>
          <a:solidFill>
            <a:schemeClr val="bg1">
              <a:lumMod val="95000"/>
            </a:schemeClr>
          </a:solidFill>
        </p:spPr>
        <p:txBody>
          <a:bodyPr anchor="t" anchorCtr="1">
            <a:noAutofit/>
          </a:bodyPr>
          <a:lstStyle/>
          <a:p>
            <a:r>
              <a:rPr lang="en-US" noProof="0"/>
              <a:t>Click icon to add picture</a:t>
            </a:r>
          </a:p>
        </p:txBody>
      </p:sp>
      <p:sp>
        <p:nvSpPr>
          <p:cNvPr id="39" name="Text Placeholder 2">
            <a:extLst>
              <a:ext uri="{FF2B5EF4-FFF2-40B4-BE49-F238E27FC236}">
                <a16:creationId xmlns:a16="http://schemas.microsoft.com/office/drawing/2014/main" id="{8010C731-1FB2-43EB-8A9E-909254A0B899}"/>
              </a:ext>
            </a:extLst>
          </p:cNvPr>
          <p:cNvSpPr>
            <a:spLocks noGrp="1"/>
          </p:cNvSpPr>
          <p:nvPr>
            <p:ph type="body" idx="27" hasCustomPrompt="1"/>
          </p:nvPr>
        </p:nvSpPr>
        <p:spPr>
          <a:xfrm>
            <a:off x="3048003"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0" name="Text Placeholder 15">
            <a:extLst>
              <a:ext uri="{FF2B5EF4-FFF2-40B4-BE49-F238E27FC236}">
                <a16:creationId xmlns:a16="http://schemas.microsoft.com/office/drawing/2014/main" id="{F3060E9C-5183-4FBD-96EE-0764D069A799}"/>
              </a:ext>
            </a:extLst>
          </p:cNvPr>
          <p:cNvSpPr>
            <a:spLocks noGrp="1"/>
          </p:cNvSpPr>
          <p:nvPr>
            <p:ph type="body" sz="quarter" idx="28" hasCustomPrompt="1"/>
          </p:nvPr>
        </p:nvSpPr>
        <p:spPr>
          <a:xfrm>
            <a:off x="3048003"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1" name="Picture Placeholder 13">
            <a:extLst>
              <a:ext uri="{FF2B5EF4-FFF2-40B4-BE49-F238E27FC236}">
                <a16:creationId xmlns:a16="http://schemas.microsoft.com/office/drawing/2014/main" id="{CEBBF380-7BAF-4BEA-BB8C-2B7141AE14AE}"/>
              </a:ext>
            </a:extLst>
          </p:cNvPr>
          <p:cNvSpPr>
            <a:spLocks noGrp="1"/>
          </p:cNvSpPr>
          <p:nvPr>
            <p:ph type="pic" sz="quarter" idx="29"/>
          </p:nvPr>
        </p:nvSpPr>
        <p:spPr>
          <a:xfrm>
            <a:off x="3048000" y="1188577"/>
            <a:ext cx="1464736" cy="1341120"/>
          </a:xfrm>
          <a:solidFill>
            <a:schemeClr val="bg1">
              <a:lumMod val="95000"/>
            </a:schemeClr>
          </a:solidFill>
        </p:spPr>
        <p:txBody>
          <a:bodyPr anchor="t" anchorCtr="1">
            <a:noAutofit/>
          </a:bodyPr>
          <a:lstStyle/>
          <a:p>
            <a:r>
              <a:rPr lang="en-US" noProof="0"/>
              <a:t>Click icon to add picture</a:t>
            </a:r>
          </a:p>
        </p:txBody>
      </p:sp>
      <p:sp>
        <p:nvSpPr>
          <p:cNvPr id="42" name="Text Placeholder 2">
            <a:extLst>
              <a:ext uri="{FF2B5EF4-FFF2-40B4-BE49-F238E27FC236}">
                <a16:creationId xmlns:a16="http://schemas.microsoft.com/office/drawing/2014/main" id="{F0476D26-441A-4B61-9CDD-150B6CD176B7}"/>
              </a:ext>
            </a:extLst>
          </p:cNvPr>
          <p:cNvSpPr>
            <a:spLocks noGrp="1"/>
          </p:cNvSpPr>
          <p:nvPr>
            <p:ph type="body" idx="30" hasCustomPrompt="1"/>
          </p:nvPr>
        </p:nvSpPr>
        <p:spPr>
          <a:xfrm>
            <a:off x="3048003"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3" name="Text Placeholder 15">
            <a:extLst>
              <a:ext uri="{FF2B5EF4-FFF2-40B4-BE49-F238E27FC236}">
                <a16:creationId xmlns:a16="http://schemas.microsoft.com/office/drawing/2014/main" id="{3026D66C-E6B1-435A-9162-360BD997C2EA}"/>
              </a:ext>
            </a:extLst>
          </p:cNvPr>
          <p:cNvSpPr>
            <a:spLocks noGrp="1"/>
          </p:cNvSpPr>
          <p:nvPr>
            <p:ph type="body" sz="quarter" idx="31" hasCustomPrompt="1"/>
          </p:nvPr>
        </p:nvSpPr>
        <p:spPr>
          <a:xfrm>
            <a:off x="3048003"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4" name="Picture Placeholder 13">
            <a:extLst>
              <a:ext uri="{FF2B5EF4-FFF2-40B4-BE49-F238E27FC236}">
                <a16:creationId xmlns:a16="http://schemas.microsoft.com/office/drawing/2014/main" id="{7611CF16-AE24-42DE-958B-A29DBF4BD880}"/>
              </a:ext>
            </a:extLst>
          </p:cNvPr>
          <p:cNvSpPr>
            <a:spLocks noGrp="1"/>
          </p:cNvSpPr>
          <p:nvPr>
            <p:ph type="pic" sz="quarter" idx="32"/>
          </p:nvPr>
        </p:nvSpPr>
        <p:spPr>
          <a:xfrm>
            <a:off x="3048000" y="3958773"/>
            <a:ext cx="1464736" cy="1341120"/>
          </a:xfrm>
          <a:solidFill>
            <a:schemeClr val="bg1">
              <a:lumMod val="95000"/>
            </a:schemeClr>
          </a:solidFill>
        </p:spPr>
        <p:txBody>
          <a:bodyPr anchor="t" anchorCtr="1">
            <a:noAutofit/>
          </a:bodyPr>
          <a:lstStyle/>
          <a:p>
            <a:r>
              <a:rPr lang="en-US" noProof="0"/>
              <a:t>Click icon to add picture</a:t>
            </a:r>
          </a:p>
        </p:txBody>
      </p:sp>
      <p:sp>
        <p:nvSpPr>
          <p:cNvPr id="45" name="Text Placeholder 2">
            <a:extLst>
              <a:ext uri="{FF2B5EF4-FFF2-40B4-BE49-F238E27FC236}">
                <a16:creationId xmlns:a16="http://schemas.microsoft.com/office/drawing/2014/main" id="{A1BE96B7-99E2-4901-8132-57D105A50ACD}"/>
              </a:ext>
            </a:extLst>
          </p:cNvPr>
          <p:cNvSpPr>
            <a:spLocks noGrp="1"/>
          </p:cNvSpPr>
          <p:nvPr>
            <p:ph type="body" idx="33" hasCustomPrompt="1"/>
          </p:nvPr>
        </p:nvSpPr>
        <p:spPr>
          <a:xfrm>
            <a:off x="4876799"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6" name="Text Placeholder 15">
            <a:extLst>
              <a:ext uri="{FF2B5EF4-FFF2-40B4-BE49-F238E27FC236}">
                <a16:creationId xmlns:a16="http://schemas.microsoft.com/office/drawing/2014/main" id="{750EA163-FF2A-4C18-8BBB-F739ED2C5BD0}"/>
              </a:ext>
            </a:extLst>
          </p:cNvPr>
          <p:cNvSpPr>
            <a:spLocks noGrp="1"/>
          </p:cNvSpPr>
          <p:nvPr>
            <p:ph type="body" sz="quarter" idx="34" hasCustomPrompt="1"/>
          </p:nvPr>
        </p:nvSpPr>
        <p:spPr>
          <a:xfrm>
            <a:off x="4876799"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7" name="Picture Placeholder 13">
            <a:extLst>
              <a:ext uri="{FF2B5EF4-FFF2-40B4-BE49-F238E27FC236}">
                <a16:creationId xmlns:a16="http://schemas.microsoft.com/office/drawing/2014/main" id="{12F54182-C3AA-4764-A4FD-E6722D3392C5}"/>
              </a:ext>
            </a:extLst>
          </p:cNvPr>
          <p:cNvSpPr>
            <a:spLocks noGrp="1"/>
          </p:cNvSpPr>
          <p:nvPr>
            <p:ph type="pic" sz="quarter" idx="35"/>
          </p:nvPr>
        </p:nvSpPr>
        <p:spPr>
          <a:xfrm>
            <a:off x="4876796" y="1188577"/>
            <a:ext cx="1464736" cy="1341120"/>
          </a:xfrm>
          <a:solidFill>
            <a:schemeClr val="bg1">
              <a:lumMod val="95000"/>
            </a:schemeClr>
          </a:solidFill>
        </p:spPr>
        <p:txBody>
          <a:bodyPr anchor="t" anchorCtr="1">
            <a:noAutofit/>
          </a:bodyPr>
          <a:lstStyle/>
          <a:p>
            <a:r>
              <a:rPr lang="en-US" noProof="0"/>
              <a:t>Click icon to add picture</a:t>
            </a:r>
          </a:p>
        </p:txBody>
      </p:sp>
      <p:sp>
        <p:nvSpPr>
          <p:cNvPr id="48" name="Text Placeholder 2">
            <a:extLst>
              <a:ext uri="{FF2B5EF4-FFF2-40B4-BE49-F238E27FC236}">
                <a16:creationId xmlns:a16="http://schemas.microsoft.com/office/drawing/2014/main" id="{395C9923-36BD-4254-9A49-11244264FF4B}"/>
              </a:ext>
            </a:extLst>
          </p:cNvPr>
          <p:cNvSpPr>
            <a:spLocks noGrp="1"/>
          </p:cNvSpPr>
          <p:nvPr>
            <p:ph type="body" idx="36" hasCustomPrompt="1"/>
          </p:nvPr>
        </p:nvSpPr>
        <p:spPr>
          <a:xfrm>
            <a:off x="4876799"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9" name="Text Placeholder 15">
            <a:extLst>
              <a:ext uri="{FF2B5EF4-FFF2-40B4-BE49-F238E27FC236}">
                <a16:creationId xmlns:a16="http://schemas.microsoft.com/office/drawing/2014/main" id="{082EB652-7496-4621-A8C7-5F527B88D05C}"/>
              </a:ext>
            </a:extLst>
          </p:cNvPr>
          <p:cNvSpPr>
            <a:spLocks noGrp="1"/>
          </p:cNvSpPr>
          <p:nvPr>
            <p:ph type="body" sz="quarter" idx="37" hasCustomPrompt="1"/>
          </p:nvPr>
        </p:nvSpPr>
        <p:spPr>
          <a:xfrm>
            <a:off x="4876799"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1" name="Picture Placeholder 13">
            <a:extLst>
              <a:ext uri="{FF2B5EF4-FFF2-40B4-BE49-F238E27FC236}">
                <a16:creationId xmlns:a16="http://schemas.microsoft.com/office/drawing/2014/main" id="{A5C1F40E-E177-4D99-921B-55C1519F8FFA}"/>
              </a:ext>
            </a:extLst>
          </p:cNvPr>
          <p:cNvSpPr>
            <a:spLocks noGrp="1"/>
          </p:cNvSpPr>
          <p:nvPr>
            <p:ph type="pic" sz="quarter" idx="38"/>
          </p:nvPr>
        </p:nvSpPr>
        <p:spPr>
          <a:xfrm>
            <a:off x="4876796" y="3958773"/>
            <a:ext cx="1464736" cy="1341120"/>
          </a:xfrm>
          <a:solidFill>
            <a:schemeClr val="bg1">
              <a:lumMod val="95000"/>
            </a:schemeClr>
          </a:solidFill>
        </p:spPr>
        <p:txBody>
          <a:bodyPr anchor="t" anchorCtr="1">
            <a:noAutofit/>
          </a:bodyPr>
          <a:lstStyle/>
          <a:p>
            <a:r>
              <a:rPr lang="en-US" noProof="0"/>
              <a:t>Click icon to add picture</a:t>
            </a:r>
          </a:p>
        </p:txBody>
      </p:sp>
      <p:sp>
        <p:nvSpPr>
          <p:cNvPr id="52" name="Text Placeholder 2">
            <a:extLst>
              <a:ext uri="{FF2B5EF4-FFF2-40B4-BE49-F238E27FC236}">
                <a16:creationId xmlns:a16="http://schemas.microsoft.com/office/drawing/2014/main" id="{B683B2F6-3C64-42E6-98E8-480E7E323394}"/>
              </a:ext>
            </a:extLst>
          </p:cNvPr>
          <p:cNvSpPr>
            <a:spLocks noGrp="1"/>
          </p:cNvSpPr>
          <p:nvPr>
            <p:ph type="body" idx="39" hasCustomPrompt="1"/>
          </p:nvPr>
        </p:nvSpPr>
        <p:spPr>
          <a:xfrm>
            <a:off x="6705594"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3" name="Text Placeholder 15">
            <a:extLst>
              <a:ext uri="{FF2B5EF4-FFF2-40B4-BE49-F238E27FC236}">
                <a16:creationId xmlns:a16="http://schemas.microsoft.com/office/drawing/2014/main" id="{8CB0F023-438B-46CB-9DCA-F2A7B831EE2F}"/>
              </a:ext>
            </a:extLst>
          </p:cNvPr>
          <p:cNvSpPr>
            <a:spLocks noGrp="1"/>
          </p:cNvSpPr>
          <p:nvPr>
            <p:ph type="body" sz="quarter" idx="40" hasCustomPrompt="1"/>
          </p:nvPr>
        </p:nvSpPr>
        <p:spPr>
          <a:xfrm>
            <a:off x="6705594"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4" name="Picture Placeholder 13">
            <a:extLst>
              <a:ext uri="{FF2B5EF4-FFF2-40B4-BE49-F238E27FC236}">
                <a16:creationId xmlns:a16="http://schemas.microsoft.com/office/drawing/2014/main" id="{60ED6218-0E2A-41C5-9033-57C414FB68AA}"/>
              </a:ext>
            </a:extLst>
          </p:cNvPr>
          <p:cNvSpPr>
            <a:spLocks noGrp="1"/>
          </p:cNvSpPr>
          <p:nvPr>
            <p:ph type="pic" sz="quarter" idx="41"/>
          </p:nvPr>
        </p:nvSpPr>
        <p:spPr>
          <a:xfrm>
            <a:off x="6705591" y="1188577"/>
            <a:ext cx="1464736" cy="1341120"/>
          </a:xfrm>
          <a:solidFill>
            <a:schemeClr val="bg1">
              <a:lumMod val="95000"/>
            </a:schemeClr>
          </a:solidFill>
        </p:spPr>
        <p:txBody>
          <a:bodyPr anchor="t" anchorCtr="1">
            <a:noAutofit/>
          </a:bodyPr>
          <a:lstStyle/>
          <a:p>
            <a:r>
              <a:rPr lang="en-US" noProof="0"/>
              <a:t>Click icon to add picture</a:t>
            </a:r>
          </a:p>
        </p:txBody>
      </p:sp>
      <p:sp>
        <p:nvSpPr>
          <p:cNvPr id="55" name="Text Placeholder 2">
            <a:extLst>
              <a:ext uri="{FF2B5EF4-FFF2-40B4-BE49-F238E27FC236}">
                <a16:creationId xmlns:a16="http://schemas.microsoft.com/office/drawing/2014/main" id="{F2B3F922-64C5-47FE-827B-BABCDA759B18}"/>
              </a:ext>
            </a:extLst>
          </p:cNvPr>
          <p:cNvSpPr>
            <a:spLocks noGrp="1"/>
          </p:cNvSpPr>
          <p:nvPr>
            <p:ph type="body" idx="42" hasCustomPrompt="1"/>
          </p:nvPr>
        </p:nvSpPr>
        <p:spPr>
          <a:xfrm>
            <a:off x="6705594"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6" name="Text Placeholder 15">
            <a:extLst>
              <a:ext uri="{FF2B5EF4-FFF2-40B4-BE49-F238E27FC236}">
                <a16:creationId xmlns:a16="http://schemas.microsoft.com/office/drawing/2014/main" id="{3FCDAEF8-129F-497A-BC3D-2E026CA5285F}"/>
              </a:ext>
            </a:extLst>
          </p:cNvPr>
          <p:cNvSpPr>
            <a:spLocks noGrp="1"/>
          </p:cNvSpPr>
          <p:nvPr>
            <p:ph type="body" sz="quarter" idx="43" hasCustomPrompt="1"/>
          </p:nvPr>
        </p:nvSpPr>
        <p:spPr>
          <a:xfrm>
            <a:off x="6705594"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7" name="Picture Placeholder 13">
            <a:extLst>
              <a:ext uri="{FF2B5EF4-FFF2-40B4-BE49-F238E27FC236}">
                <a16:creationId xmlns:a16="http://schemas.microsoft.com/office/drawing/2014/main" id="{BB96973C-918C-4858-9818-4C18E007B3EC}"/>
              </a:ext>
            </a:extLst>
          </p:cNvPr>
          <p:cNvSpPr>
            <a:spLocks noGrp="1"/>
          </p:cNvSpPr>
          <p:nvPr>
            <p:ph type="pic" sz="quarter" idx="44"/>
          </p:nvPr>
        </p:nvSpPr>
        <p:spPr>
          <a:xfrm>
            <a:off x="6705591" y="3958773"/>
            <a:ext cx="1464736" cy="1341120"/>
          </a:xfrm>
          <a:solidFill>
            <a:schemeClr val="bg1">
              <a:lumMod val="95000"/>
            </a:schemeClr>
          </a:solidFill>
        </p:spPr>
        <p:txBody>
          <a:bodyPr anchor="t" anchorCtr="1">
            <a:noAutofit/>
          </a:bodyPr>
          <a:lstStyle/>
          <a:p>
            <a:r>
              <a:rPr lang="en-US" noProof="0"/>
              <a:t>Click icon to add picture</a:t>
            </a:r>
          </a:p>
        </p:txBody>
      </p:sp>
      <p:sp>
        <p:nvSpPr>
          <p:cNvPr id="58" name="Text Placeholder 2">
            <a:extLst>
              <a:ext uri="{FF2B5EF4-FFF2-40B4-BE49-F238E27FC236}">
                <a16:creationId xmlns:a16="http://schemas.microsoft.com/office/drawing/2014/main" id="{779F3C4F-E1AE-4B68-82DC-5BEB4D756A70}"/>
              </a:ext>
            </a:extLst>
          </p:cNvPr>
          <p:cNvSpPr>
            <a:spLocks noGrp="1"/>
          </p:cNvSpPr>
          <p:nvPr>
            <p:ph type="body" idx="45" hasCustomPrompt="1"/>
          </p:nvPr>
        </p:nvSpPr>
        <p:spPr>
          <a:xfrm>
            <a:off x="8542867"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9" name="Text Placeholder 15">
            <a:extLst>
              <a:ext uri="{FF2B5EF4-FFF2-40B4-BE49-F238E27FC236}">
                <a16:creationId xmlns:a16="http://schemas.microsoft.com/office/drawing/2014/main" id="{4D5364C4-183F-4672-8A3A-142C5D4D2B1A}"/>
              </a:ext>
            </a:extLst>
          </p:cNvPr>
          <p:cNvSpPr>
            <a:spLocks noGrp="1"/>
          </p:cNvSpPr>
          <p:nvPr>
            <p:ph type="body" sz="quarter" idx="46" hasCustomPrompt="1"/>
          </p:nvPr>
        </p:nvSpPr>
        <p:spPr>
          <a:xfrm>
            <a:off x="8542867"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0" name="Picture Placeholder 13">
            <a:extLst>
              <a:ext uri="{FF2B5EF4-FFF2-40B4-BE49-F238E27FC236}">
                <a16:creationId xmlns:a16="http://schemas.microsoft.com/office/drawing/2014/main" id="{7BED2ED8-371A-4533-B3A6-8FB12BA60A10}"/>
              </a:ext>
            </a:extLst>
          </p:cNvPr>
          <p:cNvSpPr>
            <a:spLocks noGrp="1"/>
          </p:cNvSpPr>
          <p:nvPr>
            <p:ph type="pic" sz="quarter" idx="47"/>
          </p:nvPr>
        </p:nvSpPr>
        <p:spPr>
          <a:xfrm>
            <a:off x="8542864" y="1188577"/>
            <a:ext cx="1464736" cy="1341120"/>
          </a:xfrm>
          <a:solidFill>
            <a:schemeClr val="bg1">
              <a:lumMod val="95000"/>
            </a:schemeClr>
          </a:solidFill>
        </p:spPr>
        <p:txBody>
          <a:bodyPr anchor="t" anchorCtr="1">
            <a:noAutofit/>
          </a:bodyPr>
          <a:lstStyle/>
          <a:p>
            <a:r>
              <a:rPr lang="en-US" noProof="0"/>
              <a:t>Click icon to add picture</a:t>
            </a:r>
          </a:p>
        </p:txBody>
      </p:sp>
      <p:sp>
        <p:nvSpPr>
          <p:cNvPr id="61" name="Text Placeholder 2">
            <a:extLst>
              <a:ext uri="{FF2B5EF4-FFF2-40B4-BE49-F238E27FC236}">
                <a16:creationId xmlns:a16="http://schemas.microsoft.com/office/drawing/2014/main" id="{25967C85-6150-4F33-8BC3-D5E7812E9EDB}"/>
              </a:ext>
            </a:extLst>
          </p:cNvPr>
          <p:cNvSpPr>
            <a:spLocks noGrp="1"/>
          </p:cNvSpPr>
          <p:nvPr>
            <p:ph type="body" idx="48" hasCustomPrompt="1"/>
          </p:nvPr>
        </p:nvSpPr>
        <p:spPr>
          <a:xfrm>
            <a:off x="8542867"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2" name="Text Placeholder 15">
            <a:extLst>
              <a:ext uri="{FF2B5EF4-FFF2-40B4-BE49-F238E27FC236}">
                <a16:creationId xmlns:a16="http://schemas.microsoft.com/office/drawing/2014/main" id="{7837A286-C6C0-452A-AD20-DD47599FB4F6}"/>
              </a:ext>
            </a:extLst>
          </p:cNvPr>
          <p:cNvSpPr>
            <a:spLocks noGrp="1"/>
          </p:cNvSpPr>
          <p:nvPr>
            <p:ph type="body" sz="quarter" idx="49" hasCustomPrompt="1"/>
          </p:nvPr>
        </p:nvSpPr>
        <p:spPr>
          <a:xfrm>
            <a:off x="8542867"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3" name="Picture Placeholder 13">
            <a:extLst>
              <a:ext uri="{FF2B5EF4-FFF2-40B4-BE49-F238E27FC236}">
                <a16:creationId xmlns:a16="http://schemas.microsoft.com/office/drawing/2014/main" id="{A56E6BDA-D19A-4B2F-8346-F2BD38487F19}"/>
              </a:ext>
            </a:extLst>
          </p:cNvPr>
          <p:cNvSpPr>
            <a:spLocks noGrp="1"/>
          </p:cNvSpPr>
          <p:nvPr>
            <p:ph type="pic" sz="quarter" idx="50"/>
          </p:nvPr>
        </p:nvSpPr>
        <p:spPr>
          <a:xfrm>
            <a:off x="8542864" y="3958773"/>
            <a:ext cx="1464736" cy="1341120"/>
          </a:xfrm>
          <a:solidFill>
            <a:schemeClr val="bg1">
              <a:lumMod val="95000"/>
            </a:schemeClr>
          </a:solidFill>
        </p:spPr>
        <p:txBody>
          <a:bodyPr anchor="t" anchorCtr="1">
            <a:noAutofit/>
          </a:bodyPr>
          <a:lstStyle/>
          <a:p>
            <a:r>
              <a:rPr lang="en-US" noProof="0"/>
              <a:t>Click icon to add picture</a:t>
            </a:r>
          </a:p>
        </p:txBody>
      </p:sp>
      <p:sp>
        <p:nvSpPr>
          <p:cNvPr id="64" name="Text Placeholder 2">
            <a:extLst>
              <a:ext uri="{FF2B5EF4-FFF2-40B4-BE49-F238E27FC236}">
                <a16:creationId xmlns:a16="http://schemas.microsoft.com/office/drawing/2014/main" id="{7568B850-F8CB-4215-A7CA-12D1CFBE1309}"/>
              </a:ext>
            </a:extLst>
          </p:cNvPr>
          <p:cNvSpPr>
            <a:spLocks noGrp="1"/>
          </p:cNvSpPr>
          <p:nvPr>
            <p:ph type="body" idx="51" hasCustomPrompt="1"/>
          </p:nvPr>
        </p:nvSpPr>
        <p:spPr>
          <a:xfrm>
            <a:off x="10380139"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5" name="Text Placeholder 15">
            <a:extLst>
              <a:ext uri="{FF2B5EF4-FFF2-40B4-BE49-F238E27FC236}">
                <a16:creationId xmlns:a16="http://schemas.microsoft.com/office/drawing/2014/main" id="{00E053F3-858D-4EA5-AADD-F5F33C8D6170}"/>
              </a:ext>
            </a:extLst>
          </p:cNvPr>
          <p:cNvSpPr>
            <a:spLocks noGrp="1"/>
          </p:cNvSpPr>
          <p:nvPr>
            <p:ph type="body" sz="quarter" idx="52" hasCustomPrompt="1"/>
          </p:nvPr>
        </p:nvSpPr>
        <p:spPr>
          <a:xfrm>
            <a:off x="10380139"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6" name="Picture Placeholder 13">
            <a:extLst>
              <a:ext uri="{FF2B5EF4-FFF2-40B4-BE49-F238E27FC236}">
                <a16:creationId xmlns:a16="http://schemas.microsoft.com/office/drawing/2014/main" id="{57C7ABD9-46EF-4A5B-B450-67ECF10417CF}"/>
              </a:ext>
            </a:extLst>
          </p:cNvPr>
          <p:cNvSpPr>
            <a:spLocks noGrp="1"/>
          </p:cNvSpPr>
          <p:nvPr>
            <p:ph type="pic" sz="quarter" idx="53"/>
          </p:nvPr>
        </p:nvSpPr>
        <p:spPr>
          <a:xfrm>
            <a:off x="10380136" y="1188577"/>
            <a:ext cx="1464736" cy="1341120"/>
          </a:xfrm>
          <a:solidFill>
            <a:schemeClr val="bg1">
              <a:lumMod val="95000"/>
            </a:schemeClr>
          </a:solidFill>
        </p:spPr>
        <p:txBody>
          <a:bodyPr anchor="t" anchorCtr="1">
            <a:noAutofit/>
          </a:bodyPr>
          <a:lstStyle/>
          <a:p>
            <a:r>
              <a:rPr lang="en-US" noProof="0"/>
              <a:t>Click icon to add picture</a:t>
            </a:r>
          </a:p>
        </p:txBody>
      </p:sp>
      <p:sp>
        <p:nvSpPr>
          <p:cNvPr id="67" name="Text Placeholder 2">
            <a:extLst>
              <a:ext uri="{FF2B5EF4-FFF2-40B4-BE49-F238E27FC236}">
                <a16:creationId xmlns:a16="http://schemas.microsoft.com/office/drawing/2014/main" id="{369CD228-4152-4953-8AE8-91886E87E15F}"/>
              </a:ext>
            </a:extLst>
          </p:cNvPr>
          <p:cNvSpPr>
            <a:spLocks noGrp="1"/>
          </p:cNvSpPr>
          <p:nvPr>
            <p:ph type="body" idx="54" hasCustomPrompt="1"/>
          </p:nvPr>
        </p:nvSpPr>
        <p:spPr>
          <a:xfrm>
            <a:off x="10380139"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8" name="Text Placeholder 15">
            <a:extLst>
              <a:ext uri="{FF2B5EF4-FFF2-40B4-BE49-F238E27FC236}">
                <a16:creationId xmlns:a16="http://schemas.microsoft.com/office/drawing/2014/main" id="{1D10B767-7DBE-4C4D-9CA7-3E06A5548660}"/>
              </a:ext>
            </a:extLst>
          </p:cNvPr>
          <p:cNvSpPr>
            <a:spLocks noGrp="1"/>
          </p:cNvSpPr>
          <p:nvPr>
            <p:ph type="body" sz="quarter" idx="55" hasCustomPrompt="1"/>
          </p:nvPr>
        </p:nvSpPr>
        <p:spPr>
          <a:xfrm>
            <a:off x="10380139"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9" name="Picture Placeholder 13">
            <a:extLst>
              <a:ext uri="{FF2B5EF4-FFF2-40B4-BE49-F238E27FC236}">
                <a16:creationId xmlns:a16="http://schemas.microsoft.com/office/drawing/2014/main" id="{5CC530E8-C8E0-465B-8E46-173EB2DDFC65}"/>
              </a:ext>
            </a:extLst>
          </p:cNvPr>
          <p:cNvSpPr>
            <a:spLocks noGrp="1"/>
          </p:cNvSpPr>
          <p:nvPr>
            <p:ph type="pic" sz="quarter" idx="56"/>
          </p:nvPr>
        </p:nvSpPr>
        <p:spPr>
          <a:xfrm>
            <a:off x="10380136" y="3958773"/>
            <a:ext cx="1464736" cy="1341120"/>
          </a:xfrm>
          <a:solidFill>
            <a:schemeClr val="bg1">
              <a:lumMod val="95000"/>
            </a:schemeClr>
          </a:solidFill>
        </p:spPr>
        <p:txBody>
          <a:bodyPr anchor="t" anchorCtr="1">
            <a:noAutofit/>
          </a:bodyPr>
          <a:lstStyle/>
          <a:p>
            <a:r>
              <a:rPr lang="en-US" noProof="0"/>
              <a:t>Click icon to add picture</a:t>
            </a:r>
          </a:p>
        </p:txBody>
      </p:sp>
      <p:sp>
        <p:nvSpPr>
          <p:cNvPr id="5" name="Footer Placeholder 4">
            <a:extLst>
              <a:ext uri="{FF2B5EF4-FFF2-40B4-BE49-F238E27FC236}">
                <a16:creationId xmlns:a16="http://schemas.microsoft.com/office/drawing/2014/main" id="{E7642C1E-836A-4E89-B3F5-B3DF827BDE40}"/>
              </a:ext>
            </a:extLst>
          </p:cNvPr>
          <p:cNvSpPr>
            <a:spLocks noGrp="1"/>
          </p:cNvSpPr>
          <p:nvPr>
            <p:ph type="ftr" sz="quarter" idx="57"/>
          </p:nvPr>
        </p:nvSpPr>
        <p:spPr/>
        <p:txBody>
          <a:bodyPr/>
          <a:lstStyle/>
          <a:p>
            <a:r>
              <a:rPr lang="en-US"/>
              <a:t>Confidential</a:t>
            </a:r>
          </a:p>
        </p:txBody>
      </p:sp>
    </p:spTree>
    <p:extLst>
      <p:ext uri="{BB962C8B-B14F-4D97-AF65-F5344CB8AC3E}">
        <p14:creationId xmlns:p14="http://schemas.microsoft.com/office/powerpoint/2010/main" val="420941545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Divider with picture">
    <p:spTree>
      <p:nvGrpSpPr>
        <p:cNvPr id="1" name=""/>
        <p:cNvGrpSpPr/>
        <p:nvPr/>
      </p:nvGrpSpPr>
      <p:grpSpPr>
        <a:xfrm>
          <a:off x="0" y="0"/>
          <a:ext cx="0" cy="0"/>
          <a:chOff x="0" y="0"/>
          <a:chExt cx="0" cy="0"/>
        </a:xfrm>
      </p:grpSpPr>
      <p:sp>
        <p:nvSpPr>
          <p:cNvPr id="6" name="Picture Placeholder 13">
            <a:extLst>
              <a:ext uri="{FF2B5EF4-FFF2-40B4-BE49-F238E27FC236}">
                <a16:creationId xmlns:a16="http://schemas.microsoft.com/office/drawing/2014/main" id="{38314103-1ECB-406B-B0F2-AD79FFEAC7B8}"/>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1" y="2438400"/>
            <a:ext cx="5676899" cy="4174067"/>
          </a:xfrm>
          <a:prstGeom prst="rect">
            <a:avLst/>
          </a:prstGeom>
        </p:spPr>
        <p:txBody>
          <a:bodyPr anchor="t" anchorCtr="0"/>
          <a:lstStyle>
            <a:lvl1pPr algn="l">
              <a:lnSpc>
                <a:spcPct val="100000"/>
              </a:lnSpc>
              <a:defRPr sz="4267">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63118121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Divider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50901" y="2438401"/>
            <a:ext cx="5676899" cy="4034367"/>
          </a:xfrm>
          <a:prstGeom prst="rect">
            <a:avLst/>
          </a:prstGeom>
        </p:spPr>
        <p:txBody>
          <a:bodyPr anchor="t" anchorCtr="0"/>
          <a:lstStyle>
            <a:lvl1pPr algn="l">
              <a:lnSpc>
                <a:spcPct val="100000"/>
              </a:lnSpc>
              <a:defRPr sz="4267">
                <a:solidFill>
                  <a:schemeClr val="bg1"/>
                </a:solidFill>
              </a:defRPr>
            </a:lvl1pPr>
          </a:lstStyle>
          <a:p>
            <a:r>
              <a:rPr lang="en-US" noProof="0"/>
              <a:t>Click to edit Master title style</a:t>
            </a:r>
          </a:p>
        </p:txBody>
      </p:sp>
      <p:pic>
        <p:nvPicPr>
          <p:cNvPr id="4" name="Graphic 3">
            <a:extLst>
              <a:ext uri="{FF2B5EF4-FFF2-40B4-BE49-F238E27FC236}">
                <a16:creationId xmlns:a16="http://schemas.microsoft.com/office/drawing/2014/main" id="{D7A5E644-B3D3-B54D-8970-61A6F744C2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6316" y="429681"/>
            <a:ext cx="2761993" cy="600272"/>
          </a:xfrm>
          <a:prstGeom prst="rect">
            <a:avLst/>
          </a:prstGeom>
        </p:spPr>
      </p:pic>
    </p:spTree>
    <p:extLst>
      <p:ext uri="{BB962C8B-B14F-4D97-AF65-F5344CB8AC3E}">
        <p14:creationId xmlns:p14="http://schemas.microsoft.com/office/powerpoint/2010/main" val="5345079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Quot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AF517B1-0F8D-485F-A459-A68B06B973E2}"/>
              </a:ext>
            </a:extLst>
          </p:cNvPr>
          <p:cNvSpPr>
            <a:spLocks noGrp="1"/>
          </p:cNvSpPr>
          <p:nvPr>
            <p:ph type="pic" sz="quarter" idx="13"/>
          </p:nvPr>
        </p:nvSpPr>
        <p:spPr>
          <a:xfrm>
            <a:off x="558800" y="0"/>
            <a:ext cx="11633200"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308601" cy="5975349"/>
          </a:xfrm>
          <a:prstGeom prst="rect">
            <a:avLst/>
          </a:prstGeom>
        </p:spPr>
        <p:txBody>
          <a:bodyPr>
            <a:noAutofit/>
          </a:bodyPr>
          <a:lstStyle>
            <a:lvl1pPr>
              <a:defRPr sz="3200" b="0"/>
            </a:lvl1pPr>
          </a:lstStyle>
          <a:p>
            <a:r>
              <a:rPr lang="en-US" noProof="0"/>
              <a:t>Click to edit Master title style</a:t>
            </a:r>
          </a:p>
        </p:txBody>
      </p:sp>
      <p:pic>
        <p:nvPicPr>
          <p:cNvPr id="16" name="Picture 8">
            <a:extLst>
              <a:ext uri="{FF2B5EF4-FFF2-40B4-BE49-F238E27FC236}">
                <a16:creationId xmlns:a16="http://schemas.microsoft.com/office/drawing/2014/main" id="{ADA8C1AC-CD09-4BC7-9BA0-9ECE91E5367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A449DF28-B077-4AEA-B434-1C3CD9566E12}"/>
              </a:ext>
            </a:extLst>
          </p:cNvPr>
          <p:cNvSpPr>
            <a:spLocks noGrp="1"/>
          </p:cNvSpPr>
          <p:nvPr>
            <p:ph type="dt" sz="half" idx="14"/>
          </p:nvPr>
        </p:nvSpPr>
        <p:spPr/>
        <p:txBody>
          <a:bodyPr/>
          <a:lstStyle>
            <a:lvl1pPr>
              <a:defRPr/>
            </a:lvl1pPr>
          </a:lstStyle>
          <a:p>
            <a:fld id="{E32C1CE6-4794-46B8-80B2-851B21B67EAE}" type="datetime1">
              <a:rPr lang="en-US" noProof="0" smtClean="0"/>
              <a:t>6/14/24</a:t>
            </a:fld>
            <a:endParaRPr lang="en-US" noProof="0"/>
          </a:p>
        </p:txBody>
      </p:sp>
      <p:sp>
        <p:nvSpPr>
          <p:cNvPr id="5" name="Slide Number Placeholder 4">
            <a:extLst>
              <a:ext uri="{FF2B5EF4-FFF2-40B4-BE49-F238E27FC236}">
                <a16:creationId xmlns:a16="http://schemas.microsoft.com/office/drawing/2014/main" id="{A63B5BB2-0F44-4917-AEC8-F65577C7F4D0}"/>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C2868515-B8CA-4B56-B609-96E18B6B3FFF}"/>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86212645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Quote o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777871"/>
            <a:ext cx="10634133" cy="5852584"/>
          </a:xfrm>
          <a:prstGeom prst="rect">
            <a:avLst/>
          </a:prstGeom>
        </p:spPr>
        <p:txBody>
          <a:bodyPr>
            <a:noAutofit/>
          </a:bodyPr>
          <a:lstStyle>
            <a:lvl1pPr>
              <a:defRPr sz="3733">
                <a:solidFill>
                  <a:schemeClr val="bg1"/>
                </a:solidFill>
              </a:defRPr>
            </a:lvl1pPr>
          </a:lstStyle>
          <a:p>
            <a:r>
              <a:rPr lang="en-US" noProof="0"/>
              <a:t>Click to edit Master title style</a:t>
            </a:r>
          </a:p>
        </p:txBody>
      </p:sp>
      <p:pic>
        <p:nvPicPr>
          <p:cNvPr id="15" name="Picture 8">
            <a:extLst>
              <a:ext uri="{FF2B5EF4-FFF2-40B4-BE49-F238E27FC236}">
                <a16:creationId xmlns:a16="http://schemas.microsoft.com/office/drawing/2014/main" id="{558918D4-5B11-456F-B588-1E4BD79DD56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3" name="Date Placeholder 2">
            <a:extLst>
              <a:ext uri="{FF2B5EF4-FFF2-40B4-BE49-F238E27FC236}">
                <a16:creationId xmlns:a16="http://schemas.microsoft.com/office/drawing/2014/main" id="{A9B4EDF9-9ADB-4C68-AD93-7B18264E219F}"/>
              </a:ext>
            </a:extLst>
          </p:cNvPr>
          <p:cNvSpPr>
            <a:spLocks noGrp="1"/>
          </p:cNvSpPr>
          <p:nvPr>
            <p:ph type="dt" sz="half" idx="10"/>
          </p:nvPr>
        </p:nvSpPr>
        <p:spPr/>
        <p:txBody>
          <a:bodyPr/>
          <a:lstStyle>
            <a:lvl1pPr>
              <a:defRPr>
                <a:solidFill>
                  <a:schemeClr val="bg1"/>
                </a:solidFill>
              </a:defRPr>
            </a:lvl1pPr>
          </a:lstStyle>
          <a:p>
            <a:fld id="{08583387-2000-4711-ADE3-2AAED31CEFD7}" type="datetime1">
              <a:rPr lang="en-US" noProof="0" smtClean="0"/>
              <a:t>6/14/24</a:t>
            </a:fld>
            <a:endParaRPr lang="en-US" noProof="0"/>
          </a:p>
        </p:txBody>
      </p:sp>
      <p:sp>
        <p:nvSpPr>
          <p:cNvPr id="5" name="Slide Number Placeholder 4">
            <a:extLst>
              <a:ext uri="{FF2B5EF4-FFF2-40B4-BE49-F238E27FC236}">
                <a16:creationId xmlns:a16="http://schemas.microsoft.com/office/drawing/2014/main" id="{EFBB8B0F-B560-44D6-B95A-B19CEC9225C0}"/>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480A7CCE-F78A-4553-BB1D-D5AECAF1723F}"/>
              </a:ext>
            </a:extLst>
          </p:cNvPr>
          <p:cNvSpPr>
            <a:spLocks noGrp="1"/>
          </p:cNvSpPr>
          <p:nvPr>
            <p:ph type="ftr" sz="quarter" idx="13"/>
          </p:nvPr>
        </p:nvSpPr>
        <p:spPr/>
        <p:txBody>
          <a:bodyPr/>
          <a:lstStyle>
            <a:lvl1pPr>
              <a:defRPr>
                <a:solidFill>
                  <a:schemeClr val="bg1"/>
                </a:solidFill>
              </a:defRPr>
            </a:lvl1pPr>
          </a:lstStyle>
          <a:p>
            <a:r>
              <a:rPr lang="en-US"/>
              <a:t>Confidential</a:t>
            </a:r>
          </a:p>
        </p:txBody>
      </p:sp>
      <p:sp>
        <p:nvSpPr>
          <p:cNvPr id="8" name="Footer Placeholder 37">
            <a:extLst>
              <a:ext uri="{FF2B5EF4-FFF2-40B4-BE49-F238E27FC236}">
                <a16:creationId xmlns:a16="http://schemas.microsoft.com/office/drawing/2014/main" id="{EEC60E54-7AA1-2D46-B81D-02A04C240E7A}"/>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3560191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act on True Blue">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899" y="1535696"/>
            <a:ext cx="3663951" cy="1132416"/>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124500"/>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3" name="Text Placeholder 2">
            <a:extLst>
              <a:ext uri="{FF2B5EF4-FFF2-40B4-BE49-F238E27FC236}">
                <a16:creationId xmlns:a16="http://schemas.microsoft.com/office/drawing/2014/main" id="{1BC2D8A2-4125-4668-8C55-93A5CA675942}"/>
              </a:ext>
            </a:extLst>
          </p:cNvPr>
          <p:cNvSpPr>
            <a:spLocks noGrp="1"/>
          </p:cNvSpPr>
          <p:nvPr>
            <p:ph type="body" idx="30" hasCustomPrompt="1"/>
          </p:nvPr>
        </p:nvSpPr>
        <p:spPr>
          <a:xfrm>
            <a:off x="4874916" y="3124500"/>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4" name="Text Placeholder 10">
            <a:extLst>
              <a:ext uri="{FF2B5EF4-FFF2-40B4-BE49-F238E27FC236}">
                <a16:creationId xmlns:a16="http://schemas.microsoft.com/office/drawing/2014/main" id="{DE0D9BC1-637D-4E0E-A32B-17FEC4796424}"/>
              </a:ext>
            </a:extLst>
          </p:cNvPr>
          <p:cNvSpPr>
            <a:spLocks noGrp="1"/>
          </p:cNvSpPr>
          <p:nvPr>
            <p:ph type="body" sz="quarter" idx="31" hasCustomPrompt="1"/>
          </p:nvPr>
        </p:nvSpPr>
        <p:spPr>
          <a:xfrm>
            <a:off x="4872799"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5" name="Text Placeholder 2">
            <a:extLst>
              <a:ext uri="{FF2B5EF4-FFF2-40B4-BE49-F238E27FC236}">
                <a16:creationId xmlns:a16="http://schemas.microsoft.com/office/drawing/2014/main" id="{9568526C-BD50-4455-925C-D9793BDFF3B3}"/>
              </a:ext>
            </a:extLst>
          </p:cNvPr>
          <p:cNvSpPr>
            <a:spLocks noGrp="1"/>
          </p:cNvSpPr>
          <p:nvPr>
            <p:ph type="body" idx="32" hasCustomPrompt="1"/>
          </p:nvPr>
        </p:nvSpPr>
        <p:spPr>
          <a:xfrm>
            <a:off x="4874916"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0">
            <a:extLst>
              <a:ext uri="{FF2B5EF4-FFF2-40B4-BE49-F238E27FC236}">
                <a16:creationId xmlns:a16="http://schemas.microsoft.com/office/drawing/2014/main" id="{41634AE4-353C-4483-96AB-BA03CB55BB9E}"/>
              </a:ext>
            </a:extLst>
          </p:cNvPr>
          <p:cNvSpPr>
            <a:spLocks noGrp="1"/>
          </p:cNvSpPr>
          <p:nvPr>
            <p:ph type="body" sz="quarter" idx="33" hasCustomPrompt="1"/>
          </p:nvPr>
        </p:nvSpPr>
        <p:spPr>
          <a:xfrm>
            <a:off x="4872799"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pic>
        <p:nvPicPr>
          <p:cNvPr id="12" name="Graphic 11">
            <a:extLst>
              <a:ext uri="{FF2B5EF4-FFF2-40B4-BE49-F238E27FC236}">
                <a16:creationId xmlns:a16="http://schemas.microsoft.com/office/drawing/2014/main" id="{C13564CA-7070-5046-90C0-97CB99600ED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6316" y="429681"/>
            <a:ext cx="2761993" cy="600272"/>
          </a:xfrm>
          <a:prstGeom prst="rect">
            <a:avLst/>
          </a:prstGeom>
        </p:spPr>
      </p:pic>
    </p:spTree>
    <p:extLst>
      <p:ext uri="{BB962C8B-B14F-4D97-AF65-F5344CB8AC3E}">
        <p14:creationId xmlns:p14="http://schemas.microsoft.com/office/powerpoint/2010/main" val="285081674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act picture on the left">
    <p:bg>
      <p:bgPr>
        <a:solidFill>
          <a:schemeClr val="accent1"/>
        </a:solidFill>
        <a:effectLst/>
      </p:bgPr>
    </p:bg>
    <p:spTree>
      <p:nvGrpSpPr>
        <p:cNvPr id="1" name=""/>
        <p:cNvGrpSpPr/>
        <p:nvPr/>
      </p:nvGrpSpPr>
      <p:grpSpPr>
        <a:xfrm>
          <a:off x="0" y="0"/>
          <a:ext cx="0" cy="0"/>
          <a:chOff x="0" y="0"/>
          <a:chExt cx="0" cy="0"/>
        </a:xfrm>
      </p:grpSpPr>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176683" y="2344783"/>
            <a:ext cx="3663949" cy="914651"/>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a:p>
            <a:endParaRPr lang="en-US" noProof="0"/>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178800" y="3257699"/>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176683" y="3564232"/>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a:p>
            <a:endParaRPr lang="en-US" noProof="0"/>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1" y="0"/>
            <a:ext cx="7357769" cy="6858000"/>
          </a:xfrm>
          <a:solidFill>
            <a:schemeClr val="bg1">
              <a:lumMod val="95000"/>
            </a:schemeClr>
          </a:solidFill>
        </p:spPr>
        <p:txBody>
          <a:bodyPr anchor="ctr" anchorCtr="1">
            <a:noAutofit/>
          </a:bodyPr>
          <a:lstStyle/>
          <a:p>
            <a:r>
              <a:rPr lang="en-US" noProof="0"/>
              <a:t>Click icon to add picture</a:t>
            </a:r>
          </a:p>
        </p:txBody>
      </p:sp>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902" y="1849821"/>
            <a:ext cx="3663951" cy="1132416"/>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178800" y="2038250"/>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Tree>
    <p:extLst>
      <p:ext uri="{BB962C8B-B14F-4D97-AF65-F5344CB8AC3E}">
        <p14:creationId xmlns:p14="http://schemas.microsoft.com/office/powerpoint/2010/main" val="285686185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1044">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act picture on the righ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899" y="2671408"/>
            <a:ext cx="3663951" cy="585283"/>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454173"/>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83601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4646344"/>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02818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4881034" y="0"/>
            <a:ext cx="7357769" cy="6858000"/>
          </a:xfrm>
          <a:solidFill>
            <a:schemeClr val="bg1">
              <a:lumMod val="95000"/>
            </a:schemeClr>
          </a:solidFill>
        </p:spPr>
        <p:txBody>
          <a:bodyPr anchor="ctr" anchorCtr="1">
            <a:noAutofit/>
          </a:bodyPr>
          <a:lstStyle/>
          <a:p>
            <a:r>
              <a:rPr lang="en-US" noProof="0"/>
              <a:t>Click icon to add picture</a:t>
            </a:r>
          </a:p>
        </p:txBody>
      </p:sp>
      <p:pic>
        <p:nvPicPr>
          <p:cNvPr id="13" name="Graphic 12">
            <a:extLst>
              <a:ext uri="{FF2B5EF4-FFF2-40B4-BE49-F238E27FC236}">
                <a16:creationId xmlns:a16="http://schemas.microsoft.com/office/drawing/2014/main" id="{936EFADB-683B-6B4B-8C28-905A673D95C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6316" y="429681"/>
            <a:ext cx="2761993" cy="600272"/>
          </a:xfrm>
          <a:prstGeom prst="rect">
            <a:avLst/>
          </a:prstGeom>
        </p:spPr>
      </p:pic>
    </p:spTree>
    <p:extLst>
      <p:ext uri="{BB962C8B-B14F-4D97-AF65-F5344CB8AC3E}">
        <p14:creationId xmlns:p14="http://schemas.microsoft.com/office/powerpoint/2010/main" val="1063187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F764014-B73B-384E-8F55-2847463A7482}"/>
              </a:ext>
            </a:extLst>
          </p:cNvPr>
          <p:cNvSpPr/>
          <p:nvPr userDrawn="1"/>
        </p:nvSpPr>
        <p:spPr>
          <a:xfrm>
            <a:off x="559054" y="470505"/>
            <a:ext cx="10986812" cy="3843587"/>
          </a:xfrm>
          <a:prstGeom prst="rect">
            <a:avLst/>
          </a:prstGeom>
          <a:gradFill>
            <a:gsLst>
              <a:gs pos="0">
                <a:schemeClr val="accent2"/>
              </a:gs>
              <a:gs pos="50000">
                <a:schemeClr val="accent2">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noProof="0">
              <a:solidFill>
                <a:schemeClr val="tx1"/>
              </a:solidFill>
              <a:latin typeface="MdFago" charset="0"/>
              <a:ea typeface="MdFago" charset="0"/>
              <a:cs typeface="MdFago" charset="0"/>
            </a:endParaRPr>
          </a:p>
        </p:txBody>
      </p:sp>
      <p:sp>
        <p:nvSpPr>
          <p:cNvPr id="2" name="Title 1"/>
          <p:cNvSpPr>
            <a:spLocks noGrp="1"/>
          </p:cNvSpPr>
          <p:nvPr>
            <p:ph type="title" hasCustomPrompt="1"/>
          </p:nvPr>
        </p:nvSpPr>
        <p:spPr>
          <a:xfrm>
            <a:off x="928665" y="760407"/>
            <a:ext cx="4911200" cy="1535652"/>
          </a:xfrm>
          <a:prstGeom prst="rect">
            <a:avLst/>
          </a:prstGeom>
        </p:spPr>
        <p:txBody>
          <a:bodyPr>
            <a:noAutofit/>
          </a:bodyPr>
          <a:lstStyle>
            <a:lvl1pPr>
              <a:lnSpc>
                <a:spcPts val="5333"/>
              </a:lnSpc>
              <a:defRPr sz="5867" b="0">
                <a:solidFill>
                  <a:schemeClr val="bg1"/>
                </a:solidFill>
              </a:defRPr>
            </a:lvl1pPr>
          </a:lstStyle>
          <a:p>
            <a:r>
              <a:rPr lang="en-US" noProof="0" dirty="0"/>
              <a:t>Thank you</a:t>
            </a:r>
          </a:p>
        </p:txBody>
      </p:sp>
    </p:spTree>
    <p:extLst>
      <p:ext uri="{BB962C8B-B14F-4D97-AF65-F5344CB8AC3E}">
        <p14:creationId xmlns:p14="http://schemas.microsoft.com/office/powerpoint/2010/main" val="364394395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hank you variation">
    <p:bg>
      <p:bgPr>
        <a:solidFill>
          <a:schemeClr val="tx1"/>
        </a:solidFill>
        <a:effectLst/>
      </p:bgPr>
    </p:bg>
    <p:spTree>
      <p:nvGrpSpPr>
        <p:cNvPr id="1" name=""/>
        <p:cNvGrpSpPr/>
        <p:nvPr/>
      </p:nvGrpSpPr>
      <p:grpSpPr>
        <a:xfrm>
          <a:off x="0" y="0"/>
          <a:ext cx="0" cy="0"/>
          <a:chOff x="0" y="0"/>
          <a:chExt cx="0" cy="0"/>
        </a:xfrm>
      </p:grpSpPr>
      <p:grpSp>
        <p:nvGrpSpPr>
          <p:cNvPr id="5" name="Graphic 4">
            <a:extLst>
              <a:ext uri="{FF2B5EF4-FFF2-40B4-BE49-F238E27FC236}">
                <a16:creationId xmlns:a16="http://schemas.microsoft.com/office/drawing/2014/main" id="{05AA5585-5590-4DF7-83B4-4D4515FD9E42}"/>
              </a:ext>
            </a:extLst>
          </p:cNvPr>
          <p:cNvGrpSpPr/>
          <p:nvPr userDrawn="1"/>
        </p:nvGrpSpPr>
        <p:grpSpPr>
          <a:xfrm>
            <a:off x="-1269388" y="-785378"/>
            <a:ext cx="13565229" cy="8671108"/>
            <a:chOff x="928687" y="242887"/>
            <a:chExt cx="7286625" cy="4657725"/>
          </a:xfrm>
          <a:solidFill>
            <a:schemeClr val="bg1"/>
          </a:solidFill>
        </p:grpSpPr>
        <p:sp>
          <p:nvSpPr>
            <p:cNvPr id="6" name="Freeform: Shape 5">
              <a:extLst>
                <a:ext uri="{FF2B5EF4-FFF2-40B4-BE49-F238E27FC236}">
                  <a16:creationId xmlns:a16="http://schemas.microsoft.com/office/drawing/2014/main" id="{DA294650-34D9-4B6B-9802-2A6366EDB8B2}"/>
                </a:ext>
              </a:extLst>
            </p:cNvPr>
            <p:cNvSpPr/>
            <p:nvPr/>
          </p:nvSpPr>
          <p:spPr>
            <a:xfrm>
              <a:off x="928687" y="1505520"/>
              <a:ext cx="1367218" cy="1956625"/>
            </a:xfrm>
            <a:custGeom>
              <a:avLst/>
              <a:gdLst>
                <a:gd name="connsiteX0" fmla="*/ 1367218 w 1367218"/>
                <a:gd name="connsiteY0" fmla="*/ 327946 h 1956625"/>
                <a:gd name="connsiteX1" fmla="*/ 897731 w 1367218"/>
                <a:gd name="connsiteY1" fmla="*/ 453771 h 1956625"/>
                <a:gd name="connsiteX2" fmla="*/ 1275779 w 1367218"/>
                <a:gd name="connsiteY2" fmla="*/ 1864805 h 1956625"/>
                <a:gd name="connsiteX3" fmla="*/ 932974 w 1367218"/>
                <a:gd name="connsiteY3" fmla="*/ 1956626 h 1956625"/>
                <a:gd name="connsiteX4" fmla="*/ 554927 w 1367218"/>
                <a:gd name="connsiteY4" fmla="*/ 545592 h 1956625"/>
                <a:gd name="connsiteX5" fmla="*/ 87821 w 1367218"/>
                <a:gd name="connsiteY5" fmla="*/ 670751 h 1956625"/>
                <a:gd name="connsiteX6" fmla="*/ 0 w 1367218"/>
                <a:gd name="connsiteY6" fmla="*/ 342805 h 1956625"/>
                <a:gd name="connsiteX7" fmla="*/ 1279303 w 1367218"/>
                <a:gd name="connsiteY7" fmla="*/ 0 h 1956625"/>
                <a:gd name="connsiteX8" fmla="*/ 1367218 w 1367218"/>
                <a:gd name="connsiteY8" fmla="*/ 327946 h 1956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7218" h="1956625">
                  <a:moveTo>
                    <a:pt x="1367218" y="327946"/>
                  </a:moveTo>
                  <a:lnTo>
                    <a:pt x="897731" y="453771"/>
                  </a:lnTo>
                  <a:lnTo>
                    <a:pt x="1275779" y="1864805"/>
                  </a:lnTo>
                  <a:lnTo>
                    <a:pt x="932974" y="1956626"/>
                  </a:lnTo>
                  <a:lnTo>
                    <a:pt x="554927" y="545592"/>
                  </a:lnTo>
                  <a:lnTo>
                    <a:pt x="87821" y="670751"/>
                  </a:lnTo>
                  <a:lnTo>
                    <a:pt x="0" y="342805"/>
                  </a:lnTo>
                  <a:lnTo>
                    <a:pt x="1279303" y="0"/>
                  </a:lnTo>
                  <a:lnTo>
                    <a:pt x="1367218" y="327946"/>
                  </a:lnTo>
                  <a:close/>
                </a:path>
              </a:pathLst>
            </a:custGeom>
            <a:grpFill/>
            <a:ln w="9525" cap="flat">
              <a:noFill/>
              <a:prstDash val="solid"/>
              <a:miter/>
            </a:ln>
          </p:spPr>
          <p:txBody>
            <a:bodyPr rtlCol="0" anchor="ctr"/>
            <a:lstStyle/>
            <a:p>
              <a:endParaRPr lang="en-US" sz="2400"/>
            </a:p>
          </p:txBody>
        </p:sp>
        <p:sp>
          <p:nvSpPr>
            <p:cNvPr id="7" name="Freeform: Shape 6">
              <a:extLst>
                <a:ext uri="{FF2B5EF4-FFF2-40B4-BE49-F238E27FC236}">
                  <a16:creationId xmlns:a16="http://schemas.microsoft.com/office/drawing/2014/main" id="{BB235E4C-3CCD-4110-A744-316CFC2077F9}"/>
                </a:ext>
              </a:extLst>
            </p:cNvPr>
            <p:cNvSpPr/>
            <p:nvPr/>
          </p:nvSpPr>
          <p:spPr>
            <a:xfrm>
              <a:off x="2334672" y="1385791"/>
              <a:ext cx="1626012" cy="1824799"/>
            </a:xfrm>
            <a:custGeom>
              <a:avLst/>
              <a:gdLst>
                <a:gd name="connsiteX0" fmla="*/ 1421702 w 1626012"/>
                <a:gd name="connsiteY0" fmla="*/ 751237 h 1824799"/>
                <a:gd name="connsiteX1" fmla="*/ 1626013 w 1626012"/>
                <a:gd name="connsiteY1" fmla="*/ 1513904 h 1824799"/>
                <a:gd name="connsiteX2" fmla="*/ 1305592 w 1626012"/>
                <a:gd name="connsiteY2" fmla="*/ 1599724 h 1824799"/>
                <a:gd name="connsiteX3" fmla="*/ 1111853 w 1626012"/>
                <a:gd name="connsiteY3" fmla="*/ 876872 h 1824799"/>
                <a:gd name="connsiteX4" fmla="*/ 797338 w 1626012"/>
                <a:gd name="connsiteY4" fmla="*/ 686943 h 1824799"/>
                <a:gd name="connsiteX5" fmla="*/ 606647 w 1626012"/>
                <a:gd name="connsiteY5" fmla="*/ 1068229 h 1824799"/>
                <a:gd name="connsiteX6" fmla="*/ 786384 w 1626012"/>
                <a:gd name="connsiteY6" fmla="*/ 1738979 h 1824799"/>
                <a:gd name="connsiteX7" fmla="*/ 465963 w 1626012"/>
                <a:gd name="connsiteY7" fmla="*/ 1824800 h 1824799"/>
                <a:gd name="connsiteX8" fmla="*/ 0 w 1626012"/>
                <a:gd name="connsiteY8" fmla="*/ 85820 h 1824799"/>
                <a:gd name="connsiteX9" fmla="*/ 320421 w 1626012"/>
                <a:gd name="connsiteY9" fmla="*/ 0 h 1824799"/>
                <a:gd name="connsiteX10" fmla="*/ 490823 w 1626012"/>
                <a:gd name="connsiteY10" fmla="*/ 635984 h 1824799"/>
                <a:gd name="connsiteX11" fmla="*/ 814388 w 1626012"/>
                <a:gd name="connsiteY11" fmla="*/ 362903 h 1824799"/>
                <a:gd name="connsiteX12" fmla="*/ 1421702 w 1626012"/>
                <a:gd name="connsiteY12" fmla="*/ 751237 h 182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6012" h="1824799">
                  <a:moveTo>
                    <a:pt x="1421702" y="751237"/>
                  </a:moveTo>
                  <a:lnTo>
                    <a:pt x="1626013" y="1513904"/>
                  </a:lnTo>
                  <a:lnTo>
                    <a:pt x="1305592" y="1599724"/>
                  </a:lnTo>
                  <a:lnTo>
                    <a:pt x="1111853" y="876872"/>
                  </a:lnTo>
                  <a:cubicBezTo>
                    <a:pt x="1066610" y="707993"/>
                    <a:pt x="941451" y="648272"/>
                    <a:pt x="797338" y="686943"/>
                  </a:cubicBezTo>
                  <a:cubicBezTo>
                    <a:pt x="640842" y="728853"/>
                    <a:pt x="548735" y="852107"/>
                    <a:pt x="606647" y="1068229"/>
                  </a:cubicBezTo>
                  <a:lnTo>
                    <a:pt x="786384" y="1738979"/>
                  </a:lnTo>
                  <a:lnTo>
                    <a:pt x="465963" y="1824800"/>
                  </a:lnTo>
                  <a:lnTo>
                    <a:pt x="0" y="85820"/>
                  </a:lnTo>
                  <a:lnTo>
                    <a:pt x="320421" y="0"/>
                  </a:lnTo>
                  <a:lnTo>
                    <a:pt x="490823" y="635984"/>
                  </a:lnTo>
                  <a:cubicBezTo>
                    <a:pt x="535400" y="504253"/>
                    <a:pt x="647986" y="407480"/>
                    <a:pt x="814388" y="362903"/>
                  </a:cubicBezTo>
                  <a:cubicBezTo>
                    <a:pt x="1077754" y="292227"/>
                    <a:pt x="1333214" y="420815"/>
                    <a:pt x="1421702" y="751237"/>
                  </a:cubicBezTo>
                  <a:close/>
                </a:path>
              </a:pathLst>
            </a:custGeom>
            <a:grpFill/>
            <a:ln w="9525" cap="flat">
              <a:noFill/>
              <a:prstDash val="solid"/>
              <a:miter/>
            </a:ln>
          </p:spPr>
          <p:txBody>
            <a:bodyPr rtlCol="0" anchor="ctr"/>
            <a:lstStyle/>
            <a:p>
              <a:endParaRPr lang="en-US" sz="2400"/>
            </a:p>
          </p:txBody>
        </p:sp>
        <p:sp>
          <p:nvSpPr>
            <p:cNvPr id="11" name="Freeform: Shape 10">
              <a:extLst>
                <a:ext uri="{FF2B5EF4-FFF2-40B4-BE49-F238E27FC236}">
                  <a16:creationId xmlns:a16="http://schemas.microsoft.com/office/drawing/2014/main" id="{F7A0AD72-8BAF-4F85-A1F1-88DC8FA05140}"/>
                </a:ext>
              </a:extLst>
            </p:cNvPr>
            <p:cNvSpPr/>
            <p:nvPr/>
          </p:nvSpPr>
          <p:spPr>
            <a:xfrm>
              <a:off x="3927605" y="1258918"/>
              <a:ext cx="1521075" cy="1491229"/>
            </a:xfrm>
            <a:custGeom>
              <a:avLst/>
              <a:gdLst>
                <a:gd name="connsiteX0" fmla="*/ 1188272 w 1521075"/>
                <a:gd name="connsiteY0" fmla="*/ 0 h 1491229"/>
                <a:gd name="connsiteX1" fmla="*/ 1521075 w 1521075"/>
                <a:gd name="connsiteY1" fmla="*/ 1242060 h 1491229"/>
                <a:gd name="connsiteX2" fmla="*/ 1200654 w 1521075"/>
                <a:gd name="connsiteY2" fmla="*/ 1327976 h 1491229"/>
                <a:gd name="connsiteX3" fmla="*/ 1161411 w 1521075"/>
                <a:gd name="connsiteY3" fmla="*/ 1181386 h 1491229"/>
                <a:gd name="connsiteX4" fmla="*/ 805081 w 1521075"/>
                <a:gd name="connsiteY4" fmla="*/ 1471232 h 1491229"/>
                <a:gd name="connsiteX5" fmla="*/ 25745 w 1521075"/>
                <a:gd name="connsiteY5" fmla="*/ 977170 h 1491229"/>
                <a:gd name="connsiteX6" fmla="*/ 453704 w 1521075"/>
                <a:gd name="connsiteY6" fmla="*/ 159639 h 1491229"/>
                <a:gd name="connsiteX7" fmla="*/ 907189 w 1521075"/>
                <a:gd name="connsiteY7" fmla="*/ 232505 h 1491229"/>
                <a:gd name="connsiteX8" fmla="*/ 867946 w 1521075"/>
                <a:gd name="connsiteY8" fmla="*/ 85916 h 1491229"/>
                <a:gd name="connsiteX9" fmla="*/ 1188272 w 1521075"/>
                <a:gd name="connsiteY9" fmla="*/ 0 h 1491229"/>
                <a:gd name="connsiteX10" fmla="*/ 1034252 w 1521075"/>
                <a:gd name="connsiteY10" fmla="*/ 706850 h 1491229"/>
                <a:gd name="connsiteX11" fmla="*/ 595055 w 1521075"/>
                <a:gd name="connsiteY11" fmla="*/ 449104 h 1491229"/>
                <a:gd name="connsiteX12" fmla="*/ 346071 w 1521075"/>
                <a:gd name="connsiteY12" fmla="*/ 891254 h 1491229"/>
                <a:gd name="connsiteX13" fmla="*/ 782697 w 1521075"/>
                <a:gd name="connsiteY13" fmla="*/ 1149668 h 1491229"/>
                <a:gd name="connsiteX14" fmla="*/ 1034252 w 1521075"/>
                <a:gd name="connsiteY14" fmla="*/ 706850 h 1491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21075" h="1491229">
                  <a:moveTo>
                    <a:pt x="1188272" y="0"/>
                  </a:moveTo>
                  <a:lnTo>
                    <a:pt x="1521075" y="1242060"/>
                  </a:lnTo>
                  <a:lnTo>
                    <a:pt x="1200654" y="1327976"/>
                  </a:lnTo>
                  <a:lnTo>
                    <a:pt x="1161411" y="1181386"/>
                  </a:lnTo>
                  <a:cubicBezTo>
                    <a:pt x="1101880" y="1317117"/>
                    <a:pt x="986437" y="1422654"/>
                    <a:pt x="805081" y="1471232"/>
                  </a:cubicBezTo>
                  <a:cubicBezTo>
                    <a:pt x="474659" y="1559719"/>
                    <a:pt x="124901" y="1347311"/>
                    <a:pt x="25745" y="977170"/>
                  </a:cubicBezTo>
                  <a:cubicBezTo>
                    <a:pt x="-73410" y="607028"/>
                    <a:pt x="123281" y="248126"/>
                    <a:pt x="453704" y="159639"/>
                  </a:cubicBezTo>
                  <a:cubicBezTo>
                    <a:pt x="635060" y="111062"/>
                    <a:pt x="787841" y="144685"/>
                    <a:pt x="907189" y="232505"/>
                  </a:cubicBezTo>
                  <a:lnTo>
                    <a:pt x="867946" y="85916"/>
                  </a:lnTo>
                  <a:lnTo>
                    <a:pt x="1188272" y="0"/>
                  </a:lnTo>
                  <a:close/>
                  <a:moveTo>
                    <a:pt x="1034252" y="706850"/>
                  </a:moveTo>
                  <a:cubicBezTo>
                    <a:pt x="978341" y="498158"/>
                    <a:pt x="793841" y="395859"/>
                    <a:pt x="595055" y="449104"/>
                  </a:cubicBezTo>
                  <a:cubicBezTo>
                    <a:pt x="398840" y="501682"/>
                    <a:pt x="290159" y="682562"/>
                    <a:pt x="346071" y="891254"/>
                  </a:cubicBezTo>
                  <a:cubicBezTo>
                    <a:pt x="401983" y="1099947"/>
                    <a:pt x="586482" y="1202246"/>
                    <a:pt x="782697" y="1149668"/>
                  </a:cubicBezTo>
                  <a:cubicBezTo>
                    <a:pt x="981484" y="1096423"/>
                    <a:pt x="1090164" y="915543"/>
                    <a:pt x="1034252" y="706850"/>
                  </a:cubicBezTo>
                  <a:close/>
                </a:path>
              </a:pathLst>
            </a:custGeom>
            <a:grpFill/>
            <a:ln w="9525" cap="flat">
              <a:noFill/>
              <a:prstDash val="solid"/>
              <a:miter/>
            </a:ln>
          </p:spPr>
          <p:txBody>
            <a:bodyPr rtlCol="0" anchor="ctr"/>
            <a:lstStyle/>
            <a:p>
              <a:endParaRPr lang="en-US" sz="2400"/>
            </a:p>
          </p:txBody>
        </p:sp>
        <p:sp>
          <p:nvSpPr>
            <p:cNvPr id="12" name="Freeform: Shape 11">
              <a:extLst>
                <a:ext uri="{FF2B5EF4-FFF2-40B4-BE49-F238E27FC236}">
                  <a16:creationId xmlns:a16="http://schemas.microsoft.com/office/drawing/2014/main" id="{6C061A2F-11D6-41CB-B3F6-B722A9FEB6A2}"/>
                </a:ext>
              </a:extLst>
            </p:cNvPr>
            <p:cNvSpPr/>
            <p:nvPr/>
          </p:nvSpPr>
          <p:spPr>
            <a:xfrm>
              <a:off x="5349429" y="957811"/>
              <a:ext cx="1492853" cy="1480683"/>
            </a:xfrm>
            <a:custGeom>
              <a:avLst/>
              <a:gdLst>
                <a:gd name="connsiteX0" fmla="*/ 1288542 w 1492853"/>
                <a:gd name="connsiteY0" fmla="*/ 407121 h 1480683"/>
                <a:gd name="connsiteX1" fmla="*/ 1492853 w 1492853"/>
                <a:gd name="connsiteY1" fmla="*/ 1169787 h 1480683"/>
                <a:gd name="connsiteX2" fmla="*/ 1172433 w 1492853"/>
                <a:gd name="connsiteY2" fmla="*/ 1255608 h 1480683"/>
                <a:gd name="connsiteX3" fmla="*/ 978694 w 1492853"/>
                <a:gd name="connsiteY3" fmla="*/ 532755 h 1480683"/>
                <a:gd name="connsiteX4" fmla="*/ 664178 w 1492853"/>
                <a:gd name="connsiteY4" fmla="*/ 342827 h 1480683"/>
                <a:gd name="connsiteX5" fmla="*/ 473488 w 1492853"/>
                <a:gd name="connsiteY5" fmla="*/ 724113 h 1480683"/>
                <a:gd name="connsiteX6" fmla="*/ 653225 w 1492853"/>
                <a:gd name="connsiteY6" fmla="*/ 1394863 h 1480683"/>
                <a:gd name="connsiteX7" fmla="*/ 332804 w 1492853"/>
                <a:gd name="connsiteY7" fmla="*/ 1480683 h 1480683"/>
                <a:gd name="connsiteX8" fmla="*/ 0 w 1492853"/>
                <a:gd name="connsiteY8" fmla="*/ 238623 h 1480683"/>
                <a:gd name="connsiteX9" fmla="*/ 320421 w 1492853"/>
                <a:gd name="connsiteY9" fmla="*/ 152803 h 1480683"/>
                <a:gd name="connsiteX10" fmla="*/ 357664 w 1492853"/>
                <a:gd name="connsiteY10" fmla="*/ 291868 h 1480683"/>
                <a:gd name="connsiteX11" fmla="*/ 681228 w 1492853"/>
                <a:gd name="connsiteY11" fmla="*/ 18786 h 1480683"/>
                <a:gd name="connsiteX12" fmla="*/ 1288542 w 1492853"/>
                <a:gd name="connsiteY12" fmla="*/ 407121 h 1480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83">
                  <a:moveTo>
                    <a:pt x="1288542" y="407121"/>
                  </a:moveTo>
                  <a:lnTo>
                    <a:pt x="1492853" y="1169787"/>
                  </a:lnTo>
                  <a:lnTo>
                    <a:pt x="1172433" y="1255608"/>
                  </a:lnTo>
                  <a:lnTo>
                    <a:pt x="978694" y="532755"/>
                  </a:lnTo>
                  <a:cubicBezTo>
                    <a:pt x="933450" y="363877"/>
                    <a:pt x="808291" y="304155"/>
                    <a:pt x="664178" y="342827"/>
                  </a:cubicBezTo>
                  <a:cubicBezTo>
                    <a:pt x="507682" y="384737"/>
                    <a:pt x="415576" y="507990"/>
                    <a:pt x="473488" y="724113"/>
                  </a:cubicBezTo>
                  <a:lnTo>
                    <a:pt x="653225" y="1394863"/>
                  </a:lnTo>
                  <a:lnTo>
                    <a:pt x="332804" y="1480683"/>
                  </a:lnTo>
                  <a:lnTo>
                    <a:pt x="0" y="238623"/>
                  </a:lnTo>
                  <a:lnTo>
                    <a:pt x="320421" y="152803"/>
                  </a:lnTo>
                  <a:lnTo>
                    <a:pt x="357664" y="291868"/>
                  </a:lnTo>
                  <a:cubicBezTo>
                    <a:pt x="402241" y="160137"/>
                    <a:pt x="514826" y="63363"/>
                    <a:pt x="681228" y="18786"/>
                  </a:cubicBezTo>
                  <a:cubicBezTo>
                    <a:pt x="944499" y="-51889"/>
                    <a:pt x="1199959" y="76698"/>
                    <a:pt x="1288542" y="407121"/>
                  </a:cubicBezTo>
                  <a:close/>
                </a:path>
              </a:pathLst>
            </a:custGeom>
            <a:grpFill/>
            <a:ln w="9525" cap="flat">
              <a:noFill/>
              <a:prstDash val="solid"/>
              <a:miter/>
            </a:ln>
          </p:spPr>
          <p:txBody>
            <a:bodyPr rtlCol="0" anchor="ctr"/>
            <a:lstStyle/>
            <a:p>
              <a:endParaRPr lang="en-US" sz="2400"/>
            </a:p>
          </p:txBody>
        </p:sp>
        <p:sp>
          <p:nvSpPr>
            <p:cNvPr id="13" name="Freeform: Shape 12">
              <a:extLst>
                <a:ext uri="{FF2B5EF4-FFF2-40B4-BE49-F238E27FC236}">
                  <a16:creationId xmlns:a16="http://schemas.microsoft.com/office/drawing/2014/main" id="{0AFE20DE-672A-4AE0-B504-7EFFD6EF1923}"/>
                </a:ext>
              </a:extLst>
            </p:cNvPr>
            <p:cNvSpPr/>
            <p:nvPr/>
          </p:nvSpPr>
          <p:spPr>
            <a:xfrm>
              <a:off x="6599872" y="242887"/>
              <a:ext cx="1611058" cy="1824704"/>
            </a:xfrm>
            <a:custGeom>
              <a:avLst/>
              <a:gdLst>
                <a:gd name="connsiteX0" fmla="*/ 1238536 w 1611058"/>
                <a:gd name="connsiteY0" fmla="*/ 1617726 h 1824704"/>
                <a:gd name="connsiteX1" fmla="*/ 635317 w 1611058"/>
                <a:gd name="connsiteY1" fmla="*/ 1175004 h 1824704"/>
                <a:gd name="connsiteX2" fmla="*/ 786384 w 1611058"/>
                <a:gd name="connsiteY2" fmla="*/ 1738884 h 1824704"/>
                <a:gd name="connsiteX3" fmla="*/ 465963 w 1611058"/>
                <a:gd name="connsiteY3" fmla="*/ 1824704 h 1824704"/>
                <a:gd name="connsiteX4" fmla="*/ 0 w 1611058"/>
                <a:gd name="connsiteY4" fmla="*/ 85820 h 1824704"/>
                <a:gd name="connsiteX5" fmla="*/ 320421 w 1611058"/>
                <a:gd name="connsiteY5" fmla="*/ 0 h 1824704"/>
                <a:gd name="connsiteX6" fmla="*/ 599980 w 1611058"/>
                <a:gd name="connsiteY6" fmla="*/ 1043369 h 1824704"/>
                <a:gd name="connsiteX7" fmla="*/ 880777 w 1611058"/>
                <a:gd name="connsiteY7" fmla="*/ 382334 h 1824704"/>
                <a:gd name="connsiteX8" fmla="*/ 1263301 w 1611058"/>
                <a:gd name="connsiteY8" fmla="*/ 279845 h 1824704"/>
                <a:gd name="connsiteX9" fmla="*/ 928402 w 1611058"/>
                <a:gd name="connsiteY9" fmla="*/ 1027176 h 1824704"/>
                <a:gd name="connsiteX10" fmla="*/ 1611058 w 1611058"/>
                <a:gd name="connsiteY10" fmla="*/ 1517904 h 1824704"/>
                <a:gd name="connsiteX11" fmla="*/ 1238536 w 1611058"/>
                <a:gd name="connsiteY11" fmla="*/ 1617726 h 182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1058" h="1824704">
                  <a:moveTo>
                    <a:pt x="1238536" y="1617726"/>
                  </a:moveTo>
                  <a:lnTo>
                    <a:pt x="635317" y="1175004"/>
                  </a:lnTo>
                  <a:lnTo>
                    <a:pt x="786384" y="1738884"/>
                  </a:lnTo>
                  <a:lnTo>
                    <a:pt x="465963" y="1824704"/>
                  </a:lnTo>
                  <a:lnTo>
                    <a:pt x="0" y="85820"/>
                  </a:lnTo>
                  <a:lnTo>
                    <a:pt x="320421" y="0"/>
                  </a:lnTo>
                  <a:lnTo>
                    <a:pt x="599980" y="1043369"/>
                  </a:lnTo>
                  <a:lnTo>
                    <a:pt x="880777" y="382334"/>
                  </a:lnTo>
                  <a:lnTo>
                    <a:pt x="1263301" y="279845"/>
                  </a:lnTo>
                  <a:lnTo>
                    <a:pt x="928402" y="1027176"/>
                  </a:lnTo>
                  <a:lnTo>
                    <a:pt x="1611058" y="1517904"/>
                  </a:lnTo>
                  <a:lnTo>
                    <a:pt x="1238536" y="1617726"/>
                  </a:lnTo>
                  <a:close/>
                </a:path>
              </a:pathLst>
            </a:custGeom>
            <a:grpFill/>
            <a:ln w="9525" cap="flat">
              <a:noFill/>
              <a:prstDash val="solid"/>
              <a:miter/>
            </a:ln>
          </p:spPr>
          <p:txBody>
            <a:bodyPr rtlCol="0" anchor="ctr"/>
            <a:lstStyle/>
            <a:p>
              <a:endParaRPr lang="en-US" sz="2400"/>
            </a:p>
          </p:txBody>
        </p:sp>
        <p:sp>
          <p:nvSpPr>
            <p:cNvPr id="14" name="Freeform: Shape 13">
              <a:extLst>
                <a:ext uri="{FF2B5EF4-FFF2-40B4-BE49-F238E27FC236}">
                  <a16:creationId xmlns:a16="http://schemas.microsoft.com/office/drawing/2014/main" id="{2913EB4D-3D77-4270-B518-88EBA748CD07}"/>
                </a:ext>
              </a:extLst>
            </p:cNvPr>
            <p:cNvSpPr/>
            <p:nvPr/>
          </p:nvSpPr>
          <p:spPr>
            <a:xfrm>
              <a:off x="3734180" y="2860737"/>
              <a:ext cx="1291780" cy="2035778"/>
            </a:xfrm>
            <a:custGeom>
              <a:avLst/>
              <a:gdLst>
                <a:gd name="connsiteX0" fmla="*/ 1291781 w 1291780"/>
                <a:gd name="connsiteY0" fmla="*/ 0 h 2035778"/>
                <a:gd name="connsiteX1" fmla="*/ 1172528 w 1291780"/>
                <a:gd name="connsiteY1" fmla="*/ 1363218 h 2035778"/>
                <a:gd name="connsiteX2" fmla="*/ 649796 w 1291780"/>
                <a:gd name="connsiteY2" fmla="*/ 2035778 h 2035778"/>
                <a:gd name="connsiteX3" fmla="*/ 569881 w 1291780"/>
                <a:gd name="connsiteY3" fmla="*/ 1737646 h 2035778"/>
                <a:gd name="connsiteX4" fmla="*/ 831437 w 1291780"/>
                <a:gd name="connsiteY4" fmla="*/ 1411986 h 2035778"/>
                <a:gd name="connsiteX5" fmla="*/ 0 w 1291780"/>
                <a:gd name="connsiteY5" fmla="*/ 346138 h 2035778"/>
                <a:gd name="connsiteX6" fmla="*/ 350234 w 1291780"/>
                <a:gd name="connsiteY6" fmla="*/ 252317 h 2035778"/>
                <a:gd name="connsiteX7" fmla="*/ 896779 w 1291780"/>
                <a:gd name="connsiteY7" fmla="*/ 1000411 h 2035778"/>
                <a:gd name="connsiteX8" fmla="*/ 948880 w 1291780"/>
                <a:gd name="connsiteY8" fmla="*/ 91821 h 2035778"/>
                <a:gd name="connsiteX9" fmla="*/ 1291781 w 1291780"/>
                <a:gd name="connsiteY9" fmla="*/ 0 h 2035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1780" h="2035778">
                  <a:moveTo>
                    <a:pt x="1291781" y="0"/>
                  </a:moveTo>
                  <a:lnTo>
                    <a:pt x="1172528" y="1363218"/>
                  </a:lnTo>
                  <a:cubicBezTo>
                    <a:pt x="1139190" y="1755553"/>
                    <a:pt x="970026" y="1968627"/>
                    <a:pt x="649796" y="2035778"/>
                  </a:cubicBezTo>
                  <a:lnTo>
                    <a:pt x="569881" y="1737646"/>
                  </a:lnTo>
                  <a:cubicBezTo>
                    <a:pt x="746950" y="1692878"/>
                    <a:pt x="816388" y="1594390"/>
                    <a:pt x="831437" y="1411986"/>
                  </a:cubicBezTo>
                  <a:lnTo>
                    <a:pt x="0" y="346138"/>
                  </a:lnTo>
                  <a:lnTo>
                    <a:pt x="350234" y="252317"/>
                  </a:lnTo>
                  <a:lnTo>
                    <a:pt x="896779" y="1000411"/>
                  </a:lnTo>
                  <a:lnTo>
                    <a:pt x="948880" y="91821"/>
                  </a:lnTo>
                  <a:lnTo>
                    <a:pt x="1291781" y="0"/>
                  </a:lnTo>
                  <a:close/>
                </a:path>
              </a:pathLst>
            </a:custGeom>
            <a:grpFill/>
            <a:ln w="9525" cap="flat">
              <a:noFill/>
              <a:prstDash val="solid"/>
              <a:miter/>
            </a:ln>
          </p:spPr>
          <p:txBody>
            <a:bodyPr rtlCol="0" anchor="ctr"/>
            <a:lstStyle/>
            <a:p>
              <a:endParaRPr lang="en-US" sz="2400"/>
            </a:p>
          </p:txBody>
        </p:sp>
        <p:sp>
          <p:nvSpPr>
            <p:cNvPr id="15" name="Freeform: Shape 14">
              <a:extLst>
                <a:ext uri="{FF2B5EF4-FFF2-40B4-BE49-F238E27FC236}">
                  <a16:creationId xmlns:a16="http://schemas.microsoft.com/office/drawing/2014/main" id="{226FFBEB-0F60-4026-9EB1-7A08121A7EC6}"/>
                </a:ext>
              </a:extLst>
            </p:cNvPr>
            <p:cNvSpPr/>
            <p:nvPr/>
          </p:nvSpPr>
          <p:spPr>
            <a:xfrm>
              <a:off x="5205381" y="2616074"/>
              <a:ext cx="1362337" cy="1359895"/>
            </a:xfrm>
            <a:custGeom>
              <a:avLst/>
              <a:gdLst>
                <a:gd name="connsiteX0" fmla="*/ 24224 w 1362337"/>
                <a:gd name="connsiteY0" fmla="*/ 855692 h 1359895"/>
                <a:gd name="connsiteX1" fmla="*/ 504284 w 1362337"/>
                <a:gd name="connsiteY1" fmla="*/ 24160 h 1359895"/>
                <a:gd name="connsiteX2" fmla="*/ 1338293 w 1362337"/>
                <a:gd name="connsiteY2" fmla="*/ 503553 h 1359895"/>
                <a:gd name="connsiteX3" fmla="*/ 855757 w 1362337"/>
                <a:gd name="connsiteY3" fmla="*/ 1335752 h 1359895"/>
                <a:gd name="connsiteX4" fmla="*/ 24224 w 1362337"/>
                <a:gd name="connsiteY4" fmla="*/ 855692 h 1359895"/>
                <a:gd name="connsiteX5" fmla="*/ 1017872 w 1362337"/>
                <a:gd name="connsiteY5" fmla="*/ 589468 h 1359895"/>
                <a:gd name="connsiteX6" fmla="*/ 588199 w 1362337"/>
                <a:gd name="connsiteY6" fmla="*/ 337151 h 1359895"/>
                <a:gd name="connsiteX7" fmla="*/ 344645 w 1362337"/>
                <a:gd name="connsiteY7" fmla="*/ 769872 h 1359895"/>
                <a:gd name="connsiteX8" fmla="*/ 771842 w 1362337"/>
                <a:gd name="connsiteY8" fmla="*/ 1022856 h 1359895"/>
                <a:gd name="connsiteX9" fmla="*/ 1017872 w 1362337"/>
                <a:gd name="connsiteY9" fmla="*/ 589468 h 1359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337" h="1359895">
                  <a:moveTo>
                    <a:pt x="24224" y="855692"/>
                  </a:moveTo>
                  <a:cubicBezTo>
                    <a:pt x="-74931" y="485551"/>
                    <a:pt x="139191" y="121981"/>
                    <a:pt x="504284" y="24160"/>
                  </a:cubicBezTo>
                  <a:cubicBezTo>
                    <a:pt x="869473" y="-73662"/>
                    <a:pt x="1239138" y="133411"/>
                    <a:pt x="1338293" y="503553"/>
                  </a:cubicBezTo>
                  <a:cubicBezTo>
                    <a:pt x="1437448" y="873694"/>
                    <a:pt x="1220850" y="1237930"/>
                    <a:pt x="855757" y="1335752"/>
                  </a:cubicBezTo>
                  <a:cubicBezTo>
                    <a:pt x="490568" y="1433669"/>
                    <a:pt x="123379" y="1225834"/>
                    <a:pt x="24224" y="855692"/>
                  </a:cubicBezTo>
                  <a:close/>
                  <a:moveTo>
                    <a:pt x="1017872" y="589468"/>
                  </a:moveTo>
                  <a:cubicBezTo>
                    <a:pt x="963961" y="388300"/>
                    <a:pt x="779462" y="285907"/>
                    <a:pt x="588199" y="337151"/>
                  </a:cubicBezTo>
                  <a:cubicBezTo>
                    <a:pt x="399414" y="387729"/>
                    <a:pt x="290733" y="568609"/>
                    <a:pt x="344645" y="769872"/>
                  </a:cubicBezTo>
                  <a:cubicBezTo>
                    <a:pt x="398557" y="971040"/>
                    <a:pt x="583056" y="1073434"/>
                    <a:pt x="771842" y="1022856"/>
                  </a:cubicBezTo>
                  <a:cubicBezTo>
                    <a:pt x="963199" y="971611"/>
                    <a:pt x="1071784" y="790732"/>
                    <a:pt x="1017872" y="589468"/>
                  </a:cubicBezTo>
                  <a:close/>
                </a:path>
              </a:pathLst>
            </a:custGeom>
            <a:grpFill/>
            <a:ln w="9525" cap="flat">
              <a:noFill/>
              <a:prstDash val="solid"/>
              <a:miter/>
            </a:ln>
          </p:spPr>
          <p:txBody>
            <a:bodyPr rtlCol="0" anchor="ctr"/>
            <a:lstStyle/>
            <a:p>
              <a:endParaRPr lang="en-US" sz="2400"/>
            </a:p>
          </p:txBody>
        </p:sp>
        <p:sp>
          <p:nvSpPr>
            <p:cNvPr id="16" name="Freeform: Shape 15">
              <a:extLst>
                <a:ext uri="{FF2B5EF4-FFF2-40B4-BE49-F238E27FC236}">
                  <a16:creationId xmlns:a16="http://schemas.microsoft.com/office/drawing/2014/main" id="{7430C7BD-660E-4A4F-9C02-E23F4F169DBF}"/>
                </a:ext>
              </a:extLst>
            </p:cNvPr>
            <p:cNvSpPr/>
            <p:nvPr/>
          </p:nvSpPr>
          <p:spPr>
            <a:xfrm>
              <a:off x="6583488" y="2132551"/>
              <a:ext cx="1492853" cy="1480641"/>
            </a:xfrm>
            <a:custGeom>
              <a:avLst/>
              <a:gdLst>
                <a:gd name="connsiteX0" fmla="*/ 1160050 w 1492853"/>
                <a:gd name="connsiteY0" fmla="*/ 0 h 1480641"/>
                <a:gd name="connsiteX1" fmla="*/ 1492853 w 1492853"/>
                <a:gd name="connsiteY1" fmla="*/ 1242060 h 1480641"/>
                <a:gd name="connsiteX2" fmla="*/ 1172433 w 1492853"/>
                <a:gd name="connsiteY2" fmla="*/ 1327976 h 1480641"/>
                <a:gd name="connsiteX3" fmla="*/ 1135189 w 1492853"/>
                <a:gd name="connsiteY3" fmla="*/ 1188815 h 1480641"/>
                <a:gd name="connsiteX4" fmla="*/ 811625 w 1492853"/>
                <a:gd name="connsiteY4" fmla="*/ 1461897 h 1480641"/>
                <a:gd name="connsiteX5" fmla="*/ 204311 w 1492853"/>
                <a:gd name="connsiteY5" fmla="*/ 1073468 h 1480641"/>
                <a:gd name="connsiteX6" fmla="*/ 0 w 1492853"/>
                <a:gd name="connsiteY6" fmla="*/ 310801 h 1480641"/>
                <a:gd name="connsiteX7" fmla="*/ 320421 w 1492853"/>
                <a:gd name="connsiteY7" fmla="*/ 224980 h 1480641"/>
                <a:gd name="connsiteX8" fmla="*/ 514159 w 1492853"/>
                <a:gd name="connsiteY8" fmla="*/ 947833 h 1480641"/>
                <a:gd name="connsiteX9" fmla="*/ 828675 w 1492853"/>
                <a:gd name="connsiteY9" fmla="*/ 1137761 h 1480641"/>
                <a:gd name="connsiteX10" fmla="*/ 1019366 w 1492853"/>
                <a:gd name="connsiteY10" fmla="*/ 756476 h 1480641"/>
                <a:gd name="connsiteX11" fmla="*/ 839629 w 1492853"/>
                <a:gd name="connsiteY11" fmla="*/ 85725 h 1480641"/>
                <a:gd name="connsiteX12" fmla="*/ 1160050 w 1492853"/>
                <a:gd name="connsiteY12" fmla="*/ 0 h 1480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41">
                  <a:moveTo>
                    <a:pt x="1160050" y="0"/>
                  </a:moveTo>
                  <a:lnTo>
                    <a:pt x="1492853" y="1242060"/>
                  </a:lnTo>
                  <a:lnTo>
                    <a:pt x="1172433" y="1327976"/>
                  </a:lnTo>
                  <a:lnTo>
                    <a:pt x="1135189" y="1188815"/>
                  </a:lnTo>
                  <a:cubicBezTo>
                    <a:pt x="1090613" y="1320546"/>
                    <a:pt x="978122" y="1417320"/>
                    <a:pt x="811625" y="1461897"/>
                  </a:cubicBezTo>
                  <a:cubicBezTo>
                    <a:pt x="548354" y="1532477"/>
                    <a:pt x="292894" y="1403890"/>
                    <a:pt x="204311" y="1073468"/>
                  </a:cubicBezTo>
                  <a:lnTo>
                    <a:pt x="0" y="310801"/>
                  </a:lnTo>
                  <a:lnTo>
                    <a:pt x="320421" y="224980"/>
                  </a:lnTo>
                  <a:lnTo>
                    <a:pt x="514159" y="947833"/>
                  </a:lnTo>
                  <a:cubicBezTo>
                    <a:pt x="559403" y="1116711"/>
                    <a:pt x="684562" y="1176433"/>
                    <a:pt x="828675" y="1137761"/>
                  </a:cubicBezTo>
                  <a:cubicBezTo>
                    <a:pt x="985171" y="1095851"/>
                    <a:pt x="1077278" y="972598"/>
                    <a:pt x="1019366" y="756476"/>
                  </a:cubicBezTo>
                  <a:lnTo>
                    <a:pt x="839629" y="85725"/>
                  </a:lnTo>
                  <a:lnTo>
                    <a:pt x="1160050" y="0"/>
                  </a:lnTo>
                  <a:close/>
                </a:path>
              </a:pathLst>
            </a:custGeom>
            <a:grpFill/>
            <a:ln w="9525" cap="flat">
              <a:noFill/>
              <a:prstDash val="solid"/>
              <a:miter/>
            </a:ln>
          </p:spPr>
          <p:txBody>
            <a:bodyPr rtlCol="0" anchor="ctr"/>
            <a:lstStyle/>
            <a:p>
              <a:endParaRPr lang="en-US" sz="2400"/>
            </a:p>
          </p:txBody>
        </p:sp>
      </p:grpSp>
      <p:sp>
        <p:nvSpPr>
          <p:cNvPr id="17" name="Freihandform 5">
            <a:extLst>
              <a:ext uri="{FF2B5EF4-FFF2-40B4-BE49-F238E27FC236}">
                <a16:creationId xmlns:a16="http://schemas.microsoft.com/office/drawing/2014/main" id="{C1AD5077-01EA-4FFB-9C7C-3D1063BFBA07}"/>
              </a:ext>
            </a:extLst>
          </p:cNvPr>
          <p:cNvSpPr/>
          <p:nvPr userDrawn="1"/>
        </p:nvSpPr>
        <p:spPr>
          <a:xfrm rot="4500000">
            <a:off x="-383005" y="3"/>
            <a:ext cx="8937519" cy="6858000"/>
          </a:xfrm>
          <a:custGeom>
            <a:avLst/>
            <a:gdLst>
              <a:gd name="connsiteX0" fmla="*/ 0 w 6703139"/>
              <a:gd name="connsiteY0" fmla="*/ 5143500 h 5143500"/>
              <a:gd name="connsiteX1" fmla="*/ 1378197 w 6703139"/>
              <a:gd name="connsiteY1" fmla="*/ 0 h 5143500"/>
              <a:gd name="connsiteX2" fmla="*/ 6703139 w 6703139"/>
              <a:gd name="connsiteY2" fmla="*/ 0 h 5143500"/>
              <a:gd name="connsiteX3" fmla="*/ 5324943 w 6703139"/>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6703139" h="5143500">
                <a:moveTo>
                  <a:pt x="0" y="5143500"/>
                </a:moveTo>
                <a:lnTo>
                  <a:pt x="1378197" y="0"/>
                </a:lnTo>
                <a:lnTo>
                  <a:pt x="6703139" y="0"/>
                </a:lnTo>
                <a:lnTo>
                  <a:pt x="5324943" y="5143500"/>
                </a:lnTo>
                <a:close/>
              </a:path>
            </a:pathLst>
          </a:custGeom>
          <a:gradFill flip="none" rotWithShape="1">
            <a:gsLst>
              <a:gs pos="0">
                <a:schemeClr val="accent2"/>
              </a:gs>
              <a:gs pos="40000">
                <a:schemeClr val="accent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err="1">
              <a:solidFill>
                <a:schemeClr val="tx1"/>
              </a:solidFill>
              <a:latin typeface="MdFago" charset="0"/>
              <a:ea typeface="MdFago" charset="0"/>
              <a:cs typeface="MdFago" charset="0"/>
            </a:endParaRPr>
          </a:p>
        </p:txBody>
      </p:sp>
    </p:spTree>
    <p:extLst>
      <p:ext uri="{BB962C8B-B14F-4D97-AF65-F5344CB8AC3E}">
        <p14:creationId xmlns:p14="http://schemas.microsoft.com/office/powerpoint/2010/main" val="230256130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AnnexusHealth Slide1" type="obj">
  <p:cSld name="AnnexusHealth Slide1">
    <p:spTree>
      <p:nvGrpSpPr>
        <p:cNvPr id="1" name="Shape 21"/>
        <p:cNvGrpSpPr/>
        <p:nvPr/>
      </p:nvGrpSpPr>
      <p:grpSpPr>
        <a:xfrm>
          <a:off x="0" y="0"/>
          <a:ext cx="0" cy="0"/>
          <a:chOff x="0" y="0"/>
          <a:chExt cx="0" cy="0"/>
        </a:xfrm>
      </p:grpSpPr>
      <p:sp>
        <p:nvSpPr>
          <p:cNvPr id="22" name="Google Shape;22;p7"/>
          <p:cNvSpPr txBox="1">
            <a:spLocks noGrp="1"/>
          </p:cNvSpPr>
          <p:nvPr>
            <p:ph type="title"/>
          </p:nvPr>
        </p:nvSpPr>
        <p:spPr>
          <a:xfrm>
            <a:off x="617518" y="281355"/>
            <a:ext cx="10960925" cy="89430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7"/>
          <p:cNvSpPr txBox="1">
            <a:spLocks noGrp="1"/>
          </p:cNvSpPr>
          <p:nvPr>
            <p:ph type="body" idx="1"/>
          </p:nvPr>
        </p:nvSpPr>
        <p:spPr>
          <a:xfrm>
            <a:off x="617517" y="1310641"/>
            <a:ext cx="10736283" cy="4866323"/>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endParaRPr/>
          </a:p>
        </p:txBody>
      </p:sp>
      <p:sp>
        <p:nvSpPr>
          <p:cNvPr id="24" name="Google Shape;24;p7"/>
          <p:cNvSpPr txBox="1">
            <a:spLocks noGrp="1"/>
          </p:cNvSpPr>
          <p:nvPr>
            <p:ph type="sldNum" idx="12"/>
          </p:nvPr>
        </p:nvSpPr>
        <p:spPr>
          <a:xfrm>
            <a:off x="310897" y="6176964"/>
            <a:ext cx="626556" cy="399683"/>
          </a:xfrm>
          <a:prstGeom prst="rect">
            <a:avLst/>
          </a:prstGeom>
          <a:noFill/>
          <a:ln>
            <a:noFill/>
          </a:ln>
        </p:spPr>
        <p:txBody>
          <a:bodyPr spcFirstLastPara="1" wrap="square" lIns="91425" tIns="45700" rIns="91425" bIns="45700" anchor="b" anchorCtr="0">
            <a:noAutofit/>
          </a:bodyPr>
          <a:lstStyle>
            <a:lvl1pPr marL="0" lvl="0" indent="0" algn="l">
              <a:spcBef>
                <a:spcPts val="0"/>
              </a:spcBef>
              <a:buNone/>
              <a:defRPr sz="1200" b="0" i="0" u="none" strike="noStrike" cap="none">
                <a:solidFill>
                  <a:srgbClr val="828282"/>
                </a:solidFill>
                <a:latin typeface="Arial"/>
                <a:ea typeface="Arial"/>
                <a:cs typeface="Arial"/>
                <a:sym typeface="Arial"/>
              </a:defRPr>
            </a:lvl1pPr>
            <a:lvl2pPr marL="0" lvl="1" indent="0" algn="l">
              <a:spcBef>
                <a:spcPts val="0"/>
              </a:spcBef>
              <a:buNone/>
              <a:defRPr sz="1200" b="0" i="0" u="none" strike="noStrike" cap="none">
                <a:solidFill>
                  <a:srgbClr val="828282"/>
                </a:solidFill>
                <a:latin typeface="Arial"/>
                <a:ea typeface="Arial"/>
                <a:cs typeface="Arial"/>
                <a:sym typeface="Arial"/>
              </a:defRPr>
            </a:lvl2pPr>
            <a:lvl3pPr marL="0" lvl="2" indent="0" algn="l">
              <a:spcBef>
                <a:spcPts val="0"/>
              </a:spcBef>
              <a:buNone/>
              <a:defRPr sz="1200" b="0" i="0" u="none" strike="noStrike" cap="none">
                <a:solidFill>
                  <a:srgbClr val="828282"/>
                </a:solidFill>
                <a:latin typeface="Arial"/>
                <a:ea typeface="Arial"/>
                <a:cs typeface="Arial"/>
                <a:sym typeface="Arial"/>
              </a:defRPr>
            </a:lvl3pPr>
            <a:lvl4pPr marL="0" lvl="3" indent="0" algn="l">
              <a:spcBef>
                <a:spcPts val="0"/>
              </a:spcBef>
              <a:buNone/>
              <a:defRPr sz="1200" b="0" i="0" u="none" strike="noStrike" cap="none">
                <a:solidFill>
                  <a:srgbClr val="828282"/>
                </a:solidFill>
                <a:latin typeface="Arial"/>
                <a:ea typeface="Arial"/>
                <a:cs typeface="Arial"/>
                <a:sym typeface="Arial"/>
              </a:defRPr>
            </a:lvl4pPr>
            <a:lvl5pPr marL="0" lvl="4" indent="0" algn="l">
              <a:spcBef>
                <a:spcPts val="0"/>
              </a:spcBef>
              <a:buNone/>
              <a:defRPr sz="1200" b="0" i="0" u="none" strike="noStrike" cap="none">
                <a:solidFill>
                  <a:srgbClr val="828282"/>
                </a:solidFill>
                <a:latin typeface="Arial"/>
                <a:ea typeface="Arial"/>
                <a:cs typeface="Arial"/>
                <a:sym typeface="Arial"/>
              </a:defRPr>
            </a:lvl5pPr>
            <a:lvl6pPr marL="0" lvl="5" indent="0" algn="l">
              <a:spcBef>
                <a:spcPts val="0"/>
              </a:spcBef>
              <a:buNone/>
              <a:defRPr sz="1200" b="0" i="0" u="none" strike="noStrike" cap="none">
                <a:solidFill>
                  <a:srgbClr val="828282"/>
                </a:solidFill>
                <a:latin typeface="Arial"/>
                <a:ea typeface="Arial"/>
                <a:cs typeface="Arial"/>
                <a:sym typeface="Arial"/>
              </a:defRPr>
            </a:lvl6pPr>
            <a:lvl7pPr marL="0" lvl="6" indent="0" algn="l">
              <a:spcBef>
                <a:spcPts val="0"/>
              </a:spcBef>
              <a:buNone/>
              <a:defRPr sz="1200" b="0" i="0" u="none" strike="noStrike" cap="none">
                <a:solidFill>
                  <a:srgbClr val="828282"/>
                </a:solidFill>
                <a:latin typeface="Arial"/>
                <a:ea typeface="Arial"/>
                <a:cs typeface="Arial"/>
                <a:sym typeface="Arial"/>
              </a:defRPr>
            </a:lvl7pPr>
            <a:lvl8pPr marL="0" lvl="7" indent="0" algn="l">
              <a:spcBef>
                <a:spcPts val="0"/>
              </a:spcBef>
              <a:buNone/>
              <a:defRPr sz="1200" b="0" i="0" u="none" strike="noStrike" cap="none">
                <a:solidFill>
                  <a:srgbClr val="828282"/>
                </a:solidFill>
                <a:latin typeface="Arial"/>
                <a:ea typeface="Arial"/>
                <a:cs typeface="Arial"/>
                <a:sym typeface="Arial"/>
              </a:defRPr>
            </a:lvl8pPr>
            <a:lvl9pPr marL="0" lvl="8" indent="0" algn="l">
              <a:spcBef>
                <a:spcPts val="0"/>
              </a:spcBef>
              <a:buNone/>
              <a:defRPr sz="1200" b="0" i="0" u="none" strike="noStrike" cap="none">
                <a:solidFill>
                  <a:srgbClr val="828282"/>
                </a:solidFill>
                <a:latin typeface="Arial"/>
                <a:ea typeface="Arial"/>
                <a:cs typeface="Arial"/>
                <a:sym typeface="Arial"/>
              </a:defRPr>
            </a:lvl9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157012365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matchingName="AssistPoint Slide1">
  <p:cSld name="AssistPoint Slide1">
    <p:spTree>
      <p:nvGrpSpPr>
        <p:cNvPr id="1" name="Shape 25"/>
        <p:cNvGrpSpPr/>
        <p:nvPr/>
      </p:nvGrpSpPr>
      <p:grpSpPr>
        <a:xfrm>
          <a:off x="0" y="0"/>
          <a:ext cx="0" cy="0"/>
          <a:chOff x="0" y="0"/>
          <a:chExt cx="0" cy="0"/>
        </a:xfrm>
      </p:grpSpPr>
      <p:sp>
        <p:nvSpPr>
          <p:cNvPr id="26" name="Google Shape;26;p8"/>
          <p:cNvSpPr txBox="1">
            <a:spLocks noGrp="1"/>
          </p:cNvSpPr>
          <p:nvPr>
            <p:ph type="title"/>
          </p:nvPr>
        </p:nvSpPr>
        <p:spPr>
          <a:xfrm>
            <a:off x="617518" y="281355"/>
            <a:ext cx="10960925" cy="89430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8"/>
          <p:cNvSpPr txBox="1">
            <a:spLocks noGrp="1"/>
          </p:cNvSpPr>
          <p:nvPr>
            <p:ph type="body" idx="1"/>
          </p:nvPr>
        </p:nvSpPr>
        <p:spPr>
          <a:xfrm>
            <a:off x="617518" y="1310641"/>
            <a:ext cx="10960925" cy="4866323"/>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endParaRPr/>
          </a:p>
        </p:txBody>
      </p:sp>
      <p:grpSp>
        <p:nvGrpSpPr>
          <p:cNvPr id="28" name="Google Shape;28;p8"/>
          <p:cNvGrpSpPr/>
          <p:nvPr/>
        </p:nvGrpSpPr>
        <p:grpSpPr>
          <a:xfrm rot="10800000">
            <a:off x="2" y="6656137"/>
            <a:ext cx="12191999" cy="201865"/>
            <a:chOff x="-130627" y="6656136"/>
            <a:chExt cx="12191999" cy="201865"/>
          </a:xfrm>
        </p:grpSpPr>
        <p:sp>
          <p:nvSpPr>
            <p:cNvPr id="29" name="Google Shape;29;p8"/>
            <p:cNvSpPr/>
            <p:nvPr/>
          </p:nvSpPr>
          <p:spPr>
            <a:xfrm>
              <a:off x="2934034" y="6656137"/>
              <a:ext cx="104321" cy="201864"/>
            </a:xfrm>
            <a:prstGeom prst="rtTriangle">
              <a:avLst/>
            </a:prstGeom>
            <a:solidFill>
              <a:srgbClr val="FF863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0" name="Google Shape;30;p8"/>
            <p:cNvSpPr/>
            <p:nvPr/>
          </p:nvSpPr>
          <p:spPr>
            <a:xfrm rot="10800000">
              <a:off x="3024843" y="6656136"/>
              <a:ext cx="104323" cy="201864"/>
            </a:xfrm>
            <a:prstGeom prst="rtTriangle">
              <a:avLst/>
            </a:prstGeom>
            <a:solidFill>
              <a:srgbClr val="0063A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nvGrpSpPr>
            <p:cNvPr id="31" name="Google Shape;31;p8"/>
            <p:cNvGrpSpPr/>
            <p:nvPr/>
          </p:nvGrpSpPr>
          <p:grpSpPr>
            <a:xfrm>
              <a:off x="-130627" y="6656136"/>
              <a:ext cx="12191999" cy="201865"/>
              <a:chOff x="-130627" y="6656136"/>
              <a:chExt cx="12191999" cy="201865"/>
            </a:xfrm>
          </p:grpSpPr>
          <p:sp>
            <p:nvSpPr>
              <p:cNvPr id="32" name="Google Shape;32;p8"/>
              <p:cNvSpPr/>
              <p:nvPr/>
            </p:nvSpPr>
            <p:spPr>
              <a:xfrm>
                <a:off x="-130627" y="6656138"/>
                <a:ext cx="3064661" cy="201863"/>
              </a:xfrm>
              <a:prstGeom prst="rect">
                <a:avLst/>
              </a:prstGeom>
              <a:solidFill>
                <a:srgbClr val="FF863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3" name="Google Shape;33;p8"/>
              <p:cNvSpPr/>
              <p:nvPr/>
            </p:nvSpPr>
            <p:spPr>
              <a:xfrm rot="10800000">
                <a:off x="3129164" y="6656136"/>
                <a:ext cx="8932208" cy="201864"/>
              </a:xfrm>
              <a:prstGeom prst="rect">
                <a:avLst/>
              </a:prstGeom>
              <a:solidFill>
                <a:srgbClr val="0063A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grpSp>
      <p:pic>
        <p:nvPicPr>
          <p:cNvPr id="34" name="Google Shape;34;p8"/>
          <p:cNvPicPr preferRelativeResize="0"/>
          <p:nvPr/>
        </p:nvPicPr>
        <p:blipFill rotWithShape="1">
          <a:blip r:embed="rId2">
            <a:alphaModFix/>
          </a:blip>
          <a:srcRect/>
          <a:stretch/>
        </p:blipFill>
        <p:spPr>
          <a:xfrm>
            <a:off x="9282459" y="6272562"/>
            <a:ext cx="2658704" cy="248591"/>
          </a:xfrm>
          <a:prstGeom prst="rect">
            <a:avLst/>
          </a:prstGeom>
          <a:noFill/>
          <a:ln>
            <a:noFill/>
          </a:ln>
        </p:spPr>
      </p:pic>
      <p:sp>
        <p:nvSpPr>
          <p:cNvPr id="35" name="Google Shape;35;p8"/>
          <p:cNvSpPr txBox="1">
            <a:spLocks noGrp="1"/>
          </p:cNvSpPr>
          <p:nvPr>
            <p:ph type="sldNum" idx="12"/>
          </p:nvPr>
        </p:nvSpPr>
        <p:spPr>
          <a:xfrm>
            <a:off x="310897" y="6176964"/>
            <a:ext cx="626556" cy="399683"/>
          </a:xfrm>
          <a:prstGeom prst="rect">
            <a:avLst/>
          </a:prstGeom>
          <a:noFill/>
          <a:ln>
            <a:noFill/>
          </a:ln>
        </p:spPr>
        <p:txBody>
          <a:bodyPr spcFirstLastPara="1" wrap="square" lIns="91425" tIns="45700" rIns="91425" bIns="45700" anchor="b" anchorCtr="0">
            <a:noAutofit/>
          </a:bodyPr>
          <a:lstStyle>
            <a:lvl1pPr marL="0" lvl="0" indent="0" algn="l">
              <a:spcBef>
                <a:spcPts val="0"/>
              </a:spcBef>
              <a:buNone/>
              <a:defRPr sz="1200" b="0" i="0" u="none" strike="noStrike" cap="none">
                <a:solidFill>
                  <a:srgbClr val="828282"/>
                </a:solidFill>
                <a:latin typeface="Arial"/>
                <a:ea typeface="Arial"/>
                <a:cs typeface="Arial"/>
                <a:sym typeface="Arial"/>
              </a:defRPr>
            </a:lvl1pPr>
            <a:lvl2pPr marL="0" lvl="1" indent="0" algn="l">
              <a:spcBef>
                <a:spcPts val="0"/>
              </a:spcBef>
              <a:buNone/>
              <a:defRPr sz="1200" b="0" i="0" u="none" strike="noStrike" cap="none">
                <a:solidFill>
                  <a:srgbClr val="828282"/>
                </a:solidFill>
                <a:latin typeface="Arial"/>
                <a:ea typeface="Arial"/>
                <a:cs typeface="Arial"/>
                <a:sym typeface="Arial"/>
              </a:defRPr>
            </a:lvl2pPr>
            <a:lvl3pPr marL="0" lvl="2" indent="0" algn="l">
              <a:spcBef>
                <a:spcPts val="0"/>
              </a:spcBef>
              <a:buNone/>
              <a:defRPr sz="1200" b="0" i="0" u="none" strike="noStrike" cap="none">
                <a:solidFill>
                  <a:srgbClr val="828282"/>
                </a:solidFill>
                <a:latin typeface="Arial"/>
                <a:ea typeface="Arial"/>
                <a:cs typeface="Arial"/>
                <a:sym typeface="Arial"/>
              </a:defRPr>
            </a:lvl3pPr>
            <a:lvl4pPr marL="0" lvl="3" indent="0" algn="l">
              <a:spcBef>
                <a:spcPts val="0"/>
              </a:spcBef>
              <a:buNone/>
              <a:defRPr sz="1200" b="0" i="0" u="none" strike="noStrike" cap="none">
                <a:solidFill>
                  <a:srgbClr val="828282"/>
                </a:solidFill>
                <a:latin typeface="Arial"/>
                <a:ea typeface="Arial"/>
                <a:cs typeface="Arial"/>
                <a:sym typeface="Arial"/>
              </a:defRPr>
            </a:lvl4pPr>
            <a:lvl5pPr marL="0" lvl="4" indent="0" algn="l">
              <a:spcBef>
                <a:spcPts val="0"/>
              </a:spcBef>
              <a:buNone/>
              <a:defRPr sz="1200" b="0" i="0" u="none" strike="noStrike" cap="none">
                <a:solidFill>
                  <a:srgbClr val="828282"/>
                </a:solidFill>
                <a:latin typeface="Arial"/>
                <a:ea typeface="Arial"/>
                <a:cs typeface="Arial"/>
                <a:sym typeface="Arial"/>
              </a:defRPr>
            </a:lvl5pPr>
            <a:lvl6pPr marL="0" lvl="5" indent="0" algn="l">
              <a:spcBef>
                <a:spcPts val="0"/>
              </a:spcBef>
              <a:buNone/>
              <a:defRPr sz="1200" b="0" i="0" u="none" strike="noStrike" cap="none">
                <a:solidFill>
                  <a:srgbClr val="828282"/>
                </a:solidFill>
                <a:latin typeface="Arial"/>
                <a:ea typeface="Arial"/>
                <a:cs typeface="Arial"/>
                <a:sym typeface="Arial"/>
              </a:defRPr>
            </a:lvl6pPr>
            <a:lvl7pPr marL="0" lvl="6" indent="0" algn="l">
              <a:spcBef>
                <a:spcPts val="0"/>
              </a:spcBef>
              <a:buNone/>
              <a:defRPr sz="1200" b="0" i="0" u="none" strike="noStrike" cap="none">
                <a:solidFill>
                  <a:srgbClr val="828282"/>
                </a:solidFill>
                <a:latin typeface="Arial"/>
                <a:ea typeface="Arial"/>
                <a:cs typeface="Arial"/>
                <a:sym typeface="Arial"/>
              </a:defRPr>
            </a:lvl7pPr>
            <a:lvl8pPr marL="0" lvl="7" indent="0" algn="l">
              <a:spcBef>
                <a:spcPts val="0"/>
              </a:spcBef>
              <a:buNone/>
              <a:defRPr sz="1200" b="0" i="0" u="none" strike="noStrike" cap="none">
                <a:solidFill>
                  <a:srgbClr val="828282"/>
                </a:solidFill>
                <a:latin typeface="Arial"/>
                <a:ea typeface="Arial"/>
                <a:cs typeface="Arial"/>
                <a:sym typeface="Arial"/>
              </a:defRPr>
            </a:lvl8pPr>
            <a:lvl9pPr marL="0" lvl="8" indent="0" algn="l">
              <a:spcBef>
                <a:spcPts val="0"/>
              </a:spcBef>
              <a:buNone/>
              <a:defRPr sz="1200" b="0" i="0" u="none" strike="noStrike" cap="none">
                <a:solidFill>
                  <a:srgbClr val="828282"/>
                </a:solidFill>
                <a:latin typeface="Arial"/>
                <a:ea typeface="Arial"/>
                <a:cs typeface="Arial"/>
                <a:sym typeface="Arial"/>
              </a:defRPr>
            </a:lvl9pPr>
          </a:lstStyle>
          <a:p>
            <a:fld id="{00000000-1234-1234-1234-123412341234}" type="slidenum">
              <a:rPr lang="en-US" smtClean="0"/>
              <a:pPr/>
              <a:t>‹#›</a:t>
            </a:fld>
            <a:endParaRPr lang="en-US" dirty="0"/>
          </a:p>
        </p:txBody>
      </p:sp>
      <p:sp>
        <p:nvSpPr>
          <p:cNvPr id="36" name="Google Shape;36;p8"/>
          <p:cNvSpPr txBox="1"/>
          <p:nvPr/>
        </p:nvSpPr>
        <p:spPr>
          <a:xfrm>
            <a:off x="1" y="6241088"/>
            <a:ext cx="9023017" cy="450273"/>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i="0" u="none" strike="noStrike" cap="none" dirty="0">
                <a:solidFill>
                  <a:srgbClr val="6F6F6F"/>
                </a:solidFill>
                <a:latin typeface="Calibri"/>
                <a:ea typeface="Calibri"/>
                <a:cs typeface="Calibri"/>
                <a:sym typeface="Calibri"/>
              </a:rPr>
              <a:t>Proprietary and Confidential to Annexus Health, LLC</a:t>
            </a:r>
            <a:endParaRPr sz="1800" dirty="0"/>
          </a:p>
        </p:txBody>
      </p:sp>
    </p:spTree>
    <p:extLst>
      <p:ext uri="{BB962C8B-B14F-4D97-AF65-F5344CB8AC3E}">
        <p14:creationId xmlns:p14="http://schemas.microsoft.com/office/powerpoint/2010/main" val="10076251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AssistPoint Section Title">
  <p:cSld name="AssistPoint Section Title">
    <p:bg>
      <p:bgPr>
        <a:solidFill>
          <a:srgbClr val="FF8633"/>
        </a:solidFill>
        <a:effectLst/>
      </p:bgPr>
    </p:bg>
    <p:spTree>
      <p:nvGrpSpPr>
        <p:cNvPr id="1" name="Shape 43"/>
        <p:cNvGrpSpPr/>
        <p:nvPr/>
      </p:nvGrpSpPr>
      <p:grpSpPr>
        <a:xfrm>
          <a:off x="0" y="0"/>
          <a:ext cx="0" cy="0"/>
          <a:chOff x="0" y="0"/>
          <a:chExt cx="0" cy="0"/>
        </a:xfrm>
      </p:grpSpPr>
      <p:grpSp>
        <p:nvGrpSpPr>
          <p:cNvPr id="44" name="Google Shape;44;p10"/>
          <p:cNvGrpSpPr/>
          <p:nvPr/>
        </p:nvGrpSpPr>
        <p:grpSpPr>
          <a:xfrm>
            <a:off x="-849086" y="-3705"/>
            <a:ext cx="13041087" cy="6877201"/>
            <a:chOff x="-3579813" y="-19178"/>
            <a:chExt cx="13028614" cy="6869158"/>
          </a:xfrm>
        </p:grpSpPr>
        <p:sp>
          <p:nvSpPr>
            <p:cNvPr id="45" name="Google Shape;45;p10"/>
            <p:cNvSpPr/>
            <p:nvPr/>
          </p:nvSpPr>
          <p:spPr>
            <a:xfrm>
              <a:off x="5743075" y="-1"/>
              <a:ext cx="3705726" cy="6849981"/>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6" name="Google Shape;46;p10"/>
            <p:cNvSpPr/>
            <p:nvPr/>
          </p:nvSpPr>
          <p:spPr>
            <a:xfrm>
              <a:off x="-3579813" y="-19178"/>
              <a:ext cx="9322887" cy="686915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pSp>
      <p:sp>
        <p:nvSpPr>
          <p:cNvPr id="47" name="Google Shape;47;p10"/>
          <p:cNvSpPr/>
          <p:nvPr/>
        </p:nvSpPr>
        <p:spPr>
          <a:xfrm>
            <a:off x="-849087" y="3993938"/>
            <a:ext cx="1473875" cy="2879559"/>
          </a:xfrm>
          <a:prstGeom prst="rtTriangle">
            <a:avLst/>
          </a:prstGeom>
          <a:solidFill>
            <a:srgbClr val="FF863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48" name="Google Shape;48;p10" descr="A close up of a logo&#10;&#10;Description automatically generated"/>
          <p:cNvPicPr preferRelativeResize="0"/>
          <p:nvPr/>
        </p:nvPicPr>
        <p:blipFill rotWithShape="1">
          <a:blip r:embed="rId2">
            <a:alphaModFix/>
          </a:blip>
          <a:srcRect/>
          <a:stretch/>
        </p:blipFill>
        <p:spPr>
          <a:xfrm>
            <a:off x="10543674" y="5611090"/>
            <a:ext cx="1104900" cy="1085487"/>
          </a:xfrm>
          <a:prstGeom prst="rect">
            <a:avLst/>
          </a:prstGeom>
          <a:noFill/>
          <a:ln>
            <a:noFill/>
          </a:ln>
        </p:spPr>
      </p:pic>
      <p:sp>
        <p:nvSpPr>
          <p:cNvPr id="49" name="Google Shape;49;p10"/>
          <p:cNvSpPr txBox="1">
            <a:spLocks noGrp="1"/>
          </p:cNvSpPr>
          <p:nvPr>
            <p:ph type="ctrTitle"/>
          </p:nvPr>
        </p:nvSpPr>
        <p:spPr>
          <a:xfrm>
            <a:off x="1425473" y="1863535"/>
            <a:ext cx="7406007" cy="2387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Arial"/>
              <a:buNone/>
              <a:defRPr sz="3600">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10"/>
          <p:cNvSpPr txBox="1">
            <a:spLocks noGrp="1"/>
          </p:cNvSpPr>
          <p:nvPr>
            <p:ph type="subTitle" idx="1"/>
          </p:nvPr>
        </p:nvSpPr>
        <p:spPr>
          <a:xfrm>
            <a:off x="1425471" y="4361105"/>
            <a:ext cx="7406007" cy="1637868"/>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2400"/>
              <a:buNone/>
              <a:defRPr sz="2400">
                <a:solidFill>
                  <a:schemeClr val="dk1"/>
                </a:solidFill>
                <a:latin typeface="Arial"/>
                <a:ea typeface="Arial"/>
                <a:cs typeface="Arial"/>
                <a:sym typeface="Aria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51" name="Google Shape;51;p10"/>
          <p:cNvSpPr txBox="1"/>
          <p:nvPr/>
        </p:nvSpPr>
        <p:spPr>
          <a:xfrm>
            <a:off x="1310456" y="6415852"/>
            <a:ext cx="4319269" cy="450273"/>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200" dirty="0">
                <a:solidFill>
                  <a:srgbClr val="6F6F6F"/>
                </a:solidFill>
                <a:latin typeface="Calibri"/>
                <a:ea typeface="Calibri"/>
                <a:cs typeface="Calibri"/>
                <a:sym typeface="Calibri"/>
              </a:rPr>
              <a:t>Proprietary and Confidential to Annexus Health, LLC</a:t>
            </a:r>
            <a:endParaRPr sz="1800" dirty="0"/>
          </a:p>
        </p:txBody>
      </p:sp>
    </p:spTree>
    <p:extLst>
      <p:ext uri="{BB962C8B-B14F-4D97-AF65-F5344CB8AC3E}">
        <p14:creationId xmlns:p14="http://schemas.microsoft.com/office/powerpoint/2010/main" val="406573344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Text two colum with pictur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500" y="2586963"/>
            <a:ext cx="3274601" cy="3778148"/>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1219199" y="395819"/>
            <a:ext cx="3299884" cy="1132416"/>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a:lvl1pPr>
          </a:lstStyle>
          <a:p>
            <a:pPr lvl="0"/>
            <a:r>
              <a:rPr lang="en-US"/>
              <a:t>Click to edit Master text styles</a:t>
            </a:r>
          </a:p>
        </p:txBody>
      </p:sp>
      <p:sp>
        <p:nvSpPr>
          <p:cNvPr id="14" name="Picture Placeholder 13">
            <a:extLst>
              <a:ext uri="{FF2B5EF4-FFF2-40B4-BE49-F238E27FC236}">
                <a16:creationId xmlns:a16="http://schemas.microsoft.com/office/drawing/2014/main" id="{3DECE0A8-6E2E-4CDD-9C99-ADC3BD870BC3}"/>
              </a:ext>
            </a:extLst>
          </p:cNvPr>
          <p:cNvSpPr>
            <a:spLocks noGrp="1"/>
          </p:cNvSpPr>
          <p:nvPr>
            <p:ph type="pic" sz="quarter" idx="13"/>
          </p:nvPr>
        </p:nvSpPr>
        <p:spPr>
          <a:xfrm>
            <a:off x="8540753" y="0"/>
            <a:ext cx="3651249" cy="6858000"/>
          </a:xfrm>
          <a:solidFill>
            <a:schemeClr val="bg1">
              <a:lumMod val="95000"/>
            </a:schemeClr>
          </a:solidFill>
        </p:spPr>
        <p:txBody>
          <a:bodyPr anchor="ctr" anchorCtr="1">
            <a:noAutofit/>
          </a:bodyPr>
          <a:lstStyle/>
          <a:p>
            <a:r>
              <a:rPr lang="en-US"/>
              <a:t>Click icon to add picture</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6F091AE1-E493-FB45-BD93-5F5BFF288217}" type="datetime1">
              <a:rPr lang="en-US" smtClean="0"/>
              <a:pPr/>
              <a:t>6/14/24</a:t>
            </a:fld>
            <a:endParaRPr lang="en-US" dirty="0"/>
          </a:p>
        </p:txBody>
      </p:sp>
      <p:sp>
        <p:nvSpPr>
          <p:cNvPr id="5" name="Footer Placeholder 4">
            <a:extLst>
              <a:ext uri="{FF2B5EF4-FFF2-40B4-BE49-F238E27FC236}">
                <a16:creationId xmlns:a16="http://schemas.microsoft.com/office/drawing/2014/main" id="{B113677F-DC32-4816-B920-A8A556D57F60}"/>
              </a:ext>
            </a:extLst>
          </p:cNvPr>
          <p:cNvSpPr>
            <a:spLocks noGrp="1"/>
          </p:cNvSpPr>
          <p:nvPr>
            <p:ph type="ftr" sz="quarter" idx="16"/>
          </p:nvPr>
        </p:nvSpPr>
        <p:spPr/>
        <p:txBody>
          <a:bodyPr/>
          <a:lstStyle/>
          <a:p>
            <a:r>
              <a:rPr lang="en-US"/>
              <a:t>Confidential</a:t>
            </a:r>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50131330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dirty="0"/>
              <a:t>Click to edit Master title style</a:t>
            </a:r>
          </a:p>
        </p:txBody>
      </p:sp>
      <p:sp>
        <p:nvSpPr>
          <p:cNvPr id="4" name="Content Placeholder 3"/>
          <p:cNvSpPr>
            <a:spLocks noGrp="1"/>
          </p:cNvSpPr>
          <p:nvPr>
            <p:ph sz="half" idx="2"/>
          </p:nvPr>
        </p:nvSpPr>
        <p:spPr>
          <a:xfrm>
            <a:off x="6713037"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8D7CDD25-39CE-7A4B-803D-D4AF743F21F2}" type="datetime1">
              <a:rPr lang="en-US" smtClean="0"/>
              <a:pPr/>
              <a:t>6/14/24</a:t>
            </a:fld>
            <a:endParaRPr lang="en-US" dirty="0"/>
          </a:p>
        </p:txBody>
      </p:sp>
      <p:sp>
        <p:nvSpPr>
          <p:cNvPr id="7" name="Footer Placeholder 6">
            <a:extLst>
              <a:ext uri="{FF2B5EF4-FFF2-40B4-BE49-F238E27FC236}">
                <a16:creationId xmlns:a16="http://schemas.microsoft.com/office/drawing/2014/main" id="{D81F210B-7D59-4BA9-81E5-68ECBD7C8960}"/>
              </a:ext>
            </a:extLst>
          </p:cNvPr>
          <p:cNvSpPr>
            <a:spLocks noGrp="1"/>
          </p:cNvSpPr>
          <p:nvPr>
            <p:ph type="ftr" sz="quarter" idx="11"/>
          </p:nvPr>
        </p:nvSpPr>
        <p:spPr/>
        <p:txBody>
          <a:bodyPr/>
          <a:lstStyle>
            <a:lvl1pPr>
              <a:defRPr>
                <a:solidFill>
                  <a:schemeClr val="bg1"/>
                </a:solidFill>
              </a:defRPr>
            </a:lvl1pPr>
          </a:lstStyle>
          <a:p>
            <a:r>
              <a:rPr lang="en-US" dirty="0"/>
              <a:t>.</a:t>
            </a:r>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smtClean="0"/>
              <a:pPr/>
              <a:t>‹#›</a:t>
            </a:fld>
            <a:endParaRPr lang="en-US"/>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3967116"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a:extLst>
              <a:ext uri="{FF2B5EF4-FFF2-40B4-BE49-F238E27FC236}">
                <a16:creationId xmlns:a16="http://schemas.microsoft.com/office/drawing/2014/main" id="{0CCA128A-32E9-4D64-AC0B-398493F95397}"/>
              </a:ext>
            </a:extLst>
          </p:cNvPr>
          <p:cNvSpPr>
            <a:spLocks noGrp="1"/>
          </p:cNvSpPr>
          <p:nvPr>
            <p:ph sz="quarter" idx="15"/>
          </p:nvPr>
        </p:nvSpPr>
        <p:spPr>
          <a:xfrm>
            <a:off x="9458960"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a:extLst>
              <a:ext uri="{FF2B5EF4-FFF2-40B4-BE49-F238E27FC236}">
                <a16:creationId xmlns:a16="http://schemas.microsoft.com/office/drawing/2014/main" id="{A22D38D3-5EC7-403C-920C-0513180C5053}"/>
              </a:ext>
            </a:extLst>
          </p:cNvPr>
          <p:cNvSpPr>
            <a:spLocks noGrp="1"/>
          </p:cNvSpPr>
          <p:nvPr>
            <p:ph sz="half" idx="16"/>
          </p:nvPr>
        </p:nvSpPr>
        <p:spPr>
          <a:xfrm>
            <a:off x="6711040"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
        <p:nvSpPr>
          <p:cNvPr id="14" name="Content Placeholder 3">
            <a:extLst>
              <a:ext uri="{FF2B5EF4-FFF2-40B4-BE49-F238E27FC236}">
                <a16:creationId xmlns:a16="http://schemas.microsoft.com/office/drawing/2014/main" id="{177800EA-D41D-43AB-8804-27840F237248}"/>
              </a:ext>
            </a:extLst>
          </p:cNvPr>
          <p:cNvSpPr>
            <a:spLocks noGrp="1"/>
          </p:cNvSpPr>
          <p:nvPr>
            <p:ph sz="half" idx="17"/>
          </p:nvPr>
        </p:nvSpPr>
        <p:spPr>
          <a:xfrm>
            <a:off x="1219197"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
        <p:nvSpPr>
          <p:cNvPr id="16" name="Content Placeholder 5">
            <a:extLst>
              <a:ext uri="{FF2B5EF4-FFF2-40B4-BE49-F238E27FC236}">
                <a16:creationId xmlns:a16="http://schemas.microsoft.com/office/drawing/2014/main" id="{D474D252-4B94-4FBB-A69E-14D59026589E}"/>
              </a:ext>
            </a:extLst>
          </p:cNvPr>
          <p:cNvSpPr>
            <a:spLocks noGrp="1"/>
          </p:cNvSpPr>
          <p:nvPr>
            <p:ph sz="quarter" idx="18"/>
          </p:nvPr>
        </p:nvSpPr>
        <p:spPr>
          <a:xfrm>
            <a:off x="3965119"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
        <p:nvSpPr>
          <p:cNvPr id="17" name="Content Placeholder 5">
            <a:extLst>
              <a:ext uri="{FF2B5EF4-FFF2-40B4-BE49-F238E27FC236}">
                <a16:creationId xmlns:a16="http://schemas.microsoft.com/office/drawing/2014/main" id="{3E881A5A-C925-4733-933F-212ABDC1B572}"/>
              </a:ext>
            </a:extLst>
          </p:cNvPr>
          <p:cNvSpPr>
            <a:spLocks noGrp="1"/>
          </p:cNvSpPr>
          <p:nvPr>
            <p:ph sz="quarter" idx="19"/>
          </p:nvPr>
        </p:nvSpPr>
        <p:spPr>
          <a:xfrm>
            <a:off x="9456963"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Tree>
    <p:extLst>
      <p:ext uri="{BB962C8B-B14F-4D97-AF65-F5344CB8AC3E}">
        <p14:creationId xmlns:p14="http://schemas.microsoft.com/office/powerpoint/2010/main" val="316790712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536">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93907"/>
            <a:ext cx="5477932" cy="2208660"/>
          </a:xfrm>
          <a:prstGeom prst="rect">
            <a:avLst/>
          </a:prstGeom>
        </p:spPr>
        <p:txBody>
          <a:bodyPr anchor="t" anchorCtr="0"/>
          <a:lstStyle>
            <a:lvl1pPr marL="0" marR="0" indent="0" algn="l" defTabSz="914377" rtl="0" eaLnBrk="1" fontAlgn="auto" latinLnBrk="0" hangingPunct="1">
              <a:lnSpc>
                <a:spcPct val="100000"/>
              </a:lnSpc>
              <a:spcBef>
                <a:spcPct val="0"/>
              </a:spcBef>
              <a:spcAft>
                <a:spcPts val="0"/>
              </a:spcAft>
              <a:buClrTx/>
              <a:buSzTx/>
              <a:buFontTx/>
              <a:buNone/>
              <a:tabLst/>
              <a:defRPr sz="4800"/>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227427486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el with picture and second logo ">
    <p:spTree>
      <p:nvGrpSpPr>
        <p:cNvPr id="1" name=""/>
        <p:cNvGrpSpPr/>
        <p:nvPr/>
      </p:nvGrpSpPr>
      <p:grpSpPr>
        <a:xfrm>
          <a:off x="0" y="0"/>
          <a:ext cx="0" cy="0"/>
          <a:chOff x="0" y="0"/>
          <a:chExt cx="0" cy="0"/>
        </a:xfrm>
      </p:grpSpPr>
      <p:sp>
        <p:nvSpPr>
          <p:cNvPr id="5" name="Picture Placeholder 13">
            <a:extLst>
              <a:ext uri="{FF2B5EF4-FFF2-40B4-BE49-F238E27FC236}">
                <a16:creationId xmlns:a16="http://schemas.microsoft.com/office/drawing/2014/main" id="{1470853C-C8CE-41B0-A6BF-F72FCDAEFB9D}"/>
              </a:ext>
            </a:extLst>
          </p:cNvPr>
          <p:cNvSpPr>
            <a:spLocks noGrp="1"/>
          </p:cNvSpPr>
          <p:nvPr>
            <p:ph type="pic" sz="quarter" idx="13"/>
          </p:nvPr>
        </p:nvSpPr>
        <p:spPr>
          <a:xfrm>
            <a:off x="1" y="957942"/>
            <a:ext cx="12192000" cy="5900057"/>
          </a:xfrm>
          <a:solidFill>
            <a:schemeClr val="bg1">
              <a:lumMod val="95000"/>
            </a:schemeClr>
          </a:solidFill>
        </p:spPr>
        <p:txBody>
          <a:bodyPr anchor="b" anchorCtr="1">
            <a:noAutofit/>
          </a:bodyPr>
          <a:lstStyle/>
          <a:p>
            <a:r>
              <a:rPr lang="en-US" noProof="0"/>
              <a:t>Click icon to add picture</a:t>
            </a:r>
          </a:p>
        </p:txBody>
      </p:sp>
      <p:sp>
        <p:nvSpPr>
          <p:cNvPr id="6" name="Picture Placeholder 13">
            <a:extLst>
              <a:ext uri="{FF2B5EF4-FFF2-40B4-BE49-F238E27FC236}">
                <a16:creationId xmlns:a16="http://schemas.microsoft.com/office/drawing/2014/main" id="{22126498-906D-4FD7-A07C-13798A49B3FB}"/>
              </a:ext>
            </a:extLst>
          </p:cNvPr>
          <p:cNvSpPr>
            <a:spLocks noGrp="1"/>
          </p:cNvSpPr>
          <p:nvPr>
            <p:ph type="pic" sz="quarter" idx="14" hasCustomPrompt="1"/>
          </p:nvPr>
        </p:nvSpPr>
        <p:spPr>
          <a:xfrm>
            <a:off x="9434285" y="264814"/>
            <a:ext cx="2408768" cy="397796"/>
          </a:xfrm>
          <a:noFill/>
        </p:spPr>
        <p:txBody>
          <a:bodyPr anchor="ctr" anchorCtr="1">
            <a:noAutofit/>
          </a:bodyPr>
          <a:lstStyle>
            <a:lvl1pPr>
              <a:defRPr/>
            </a:lvl1pPr>
          </a:lstStyle>
          <a:p>
            <a:r>
              <a:rPr lang="en-US" noProof="0"/>
              <a:t>Logo</a:t>
            </a:r>
          </a:p>
        </p:txBody>
      </p:sp>
      <p:sp>
        <p:nvSpPr>
          <p:cNvPr id="2" name="Title 1"/>
          <p:cNvSpPr>
            <a:spLocks noGrp="1"/>
          </p:cNvSpPr>
          <p:nvPr>
            <p:ph type="ctrTitle"/>
          </p:nvPr>
        </p:nvSpPr>
        <p:spPr>
          <a:xfrm>
            <a:off x="850902" y="1393907"/>
            <a:ext cx="5477932" cy="2208660"/>
          </a:xfrm>
          <a:prstGeom prst="rect">
            <a:avLst/>
          </a:prstGeom>
        </p:spPr>
        <p:txBody>
          <a:bodyPr anchor="t" anchorCtr="0"/>
          <a:lstStyle>
            <a:lvl1pPr algn="l">
              <a:lnSpc>
                <a:spcPct val="100000"/>
              </a:lnSpc>
              <a:defRPr sz="4800"/>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pic>
        <p:nvPicPr>
          <p:cNvPr id="7" name="Picture 8">
            <a:extLst>
              <a:ext uri="{FF2B5EF4-FFF2-40B4-BE49-F238E27FC236}">
                <a16:creationId xmlns:a16="http://schemas.microsoft.com/office/drawing/2014/main" id="{D3EAE8A9-F6E1-499B-8750-621C5271DFC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3" y="429684"/>
            <a:ext cx="2743987" cy="278057"/>
          </a:xfrm>
          <a:prstGeom prst="rect">
            <a:avLst/>
          </a:prstGeom>
        </p:spPr>
      </p:pic>
    </p:spTree>
    <p:extLst>
      <p:ext uri="{BB962C8B-B14F-4D97-AF65-F5344CB8AC3E}">
        <p14:creationId xmlns:p14="http://schemas.microsoft.com/office/powerpoint/2010/main" val="42698317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with dark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84301"/>
            <a:ext cx="5477932" cy="2218267"/>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71581482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in True Blu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50902" y="1388532"/>
            <a:ext cx="5477932" cy="2224619"/>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13150"/>
            <a:ext cx="5477933" cy="1045287"/>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pic>
        <p:nvPicPr>
          <p:cNvPr id="9" name="Picture 8">
            <a:extLst>
              <a:ext uri="{FF2B5EF4-FFF2-40B4-BE49-F238E27FC236}">
                <a16:creationId xmlns:a16="http://schemas.microsoft.com/office/drawing/2014/main" id="{90B85E38-B91B-4455-A6F6-D4CF680C67B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4" y="429684"/>
            <a:ext cx="2743997" cy="278057"/>
          </a:xfrm>
          <a:prstGeom prst="rect">
            <a:avLst/>
          </a:prstGeom>
        </p:spPr>
      </p:pic>
    </p:spTree>
    <p:extLst>
      <p:ext uri="{BB962C8B-B14F-4D97-AF65-F5344CB8AC3E}">
        <p14:creationId xmlns:p14="http://schemas.microsoft.com/office/powerpoint/2010/main" val="141899670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ext with one column">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10634135" cy="1132416"/>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1528234"/>
            <a:ext cx="10634135" cy="10371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228378" y="2565401"/>
            <a:ext cx="10624957" cy="3799711"/>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4F5A81FE-9BC5-8F4A-AF72-030DFA47FF46}"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4B242ABD-5332-41BE-932D-E9ABC5337E23}"/>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40148466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ext with 14 p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228378" y="1528233"/>
            <a:ext cx="10624957" cy="4836879"/>
          </a:xfrm>
          <a:prstGeom prst="rect">
            <a:avLst/>
          </a:prstGeom>
        </p:spPr>
        <p:txBody>
          <a:bodyPr>
            <a:noAutofit/>
          </a:bodyPr>
          <a:lstStyle>
            <a:lvl1pPr>
              <a:defRPr sz="1867"/>
            </a:lvl1pPr>
            <a:lvl2pPr marL="230712" indent="-230712">
              <a:defRPr sz="1867"/>
            </a:lvl2pPr>
            <a:lvl3pPr marL="459306" indent="-228594">
              <a:defRPr sz="1867"/>
            </a:lvl3pPr>
            <a:lvl4pPr marL="690016" indent="-230712">
              <a:defRPr sz="1867"/>
            </a:lvl4pPr>
            <a:lvl5pPr marL="918610" indent="-228594">
              <a:defRPr sz="18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10634135" cy="1132416"/>
          </a:xfrm>
          <a:prstGeom prst="rect">
            <a:avLst/>
          </a:prstGeom>
        </p:spPr>
        <p:txBody>
          <a:bodyPr>
            <a:noAutofit/>
          </a:bodyPr>
          <a:lstStyle/>
          <a:p>
            <a:r>
              <a:rPr lang="en-US" noProof="0"/>
              <a:t>Click to edit Master title style</a:t>
            </a:r>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ED216D25-166A-4C4E-8FCF-CC1CEC86ACCD}"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BB0EFC95-6E7E-4E9E-A838-BB14A2E35342}"/>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45516897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ext with one column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10634135" cy="1132416"/>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199" y="1528234"/>
            <a:ext cx="10634135" cy="1040604"/>
          </a:xfrm>
          <a:prstGeom prst="rect">
            <a:avLst/>
          </a:prstGeom>
        </p:spPr>
        <p:txBody>
          <a:bodyPr anchor="t" anchorCtr="0">
            <a:noAutofit/>
          </a:bodyPr>
          <a:lstStyle>
            <a:lvl1pPr marL="0" indent="0">
              <a:buNone/>
              <a:defRPr sz="1867"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228377" y="2565401"/>
            <a:ext cx="10634135" cy="3799711"/>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9" name="Picture 8">
            <a:extLst>
              <a:ext uri="{FF2B5EF4-FFF2-40B4-BE49-F238E27FC236}">
                <a16:creationId xmlns:a16="http://schemas.microsoft.com/office/drawing/2014/main" id="{144F8FAA-9C1F-43F1-91A3-9A227BF828D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021A60FC-3D1F-461F-925C-5FB2BF80DF32}"/>
              </a:ext>
            </a:extLst>
          </p:cNvPr>
          <p:cNvSpPr>
            <a:spLocks noGrp="1"/>
          </p:cNvSpPr>
          <p:nvPr>
            <p:ph type="dt" sz="half" idx="10"/>
          </p:nvPr>
        </p:nvSpPr>
        <p:spPr/>
        <p:txBody>
          <a:bodyPr/>
          <a:lstStyle>
            <a:lvl1pPr>
              <a:defRPr>
                <a:solidFill>
                  <a:schemeClr val="bg1"/>
                </a:solidFill>
              </a:defRPr>
            </a:lvl1pPr>
          </a:lstStyle>
          <a:p>
            <a:fld id="{D764A361-143D-A446-8BCF-971BBA8F94C6}"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C530E8B1-25A8-4D6D-A6E8-39A603D74A81}"/>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8" name="Footer Placeholder 7">
            <a:extLst>
              <a:ext uri="{FF2B5EF4-FFF2-40B4-BE49-F238E27FC236}">
                <a16:creationId xmlns:a16="http://schemas.microsoft.com/office/drawing/2014/main" id="{5C55EEE4-8F2B-42A6-A869-33068712AC20}"/>
              </a:ext>
            </a:extLst>
          </p:cNvPr>
          <p:cNvSpPr>
            <a:spLocks noGrp="1"/>
          </p:cNvSpPr>
          <p:nvPr>
            <p:ph type="ftr" sz="quarter" idx="13"/>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39452937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212">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ext in three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200" y="395819"/>
            <a:ext cx="10617201" cy="1132415"/>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72501" y="2586963"/>
            <a:ext cx="3263900"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57C8DB9A-FB06-CA43-B7E9-32034CAEEA6E}"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199C29A6-A8DF-441F-A701-D5D2B9B2C0AF}"/>
              </a:ext>
            </a:extLst>
          </p:cNvPr>
          <p:cNvSpPr>
            <a:spLocks noGrp="1"/>
          </p:cNvSpPr>
          <p:nvPr>
            <p:ph type="ftr" sz="quarter" idx="13"/>
          </p:nvPr>
        </p:nvSpPr>
        <p:spPr/>
        <p:txBody>
          <a:bodyPr/>
          <a:lstStyle/>
          <a:p>
            <a:r>
              <a:rPr lang="en-US"/>
              <a:t>Confidential</a:t>
            </a:r>
          </a:p>
        </p:txBody>
      </p:sp>
      <p:sp>
        <p:nvSpPr>
          <p:cNvPr id="10" name="Content Placeholder 3">
            <a:extLst>
              <a:ext uri="{FF2B5EF4-FFF2-40B4-BE49-F238E27FC236}">
                <a16:creationId xmlns:a16="http://schemas.microsoft.com/office/drawing/2014/main" id="{B291C432-5F18-406E-BB64-25C848CE0EE1}"/>
              </a:ext>
            </a:extLst>
          </p:cNvPr>
          <p:cNvSpPr>
            <a:spLocks noGrp="1"/>
          </p:cNvSpPr>
          <p:nvPr>
            <p:ph sz="half" idx="14"/>
          </p:nvPr>
        </p:nvSpPr>
        <p:spPr>
          <a:xfrm>
            <a:off x="1219200"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2">
            <a:extLst>
              <a:ext uri="{FF2B5EF4-FFF2-40B4-BE49-F238E27FC236}">
                <a16:creationId xmlns:a16="http://schemas.microsoft.com/office/drawing/2014/main" id="{827176F1-EB27-45DD-BBC0-ABC6E9B47F1D}"/>
              </a:ext>
            </a:extLst>
          </p:cNvPr>
          <p:cNvSpPr>
            <a:spLocks noGrp="1"/>
          </p:cNvSpPr>
          <p:nvPr>
            <p:ph type="body" idx="15"/>
          </p:nvPr>
        </p:nvSpPr>
        <p:spPr>
          <a:xfrm>
            <a:off x="48767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12" name="Text Placeholder 2">
            <a:extLst>
              <a:ext uri="{FF2B5EF4-FFF2-40B4-BE49-F238E27FC236}">
                <a16:creationId xmlns:a16="http://schemas.microsoft.com/office/drawing/2014/main" id="{12E8D86C-273F-4633-A67C-0D7F35C783B9}"/>
              </a:ext>
            </a:extLst>
          </p:cNvPr>
          <p:cNvSpPr>
            <a:spLocks noGrp="1"/>
          </p:cNvSpPr>
          <p:nvPr>
            <p:ph type="body" idx="16"/>
          </p:nvPr>
        </p:nvSpPr>
        <p:spPr>
          <a:xfrm>
            <a:off x="85597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Tree>
    <p:extLst>
      <p:ext uri="{BB962C8B-B14F-4D97-AF65-F5344CB8AC3E}">
        <p14:creationId xmlns:p14="http://schemas.microsoft.com/office/powerpoint/2010/main" val="104854074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ext in three columns variation">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824219"/>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2538995"/>
            <a:ext cx="3295652" cy="3832172"/>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72501" y="2586963"/>
            <a:ext cx="3263900"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D0671E0F-A68F-7A45-B21E-7BA492839F85}"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199C29A6-A8DF-441F-A701-D5D2B9B2C0AF}"/>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79454346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ext in three columns in 9 pt">
    <p:spTree>
      <p:nvGrpSpPr>
        <p:cNvPr id="1" name=""/>
        <p:cNvGrpSpPr/>
        <p:nvPr/>
      </p:nvGrpSpPr>
      <p:grpSpPr>
        <a:xfrm>
          <a:off x="0" y="0"/>
          <a:ext cx="0" cy="0"/>
          <a:chOff x="0" y="0"/>
          <a:chExt cx="0" cy="0"/>
        </a:xfrm>
      </p:grpSpPr>
      <p:sp>
        <p:nvSpPr>
          <p:cNvPr id="10" name="Content Placeholder 3">
            <a:extLst>
              <a:ext uri="{FF2B5EF4-FFF2-40B4-BE49-F238E27FC236}">
                <a16:creationId xmlns:a16="http://schemas.microsoft.com/office/drawing/2014/main" id="{5C183ADE-F47F-D848-B0BB-C9D1A6CF2797}"/>
              </a:ext>
            </a:extLst>
          </p:cNvPr>
          <p:cNvSpPr>
            <a:spLocks noGrp="1"/>
          </p:cNvSpPr>
          <p:nvPr>
            <p:ph sz="half" idx="13"/>
          </p:nvPr>
        </p:nvSpPr>
        <p:spPr>
          <a:xfrm>
            <a:off x="8561800" y="2618768"/>
            <a:ext cx="3274601" cy="3752400"/>
          </a:xfrm>
          <a:prstGeom prst="rect">
            <a:avLst/>
          </a:prstGeom>
        </p:spPr>
        <p:txBody>
          <a:bodyPr>
            <a:noAutofit/>
          </a:bodyPr>
          <a:lstStyle>
            <a:lvl1pPr>
              <a:spcAft>
                <a:spcPts val="400"/>
              </a:spcAft>
              <a:defRPr sz="1200"/>
            </a:lvl1pPr>
            <a:lvl2pPr marL="118530" indent="-118530">
              <a:spcAft>
                <a:spcPts val="400"/>
              </a:spcAft>
              <a:tabLst/>
              <a:defRPr sz="1200"/>
            </a:lvl2pPr>
            <a:lvl3pPr marL="270927" indent="-152396">
              <a:spcAft>
                <a:spcPts val="400"/>
              </a:spcAft>
              <a:tabLst/>
              <a:defRPr sz="1200"/>
            </a:lvl3pPr>
            <a:lvl4pPr marL="406390" indent="-126997">
              <a:spcAft>
                <a:spcPts val="400"/>
              </a:spcAft>
              <a:tabLst/>
              <a:defRPr sz="1200"/>
            </a:lvl4pPr>
            <a:lvl5pPr marL="567252" indent="-160863">
              <a:spcAft>
                <a:spcPts val="400"/>
              </a:spcAft>
              <a:tabLst/>
              <a:defRPr sz="1200"/>
            </a:lvl5pPr>
            <a:lvl6pPr>
              <a:defRPr sz="1200">
                <a:solidFill>
                  <a:schemeClr val="tx2"/>
                </a:solidFill>
              </a:defRPr>
            </a:lvl6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3295652" cy="1824219"/>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2538995"/>
            <a:ext cx="3295652" cy="3832172"/>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618768"/>
            <a:ext cx="3274601" cy="3752400"/>
          </a:xfrm>
          <a:prstGeom prst="rect">
            <a:avLst/>
          </a:prstGeom>
        </p:spPr>
        <p:txBody>
          <a:bodyPr>
            <a:noAutofit/>
          </a:bodyPr>
          <a:lstStyle>
            <a:lvl1pPr>
              <a:spcAft>
                <a:spcPts val="400"/>
              </a:spcAft>
              <a:defRPr sz="1200"/>
            </a:lvl1pPr>
            <a:lvl2pPr marL="118530" indent="-118530">
              <a:spcAft>
                <a:spcPts val="400"/>
              </a:spcAft>
              <a:tabLst/>
              <a:defRPr sz="1200"/>
            </a:lvl2pPr>
            <a:lvl3pPr marL="270927" indent="-152396">
              <a:spcAft>
                <a:spcPts val="400"/>
              </a:spcAft>
              <a:tabLst/>
              <a:defRPr sz="1200"/>
            </a:lvl3pPr>
            <a:lvl4pPr marL="406390" indent="-126997">
              <a:spcAft>
                <a:spcPts val="400"/>
              </a:spcAft>
              <a:tabLst/>
              <a:defRPr sz="1200"/>
            </a:lvl4pPr>
            <a:lvl5pPr marL="567252" indent="-160863">
              <a:spcAft>
                <a:spcPts val="400"/>
              </a:spcAft>
              <a:tabLst/>
              <a:defRPr sz="1200"/>
            </a:lvl5pPr>
            <a:lvl6pPr>
              <a:defRPr sz="1200">
                <a:solidFill>
                  <a:schemeClr val="tx2"/>
                </a:solidFill>
              </a:defRPr>
            </a:lvl6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291CC77A-9597-2E4A-BF1D-9CB7203A87EB}"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AE6DA79C-2EBF-4D12-AD98-A61B215436FA}"/>
              </a:ext>
            </a:extLst>
          </p:cNvPr>
          <p:cNvSpPr>
            <a:spLocks noGrp="1"/>
          </p:cNvSpPr>
          <p:nvPr>
            <p:ph type="ftr" sz="quarter" idx="14"/>
          </p:nvPr>
        </p:nvSpPr>
        <p:spPr/>
        <p:txBody>
          <a:bodyPr/>
          <a:lstStyle/>
          <a:p>
            <a:r>
              <a:rPr lang="en-US"/>
              <a:t>Confidential</a:t>
            </a:r>
          </a:p>
        </p:txBody>
      </p:sp>
    </p:spTree>
    <p:extLst>
      <p:ext uri="{BB962C8B-B14F-4D97-AF65-F5344CB8AC3E}">
        <p14:creationId xmlns:p14="http://schemas.microsoft.com/office/powerpoint/2010/main" val="36355261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ext in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6713037"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4D9247C7-FB17-5F41-876E-DDAE4EB72386}"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3967116"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5">
            <a:extLst>
              <a:ext uri="{FF2B5EF4-FFF2-40B4-BE49-F238E27FC236}">
                <a16:creationId xmlns:a16="http://schemas.microsoft.com/office/drawing/2014/main" id="{0CCA128A-32E9-4D64-AC0B-398493F95397}"/>
              </a:ext>
            </a:extLst>
          </p:cNvPr>
          <p:cNvSpPr>
            <a:spLocks noGrp="1"/>
          </p:cNvSpPr>
          <p:nvPr>
            <p:ph sz="quarter" idx="15"/>
          </p:nvPr>
        </p:nvSpPr>
        <p:spPr>
          <a:xfrm>
            <a:off x="9458960"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Content Placeholder 3">
            <a:extLst>
              <a:ext uri="{FF2B5EF4-FFF2-40B4-BE49-F238E27FC236}">
                <a16:creationId xmlns:a16="http://schemas.microsoft.com/office/drawing/2014/main" id="{A22D38D3-5EC7-403C-920C-0513180C5053}"/>
              </a:ext>
            </a:extLst>
          </p:cNvPr>
          <p:cNvSpPr>
            <a:spLocks noGrp="1"/>
          </p:cNvSpPr>
          <p:nvPr>
            <p:ph sz="half" idx="16" hasCustomPrompt="1"/>
          </p:nvPr>
        </p:nvSpPr>
        <p:spPr>
          <a:xfrm>
            <a:off x="6711040"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4" name="Content Placeholder 3">
            <a:extLst>
              <a:ext uri="{FF2B5EF4-FFF2-40B4-BE49-F238E27FC236}">
                <a16:creationId xmlns:a16="http://schemas.microsoft.com/office/drawing/2014/main" id="{177800EA-D41D-43AB-8804-27840F237248}"/>
              </a:ext>
            </a:extLst>
          </p:cNvPr>
          <p:cNvSpPr>
            <a:spLocks noGrp="1"/>
          </p:cNvSpPr>
          <p:nvPr>
            <p:ph sz="half" idx="17" hasCustomPrompt="1"/>
          </p:nvPr>
        </p:nvSpPr>
        <p:spPr>
          <a:xfrm>
            <a:off x="1219197"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6" name="Content Placeholder 5">
            <a:extLst>
              <a:ext uri="{FF2B5EF4-FFF2-40B4-BE49-F238E27FC236}">
                <a16:creationId xmlns:a16="http://schemas.microsoft.com/office/drawing/2014/main" id="{D474D252-4B94-4FBB-A69E-14D59026589E}"/>
              </a:ext>
            </a:extLst>
          </p:cNvPr>
          <p:cNvSpPr>
            <a:spLocks noGrp="1"/>
          </p:cNvSpPr>
          <p:nvPr>
            <p:ph sz="quarter" idx="18" hasCustomPrompt="1"/>
          </p:nvPr>
        </p:nvSpPr>
        <p:spPr>
          <a:xfrm>
            <a:off x="3965119"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7" name="Content Placeholder 5">
            <a:extLst>
              <a:ext uri="{FF2B5EF4-FFF2-40B4-BE49-F238E27FC236}">
                <a16:creationId xmlns:a16="http://schemas.microsoft.com/office/drawing/2014/main" id="{3E881A5A-C925-4733-933F-212ABDC1B572}"/>
              </a:ext>
            </a:extLst>
          </p:cNvPr>
          <p:cNvSpPr>
            <a:spLocks noGrp="1"/>
          </p:cNvSpPr>
          <p:nvPr>
            <p:ph sz="quarter" idx="19" hasCustomPrompt="1"/>
          </p:nvPr>
        </p:nvSpPr>
        <p:spPr>
          <a:xfrm>
            <a:off x="9456963"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3" name="Footer Placeholder 2">
            <a:extLst>
              <a:ext uri="{FF2B5EF4-FFF2-40B4-BE49-F238E27FC236}">
                <a16:creationId xmlns:a16="http://schemas.microsoft.com/office/drawing/2014/main" id="{48BB6848-36DA-47E2-85FA-24BDC1BB36BA}"/>
              </a:ext>
            </a:extLst>
          </p:cNvPr>
          <p:cNvSpPr>
            <a:spLocks noGrp="1"/>
          </p:cNvSpPr>
          <p:nvPr>
            <p:ph type="ftr" sz="quarter" idx="20"/>
          </p:nvPr>
        </p:nvSpPr>
        <p:spPr/>
        <p:txBody>
          <a:bodyPr/>
          <a:lstStyle/>
          <a:p>
            <a:r>
              <a:rPr lang="en-US"/>
              <a:t>Confidential</a:t>
            </a:r>
          </a:p>
        </p:txBody>
      </p:sp>
    </p:spTree>
    <p:extLst>
      <p:ext uri="{BB962C8B-B14F-4D97-AF65-F5344CB8AC3E}">
        <p14:creationId xmlns:p14="http://schemas.microsoft.com/office/powerpoint/2010/main" val="251293155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536">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ext in three columns with icon">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8540751" y="3251202"/>
            <a:ext cx="3295648" cy="3132957"/>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1894BCF6-1850-2542-B6CE-EAFC29410341}"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4881034"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Footer Placeholder 2">
            <a:extLst>
              <a:ext uri="{FF2B5EF4-FFF2-40B4-BE49-F238E27FC236}">
                <a16:creationId xmlns:a16="http://schemas.microsoft.com/office/drawing/2014/main" id="{48BB6848-36DA-47E2-85FA-24BDC1BB36BA}"/>
              </a:ext>
            </a:extLst>
          </p:cNvPr>
          <p:cNvSpPr>
            <a:spLocks noGrp="1"/>
          </p:cNvSpPr>
          <p:nvPr>
            <p:ph type="ftr" sz="quarter" idx="20"/>
          </p:nvPr>
        </p:nvSpPr>
        <p:spPr/>
        <p:txBody>
          <a:bodyPr/>
          <a:lstStyle/>
          <a:p>
            <a:r>
              <a:rPr lang="en-US"/>
              <a:t>Confidential</a:t>
            </a:r>
          </a:p>
        </p:txBody>
      </p:sp>
    </p:spTree>
    <p:extLst>
      <p:ext uri="{BB962C8B-B14F-4D97-AF65-F5344CB8AC3E}">
        <p14:creationId xmlns:p14="http://schemas.microsoft.com/office/powerpoint/2010/main" val="2244567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536">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ext in two columns">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8" y="2586963"/>
            <a:ext cx="6944903"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200" y="395819"/>
            <a:ext cx="10617201"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0"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D3C36705-3A83-9543-A797-239DEB58C73C}"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9DFF9733-DC4A-4927-8776-D3182EF64EF3}"/>
              </a:ext>
            </a:extLst>
          </p:cNvPr>
          <p:cNvSpPr>
            <a:spLocks noGrp="1"/>
          </p:cNvSpPr>
          <p:nvPr>
            <p:ph type="ftr" sz="quarter" idx="13"/>
          </p:nvPr>
        </p:nvSpPr>
        <p:spPr/>
        <p:txBody>
          <a:bodyPr/>
          <a:lstStyle/>
          <a:p>
            <a:r>
              <a:rPr lang="en-US"/>
              <a:t>Confidential</a:t>
            </a:r>
          </a:p>
        </p:txBody>
      </p:sp>
      <p:sp>
        <p:nvSpPr>
          <p:cNvPr id="9" name="Text Placeholder 2">
            <a:extLst>
              <a:ext uri="{FF2B5EF4-FFF2-40B4-BE49-F238E27FC236}">
                <a16:creationId xmlns:a16="http://schemas.microsoft.com/office/drawing/2014/main" id="{C6F84A7C-8E0D-48B7-B6A9-69EEB921A200}"/>
              </a:ext>
            </a:extLst>
          </p:cNvPr>
          <p:cNvSpPr>
            <a:spLocks noGrp="1"/>
          </p:cNvSpPr>
          <p:nvPr>
            <p:ph type="body" idx="1"/>
          </p:nvPr>
        </p:nvSpPr>
        <p:spPr>
          <a:xfrm>
            <a:off x="1219199" y="1528234"/>
            <a:ext cx="10634135" cy="10371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Tree>
    <p:extLst>
      <p:ext uri="{BB962C8B-B14F-4D97-AF65-F5344CB8AC3E}">
        <p14:creationId xmlns:p14="http://schemas.microsoft.com/office/powerpoint/2010/main" val="235564872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ext in two columns variati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8" y="1012372"/>
            <a:ext cx="6944903" cy="2884715"/>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20"/>
            <a:ext cx="3295652" cy="1235369"/>
          </a:xfrm>
          <a:prstGeom prst="rect">
            <a:avLst/>
          </a:prstGeom>
        </p:spPr>
        <p:txBody>
          <a:bodyPr>
            <a:noAutofit/>
          </a:bodyPr>
          <a:lstStyle/>
          <a:p>
            <a:r>
              <a:rPr lang="en-US" noProof="0"/>
              <a:t>Click to edit Master title style</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CABDBF80-DF1B-A849-860C-6C5BAE63C348}"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9" name="Text Placeholder 2">
            <a:extLst>
              <a:ext uri="{FF2B5EF4-FFF2-40B4-BE49-F238E27FC236}">
                <a16:creationId xmlns:a16="http://schemas.microsoft.com/office/drawing/2014/main" id="{6FD377AC-40F1-4F68-8047-2BCF4F5EC13C}"/>
              </a:ext>
            </a:extLst>
          </p:cNvPr>
          <p:cNvSpPr>
            <a:spLocks noGrp="1"/>
          </p:cNvSpPr>
          <p:nvPr>
            <p:ph type="body" idx="1"/>
          </p:nvPr>
        </p:nvSpPr>
        <p:spPr>
          <a:xfrm>
            <a:off x="1219199" y="1631189"/>
            <a:ext cx="3295652" cy="29829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3" name="Footer Placeholder 2">
            <a:extLst>
              <a:ext uri="{FF2B5EF4-FFF2-40B4-BE49-F238E27FC236}">
                <a16:creationId xmlns:a16="http://schemas.microsoft.com/office/drawing/2014/main" id="{F1BE742E-1DFB-4E3B-BFCD-9D7667EDF8DC}"/>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13943829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870">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ext in two columns with pictur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3299884"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a:lvl1pPr>
          </a:lstStyle>
          <a:p>
            <a:pPr lvl="0"/>
            <a:r>
              <a:rPr lang="en-US" noProof="0"/>
              <a:t>Click to edit Master text styles</a:t>
            </a:r>
          </a:p>
        </p:txBody>
      </p:sp>
      <p:sp>
        <p:nvSpPr>
          <p:cNvPr id="14" name="Picture Placeholder 13">
            <a:extLst>
              <a:ext uri="{FF2B5EF4-FFF2-40B4-BE49-F238E27FC236}">
                <a16:creationId xmlns:a16="http://schemas.microsoft.com/office/drawing/2014/main" id="{3DECE0A8-6E2E-4CDD-9C99-ADC3BD870BC3}"/>
              </a:ext>
            </a:extLst>
          </p:cNvPr>
          <p:cNvSpPr>
            <a:spLocks noGrp="1"/>
          </p:cNvSpPr>
          <p:nvPr>
            <p:ph type="pic" sz="quarter" idx="13"/>
          </p:nvPr>
        </p:nvSpPr>
        <p:spPr>
          <a:xfrm>
            <a:off x="8540752" y="0"/>
            <a:ext cx="3651249" cy="6858000"/>
          </a:xfrm>
          <a:solidFill>
            <a:schemeClr val="bg1">
              <a:lumMod val="95000"/>
            </a:schemeClr>
          </a:solidFill>
        </p:spPr>
        <p:txBody>
          <a:bodyPr anchor="ctr" anchorCtr="1">
            <a:noAutofit/>
          </a:bodyPr>
          <a:lstStyle/>
          <a:p>
            <a:r>
              <a:rPr lang="en-US" noProof="0"/>
              <a:t>Click icon to add picture</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49902563-5549-E04F-ACBA-53673028DC2E}"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2212410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ext in three columns with blu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498" y="2586963"/>
            <a:ext cx="3274601" cy="3778148"/>
          </a:xfrm>
          <a:prstGeom prst="rect">
            <a:avLst/>
          </a:prstGeom>
        </p:spPr>
        <p:txBody>
          <a:bodyPr>
            <a:noAutofit/>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696371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D4EB969C-4252-F24E-95F4-A1901529120A}"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
        <p:nvSpPr>
          <p:cNvPr id="6" name="Rectangle 5">
            <a:extLst>
              <a:ext uri="{FF2B5EF4-FFF2-40B4-BE49-F238E27FC236}">
                <a16:creationId xmlns:a16="http://schemas.microsoft.com/office/drawing/2014/main" id="{1852EAB2-6624-4314-9980-A39B8DF0687C}"/>
              </a:ext>
            </a:extLst>
          </p:cNvPr>
          <p:cNvSpPr/>
          <p:nvPr userDrawn="1"/>
        </p:nvSpPr>
        <p:spPr>
          <a:xfrm>
            <a:off x="8538513" y="0"/>
            <a:ext cx="365348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Content Placeholder 3">
            <a:extLst>
              <a:ext uri="{FF2B5EF4-FFF2-40B4-BE49-F238E27FC236}">
                <a16:creationId xmlns:a16="http://schemas.microsoft.com/office/drawing/2014/main" id="{95A480B9-FF14-41FC-BAA6-25BD6F33959C}"/>
              </a:ext>
            </a:extLst>
          </p:cNvPr>
          <p:cNvSpPr>
            <a:spLocks noGrp="1"/>
          </p:cNvSpPr>
          <p:nvPr>
            <p:ph sz="half" idx="19"/>
          </p:nvPr>
        </p:nvSpPr>
        <p:spPr>
          <a:xfrm>
            <a:off x="8928100" y="395819"/>
            <a:ext cx="2908299" cy="5969293"/>
          </a:xfrm>
          <a:prstGeom prst="rect">
            <a:avLst/>
          </a:prstGeom>
        </p:spPr>
        <p:txBody>
          <a:bodyPr>
            <a:noAutofit/>
          </a:bodyPr>
          <a:lstStyle>
            <a:lvl1pPr>
              <a:defRPr sz="1867" b="1">
                <a:solidFill>
                  <a:schemeClr val="accent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3">
            <a:extLst>
              <a:ext uri="{FF2B5EF4-FFF2-40B4-BE49-F238E27FC236}">
                <a16:creationId xmlns:a16="http://schemas.microsoft.com/office/drawing/2014/main" id="{7FB0318F-D015-472D-B35E-E9C704F41559}"/>
              </a:ext>
            </a:extLst>
          </p:cNvPr>
          <p:cNvSpPr>
            <a:spLocks noGrp="1"/>
          </p:cNvSpPr>
          <p:nvPr>
            <p:ph sz="half" idx="20"/>
          </p:nvPr>
        </p:nvSpPr>
        <p:spPr>
          <a:xfrm>
            <a:off x="1231901" y="1804832"/>
            <a:ext cx="6951009" cy="481168"/>
          </a:xfrm>
          <a:prstGeom prst="rect">
            <a:avLst/>
          </a:prstGeom>
        </p:spPr>
        <p:txBody>
          <a:bodyPr>
            <a:noAutofit/>
          </a:bodyPr>
          <a:lstStyle>
            <a:lvl1pPr>
              <a:defRPr sz="1867" b="1">
                <a:solidFill>
                  <a:schemeClr val="tx1"/>
                </a:solidFill>
              </a:defRPr>
            </a:lvl1pPr>
          </a:lstStyle>
          <a:p>
            <a:pPr lvl="0"/>
            <a:r>
              <a:rPr lang="en-US" noProof="0"/>
              <a:t>Click to edit Master text styles</a:t>
            </a:r>
          </a:p>
        </p:txBody>
      </p:sp>
    </p:spTree>
    <p:extLst>
      <p:ext uri="{BB962C8B-B14F-4D97-AF65-F5344CB8AC3E}">
        <p14:creationId xmlns:p14="http://schemas.microsoft.com/office/powerpoint/2010/main" val="421436229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ext in three columns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8"/>
            <a:ext cx="3295652" cy="1824217"/>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199" y="2548129"/>
            <a:ext cx="3268135" cy="3823039"/>
          </a:xfrm>
          <a:prstGeom prst="rect">
            <a:avLst/>
          </a:prstGeom>
        </p:spPr>
        <p:txBody>
          <a:bodyPr anchor="t" anchorCtr="0">
            <a:noAutofit/>
          </a:bodyPr>
          <a:lstStyle>
            <a:lvl1pPr marL="0" indent="0">
              <a:buNone/>
              <a:defRPr sz="1867"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81033" y="2577865"/>
            <a:ext cx="3285067"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40752" y="2577865"/>
            <a:ext cx="3295649"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0B90BFF2-DC62-7B43-9AF4-680E55678D84}"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687F82FC-5DDB-42DD-9BF2-3AEA33147608}"/>
              </a:ext>
            </a:extLst>
          </p:cNvPr>
          <p:cNvSpPr>
            <a:spLocks noGrp="1"/>
          </p:cNvSpPr>
          <p:nvPr>
            <p:ph type="ftr" sz="quarter" idx="13"/>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16485015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ext in three columns in True Blue variatio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8"/>
            <a:ext cx="6946901" cy="772583"/>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4" name="Content Placeholder 3"/>
          <p:cNvSpPr>
            <a:spLocks noGrp="1"/>
          </p:cNvSpPr>
          <p:nvPr>
            <p:ph sz="half" idx="2"/>
          </p:nvPr>
        </p:nvSpPr>
        <p:spPr>
          <a:xfrm>
            <a:off x="4881033" y="4089401"/>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40752" y="4089401"/>
            <a:ext cx="3295649"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5F37DF31-A7A3-4D4B-9E1F-9CB7F61D54FC}"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18" name="Content Placeholder 3">
            <a:extLst>
              <a:ext uri="{FF2B5EF4-FFF2-40B4-BE49-F238E27FC236}">
                <a16:creationId xmlns:a16="http://schemas.microsoft.com/office/drawing/2014/main" id="{79745063-280B-4C67-8608-856FC1294F95}"/>
              </a:ext>
            </a:extLst>
          </p:cNvPr>
          <p:cNvSpPr>
            <a:spLocks noGrp="1"/>
          </p:cNvSpPr>
          <p:nvPr>
            <p:ph sz="half" idx="13"/>
          </p:nvPr>
        </p:nvSpPr>
        <p:spPr>
          <a:xfrm>
            <a:off x="1219199" y="4089401"/>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Content Placeholder 3">
            <a:extLst>
              <a:ext uri="{FF2B5EF4-FFF2-40B4-BE49-F238E27FC236}">
                <a16:creationId xmlns:a16="http://schemas.microsoft.com/office/drawing/2014/main" id="{012A62D4-8316-46EC-923F-4AE2F3DC9AEE}"/>
              </a:ext>
            </a:extLst>
          </p:cNvPr>
          <p:cNvSpPr>
            <a:spLocks noGrp="1"/>
          </p:cNvSpPr>
          <p:nvPr>
            <p:ph sz="half" idx="14" hasCustomPrompt="1"/>
          </p:nvPr>
        </p:nvSpPr>
        <p:spPr>
          <a:xfrm>
            <a:off x="4842933" y="2621280"/>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75%</a:t>
            </a:r>
          </a:p>
        </p:txBody>
      </p:sp>
      <p:sp>
        <p:nvSpPr>
          <p:cNvPr id="20" name="Content Placeholder 5">
            <a:extLst>
              <a:ext uri="{FF2B5EF4-FFF2-40B4-BE49-F238E27FC236}">
                <a16:creationId xmlns:a16="http://schemas.microsoft.com/office/drawing/2014/main" id="{FE6F2483-0796-4CE0-9390-EA4EB121C81F}"/>
              </a:ext>
            </a:extLst>
          </p:cNvPr>
          <p:cNvSpPr>
            <a:spLocks noGrp="1"/>
          </p:cNvSpPr>
          <p:nvPr>
            <p:ph sz="quarter" idx="15" hasCustomPrompt="1"/>
          </p:nvPr>
        </p:nvSpPr>
        <p:spPr>
          <a:xfrm>
            <a:off x="8515352" y="2621280"/>
            <a:ext cx="3295649"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50%</a:t>
            </a:r>
          </a:p>
        </p:txBody>
      </p:sp>
      <p:sp>
        <p:nvSpPr>
          <p:cNvPr id="21" name="Content Placeholder 3">
            <a:extLst>
              <a:ext uri="{FF2B5EF4-FFF2-40B4-BE49-F238E27FC236}">
                <a16:creationId xmlns:a16="http://schemas.microsoft.com/office/drawing/2014/main" id="{F215468C-3846-4A8F-80D1-1B7D83E49106}"/>
              </a:ext>
            </a:extLst>
          </p:cNvPr>
          <p:cNvSpPr>
            <a:spLocks noGrp="1"/>
          </p:cNvSpPr>
          <p:nvPr>
            <p:ph sz="half" idx="16" hasCustomPrompt="1"/>
          </p:nvPr>
        </p:nvSpPr>
        <p:spPr>
          <a:xfrm>
            <a:off x="1101852" y="2621280"/>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100%</a:t>
            </a:r>
          </a:p>
        </p:txBody>
      </p:sp>
      <p:sp>
        <p:nvSpPr>
          <p:cNvPr id="22" name="Content Placeholder 3">
            <a:extLst>
              <a:ext uri="{FF2B5EF4-FFF2-40B4-BE49-F238E27FC236}">
                <a16:creationId xmlns:a16="http://schemas.microsoft.com/office/drawing/2014/main" id="{2774A5C6-D271-4B78-878B-CA70F7D59A47}"/>
              </a:ext>
            </a:extLst>
          </p:cNvPr>
          <p:cNvSpPr>
            <a:spLocks noGrp="1"/>
          </p:cNvSpPr>
          <p:nvPr>
            <p:ph sz="half" idx="17" hasCustomPrompt="1"/>
          </p:nvPr>
        </p:nvSpPr>
        <p:spPr>
          <a:xfrm>
            <a:off x="1219198" y="6291965"/>
            <a:ext cx="6946900" cy="104011"/>
          </a:xfrm>
          <a:prstGeom prst="rect">
            <a:avLst/>
          </a:prstGeom>
        </p:spPr>
        <p:txBody>
          <a:bodyPr anchor="b" anchorCtr="0">
            <a:noAutofit/>
          </a:bodyPr>
          <a:lstStyle>
            <a:lvl1pPr>
              <a:defRPr sz="933">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Source: Lorem ipsum dolores</a:t>
            </a:r>
          </a:p>
        </p:txBody>
      </p:sp>
      <p:sp>
        <p:nvSpPr>
          <p:cNvPr id="3" name="Footer Placeholder 2">
            <a:extLst>
              <a:ext uri="{FF2B5EF4-FFF2-40B4-BE49-F238E27FC236}">
                <a16:creationId xmlns:a16="http://schemas.microsoft.com/office/drawing/2014/main" id="{454AC396-BD27-499E-8537-BD7FDCEA3A6B}"/>
              </a:ext>
            </a:extLst>
          </p:cNvPr>
          <p:cNvSpPr>
            <a:spLocks noGrp="1"/>
          </p:cNvSpPr>
          <p:nvPr>
            <p:ph type="ftr" sz="quarter" idx="18"/>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23437141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199" y="395819"/>
            <a:ext cx="3295652" cy="708053"/>
          </a:xfrm>
          <a:prstGeom prst="rect">
            <a:avLst/>
          </a:prstGeom>
        </p:spPr>
        <p:txBody>
          <a:bodyPr>
            <a:noAutofit/>
          </a:bodyPr>
          <a:lstStyle>
            <a:lvl1pPr>
              <a:defRPr/>
            </a:lvl1pPr>
          </a:lstStyle>
          <a:p>
            <a:r>
              <a:rPr lang="en-US" noProof="0"/>
              <a:t>Agenda</a:t>
            </a:r>
          </a:p>
        </p:txBody>
      </p:sp>
      <p:sp>
        <p:nvSpPr>
          <p:cNvPr id="4" name="Content Placeholder 3"/>
          <p:cNvSpPr>
            <a:spLocks noGrp="1"/>
          </p:cNvSpPr>
          <p:nvPr>
            <p:ph sz="half" idx="2"/>
          </p:nvPr>
        </p:nvSpPr>
        <p:spPr>
          <a:xfrm>
            <a:off x="1228378" y="1528235"/>
            <a:ext cx="3295652" cy="4836877"/>
          </a:xfrm>
          <a:prstGeom prst="rect">
            <a:avLst/>
          </a:prstGeom>
        </p:spPr>
        <p:txBody>
          <a:bodyPr>
            <a:noAutofit/>
          </a:bodyPr>
          <a:lstStyle>
            <a:lvl1pPr>
              <a:defRPr sz="2133"/>
            </a:lvl1pPr>
          </a:lstStyle>
          <a:p>
            <a:pPr lvl="0"/>
            <a:r>
              <a:rPr lang="en-US" noProof="0"/>
              <a:t>Click to edit Master text styles</a:t>
            </a:r>
          </a:p>
        </p:txBody>
      </p:sp>
      <p:sp>
        <p:nvSpPr>
          <p:cNvPr id="14" name="Picture Placeholder 13">
            <a:extLst>
              <a:ext uri="{FF2B5EF4-FFF2-40B4-BE49-F238E27FC236}">
                <a16:creationId xmlns:a16="http://schemas.microsoft.com/office/drawing/2014/main" id="{1E865692-0B8B-48B8-B0B3-6CFD2D1E5459}"/>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pic>
        <p:nvPicPr>
          <p:cNvPr id="9" name="Picture 8">
            <a:extLst>
              <a:ext uri="{FF2B5EF4-FFF2-40B4-BE49-F238E27FC236}">
                <a16:creationId xmlns:a16="http://schemas.microsoft.com/office/drawing/2014/main" id="{D909367E-9A9A-4E35-B6B9-BF86971CCD5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DBDD68F1-200A-47D3-97D6-58AED3057F63}"/>
              </a:ext>
            </a:extLst>
          </p:cNvPr>
          <p:cNvSpPr>
            <a:spLocks noGrp="1"/>
          </p:cNvSpPr>
          <p:nvPr>
            <p:ph type="dt" sz="half" idx="14"/>
          </p:nvPr>
        </p:nvSpPr>
        <p:spPr/>
        <p:txBody>
          <a:bodyPr/>
          <a:lstStyle>
            <a:lvl1pPr>
              <a:defRPr/>
            </a:lvl1pPr>
          </a:lstStyle>
          <a:p>
            <a:fld id="{ADB03F2C-D689-624A-BDC9-3A15AB23C41F}" type="datetime1">
              <a:rPr lang="en-US" noProof="0" smtClean="0"/>
              <a:t>6/14/24</a:t>
            </a:fld>
            <a:endParaRPr lang="en-US" noProof="0"/>
          </a:p>
        </p:txBody>
      </p:sp>
      <p:sp>
        <p:nvSpPr>
          <p:cNvPr id="6" name="Slide Number Placeholder 5">
            <a:extLst>
              <a:ext uri="{FF2B5EF4-FFF2-40B4-BE49-F238E27FC236}">
                <a16:creationId xmlns:a16="http://schemas.microsoft.com/office/drawing/2014/main" id="{5E846A1A-29A4-4332-8B86-0C85E0F9E75C}"/>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0FE5498D-2CEE-48ED-83C1-AE3937093EA4}"/>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098705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212">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Agenda variation">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8CE4366-B57A-4DFB-8525-7AB08BF28ACD}"/>
              </a:ext>
            </a:extLst>
          </p:cNvPr>
          <p:cNvSpPr/>
          <p:nvPr userDrawn="1"/>
        </p:nvSpPr>
        <p:spPr>
          <a:xfrm>
            <a:off x="4514851" y="0"/>
            <a:ext cx="76771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4" name="Content Placeholder 3"/>
          <p:cNvSpPr>
            <a:spLocks noGrp="1"/>
          </p:cNvSpPr>
          <p:nvPr>
            <p:ph sz="half" idx="2"/>
          </p:nvPr>
        </p:nvSpPr>
        <p:spPr>
          <a:xfrm>
            <a:off x="4885385" y="1739901"/>
            <a:ext cx="6951015" cy="4643967"/>
          </a:xfrm>
          <a:prstGeom prst="rect">
            <a:avLst/>
          </a:prstGeom>
        </p:spPr>
        <p:txBody>
          <a:bodyPr>
            <a:noAutofit/>
          </a:bodyPr>
          <a:lstStyle>
            <a:lvl1pPr>
              <a:tabLst>
                <a:tab pos="6705432" algn="r"/>
              </a:tabLst>
              <a:defRPr sz="1867">
                <a:solidFill>
                  <a:schemeClr val="bg1"/>
                </a:solidFill>
              </a:defRPr>
            </a:lvl1pPr>
            <a:lvl2pPr marL="0" indent="0">
              <a:buFontTx/>
              <a:buNone/>
              <a:tabLst>
                <a:tab pos="6705432" algn="r"/>
              </a:tabLs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B88E2B60-21DE-DC4F-9ED3-9C84EF5B6DBB}"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10" name="Title 1">
            <a:extLst>
              <a:ext uri="{FF2B5EF4-FFF2-40B4-BE49-F238E27FC236}">
                <a16:creationId xmlns:a16="http://schemas.microsoft.com/office/drawing/2014/main" id="{B1ED7138-F3E1-421C-9C9D-57F9C172AD34}"/>
              </a:ext>
            </a:extLst>
          </p:cNvPr>
          <p:cNvSpPr>
            <a:spLocks noGrp="1"/>
          </p:cNvSpPr>
          <p:nvPr>
            <p:ph type="title" hasCustomPrompt="1"/>
          </p:nvPr>
        </p:nvSpPr>
        <p:spPr>
          <a:xfrm>
            <a:off x="4881032" y="410182"/>
            <a:ext cx="6953837" cy="1089044"/>
          </a:xfrm>
        </p:spPr>
        <p:txBody>
          <a:bodyPr/>
          <a:lstStyle>
            <a:lvl1pPr>
              <a:defRPr>
                <a:solidFill>
                  <a:schemeClr val="bg1"/>
                </a:solidFill>
              </a:defRPr>
            </a:lvl1pPr>
          </a:lstStyle>
          <a:p>
            <a:r>
              <a:rPr lang="en-US"/>
              <a:t>Agenda</a:t>
            </a:r>
          </a:p>
        </p:txBody>
      </p:sp>
      <p:sp>
        <p:nvSpPr>
          <p:cNvPr id="5" name="Footer Placeholder 4">
            <a:extLst>
              <a:ext uri="{FF2B5EF4-FFF2-40B4-BE49-F238E27FC236}">
                <a16:creationId xmlns:a16="http://schemas.microsoft.com/office/drawing/2014/main" id="{F856AC84-D378-4427-A5E5-52CA2B376337}"/>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328600214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092">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ext in two columns with one picture">
    <p:bg>
      <p:bgPr>
        <a:solidFill>
          <a:schemeClr val="tx1"/>
        </a:solidFill>
        <a:effectLst/>
      </p:bgPr>
    </p:bg>
    <p:spTree>
      <p:nvGrpSpPr>
        <p:cNvPr id="1" name=""/>
        <p:cNvGrpSpPr/>
        <p:nvPr/>
      </p:nvGrpSpPr>
      <p:grpSpPr>
        <a:xfrm>
          <a:off x="0" y="0"/>
          <a:ext cx="0" cy="0"/>
          <a:chOff x="0" y="0"/>
          <a:chExt cx="0" cy="0"/>
        </a:xfrm>
      </p:grpSpPr>
      <p:sp>
        <p:nvSpPr>
          <p:cNvPr id="19" name="Picture Placeholder 13">
            <a:extLst>
              <a:ext uri="{FF2B5EF4-FFF2-40B4-BE49-F238E27FC236}">
                <a16:creationId xmlns:a16="http://schemas.microsoft.com/office/drawing/2014/main" id="{341D39E0-E63F-4CD4-9C0F-33DA3E4ECB6B}"/>
              </a:ext>
            </a:extLst>
          </p:cNvPr>
          <p:cNvSpPr>
            <a:spLocks noGrp="1"/>
          </p:cNvSpPr>
          <p:nvPr>
            <p:ph type="pic" sz="quarter" idx="14"/>
          </p:nvPr>
        </p:nvSpPr>
        <p:spPr>
          <a:xfrm>
            <a:off x="853440" y="1"/>
            <a:ext cx="3661411" cy="3248167"/>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5" y="395819"/>
            <a:ext cx="3275995" cy="1132416"/>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201" y="3613151"/>
            <a:ext cx="3295649" cy="2751960"/>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4881034" y="3686628"/>
            <a:ext cx="5126567" cy="2678483"/>
          </a:xfrm>
          <a:prstGeom prst="rect">
            <a:avLst/>
          </a:prstGeom>
        </p:spPr>
        <p:txBody>
          <a:bodyPr tIns="0">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0" name="Picture 8">
            <a:extLst>
              <a:ext uri="{FF2B5EF4-FFF2-40B4-BE49-F238E27FC236}">
                <a16:creationId xmlns:a16="http://schemas.microsoft.com/office/drawing/2014/main" id="{1E177D58-8486-4EF4-BC6A-0E5313A8F7E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57ED31D2-7733-4DB1-BE78-FEE87605B917}"/>
              </a:ext>
            </a:extLst>
          </p:cNvPr>
          <p:cNvSpPr>
            <a:spLocks noGrp="1"/>
          </p:cNvSpPr>
          <p:nvPr>
            <p:ph type="dt" sz="half" idx="15"/>
          </p:nvPr>
        </p:nvSpPr>
        <p:spPr/>
        <p:txBody>
          <a:bodyPr/>
          <a:lstStyle>
            <a:lvl1pPr>
              <a:defRPr>
                <a:solidFill>
                  <a:schemeClr val="bg1"/>
                </a:solidFill>
              </a:defRPr>
            </a:lvl1pPr>
          </a:lstStyle>
          <a:p>
            <a:fld id="{FDE2F242-68A7-D948-9B65-163690584224}"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245ABD62-3273-4D9D-9E03-F12B7ADF642B}"/>
              </a:ext>
            </a:extLst>
          </p:cNvPr>
          <p:cNvSpPr>
            <a:spLocks noGrp="1"/>
          </p:cNvSpPr>
          <p:nvPr>
            <p:ph type="sldNum" sz="quarter" idx="17"/>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76F44F8-5BFE-4640-AFB3-A53EAE6C1E76}"/>
              </a:ext>
            </a:extLst>
          </p:cNvPr>
          <p:cNvSpPr>
            <a:spLocks noGrp="1"/>
          </p:cNvSpPr>
          <p:nvPr>
            <p:ph type="ftr" sz="quarter" idx="18"/>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230593494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829">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ext in one column I text in one column on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07126396-9C25-4DEB-9EDE-EBA2FEED6594}"/>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199" y="395819"/>
            <a:ext cx="3311933"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5486400" y="2568837"/>
            <a:ext cx="2692400" cy="3796275"/>
          </a:xfrm>
          <a:prstGeom prst="rect">
            <a:avLst/>
          </a:prstGeom>
        </p:spPr>
        <p:txBody>
          <a:bodyPr>
            <a:noAutofit/>
          </a:bodyPr>
          <a:lstStyle>
            <a:lvl1pPr>
              <a:defRPr b="1">
                <a:solidFill>
                  <a:schemeClr val="tx1"/>
                </a:solidFill>
              </a:defRPr>
            </a:lvl1pPr>
            <a:lvl2pPr>
              <a:defRPr b="1">
                <a:solidFill>
                  <a:schemeClr val="tx1"/>
                </a:solidFill>
              </a:defRPr>
            </a:lvl2pPr>
            <a:lvl3pPr>
              <a:defRPr b="1">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4B4C06B6-6F24-2A46-A2B7-71695BF96145}"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1D5F7830-2923-45D1-8D0F-A6C6A5DD9B8E}"/>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58644922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ext in one column I graphic">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311933"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2356018E-0C31-B44E-9B8C-CD92361BBCF3}"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4"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3" name="Footer Placeholder 2">
            <a:extLst>
              <a:ext uri="{FF2B5EF4-FFF2-40B4-BE49-F238E27FC236}">
                <a16:creationId xmlns:a16="http://schemas.microsoft.com/office/drawing/2014/main" id="{F86A3ADA-83E9-46CE-BF13-361FB789EE93}"/>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73176704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ext in one column I chart">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2236A3D5-ABEC-C14E-B43D-DAF8537ADAEE}"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4"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6" name="Chart Placeholder 5">
            <a:extLst>
              <a:ext uri="{FF2B5EF4-FFF2-40B4-BE49-F238E27FC236}">
                <a16:creationId xmlns:a16="http://schemas.microsoft.com/office/drawing/2014/main" id="{4CEF2FA9-8679-4F78-BCC5-A04A70656544}"/>
              </a:ext>
            </a:extLst>
          </p:cNvPr>
          <p:cNvSpPr>
            <a:spLocks noGrp="1"/>
          </p:cNvSpPr>
          <p:nvPr>
            <p:ph type="chart" sz="quarter" idx="17"/>
          </p:nvPr>
        </p:nvSpPr>
        <p:spPr>
          <a:xfrm>
            <a:off x="4881034" y="0"/>
            <a:ext cx="7310967" cy="6858000"/>
          </a:xfrm>
        </p:spPr>
        <p:txBody>
          <a:bodyPr/>
          <a:lstStyle/>
          <a:p>
            <a:r>
              <a:rPr lang="en-US" noProof="0"/>
              <a:t>Click icon to add chart</a:t>
            </a:r>
          </a:p>
        </p:txBody>
      </p:sp>
      <p:sp>
        <p:nvSpPr>
          <p:cNvPr id="11" name="Text Placeholder 4">
            <a:extLst>
              <a:ext uri="{FF2B5EF4-FFF2-40B4-BE49-F238E27FC236}">
                <a16:creationId xmlns:a16="http://schemas.microsoft.com/office/drawing/2014/main" id="{7AE40824-3647-4665-A847-AB44C0FEB9EF}"/>
              </a:ext>
            </a:extLst>
          </p:cNvPr>
          <p:cNvSpPr>
            <a:spLocks noGrp="1"/>
          </p:cNvSpPr>
          <p:nvPr>
            <p:ph type="body" sz="quarter" idx="3"/>
          </p:nvPr>
        </p:nvSpPr>
        <p:spPr>
          <a:xfrm>
            <a:off x="1240271" y="1528234"/>
            <a:ext cx="3274580" cy="1040604"/>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3" name="Footer Placeholder 2">
            <a:extLst>
              <a:ext uri="{FF2B5EF4-FFF2-40B4-BE49-F238E27FC236}">
                <a16:creationId xmlns:a16="http://schemas.microsoft.com/office/drawing/2014/main" id="{20C2285E-0578-462D-9826-1824A109E954}"/>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2611725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ext in two columns with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4" y="395819"/>
            <a:ext cx="3073401" cy="1132416"/>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4885386"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4881034" y="1742941"/>
            <a:ext cx="6955367" cy="825896"/>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2"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06DD6C25-50AB-B24C-91FF-8689F6A8B2B6}"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29A11139-396D-4B7D-A50A-69C03D6A5F67}"/>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23376057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28">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ext in two columns and two pictures">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4" y="395819"/>
            <a:ext cx="3297767" cy="1132416"/>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4885386" y="3609219"/>
            <a:ext cx="3295649" cy="27619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4881034" y="1709437"/>
            <a:ext cx="3297767" cy="1613313"/>
          </a:xfrm>
          <a:prstGeom prst="rect">
            <a:avLst/>
          </a:prstGeom>
        </p:spPr>
        <p:txBody>
          <a:bodyPr anchor="b"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2" y="3609219"/>
            <a:ext cx="3295649" cy="27619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Picture Placeholder 13">
            <a:extLst>
              <a:ext uri="{FF2B5EF4-FFF2-40B4-BE49-F238E27FC236}">
                <a16:creationId xmlns:a16="http://schemas.microsoft.com/office/drawing/2014/main" id="{82271714-BED4-4FAA-BE9A-BC37E7C7B115}"/>
              </a:ext>
            </a:extLst>
          </p:cNvPr>
          <p:cNvSpPr>
            <a:spLocks noGrp="1"/>
          </p:cNvSpPr>
          <p:nvPr>
            <p:ph type="pic" sz="quarter" idx="15"/>
          </p:nvPr>
        </p:nvSpPr>
        <p:spPr>
          <a:xfrm>
            <a:off x="8540752" y="482235"/>
            <a:ext cx="3651249" cy="2766545"/>
          </a:xfrm>
          <a:solidFill>
            <a:schemeClr val="bg1">
              <a:lumMod val="95000"/>
            </a:schemeClr>
          </a:solidFill>
        </p:spPr>
        <p:txBody>
          <a:bodyPr anchor="ctr" anchorCtr="1">
            <a:noAutofit/>
          </a:bodyPr>
          <a:lstStyle/>
          <a:p>
            <a:r>
              <a:rPr lang="en-US" noProof="0"/>
              <a:t>Click icon to add picture</a:t>
            </a:r>
          </a:p>
        </p:txBody>
      </p:sp>
      <p:sp>
        <p:nvSpPr>
          <p:cNvPr id="3" name="Date Placeholder 2">
            <a:extLst>
              <a:ext uri="{FF2B5EF4-FFF2-40B4-BE49-F238E27FC236}">
                <a16:creationId xmlns:a16="http://schemas.microsoft.com/office/drawing/2014/main" id="{1A1A35F6-A52E-4EB2-BE42-DC8C6D076914}"/>
              </a:ext>
            </a:extLst>
          </p:cNvPr>
          <p:cNvSpPr>
            <a:spLocks noGrp="1"/>
          </p:cNvSpPr>
          <p:nvPr>
            <p:ph type="dt" sz="half" idx="16"/>
          </p:nvPr>
        </p:nvSpPr>
        <p:spPr/>
        <p:txBody>
          <a:bodyPr/>
          <a:lstStyle>
            <a:lvl1pPr>
              <a:defRPr/>
            </a:lvl1pPr>
          </a:lstStyle>
          <a:p>
            <a:fld id="{38BC8EE4-230E-2E4E-BECA-9EBA87A577BE}"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115029BF-E895-4D1D-AE9C-6F2499C8E520}"/>
              </a:ext>
            </a:extLst>
          </p:cNvPr>
          <p:cNvSpPr>
            <a:spLocks noGrp="1"/>
          </p:cNvSpPr>
          <p:nvPr>
            <p:ph type="sldNum" sz="quarter" idx="18"/>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EB7D572C-FA37-4AD4-A222-FB7FE6F26E7A}"/>
              </a:ext>
            </a:extLst>
          </p:cNvPr>
          <p:cNvSpPr>
            <a:spLocks noGrp="1"/>
          </p:cNvSpPr>
          <p:nvPr>
            <p:ph type="ftr" sz="quarter" idx="19"/>
          </p:nvPr>
        </p:nvSpPr>
        <p:spPr/>
        <p:txBody>
          <a:bodyPr/>
          <a:lstStyle/>
          <a:p>
            <a:r>
              <a:rPr lang="en-US"/>
              <a:t>Confidential</a:t>
            </a:r>
          </a:p>
        </p:txBody>
      </p:sp>
    </p:spTree>
    <p:extLst>
      <p:ext uri="{BB962C8B-B14F-4D97-AF65-F5344CB8AC3E}">
        <p14:creationId xmlns:p14="http://schemas.microsoft.com/office/powerpoint/2010/main" val="6892538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541">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ext in three columns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D845B71-5FBE-402F-8AE2-AEFF2B41A1B2}"/>
              </a:ext>
            </a:extLst>
          </p:cNvPr>
          <p:cNvSpPr>
            <a:spLocks noGrp="1"/>
          </p:cNvSpPr>
          <p:nvPr>
            <p:ph type="pic" sz="quarter" idx="13"/>
          </p:nvPr>
        </p:nvSpPr>
        <p:spPr>
          <a:xfrm>
            <a:off x="558801" y="0"/>
            <a:ext cx="11633200" cy="6858000"/>
          </a:xfrm>
          <a:solidFill>
            <a:schemeClr val="bg1">
              <a:lumMod val="95000"/>
            </a:schemeClr>
          </a:solidFill>
        </p:spPr>
        <p:txBody>
          <a:bodyPr anchor="t" anchorCtr="0">
            <a:noAutofit/>
          </a:bodyPr>
          <a:lstStyle/>
          <a:p>
            <a:r>
              <a:rPr lang="en-US" noProof="0"/>
              <a:t>Click icon to add picture</a:t>
            </a:r>
          </a:p>
        </p:txBody>
      </p:sp>
      <p:sp>
        <p:nvSpPr>
          <p:cNvPr id="2" name="Title 1"/>
          <p:cNvSpPr>
            <a:spLocks noGrp="1"/>
          </p:cNvSpPr>
          <p:nvPr>
            <p:ph type="title"/>
          </p:nvPr>
        </p:nvSpPr>
        <p:spPr>
          <a:xfrm>
            <a:off x="1219200" y="395819"/>
            <a:ext cx="3261785"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6" name="Content Placeholder 5"/>
          <p:cNvSpPr>
            <a:spLocks noGrp="1"/>
          </p:cNvSpPr>
          <p:nvPr>
            <p:ph sz="quarter" idx="4"/>
          </p:nvPr>
        </p:nvSpPr>
        <p:spPr>
          <a:xfrm>
            <a:off x="4892327"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15" name="Text Placeholder 14">
            <a:extLst>
              <a:ext uri="{FF2B5EF4-FFF2-40B4-BE49-F238E27FC236}">
                <a16:creationId xmlns:a16="http://schemas.microsoft.com/office/drawing/2014/main" id="{EC8AE209-BF86-402B-89A8-6F6AC656E936}"/>
              </a:ext>
            </a:extLst>
          </p:cNvPr>
          <p:cNvSpPr>
            <a:spLocks noGrp="1"/>
          </p:cNvSpPr>
          <p:nvPr>
            <p:ph type="body" sz="quarter" idx="14"/>
          </p:nvPr>
        </p:nvSpPr>
        <p:spPr>
          <a:xfrm>
            <a:off x="8534400" y="5120641"/>
            <a:ext cx="3304117" cy="1250527"/>
          </a:xfrm>
        </p:spPr>
        <p:txBody>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pic>
        <p:nvPicPr>
          <p:cNvPr id="16" name="Picture 8">
            <a:extLst>
              <a:ext uri="{FF2B5EF4-FFF2-40B4-BE49-F238E27FC236}">
                <a16:creationId xmlns:a16="http://schemas.microsoft.com/office/drawing/2014/main" id="{5AC702B2-98E0-4980-9CD8-620885A6CD1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44098197-4F25-4670-AD36-0AEC6C9FB999}"/>
              </a:ext>
            </a:extLst>
          </p:cNvPr>
          <p:cNvSpPr>
            <a:spLocks noGrp="1"/>
          </p:cNvSpPr>
          <p:nvPr>
            <p:ph type="dt" sz="half" idx="15"/>
          </p:nvPr>
        </p:nvSpPr>
        <p:spPr/>
        <p:txBody>
          <a:bodyPr/>
          <a:lstStyle>
            <a:lvl1pPr>
              <a:defRPr/>
            </a:lvl1pPr>
          </a:lstStyle>
          <a:p>
            <a:fld id="{988D8D88-8753-E74F-AE10-6D7E9D63F91F}"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B710A9F6-C9A2-44D3-85FF-71C1A07229A4}"/>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0CD0D6E-8333-4A9B-BD7C-724DB5C8EC59}"/>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289498552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706">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ext in three columns on picture variation">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D845B71-5FBE-402F-8AE2-AEFF2B41A1B2}"/>
              </a:ext>
            </a:extLst>
          </p:cNvPr>
          <p:cNvSpPr>
            <a:spLocks noGrp="1"/>
          </p:cNvSpPr>
          <p:nvPr>
            <p:ph type="pic" sz="quarter" idx="13"/>
          </p:nvPr>
        </p:nvSpPr>
        <p:spPr>
          <a:xfrm>
            <a:off x="558801" y="1"/>
            <a:ext cx="11633200" cy="4648200"/>
          </a:xfrm>
          <a:solidFill>
            <a:schemeClr val="bg1">
              <a:lumMod val="95000"/>
            </a:schemeClr>
          </a:solidFill>
        </p:spPr>
        <p:txBody>
          <a:bodyPr anchor="t" anchorCtr="0">
            <a:noAutofit/>
          </a:bodyPr>
          <a:lstStyle/>
          <a:p>
            <a:r>
              <a:rPr lang="en-US" noProof="0"/>
              <a:t>Click icon to add picture</a:t>
            </a:r>
          </a:p>
        </p:txBody>
      </p:sp>
      <p:sp>
        <p:nvSpPr>
          <p:cNvPr id="2" name="Title 1"/>
          <p:cNvSpPr>
            <a:spLocks noGrp="1"/>
          </p:cNvSpPr>
          <p:nvPr>
            <p:ph type="title"/>
          </p:nvPr>
        </p:nvSpPr>
        <p:spPr>
          <a:xfrm>
            <a:off x="1219200" y="395819"/>
            <a:ext cx="3261785"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6" name="Content Placeholder 5"/>
          <p:cNvSpPr>
            <a:spLocks noGrp="1"/>
          </p:cNvSpPr>
          <p:nvPr>
            <p:ph sz="quarter" idx="4"/>
          </p:nvPr>
        </p:nvSpPr>
        <p:spPr>
          <a:xfrm>
            <a:off x="4892327"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15" name="Text Placeholder 14">
            <a:extLst>
              <a:ext uri="{FF2B5EF4-FFF2-40B4-BE49-F238E27FC236}">
                <a16:creationId xmlns:a16="http://schemas.microsoft.com/office/drawing/2014/main" id="{EC8AE209-BF86-402B-89A8-6F6AC656E936}"/>
              </a:ext>
            </a:extLst>
          </p:cNvPr>
          <p:cNvSpPr>
            <a:spLocks noGrp="1"/>
          </p:cNvSpPr>
          <p:nvPr>
            <p:ph type="body" sz="quarter" idx="14"/>
          </p:nvPr>
        </p:nvSpPr>
        <p:spPr>
          <a:xfrm>
            <a:off x="8534400" y="5120641"/>
            <a:ext cx="3304117" cy="1250527"/>
          </a:xfrm>
        </p:spPr>
        <p:txBody>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pic>
        <p:nvPicPr>
          <p:cNvPr id="16" name="Picture 8">
            <a:extLst>
              <a:ext uri="{FF2B5EF4-FFF2-40B4-BE49-F238E27FC236}">
                <a16:creationId xmlns:a16="http://schemas.microsoft.com/office/drawing/2014/main" id="{5AC702B2-98E0-4980-9CD8-620885A6CD1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44098197-4F25-4670-AD36-0AEC6C9FB999}"/>
              </a:ext>
            </a:extLst>
          </p:cNvPr>
          <p:cNvSpPr>
            <a:spLocks noGrp="1"/>
          </p:cNvSpPr>
          <p:nvPr>
            <p:ph type="dt" sz="half" idx="15"/>
          </p:nvPr>
        </p:nvSpPr>
        <p:spPr/>
        <p:txBody>
          <a:bodyPr/>
          <a:lstStyle>
            <a:lvl1pPr>
              <a:defRPr/>
            </a:lvl1pPr>
          </a:lstStyle>
          <a:p>
            <a:fld id="{4C99E9FF-491F-294E-9FA7-F77EC828C29E}"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B710A9F6-C9A2-44D3-85FF-71C1A07229A4}"/>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C81CCEA-87B4-4610-A26E-7349CDAB4296}"/>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41344307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ext in two columns with one picture I headline on whit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6532034" y="0"/>
            <a:ext cx="5659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1211533" y="1917699"/>
            <a:ext cx="1472401" cy="4447412"/>
          </a:xfrm>
          <a:prstGeom prst="rect">
            <a:avLst/>
          </a:prstGeom>
        </p:spPr>
        <p:txBody>
          <a:bodyPr>
            <a:noAutofit/>
          </a:bodyPr>
          <a:lstStyle>
            <a:lvl1pPr algn="r">
              <a:defRPr>
                <a:solidFill>
                  <a:schemeClr val="accent2"/>
                </a:solidFill>
              </a:defRPr>
            </a:lvl1pPr>
            <a:lvl2pPr algn="r">
              <a:defRPr>
                <a:solidFill>
                  <a:schemeClr val="accent2"/>
                </a:solidFill>
              </a:defRPr>
            </a:lvl2pPr>
            <a:lvl3pPr algn="r">
              <a:defRPr>
                <a:solidFill>
                  <a:schemeClr val="accent2"/>
                </a:solidFill>
              </a:defRPr>
            </a:lvl3pPr>
            <a:lvl4pPr algn="r">
              <a:defRPr>
                <a:solidFill>
                  <a:schemeClr val="accent2"/>
                </a:solidFill>
              </a:defRPr>
            </a:lvl4pPr>
            <a:lvl5pPr algn="r">
              <a:defRPr>
                <a:solidFill>
                  <a:schemeClr val="accent2"/>
                </a:solidFill>
              </a:defRPr>
            </a:lvl5pPr>
          </a:lstStyle>
          <a:p>
            <a:pPr lvl="0"/>
            <a:r>
              <a:rPr lang="en-US" noProof="0"/>
              <a:t>Click to edit Master text styles</a:t>
            </a:r>
          </a:p>
        </p:txBody>
      </p:sp>
      <p:sp>
        <p:nvSpPr>
          <p:cNvPr id="6" name="Content Placeholder 5"/>
          <p:cNvSpPr>
            <a:spLocks noGrp="1"/>
          </p:cNvSpPr>
          <p:nvPr>
            <p:ph sz="quarter" idx="4"/>
          </p:nvPr>
        </p:nvSpPr>
        <p:spPr>
          <a:xfrm>
            <a:off x="3058585" y="1917699"/>
            <a:ext cx="3270249" cy="4447412"/>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6FE7031B-5220-4BCF-A2F3-EC69B9638DD4}"/>
              </a:ext>
            </a:extLst>
          </p:cNvPr>
          <p:cNvSpPr>
            <a:spLocks noGrp="1"/>
          </p:cNvSpPr>
          <p:nvPr>
            <p:ph type="dt" sz="half" idx="14"/>
          </p:nvPr>
        </p:nvSpPr>
        <p:spPr/>
        <p:txBody>
          <a:bodyPr/>
          <a:lstStyle>
            <a:lvl1pPr>
              <a:defRPr/>
            </a:lvl1pPr>
          </a:lstStyle>
          <a:p>
            <a:fld id="{71B65A9B-2185-A84D-9105-B67C11F6F302}"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72D27584-84D8-48D3-A516-E4FBCC84D299}"/>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09D6F9A7-B22D-44BA-B56D-F5951ACF5F10}"/>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424804474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06">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ext in two columns with two pictures">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8540752" y="0"/>
            <a:ext cx="3651249"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1219200" y="1917699"/>
            <a:ext cx="1464733" cy="4447412"/>
          </a:xfrm>
          <a:prstGeom prst="rect">
            <a:avLst/>
          </a:prstGeom>
        </p:spPr>
        <p:txBody>
          <a:bodyPr>
            <a:noAutofit/>
          </a:bodyPr>
          <a:lstStyle>
            <a:lvl1pPr algn="l">
              <a:defRPr>
                <a:solidFill>
                  <a:schemeClr val="tx2"/>
                </a:solidFill>
              </a:defRPr>
            </a:lvl1pPr>
            <a:lvl2pPr algn="l">
              <a:defRPr>
                <a:solidFill>
                  <a:schemeClr val="tx2"/>
                </a:solidFill>
              </a:defRPr>
            </a:lvl2pPr>
            <a:lvl3pPr algn="l">
              <a:defRPr>
                <a:solidFill>
                  <a:schemeClr val="tx2"/>
                </a:solidFill>
              </a:defRPr>
            </a:lvl3pPr>
            <a:lvl4pPr algn="l">
              <a:defRPr>
                <a:solidFill>
                  <a:schemeClr val="tx2"/>
                </a:solidFill>
              </a:defRPr>
            </a:lvl4pPr>
            <a:lvl5pPr algn="l">
              <a:defRPr>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3058584" y="1917699"/>
            <a:ext cx="5120216" cy="2088244"/>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0" name="Picture Placeholder 13">
            <a:extLst>
              <a:ext uri="{FF2B5EF4-FFF2-40B4-BE49-F238E27FC236}">
                <a16:creationId xmlns:a16="http://schemas.microsoft.com/office/drawing/2014/main" id="{5D958E40-20FA-41A4-81BB-87E16BCAB83D}"/>
              </a:ext>
            </a:extLst>
          </p:cNvPr>
          <p:cNvSpPr>
            <a:spLocks noGrp="1"/>
          </p:cNvSpPr>
          <p:nvPr>
            <p:ph type="pic" sz="quarter" idx="14"/>
          </p:nvPr>
        </p:nvSpPr>
        <p:spPr>
          <a:xfrm>
            <a:off x="3048000" y="4644573"/>
            <a:ext cx="5130800" cy="2213428"/>
          </a:xfrm>
          <a:solidFill>
            <a:schemeClr val="bg1">
              <a:lumMod val="95000"/>
            </a:schemeClr>
          </a:solidFill>
        </p:spPr>
        <p:txBody>
          <a:bodyPr anchor="ctr" anchorCtr="1">
            <a:noAutofit/>
          </a:bodyPr>
          <a:lstStyle/>
          <a:p>
            <a:r>
              <a:rPr lang="en-US" noProof="0"/>
              <a:t>Click icon to add picture</a:t>
            </a:r>
          </a:p>
        </p:txBody>
      </p:sp>
      <p:sp>
        <p:nvSpPr>
          <p:cNvPr id="8" name="Date Placeholder 7">
            <a:extLst>
              <a:ext uri="{FF2B5EF4-FFF2-40B4-BE49-F238E27FC236}">
                <a16:creationId xmlns:a16="http://schemas.microsoft.com/office/drawing/2014/main" id="{8D886F6F-C0DF-4078-A02B-C592A403B29A}"/>
              </a:ext>
            </a:extLst>
          </p:cNvPr>
          <p:cNvSpPr>
            <a:spLocks noGrp="1"/>
          </p:cNvSpPr>
          <p:nvPr>
            <p:ph type="dt" sz="half" idx="15"/>
          </p:nvPr>
        </p:nvSpPr>
        <p:spPr/>
        <p:txBody>
          <a:bodyPr/>
          <a:lstStyle/>
          <a:p>
            <a:fld id="{CB2DB797-F02A-B847-B896-9D1E2E1BFEF0}" type="datetime1">
              <a:rPr lang="en-US" noProof="0" smtClean="0"/>
              <a:t>6/14/24</a:t>
            </a:fld>
            <a:endParaRPr lang="en-US" noProof="0"/>
          </a:p>
        </p:txBody>
      </p:sp>
      <p:sp>
        <p:nvSpPr>
          <p:cNvPr id="9" name="Footer Placeholder 8">
            <a:extLst>
              <a:ext uri="{FF2B5EF4-FFF2-40B4-BE49-F238E27FC236}">
                <a16:creationId xmlns:a16="http://schemas.microsoft.com/office/drawing/2014/main" id="{2DFEC6E7-3F3D-4BE2-A0FA-7811A0EE1B12}"/>
              </a:ext>
            </a:extLst>
          </p:cNvPr>
          <p:cNvSpPr>
            <a:spLocks noGrp="1"/>
          </p:cNvSpPr>
          <p:nvPr>
            <p:ph type="ftr" sz="quarter" idx="16"/>
          </p:nvPr>
        </p:nvSpPr>
        <p:spPr/>
        <p:txBody>
          <a:bodyPr/>
          <a:lstStyle/>
          <a:p>
            <a:r>
              <a:rPr lang="en-US"/>
              <a:t>Confidential</a:t>
            </a:r>
          </a:p>
        </p:txBody>
      </p:sp>
      <p:sp>
        <p:nvSpPr>
          <p:cNvPr id="11" name="Slide Number Placeholder 10">
            <a:extLst>
              <a:ext uri="{FF2B5EF4-FFF2-40B4-BE49-F238E27FC236}">
                <a16:creationId xmlns:a16="http://schemas.microsoft.com/office/drawing/2014/main" id="{DA184B2F-EADF-47B1-9B78-30C3B029D0E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Tree>
    <p:extLst>
      <p:ext uri="{BB962C8B-B14F-4D97-AF65-F5344CB8AC3E}">
        <p14:creationId xmlns:p14="http://schemas.microsoft.com/office/powerpoint/2010/main" val="397868972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06">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ext in one column with one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4D4C9F4-04F9-4EB9-BD6D-504DE48CC488}"/>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329565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7" y="2568838"/>
            <a:ext cx="3295651"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172C976D-5D43-4AE6-AC06-0507E984391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E473141A-6179-4A32-A0AA-F38AF7921FE4}"/>
              </a:ext>
            </a:extLst>
          </p:cNvPr>
          <p:cNvSpPr>
            <a:spLocks noGrp="1"/>
          </p:cNvSpPr>
          <p:nvPr>
            <p:ph type="dt" sz="half" idx="14"/>
          </p:nvPr>
        </p:nvSpPr>
        <p:spPr/>
        <p:txBody>
          <a:bodyPr/>
          <a:lstStyle>
            <a:lvl1pPr>
              <a:defRPr/>
            </a:lvl1pPr>
          </a:lstStyle>
          <a:p>
            <a:fld id="{E6729D31-724C-FB4D-8E77-36547CBFC763}"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E721A846-5977-4BF5-A9D4-9497718B4ECA}"/>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65BDFB01-FF2C-404F-BEEA-2F293BFD47A9}"/>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2645583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ext in one column with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CEDC4612-A490-41BA-9C0E-84F5ABA452EC}"/>
              </a:ext>
            </a:extLst>
          </p:cNvPr>
          <p:cNvSpPr>
            <a:spLocks noGrp="1"/>
          </p:cNvSpPr>
          <p:nvPr>
            <p:ph type="pic" sz="quarter" idx="13"/>
          </p:nvPr>
        </p:nvSpPr>
        <p:spPr>
          <a:xfrm>
            <a:off x="850902" y="0"/>
            <a:ext cx="7315199"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199" y="395819"/>
            <a:ext cx="6444343" cy="1132416"/>
          </a:xfrm>
          <a:prstGeom prst="rect">
            <a:avLst/>
          </a:prstGeom>
        </p:spPr>
        <p:txBody>
          <a:bodyPr>
            <a:noAutofit/>
          </a:bodyPr>
          <a:lstStyle/>
          <a:p>
            <a:r>
              <a:rPr lang="en-US" noProof="0"/>
              <a:t>Click to edit Master title style</a:t>
            </a:r>
          </a:p>
        </p:txBody>
      </p:sp>
      <p:sp>
        <p:nvSpPr>
          <p:cNvPr id="5" name="Text Placeholder 4"/>
          <p:cNvSpPr>
            <a:spLocks noGrp="1"/>
          </p:cNvSpPr>
          <p:nvPr>
            <p:ph type="body" sz="quarter" idx="3"/>
          </p:nvPr>
        </p:nvSpPr>
        <p:spPr>
          <a:xfrm>
            <a:off x="8540751" y="1528234"/>
            <a:ext cx="3301347" cy="1040604"/>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8540752"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9CE16ABF-53F8-4E1A-9029-0E2208D3D68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6C1A3F0C-4452-4305-9CDF-A20E11FE93BB}"/>
              </a:ext>
            </a:extLst>
          </p:cNvPr>
          <p:cNvSpPr>
            <a:spLocks noGrp="1"/>
          </p:cNvSpPr>
          <p:nvPr>
            <p:ph type="dt" sz="half" idx="14"/>
          </p:nvPr>
        </p:nvSpPr>
        <p:spPr/>
        <p:txBody>
          <a:bodyPr/>
          <a:lstStyle>
            <a:lvl1pPr>
              <a:defRPr/>
            </a:lvl1pPr>
          </a:lstStyle>
          <a:p>
            <a:fld id="{5EA775FC-A5CD-AE4C-97B0-D8469874427E}"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819F5484-09CA-4C5D-8F60-200F7D001DC1}"/>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B4D01D59-BF2E-4D46-A900-9AF287D89AB4}"/>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61865911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eam Introduction without picture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en-US" noProof="0"/>
              <a:t>Introduction to today’s team</a:t>
            </a:r>
          </a:p>
        </p:txBody>
      </p:sp>
      <p:sp>
        <p:nvSpPr>
          <p:cNvPr id="3" name="Text Placeholder 2"/>
          <p:cNvSpPr>
            <a:spLocks noGrp="1"/>
          </p:cNvSpPr>
          <p:nvPr>
            <p:ph type="body" idx="1" hasCustomPrompt="1"/>
          </p:nvPr>
        </p:nvSpPr>
        <p:spPr>
          <a:xfrm>
            <a:off x="4889441" y="22673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 name="Text Placeholder 4"/>
          <p:cNvSpPr>
            <a:spLocks noGrp="1"/>
          </p:cNvSpPr>
          <p:nvPr>
            <p:ph type="body" sz="quarter" idx="3" hasCustomPrompt="1"/>
          </p:nvPr>
        </p:nvSpPr>
        <p:spPr>
          <a:xfrm>
            <a:off x="8540753" y="22673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4889441" y="27614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8540752" y="27614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4889441" y="42866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8540753" y="42866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4889441" y="47807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8540752" y="47807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541A180A-E443-E94E-9DAC-5C510E9550A7}"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BC81556D-B11B-4ACF-90FC-8AB23A4F08CF}"/>
              </a:ext>
            </a:extLst>
          </p:cNvPr>
          <p:cNvSpPr>
            <a:spLocks noGrp="1"/>
          </p:cNvSpPr>
          <p:nvPr>
            <p:ph type="ftr" sz="quarter" idx="22"/>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184421723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Team Introduction with one pictur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en-US" noProof="0"/>
              <a:t>Introduction to today’s team</a:t>
            </a:r>
          </a:p>
        </p:txBody>
      </p:sp>
      <p:sp>
        <p:nvSpPr>
          <p:cNvPr id="3" name="Text Placeholder 2"/>
          <p:cNvSpPr>
            <a:spLocks noGrp="1"/>
          </p:cNvSpPr>
          <p:nvPr>
            <p:ph type="body" idx="1" hasCustomPrompt="1"/>
          </p:nvPr>
        </p:nvSpPr>
        <p:spPr>
          <a:xfrm>
            <a:off x="1229784" y="22673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 name="Text Placeholder 4"/>
          <p:cNvSpPr>
            <a:spLocks noGrp="1"/>
          </p:cNvSpPr>
          <p:nvPr>
            <p:ph type="body" sz="quarter" idx="3" hasCustomPrompt="1"/>
          </p:nvPr>
        </p:nvSpPr>
        <p:spPr>
          <a:xfrm>
            <a:off x="4889504" y="22673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29784" y="27614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4889502" y="27614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1229784" y="42866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4889504" y="42866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1229784" y="47807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4889502" y="47807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92EF87C0-D841-C745-86B7-1475EED6CE8B}"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15" name="Picture Placeholder 13">
            <a:extLst>
              <a:ext uri="{FF2B5EF4-FFF2-40B4-BE49-F238E27FC236}">
                <a16:creationId xmlns:a16="http://schemas.microsoft.com/office/drawing/2014/main" id="{81B84F3B-5898-4A03-9D80-989BC965F223}"/>
              </a:ext>
            </a:extLst>
          </p:cNvPr>
          <p:cNvSpPr>
            <a:spLocks noGrp="1"/>
          </p:cNvSpPr>
          <p:nvPr>
            <p:ph type="pic" sz="quarter" idx="22"/>
          </p:nvPr>
        </p:nvSpPr>
        <p:spPr>
          <a:xfrm>
            <a:off x="8540752" y="0"/>
            <a:ext cx="3698051" cy="6858000"/>
          </a:xfrm>
          <a:solidFill>
            <a:schemeClr val="bg1">
              <a:lumMod val="95000"/>
            </a:schemeClr>
          </a:solidFill>
        </p:spPr>
        <p:txBody>
          <a:bodyPr anchor="ctr" anchorCtr="1">
            <a:noAutofit/>
          </a:bodyPr>
          <a:lstStyle/>
          <a:p>
            <a:r>
              <a:rPr lang="en-US" noProof="0"/>
              <a:t>Click icon to add picture</a:t>
            </a:r>
          </a:p>
        </p:txBody>
      </p:sp>
      <p:sp>
        <p:nvSpPr>
          <p:cNvPr id="6" name="Footer Placeholder 5">
            <a:extLst>
              <a:ext uri="{FF2B5EF4-FFF2-40B4-BE49-F238E27FC236}">
                <a16:creationId xmlns:a16="http://schemas.microsoft.com/office/drawing/2014/main" id="{018A684C-3A56-4303-9BCF-FB75A6D06DE1}"/>
              </a:ext>
            </a:extLst>
          </p:cNvPr>
          <p:cNvSpPr>
            <a:spLocks noGrp="1"/>
          </p:cNvSpPr>
          <p:nvPr>
            <p:ph type="ftr" sz="quarter" idx="23"/>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330637376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Team Introduction with four pictures">
    <p:spTree>
      <p:nvGrpSpPr>
        <p:cNvPr id="1" name=""/>
        <p:cNvGrpSpPr/>
        <p:nvPr/>
      </p:nvGrpSpPr>
      <p:grpSpPr>
        <a:xfrm>
          <a:off x="0" y="0"/>
          <a:ext cx="0" cy="0"/>
          <a:chOff x="0" y="0"/>
          <a:chExt cx="0" cy="0"/>
        </a:xfrm>
      </p:grpSpPr>
      <p:sp>
        <p:nvSpPr>
          <p:cNvPr id="33" name="Text Placeholder 2">
            <a:extLst>
              <a:ext uri="{FF2B5EF4-FFF2-40B4-BE49-F238E27FC236}">
                <a16:creationId xmlns:a16="http://schemas.microsoft.com/office/drawing/2014/main" id="{94A34C18-C6B2-4885-B91F-7E6674707F5F}"/>
              </a:ext>
            </a:extLst>
          </p:cNvPr>
          <p:cNvSpPr>
            <a:spLocks noGrp="1"/>
          </p:cNvSpPr>
          <p:nvPr>
            <p:ph type="body" idx="42" hasCustomPrompt="1"/>
          </p:nvPr>
        </p:nvSpPr>
        <p:spPr>
          <a:xfrm>
            <a:off x="1219197"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4" name="Text Placeholder 15">
            <a:extLst>
              <a:ext uri="{FF2B5EF4-FFF2-40B4-BE49-F238E27FC236}">
                <a16:creationId xmlns:a16="http://schemas.microsoft.com/office/drawing/2014/main" id="{0EBC2979-E897-46E7-A8E4-42A8E8B034FD}"/>
              </a:ext>
            </a:extLst>
          </p:cNvPr>
          <p:cNvSpPr>
            <a:spLocks noGrp="1"/>
          </p:cNvSpPr>
          <p:nvPr>
            <p:ph type="body" sz="quarter" idx="43" hasCustomPrompt="1"/>
          </p:nvPr>
        </p:nvSpPr>
        <p:spPr>
          <a:xfrm>
            <a:off x="1219197"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36" name="Text Placeholder 2">
            <a:extLst>
              <a:ext uri="{FF2B5EF4-FFF2-40B4-BE49-F238E27FC236}">
                <a16:creationId xmlns:a16="http://schemas.microsoft.com/office/drawing/2014/main" id="{26DD620C-F220-4683-AB43-57B98A24513F}"/>
              </a:ext>
            </a:extLst>
          </p:cNvPr>
          <p:cNvSpPr>
            <a:spLocks noGrp="1"/>
          </p:cNvSpPr>
          <p:nvPr>
            <p:ph type="body" idx="45" hasCustomPrompt="1"/>
          </p:nvPr>
        </p:nvSpPr>
        <p:spPr>
          <a:xfrm>
            <a:off x="3967125"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7" name="Text Placeholder 15">
            <a:extLst>
              <a:ext uri="{FF2B5EF4-FFF2-40B4-BE49-F238E27FC236}">
                <a16:creationId xmlns:a16="http://schemas.microsoft.com/office/drawing/2014/main" id="{0287DF7C-5F72-4448-8807-09B6E596AA8F}"/>
              </a:ext>
            </a:extLst>
          </p:cNvPr>
          <p:cNvSpPr>
            <a:spLocks noGrp="1"/>
          </p:cNvSpPr>
          <p:nvPr>
            <p:ph type="body" sz="quarter" idx="46" hasCustomPrompt="1"/>
          </p:nvPr>
        </p:nvSpPr>
        <p:spPr>
          <a:xfrm>
            <a:off x="3967125"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39" name="Text Placeholder 2">
            <a:extLst>
              <a:ext uri="{FF2B5EF4-FFF2-40B4-BE49-F238E27FC236}">
                <a16:creationId xmlns:a16="http://schemas.microsoft.com/office/drawing/2014/main" id="{9E26D8A8-FDB9-40FD-98E4-E83532B286B6}"/>
              </a:ext>
            </a:extLst>
          </p:cNvPr>
          <p:cNvSpPr>
            <a:spLocks noGrp="1"/>
          </p:cNvSpPr>
          <p:nvPr>
            <p:ph type="body" idx="48" hasCustomPrompt="1"/>
          </p:nvPr>
        </p:nvSpPr>
        <p:spPr>
          <a:xfrm>
            <a:off x="6709833"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0" name="Text Placeholder 15">
            <a:extLst>
              <a:ext uri="{FF2B5EF4-FFF2-40B4-BE49-F238E27FC236}">
                <a16:creationId xmlns:a16="http://schemas.microsoft.com/office/drawing/2014/main" id="{732745F4-AAAD-4709-ACE7-3FB2D34F9C34}"/>
              </a:ext>
            </a:extLst>
          </p:cNvPr>
          <p:cNvSpPr>
            <a:spLocks noGrp="1"/>
          </p:cNvSpPr>
          <p:nvPr>
            <p:ph type="body" sz="quarter" idx="49" hasCustomPrompt="1"/>
          </p:nvPr>
        </p:nvSpPr>
        <p:spPr>
          <a:xfrm>
            <a:off x="6709833"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42" name="Text Placeholder 2">
            <a:extLst>
              <a:ext uri="{FF2B5EF4-FFF2-40B4-BE49-F238E27FC236}">
                <a16:creationId xmlns:a16="http://schemas.microsoft.com/office/drawing/2014/main" id="{CE200A2D-F4A8-445A-BF04-25D4BE75AC2F}"/>
              </a:ext>
            </a:extLst>
          </p:cNvPr>
          <p:cNvSpPr>
            <a:spLocks noGrp="1"/>
          </p:cNvSpPr>
          <p:nvPr>
            <p:ph type="body" idx="51" hasCustomPrompt="1"/>
          </p:nvPr>
        </p:nvSpPr>
        <p:spPr>
          <a:xfrm>
            <a:off x="9451445"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3" name="Text Placeholder 15">
            <a:extLst>
              <a:ext uri="{FF2B5EF4-FFF2-40B4-BE49-F238E27FC236}">
                <a16:creationId xmlns:a16="http://schemas.microsoft.com/office/drawing/2014/main" id="{56060F34-4D2C-4A85-B106-ABF86C227E41}"/>
              </a:ext>
            </a:extLst>
          </p:cNvPr>
          <p:cNvSpPr>
            <a:spLocks noGrp="1"/>
          </p:cNvSpPr>
          <p:nvPr>
            <p:ph type="body" sz="quarter" idx="52" hasCustomPrompt="1"/>
          </p:nvPr>
        </p:nvSpPr>
        <p:spPr>
          <a:xfrm>
            <a:off x="9451445"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en-US" noProof="0"/>
              <a:t>Introduction 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FB7E92A4-1276-CA4C-8A49-F461681FEF86}"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noProof="0" smtClean="0"/>
              <a:pPr/>
              <a:t>‹#›</a:t>
            </a:fld>
            <a:endParaRPr lang="en-US" noProof="0"/>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528231"/>
            <a:ext cx="2384955" cy="2438400"/>
          </a:xfrm>
          <a:solidFill>
            <a:schemeClr val="bg1">
              <a:lumMod val="95000"/>
            </a:schemeClr>
          </a:solidFill>
        </p:spPr>
        <p:txBody>
          <a:bodyPr anchor="t" anchorCtr="1">
            <a:noAutofit/>
          </a:bodyPr>
          <a:lstStyle/>
          <a:p>
            <a:r>
              <a:rPr lang="en-US" noProof="0"/>
              <a:t>Click icon to add picture</a:t>
            </a:r>
          </a:p>
        </p:txBody>
      </p:sp>
      <p:sp>
        <p:nvSpPr>
          <p:cNvPr id="35" name="Picture Placeholder 13">
            <a:extLst>
              <a:ext uri="{FF2B5EF4-FFF2-40B4-BE49-F238E27FC236}">
                <a16:creationId xmlns:a16="http://schemas.microsoft.com/office/drawing/2014/main" id="{1D5C7D2D-BED4-4B4B-A646-2582AD8FB2AC}"/>
              </a:ext>
            </a:extLst>
          </p:cNvPr>
          <p:cNvSpPr>
            <a:spLocks noGrp="1"/>
          </p:cNvSpPr>
          <p:nvPr>
            <p:ph type="pic" sz="quarter" idx="44"/>
          </p:nvPr>
        </p:nvSpPr>
        <p:spPr>
          <a:xfrm>
            <a:off x="3967125" y="1528231"/>
            <a:ext cx="2384955" cy="2438400"/>
          </a:xfrm>
          <a:solidFill>
            <a:schemeClr val="bg1">
              <a:lumMod val="95000"/>
            </a:schemeClr>
          </a:solidFill>
        </p:spPr>
        <p:txBody>
          <a:bodyPr anchor="t" anchorCtr="1">
            <a:noAutofit/>
          </a:bodyPr>
          <a:lstStyle/>
          <a:p>
            <a:r>
              <a:rPr lang="en-US" noProof="0"/>
              <a:t>Click icon to add picture</a:t>
            </a:r>
          </a:p>
        </p:txBody>
      </p:sp>
      <p:sp>
        <p:nvSpPr>
          <p:cNvPr id="38" name="Picture Placeholder 13">
            <a:extLst>
              <a:ext uri="{FF2B5EF4-FFF2-40B4-BE49-F238E27FC236}">
                <a16:creationId xmlns:a16="http://schemas.microsoft.com/office/drawing/2014/main" id="{EBF92A5D-B412-49DD-970B-7FFE4CF604F5}"/>
              </a:ext>
            </a:extLst>
          </p:cNvPr>
          <p:cNvSpPr>
            <a:spLocks noGrp="1"/>
          </p:cNvSpPr>
          <p:nvPr>
            <p:ph type="pic" sz="quarter" idx="47"/>
          </p:nvPr>
        </p:nvSpPr>
        <p:spPr>
          <a:xfrm>
            <a:off x="6709833" y="1528231"/>
            <a:ext cx="2384955" cy="2438400"/>
          </a:xfrm>
          <a:solidFill>
            <a:schemeClr val="bg1">
              <a:lumMod val="95000"/>
            </a:schemeClr>
          </a:solidFill>
        </p:spPr>
        <p:txBody>
          <a:bodyPr anchor="t" anchorCtr="1">
            <a:noAutofit/>
          </a:bodyPr>
          <a:lstStyle/>
          <a:p>
            <a:r>
              <a:rPr lang="en-US" noProof="0"/>
              <a:t>Click icon to add picture</a:t>
            </a:r>
          </a:p>
        </p:txBody>
      </p:sp>
      <p:sp>
        <p:nvSpPr>
          <p:cNvPr id="41" name="Picture Placeholder 13">
            <a:extLst>
              <a:ext uri="{FF2B5EF4-FFF2-40B4-BE49-F238E27FC236}">
                <a16:creationId xmlns:a16="http://schemas.microsoft.com/office/drawing/2014/main" id="{D5E656F7-8194-43E9-BBA0-F8C2F2A3B004}"/>
              </a:ext>
            </a:extLst>
          </p:cNvPr>
          <p:cNvSpPr>
            <a:spLocks noGrp="1"/>
          </p:cNvSpPr>
          <p:nvPr>
            <p:ph type="pic" sz="quarter" idx="50"/>
          </p:nvPr>
        </p:nvSpPr>
        <p:spPr>
          <a:xfrm>
            <a:off x="9451445" y="1528231"/>
            <a:ext cx="2384955" cy="2438400"/>
          </a:xfrm>
          <a:solidFill>
            <a:schemeClr val="bg1">
              <a:lumMod val="95000"/>
            </a:schemeClr>
          </a:solidFill>
        </p:spPr>
        <p:txBody>
          <a:bodyPr anchor="t" anchorCtr="1">
            <a:noAutofit/>
          </a:bodyPr>
          <a:lstStyle/>
          <a:p>
            <a:r>
              <a:rPr lang="en-US" noProof="0"/>
              <a:t>Click icon to add picture</a:t>
            </a:r>
          </a:p>
        </p:txBody>
      </p:sp>
      <p:sp>
        <p:nvSpPr>
          <p:cNvPr id="3" name="Footer Placeholder 2">
            <a:extLst>
              <a:ext uri="{FF2B5EF4-FFF2-40B4-BE49-F238E27FC236}">
                <a16:creationId xmlns:a16="http://schemas.microsoft.com/office/drawing/2014/main" id="{283C3E23-A74D-474C-A8B2-D28B97C457E9}"/>
              </a:ext>
            </a:extLst>
          </p:cNvPr>
          <p:cNvSpPr>
            <a:spLocks noGrp="1"/>
          </p:cNvSpPr>
          <p:nvPr>
            <p:ph type="ftr" sz="quarter" idx="53"/>
          </p:nvPr>
        </p:nvSpPr>
        <p:spPr/>
        <p:txBody>
          <a:bodyPr/>
          <a:lstStyle/>
          <a:p>
            <a:r>
              <a:rPr lang="en-US"/>
              <a:t>Confidential</a:t>
            </a:r>
          </a:p>
        </p:txBody>
      </p:sp>
    </p:spTree>
    <p:extLst>
      <p:ext uri="{BB962C8B-B14F-4D97-AF65-F5344CB8AC3E}">
        <p14:creationId xmlns:p14="http://schemas.microsoft.com/office/powerpoint/2010/main" val="212482119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eam Introduction with 12 pictur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en-US" noProof="0"/>
              <a:t>Introduction 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22CD890B-D094-4A46-A5C8-D58C5C7A6498}"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noProof="0" smtClean="0"/>
              <a:pPr/>
              <a:t>‹#›</a:t>
            </a:fld>
            <a:endParaRPr lang="en-US" noProof="0"/>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Text Placeholder 2"/>
          <p:cNvSpPr>
            <a:spLocks noGrp="1"/>
          </p:cNvSpPr>
          <p:nvPr>
            <p:ph type="body" idx="1" hasCustomPrompt="1"/>
          </p:nvPr>
        </p:nvSpPr>
        <p:spPr>
          <a:xfrm>
            <a:off x="1219201"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19201"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188577"/>
            <a:ext cx="1464736" cy="1341120"/>
          </a:xfrm>
          <a:solidFill>
            <a:schemeClr val="bg1">
              <a:lumMod val="95000"/>
            </a:schemeClr>
          </a:solidFill>
        </p:spPr>
        <p:txBody>
          <a:bodyPr anchor="t" anchorCtr="1">
            <a:noAutofit/>
          </a:bodyPr>
          <a:lstStyle/>
          <a:p>
            <a:r>
              <a:rPr lang="en-US" noProof="0"/>
              <a:t>Click icon to add picture</a:t>
            </a:r>
          </a:p>
        </p:txBody>
      </p:sp>
      <p:sp>
        <p:nvSpPr>
          <p:cNvPr id="36" name="Text Placeholder 2">
            <a:extLst>
              <a:ext uri="{FF2B5EF4-FFF2-40B4-BE49-F238E27FC236}">
                <a16:creationId xmlns:a16="http://schemas.microsoft.com/office/drawing/2014/main" id="{A63C7B48-CE29-4841-A121-24288AB1BB96}"/>
              </a:ext>
            </a:extLst>
          </p:cNvPr>
          <p:cNvSpPr>
            <a:spLocks noGrp="1"/>
          </p:cNvSpPr>
          <p:nvPr>
            <p:ph type="body" idx="24" hasCustomPrompt="1"/>
          </p:nvPr>
        </p:nvSpPr>
        <p:spPr>
          <a:xfrm>
            <a:off x="1219201"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7" name="Text Placeholder 15">
            <a:extLst>
              <a:ext uri="{FF2B5EF4-FFF2-40B4-BE49-F238E27FC236}">
                <a16:creationId xmlns:a16="http://schemas.microsoft.com/office/drawing/2014/main" id="{78AA806D-0B6F-4770-9408-7DA5DBB2B9EE}"/>
              </a:ext>
            </a:extLst>
          </p:cNvPr>
          <p:cNvSpPr>
            <a:spLocks noGrp="1"/>
          </p:cNvSpPr>
          <p:nvPr>
            <p:ph type="body" sz="quarter" idx="25" hasCustomPrompt="1"/>
          </p:nvPr>
        </p:nvSpPr>
        <p:spPr>
          <a:xfrm>
            <a:off x="1219201"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38" name="Picture Placeholder 13">
            <a:extLst>
              <a:ext uri="{FF2B5EF4-FFF2-40B4-BE49-F238E27FC236}">
                <a16:creationId xmlns:a16="http://schemas.microsoft.com/office/drawing/2014/main" id="{5423EA77-5BBC-422A-A233-0971B4082D80}"/>
              </a:ext>
            </a:extLst>
          </p:cNvPr>
          <p:cNvSpPr>
            <a:spLocks noGrp="1"/>
          </p:cNvSpPr>
          <p:nvPr>
            <p:ph type="pic" sz="quarter" idx="26"/>
          </p:nvPr>
        </p:nvSpPr>
        <p:spPr>
          <a:xfrm>
            <a:off x="1219197" y="3958773"/>
            <a:ext cx="1464736" cy="1341120"/>
          </a:xfrm>
          <a:solidFill>
            <a:schemeClr val="bg1">
              <a:lumMod val="95000"/>
            </a:schemeClr>
          </a:solidFill>
        </p:spPr>
        <p:txBody>
          <a:bodyPr anchor="t" anchorCtr="1">
            <a:noAutofit/>
          </a:bodyPr>
          <a:lstStyle/>
          <a:p>
            <a:r>
              <a:rPr lang="en-US" noProof="0"/>
              <a:t>Click icon to add picture</a:t>
            </a:r>
          </a:p>
        </p:txBody>
      </p:sp>
      <p:sp>
        <p:nvSpPr>
          <p:cNvPr id="39" name="Text Placeholder 2">
            <a:extLst>
              <a:ext uri="{FF2B5EF4-FFF2-40B4-BE49-F238E27FC236}">
                <a16:creationId xmlns:a16="http://schemas.microsoft.com/office/drawing/2014/main" id="{8010C731-1FB2-43EB-8A9E-909254A0B899}"/>
              </a:ext>
            </a:extLst>
          </p:cNvPr>
          <p:cNvSpPr>
            <a:spLocks noGrp="1"/>
          </p:cNvSpPr>
          <p:nvPr>
            <p:ph type="body" idx="27" hasCustomPrompt="1"/>
          </p:nvPr>
        </p:nvSpPr>
        <p:spPr>
          <a:xfrm>
            <a:off x="3048003"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0" name="Text Placeholder 15">
            <a:extLst>
              <a:ext uri="{FF2B5EF4-FFF2-40B4-BE49-F238E27FC236}">
                <a16:creationId xmlns:a16="http://schemas.microsoft.com/office/drawing/2014/main" id="{F3060E9C-5183-4FBD-96EE-0764D069A799}"/>
              </a:ext>
            </a:extLst>
          </p:cNvPr>
          <p:cNvSpPr>
            <a:spLocks noGrp="1"/>
          </p:cNvSpPr>
          <p:nvPr>
            <p:ph type="body" sz="quarter" idx="28" hasCustomPrompt="1"/>
          </p:nvPr>
        </p:nvSpPr>
        <p:spPr>
          <a:xfrm>
            <a:off x="3048003"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1" name="Picture Placeholder 13">
            <a:extLst>
              <a:ext uri="{FF2B5EF4-FFF2-40B4-BE49-F238E27FC236}">
                <a16:creationId xmlns:a16="http://schemas.microsoft.com/office/drawing/2014/main" id="{CEBBF380-7BAF-4BEA-BB8C-2B7141AE14AE}"/>
              </a:ext>
            </a:extLst>
          </p:cNvPr>
          <p:cNvSpPr>
            <a:spLocks noGrp="1"/>
          </p:cNvSpPr>
          <p:nvPr>
            <p:ph type="pic" sz="quarter" idx="29"/>
          </p:nvPr>
        </p:nvSpPr>
        <p:spPr>
          <a:xfrm>
            <a:off x="3048000" y="1188577"/>
            <a:ext cx="1464736" cy="1341120"/>
          </a:xfrm>
          <a:solidFill>
            <a:schemeClr val="bg1">
              <a:lumMod val="95000"/>
            </a:schemeClr>
          </a:solidFill>
        </p:spPr>
        <p:txBody>
          <a:bodyPr anchor="t" anchorCtr="1">
            <a:noAutofit/>
          </a:bodyPr>
          <a:lstStyle/>
          <a:p>
            <a:r>
              <a:rPr lang="en-US" noProof="0"/>
              <a:t>Click icon to add picture</a:t>
            </a:r>
          </a:p>
        </p:txBody>
      </p:sp>
      <p:sp>
        <p:nvSpPr>
          <p:cNvPr id="42" name="Text Placeholder 2">
            <a:extLst>
              <a:ext uri="{FF2B5EF4-FFF2-40B4-BE49-F238E27FC236}">
                <a16:creationId xmlns:a16="http://schemas.microsoft.com/office/drawing/2014/main" id="{F0476D26-441A-4B61-9CDD-150B6CD176B7}"/>
              </a:ext>
            </a:extLst>
          </p:cNvPr>
          <p:cNvSpPr>
            <a:spLocks noGrp="1"/>
          </p:cNvSpPr>
          <p:nvPr>
            <p:ph type="body" idx="30" hasCustomPrompt="1"/>
          </p:nvPr>
        </p:nvSpPr>
        <p:spPr>
          <a:xfrm>
            <a:off x="3048003"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3" name="Text Placeholder 15">
            <a:extLst>
              <a:ext uri="{FF2B5EF4-FFF2-40B4-BE49-F238E27FC236}">
                <a16:creationId xmlns:a16="http://schemas.microsoft.com/office/drawing/2014/main" id="{3026D66C-E6B1-435A-9162-360BD997C2EA}"/>
              </a:ext>
            </a:extLst>
          </p:cNvPr>
          <p:cNvSpPr>
            <a:spLocks noGrp="1"/>
          </p:cNvSpPr>
          <p:nvPr>
            <p:ph type="body" sz="quarter" idx="31" hasCustomPrompt="1"/>
          </p:nvPr>
        </p:nvSpPr>
        <p:spPr>
          <a:xfrm>
            <a:off x="3048003"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4" name="Picture Placeholder 13">
            <a:extLst>
              <a:ext uri="{FF2B5EF4-FFF2-40B4-BE49-F238E27FC236}">
                <a16:creationId xmlns:a16="http://schemas.microsoft.com/office/drawing/2014/main" id="{7611CF16-AE24-42DE-958B-A29DBF4BD880}"/>
              </a:ext>
            </a:extLst>
          </p:cNvPr>
          <p:cNvSpPr>
            <a:spLocks noGrp="1"/>
          </p:cNvSpPr>
          <p:nvPr>
            <p:ph type="pic" sz="quarter" idx="32"/>
          </p:nvPr>
        </p:nvSpPr>
        <p:spPr>
          <a:xfrm>
            <a:off x="3048000" y="3958773"/>
            <a:ext cx="1464736" cy="1341120"/>
          </a:xfrm>
          <a:solidFill>
            <a:schemeClr val="bg1">
              <a:lumMod val="95000"/>
            </a:schemeClr>
          </a:solidFill>
        </p:spPr>
        <p:txBody>
          <a:bodyPr anchor="t" anchorCtr="1">
            <a:noAutofit/>
          </a:bodyPr>
          <a:lstStyle/>
          <a:p>
            <a:r>
              <a:rPr lang="en-US" noProof="0"/>
              <a:t>Click icon to add picture</a:t>
            </a:r>
          </a:p>
        </p:txBody>
      </p:sp>
      <p:sp>
        <p:nvSpPr>
          <p:cNvPr id="45" name="Text Placeholder 2">
            <a:extLst>
              <a:ext uri="{FF2B5EF4-FFF2-40B4-BE49-F238E27FC236}">
                <a16:creationId xmlns:a16="http://schemas.microsoft.com/office/drawing/2014/main" id="{A1BE96B7-99E2-4901-8132-57D105A50ACD}"/>
              </a:ext>
            </a:extLst>
          </p:cNvPr>
          <p:cNvSpPr>
            <a:spLocks noGrp="1"/>
          </p:cNvSpPr>
          <p:nvPr>
            <p:ph type="body" idx="33" hasCustomPrompt="1"/>
          </p:nvPr>
        </p:nvSpPr>
        <p:spPr>
          <a:xfrm>
            <a:off x="4876799"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6" name="Text Placeholder 15">
            <a:extLst>
              <a:ext uri="{FF2B5EF4-FFF2-40B4-BE49-F238E27FC236}">
                <a16:creationId xmlns:a16="http://schemas.microsoft.com/office/drawing/2014/main" id="{750EA163-FF2A-4C18-8BBB-F739ED2C5BD0}"/>
              </a:ext>
            </a:extLst>
          </p:cNvPr>
          <p:cNvSpPr>
            <a:spLocks noGrp="1"/>
          </p:cNvSpPr>
          <p:nvPr>
            <p:ph type="body" sz="quarter" idx="34" hasCustomPrompt="1"/>
          </p:nvPr>
        </p:nvSpPr>
        <p:spPr>
          <a:xfrm>
            <a:off x="4876799"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7" name="Picture Placeholder 13">
            <a:extLst>
              <a:ext uri="{FF2B5EF4-FFF2-40B4-BE49-F238E27FC236}">
                <a16:creationId xmlns:a16="http://schemas.microsoft.com/office/drawing/2014/main" id="{12F54182-C3AA-4764-A4FD-E6722D3392C5}"/>
              </a:ext>
            </a:extLst>
          </p:cNvPr>
          <p:cNvSpPr>
            <a:spLocks noGrp="1"/>
          </p:cNvSpPr>
          <p:nvPr>
            <p:ph type="pic" sz="quarter" idx="35"/>
          </p:nvPr>
        </p:nvSpPr>
        <p:spPr>
          <a:xfrm>
            <a:off x="4876796" y="1188577"/>
            <a:ext cx="1464736" cy="1341120"/>
          </a:xfrm>
          <a:solidFill>
            <a:schemeClr val="bg1">
              <a:lumMod val="95000"/>
            </a:schemeClr>
          </a:solidFill>
        </p:spPr>
        <p:txBody>
          <a:bodyPr anchor="t" anchorCtr="1">
            <a:noAutofit/>
          </a:bodyPr>
          <a:lstStyle/>
          <a:p>
            <a:r>
              <a:rPr lang="en-US" noProof="0"/>
              <a:t>Click icon to add picture</a:t>
            </a:r>
          </a:p>
        </p:txBody>
      </p:sp>
      <p:sp>
        <p:nvSpPr>
          <p:cNvPr id="48" name="Text Placeholder 2">
            <a:extLst>
              <a:ext uri="{FF2B5EF4-FFF2-40B4-BE49-F238E27FC236}">
                <a16:creationId xmlns:a16="http://schemas.microsoft.com/office/drawing/2014/main" id="{395C9923-36BD-4254-9A49-11244264FF4B}"/>
              </a:ext>
            </a:extLst>
          </p:cNvPr>
          <p:cNvSpPr>
            <a:spLocks noGrp="1"/>
          </p:cNvSpPr>
          <p:nvPr>
            <p:ph type="body" idx="36" hasCustomPrompt="1"/>
          </p:nvPr>
        </p:nvSpPr>
        <p:spPr>
          <a:xfrm>
            <a:off x="4876799"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9" name="Text Placeholder 15">
            <a:extLst>
              <a:ext uri="{FF2B5EF4-FFF2-40B4-BE49-F238E27FC236}">
                <a16:creationId xmlns:a16="http://schemas.microsoft.com/office/drawing/2014/main" id="{082EB652-7496-4621-A8C7-5F527B88D05C}"/>
              </a:ext>
            </a:extLst>
          </p:cNvPr>
          <p:cNvSpPr>
            <a:spLocks noGrp="1"/>
          </p:cNvSpPr>
          <p:nvPr>
            <p:ph type="body" sz="quarter" idx="37" hasCustomPrompt="1"/>
          </p:nvPr>
        </p:nvSpPr>
        <p:spPr>
          <a:xfrm>
            <a:off x="4876799"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1" name="Picture Placeholder 13">
            <a:extLst>
              <a:ext uri="{FF2B5EF4-FFF2-40B4-BE49-F238E27FC236}">
                <a16:creationId xmlns:a16="http://schemas.microsoft.com/office/drawing/2014/main" id="{A5C1F40E-E177-4D99-921B-55C1519F8FFA}"/>
              </a:ext>
            </a:extLst>
          </p:cNvPr>
          <p:cNvSpPr>
            <a:spLocks noGrp="1"/>
          </p:cNvSpPr>
          <p:nvPr>
            <p:ph type="pic" sz="quarter" idx="38"/>
          </p:nvPr>
        </p:nvSpPr>
        <p:spPr>
          <a:xfrm>
            <a:off x="4876796" y="3958773"/>
            <a:ext cx="1464736" cy="1341120"/>
          </a:xfrm>
          <a:solidFill>
            <a:schemeClr val="bg1">
              <a:lumMod val="95000"/>
            </a:schemeClr>
          </a:solidFill>
        </p:spPr>
        <p:txBody>
          <a:bodyPr anchor="t" anchorCtr="1">
            <a:noAutofit/>
          </a:bodyPr>
          <a:lstStyle/>
          <a:p>
            <a:r>
              <a:rPr lang="en-US" noProof="0"/>
              <a:t>Click icon to add picture</a:t>
            </a:r>
          </a:p>
        </p:txBody>
      </p:sp>
      <p:sp>
        <p:nvSpPr>
          <p:cNvPr id="52" name="Text Placeholder 2">
            <a:extLst>
              <a:ext uri="{FF2B5EF4-FFF2-40B4-BE49-F238E27FC236}">
                <a16:creationId xmlns:a16="http://schemas.microsoft.com/office/drawing/2014/main" id="{B683B2F6-3C64-42E6-98E8-480E7E323394}"/>
              </a:ext>
            </a:extLst>
          </p:cNvPr>
          <p:cNvSpPr>
            <a:spLocks noGrp="1"/>
          </p:cNvSpPr>
          <p:nvPr>
            <p:ph type="body" idx="39" hasCustomPrompt="1"/>
          </p:nvPr>
        </p:nvSpPr>
        <p:spPr>
          <a:xfrm>
            <a:off x="6705594"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3" name="Text Placeholder 15">
            <a:extLst>
              <a:ext uri="{FF2B5EF4-FFF2-40B4-BE49-F238E27FC236}">
                <a16:creationId xmlns:a16="http://schemas.microsoft.com/office/drawing/2014/main" id="{8CB0F023-438B-46CB-9DCA-F2A7B831EE2F}"/>
              </a:ext>
            </a:extLst>
          </p:cNvPr>
          <p:cNvSpPr>
            <a:spLocks noGrp="1"/>
          </p:cNvSpPr>
          <p:nvPr>
            <p:ph type="body" sz="quarter" idx="40" hasCustomPrompt="1"/>
          </p:nvPr>
        </p:nvSpPr>
        <p:spPr>
          <a:xfrm>
            <a:off x="6705594"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4" name="Picture Placeholder 13">
            <a:extLst>
              <a:ext uri="{FF2B5EF4-FFF2-40B4-BE49-F238E27FC236}">
                <a16:creationId xmlns:a16="http://schemas.microsoft.com/office/drawing/2014/main" id="{60ED6218-0E2A-41C5-9033-57C414FB68AA}"/>
              </a:ext>
            </a:extLst>
          </p:cNvPr>
          <p:cNvSpPr>
            <a:spLocks noGrp="1"/>
          </p:cNvSpPr>
          <p:nvPr>
            <p:ph type="pic" sz="quarter" idx="41"/>
          </p:nvPr>
        </p:nvSpPr>
        <p:spPr>
          <a:xfrm>
            <a:off x="6705591" y="1188577"/>
            <a:ext cx="1464736" cy="1341120"/>
          </a:xfrm>
          <a:solidFill>
            <a:schemeClr val="bg1">
              <a:lumMod val="95000"/>
            </a:schemeClr>
          </a:solidFill>
        </p:spPr>
        <p:txBody>
          <a:bodyPr anchor="t" anchorCtr="1">
            <a:noAutofit/>
          </a:bodyPr>
          <a:lstStyle/>
          <a:p>
            <a:r>
              <a:rPr lang="en-US" noProof="0"/>
              <a:t>Click icon to add picture</a:t>
            </a:r>
          </a:p>
        </p:txBody>
      </p:sp>
      <p:sp>
        <p:nvSpPr>
          <p:cNvPr id="55" name="Text Placeholder 2">
            <a:extLst>
              <a:ext uri="{FF2B5EF4-FFF2-40B4-BE49-F238E27FC236}">
                <a16:creationId xmlns:a16="http://schemas.microsoft.com/office/drawing/2014/main" id="{F2B3F922-64C5-47FE-827B-BABCDA759B18}"/>
              </a:ext>
            </a:extLst>
          </p:cNvPr>
          <p:cNvSpPr>
            <a:spLocks noGrp="1"/>
          </p:cNvSpPr>
          <p:nvPr>
            <p:ph type="body" idx="42" hasCustomPrompt="1"/>
          </p:nvPr>
        </p:nvSpPr>
        <p:spPr>
          <a:xfrm>
            <a:off x="6705594"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6" name="Text Placeholder 15">
            <a:extLst>
              <a:ext uri="{FF2B5EF4-FFF2-40B4-BE49-F238E27FC236}">
                <a16:creationId xmlns:a16="http://schemas.microsoft.com/office/drawing/2014/main" id="{3FCDAEF8-129F-497A-BC3D-2E026CA5285F}"/>
              </a:ext>
            </a:extLst>
          </p:cNvPr>
          <p:cNvSpPr>
            <a:spLocks noGrp="1"/>
          </p:cNvSpPr>
          <p:nvPr>
            <p:ph type="body" sz="quarter" idx="43" hasCustomPrompt="1"/>
          </p:nvPr>
        </p:nvSpPr>
        <p:spPr>
          <a:xfrm>
            <a:off x="6705594"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7" name="Picture Placeholder 13">
            <a:extLst>
              <a:ext uri="{FF2B5EF4-FFF2-40B4-BE49-F238E27FC236}">
                <a16:creationId xmlns:a16="http://schemas.microsoft.com/office/drawing/2014/main" id="{BB96973C-918C-4858-9818-4C18E007B3EC}"/>
              </a:ext>
            </a:extLst>
          </p:cNvPr>
          <p:cNvSpPr>
            <a:spLocks noGrp="1"/>
          </p:cNvSpPr>
          <p:nvPr>
            <p:ph type="pic" sz="quarter" idx="44"/>
          </p:nvPr>
        </p:nvSpPr>
        <p:spPr>
          <a:xfrm>
            <a:off x="6705591" y="3958773"/>
            <a:ext cx="1464736" cy="1341120"/>
          </a:xfrm>
          <a:solidFill>
            <a:schemeClr val="bg1">
              <a:lumMod val="95000"/>
            </a:schemeClr>
          </a:solidFill>
        </p:spPr>
        <p:txBody>
          <a:bodyPr anchor="t" anchorCtr="1">
            <a:noAutofit/>
          </a:bodyPr>
          <a:lstStyle/>
          <a:p>
            <a:r>
              <a:rPr lang="en-US" noProof="0"/>
              <a:t>Click icon to add picture</a:t>
            </a:r>
          </a:p>
        </p:txBody>
      </p:sp>
      <p:sp>
        <p:nvSpPr>
          <p:cNvPr id="58" name="Text Placeholder 2">
            <a:extLst>
              <a:ext uri="{FF2B5EF4-FFF2-40B4-BE49-F238E27FC236}">
                <a16:creationId xmlns:a16="http://schemas.microsoft.com/office/drawing/2014/main" id="{779F3C4F-E1AE-4B68-82DC-5BEB4D756A70}"/>
              </a:ext>
            </a:extLst>
          </p:cNvPr>
          <p:cNvSpPr>
            <a:spLocks noGrp="1"/>
          </p:cNvSpPr>
          <p:nvPr>
            <p:ph type="body" idx="45" hasCustomPrompt="1"/>
          </p:nvPr>
        </p:nvSpPr>
        <p:spPr>
          <a:xfrm>
            <a:off x="8542867"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9" name="Text Placeholder 15">
            <a:extLst>
              <a:ext uri="{FF2B5EF4-FFF2-40B4-BE49-F238E27FC236}">
                <a16:creationId xmlns:a16="http://schemas.microsoft.com/office/drawing/2014/main" id="{4D5364C4-183F-4672-8A3A-142C5D4D2B1A}"/>
              </a:ext>
            </a:extLst>
          </p:cNvPr>
          <p:cNvSpPr>
            <a:spLocks noGrp="1"/>
          </p:cNvSpPr>
          <p:nvPr>
            <p:ph type="body" sz="quarter" idx="46" hasCustomPrompt="1"/>
          </p:nvPr>
        </p:nvSpPr>
        <p:spPr>
          <a:xfrm>
            <a:off x="8542867"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0" name="Picture Placeholder 13">
            <a:extLst>
              <a:ext uri="{FF2B5EF4-FFF2-40B4-BE49-F238E27FC236}">
                <a16:creationId xmlns:a16="http://schemas.microsoft.com/office/drawing/2014/main" id="{7BED2ED8-371A-4533-B3A6-8FB12BA60A10}"/>
              </a:ext>
            </a:extLst>
          </p:cNvPr>
          <p:cNvSpPr>
            <a:spLocks noGrp="1"/>
          </p:cNvSpPr>
          <p:nvPr>
            <p:ph type="pic" sz="quarter" idx="47"/>
          </p:nvPr>
        </p:nvSpPr>
        <p:spPr>
          <a:xfrm>
            <a:off x="8542864" y="1188577"/>
            <a:ext cx="1464736" cy="1341120"/>
          </a:xfrm>
          <a:solidFill>
            <a:schemeClr val="bg1">
              <a:lumMod val="95000"/>
            </a:schemeClr>
          </a:solidFill>
        </p:spPr>
        <p:txBody>
          <a:bodyPr anchor="t" anchorCtr="1">
            <a:noAutofit/>
          </a:bodyPr>
          <a:lstStyle/>
          <a:p>
            <a:r>
              <a:rPr lang="en-US" noProof="0"/>
              <a:t>Click icon to add picture</a:t>
            </a:r>
          </a:p>
        </p:txBody>
      </p:sp>
      <p:sp>
        <p:nvSpPr>
          <p:cNvPr id="61" name="Text Placeholder 2">
            <a:extLst>
              <a:ext uri="{FF2B5EF4-FFF2-40B4-BE49-F238E27FC236}">
                <a16:creationId xmlns:a16="http://schemas.microsoft.com/office/drawing/2014/main" id="{25967C85-6150-4F33-8BC3-D5E7812E9EDB}"/>
              </a:ext>
            </a:extLst>
          </p:cNvPr>
          <p:cNvSpPr>
            <a:spLocks noGrp="1"/>
          </p:cNvSpPr>
          <p:nvPr>
            <p:ph type="body" idx="48" hasCustomPrompt="1"/>
          </p:nvPr>
        </p:nvSpPr>
        <p:spPr>
          <a:xfrm>
            <a:off x="8542867"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2" name="Text Placeholder 15">
            <a:extLst>
              <a:ext uri="{FF2B5EF4-FFF2-40B4-BE49-F238E27FC236}">
                <a16:creationId xmlns:a16="http://schemas.microsoft.com/office/drawing/2014/main" id="{7837A286-C6C0-452A-AD20-DD47599FB4F6}"/>
              </a:ext>
            </a:extLst>
          </p:cNvPr>
          <p:cNvSpPr>
            <a:spLocks noGrp="1"/>
          </p:cNvSpPr>
          <p:nvPr>
            <p:ph type="body" sz="quarter" idx="49" hasCustomPrompt="1"/>
          </p:nvPr>
        </p:nvSpPr>
        <p:spPr>
          <a:xfrm>
            <a:off x="8542867"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3" name="Picture Placeholder 13">
            <a:extLst>
              <a:ext uri="{FF2B5EF4-FFF2-40B4-BE49-F238E27FC236}">
                <a16:creationId xmlns:a16="http://schemas.microsoft.com/office/drawing/2014/main" id="{A56E6BDA-D19A-4B2F-8346-F2BD38487F19}"/>
              </a:ext>
            </a:extLst>
          </p:cNvPr>
          <p:cNvSpPr>
            <a:spLocks noGrp="1"/>
          </p:cNvSpPr>
          <p:nvPr>
            <p:ph type="pic" sz="quarter" idx="50"/>
          </p:nvPr>
        </p:nvSpPr>
        <p:spPr>
          <a:xfrm>
            <a:off x="8542864" y="3958773"/>
            <a:ext cx="1464736" cy="1341120"/>
          </a:xfrm>
          <a:solidFill>
            <a:schemeClr val="bg1">
              <a:lumMod val="95000"/>
            </a:schemeClr>
          </a:solidFill>
        </p:spPr>
        <p:txBody>
          <a:bodyPr anchor="t" anchorCtr="1">
            <a:noAutofit/>
          </a:bodyPr>
          <a:lstStyle/>
          <a:p>
            <a:r>
              <a:rPr lang="en-US" noProof="0"/>
              <a:t>Click icon to add picture</a:t>
            </a:r>
          </a:p>
        </p:txBody>
      </p:sp>
      <p:sp>
        <p:nvSpPr>
          <p:cNvPr id="64" name="Text Placeholder 2">
            <a:extLst>
              <a:ext uri="{FF2B5EF4-FFF2-40B4-BE49-F238E27FC236}">
                <a16:creationId xmlns:a16="http://schemas.microsoft.com/office/drawing/2014/main" id="{7568B850-F8CB-4215-A7CA-12D1CFBE1309}"/>
              </a:ext>
            </a:extLst>
          </p:cNvPr>
          <p:cNvSpPr>
            <a:spLocks noGrp="1"/>
          </p:cNvSpPr>
          <p:nvPr>
            <p:ph type="body" idx="51" hasCustomPrompt="1"/>
          </p:nvPr>
        </p:nvSpPr>
        <p:spPr>
          <a:xfrm>
            <a:off x="10380139"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5" name="Text Placeholder 15">
            <a:extLst>
              <a:ext uri="{FF2B5EF4-FFF2-40B4-BE49-F238E27FC236}">
                <a16:creationId xmlns:a16="http://schemas.microsoft.com/office/drawing/2014/main" id="{00E053F3-858D-4EA5-AADD-F5F33C8D6170}"/>
              </a:ext>
            </a:extLst>
          </p:cNvPr>
          <p:cNvSpPr>
            <a:spLocks noGrp="1"/>
          </p:cNvSpPr>
          <p:nvPr>
            <p:ph type="body" sz="quarter" idx="52" hasCustomPrompt="1"/>
          </p:nvPr>
        </p:nvSpPr>
        <p:spPr>
          <a:xfrm>
            <a:off x="10380139"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6" name="Picture Placeholder 13">
            <a:extLst>
              <a:ext uri="{FF2B5EF4-FFF2-40B4-BE49-F238E27FC236}">
                <a16:creationId xmlns:a16="http://schemas.microsoft.com/office/drawing/2014/main" id="{57C7ABD9-46EF-4A5B-B450-67ECF10417CF}"/>
              </a:ext>
            </a:extLst>
          </p:cNvPr>
          <p:cNvSpPr>
            <a:spLocks noGrp="1"/>
          </p:cNvSpPr>
          <p:nvPr>
            <p:ph type="pic" sz="quarter" idx="53"/>
          </p:nvPr>
        </p:nvSpPr>
        <p:spPr>
          <a:xfrm>
            <a:off x="10380136" y="1188577"/>
            <a:ext cx="1464736" cy="1341120"/>
          </a:xfrm>
          <a:solidFill>
            <a:schemeClr val="bg1">
              <a:lumMod val="95000"/>
            </a:schemeClr>
          </a:solidFill>
        </p:spPr>
        <p:txBody>
          <a:bodyPr anchor="t" anchorCtr="1">
            <a:noAutofit/>
          </a:bodyPr>
          <a:lstStyle/>
          <a:p>
            <a:r>
              <a:rPr lang="en-US" noProof="0"/>
              <a:t>Click icon to add picture</a:t>
            </a:r>
          </a:p>
        </p:txBody>
      </p:sp>
      <p:sp>
        <p:nvSpPr>
          <p:cNvPr id="67" name="Text Placeholder 2">
            <a:extLst>
              <a:ext uri="{FF2B5EF4-FFF2-40B4-BE49-F238E27FC236}">
                <a16:creationId xmlns:a16="http://schemas.microsoft.com/office/drawing/2014/main" id="{369CD228-4152-4953-8AE8-91886E87E15F}"/>
              </a:ext>
            </a:extLst>
          </p:cNvPr>
          <p:cNvSpPr>
            <a:spLocks noGrp="1"/>
          </p:cNvSpPr>
          <p:nvPr>
            <p:ph type="body" idx="54" hasCustomPrompt="1"/>
          </p:nvPr>
        </p:nvSpPr>
        <p:spPr>
          <a:xfrm>
            <a:off x="10380139"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8" name="Text Placeholder 15">
            <a:extLst>
              <a:ext uri="{FF2B5EF4-FFF2-40B4-BE49-F238E27FC236}">
                <a16:creationId xmlns:a16="http://schemas.microsoft.com/office/drawing/2014/main" id="{1D10B767-7DBE-4C4D-9CA7-3E06A5548660}"/>
              </a:ext>
            </a:extLst>
          </p:cNvPr>
          <p:cNvSpPr>
            <a:spLocks noGrp="1"/>
          </p:cNvSpPr>
          <p:nvPr>
            <p:ph type="body" sz="quarter" idx="55" hasCustomPrompt="1"/>
          </p:nvPr>
        </p:nvSpPr>
        <p:spPr>
          <a:xfrm>
            <a:off x="10380139"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9" name="Picture Placeholder 13">
            <a:extLst>
              <a:ext uri="{FF2B5EF4-FFF2-40B4-BE49-F238E27FC236}">
                <a16:creationId xmlns:a16="http://schemas.microsoft.com/office/drawing/2014/main" id="{5CC530E8-C8E0-465B-8E46-173EB2DDFC65}"/>
              </a:ext>
            </a:extLst>
          </p:cNvPr>
          <p:cNvSpPr>
            <a:spLocks noGrp="1"/>
          </p:cNvSpPr>
          <p:nvPr>
            <p:ph type="pic" sz="quarter" idx="56"/>
          </p:nvPr>
        </p:nvSpPr>
        <p:spPr>
          <a:xfrm>
            <a:off x="10380136" y="3958773"/>
            <a:ext cx="1464736" cy="1341120"/>
          </a:xfrm>
          <a:solidFill>
            <a:schemeClr val="bg1">
              <a:lumMod val="95000"/>
            </a:schemeClr>
          </a:solidFill>
        </p:spPr>
        <p:txBody>
          <a:bodyPr anchor="t" anchorCtr="1">
            <a:noAutofit/>
          </a:bodyPr>
          <a:lstStyle/>
          <a:p>
            <a:r>
              <a:rPr lang="en-US" noProof="0"/>
              <a:t>Click icon to add picture</a:t>
            </a:r>
          </a:p>
        </p:txBody>
      </p:sp>
      <p:sp>
        <p:nvSpPr>
          <p:cNvPr id="5" name="Footer Placeholder 4">
            <a:extLst>
              <a:ext uri="{FF2B5EF4-FFF2-40B4-BE49-F238E27FC236}">
                <a16:creationId xmlns:a16="http://schemas.microsoft.com/office/drawing/2014/main" id="{E7642C1E-836A-4E89-B3F5-B3DF827BDE40}"/>
              </a:ext>
            </a:extLst>
          </p:cNvPr>
          <p:cNvSpPr>
            <a:spLocks noGrp="1"/>
          </p:cNvSpPr>
          <p:nvPr>
            <p:ph type="ftr" sz="quarter" idx="57"/>
          </p:nvPr>
        </p:nvSpPr>
        <p:spPr/>
        <p:txBody>
          <a:bodyPr/>
          <a:lstStyle/>
          <a:p>
            <a:r>
              <a:rPr lang="en-US"/>
              <a:t>Confidential</a:t>
            </a:r>
          </a:p>
        </p:txBody>
      </p:sp>
    </p:spTree>
    <p:extLst>
      <p:ext uri="{BB962C8B-B14F-4D97-AF65-F5344CB8AC3E}">
        <p14:creationId xmlns:p14="http://schemas.microsoft.com/office/powerpoint/2010/main" val="310384433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1">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Divider with picture">
    <p:spTree>
      <p:nvGrpSpPr>
        <p:cNvPr id="1" name=""/>
        <p:cNvGrpSpPr/>
        <p:nvPr/>
      </p:nvGrpSpPr>
      <p:grpSpPr>
        <a:xfrm>
          <a:off x="0" y="0"/>
          <a:ext cx="0" cy="0"/>
          <a:chOff x="0" y="0"/>
          <a:chExt cx="0" cy="0"/>
        </a:xfrm>
      </p:grpSpPr>
      <p:sp>
        <p:nvSpPr>
          <p:cNvPr id="6" name="Picture Placeholder 13">
            <a:extLst>
              <a:ext uri="{FF2B5EF4-FFF2-40B4-BE49-F238E27FC236}">
                <a16:creationId xmlns:a16="http://schemas.microsoft.com/office/drawing/2014/main" id="{38314103-1ECB-406B-B0F2-AD79FFEAC7B8}"/>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1" y="2438400"/>
            <a:ext cx="5676899" cy="4174067"/>
          </a:xfrm>
          <a:prstGeom prst="rect">
            <a:avLst/>
          </a:prstGeom>
        </p:spPr>
        <p:txBody>
          <a:bodyPr anchor="t" anchorCtr="0"/>
          <a:lstStyle>
            <a:lvl1pPr algn="l">
              <a:lnSpc>
                <a:spcPct val="100000"/>
              </a:lnSpc>
              <a:defRPr sz="4267">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10256328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Divider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50901" y="2438401"/>
            <a:ext cx="5676899" cy="4034367"/>
          </a:xfrm>
          <a:prstGeom prst="rect">
            <a:avLst/>
          </a:prstGeom>
        </p:spPr>
        <p:txBody>
          <a:bodyPr anchor="t" anchorCtr="0"/>
          <a:lstStyle>
            <a:lvl1pPr algn="l">
              <a:lnSpc>
                <a:spcPct val="100000"/>
              </a:lnSpc>
              <a:defRPr sz="4267">
                <a:solidFill>
                  <a:schemeClr val="bg1"/>
                </a:solidFill>
              </a:defRPr>
            </a:lvl1pPr>
          </a:lstStyle>
          <a:p>
            <a:r>
              <a:rPr lang="en-US" noProof="0"/>
              <a:t>Click to edit Master title style</a:t>
            </a:r>
          </a:p>
        </p:txBody>
      </p:sp>
      <p:pic>
        <p:nvPicPr>
          <p:cNvPr id="4" name="Picture 8">
            <a:extLst>
              <a:ext uri="{FF2B5EF4-FFF2-40B4-BE49-F238E27FC236}">
                <a16:creationId xmlns:a16="http://schemas.microsoft.com/office/drawing/2014/main" id="{D654E1FC-716C-4C79-97CD-1AA005D96E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4" y="429684"/>
            <a:ext cx="2743997" cy="278057"/>
          </a:xfrm>
          <a:prstGeom prst="rect">
            <a:avLst/>
          </a:prstGeom>
        </p:spPr>
      </p:pic>
    </p:spTree>
    <p:extLst>
      <p:ext uri="{BB962C8B-B14F-4D97-AF65-F5344CB8AC3E}">
        <p14:creationId xmlns:p14="http://schemas.microsoft.com/office/powerpoint/2010/main" val="20560213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Quot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AF517B1-0F8D-485F-A459-A68B06B973E2}"/>
              </a:ext>
            </a:extLst>
          </p:cNvPr>
          <p:cNvSpPr>
            <a:spLocks noGrp="1"/>
          </p:cNvSpPr>
          <p:nvPr>
            <p:ph type="pic" sz="quarter" idx="13"/>
          </p:nvPr>
        </p:nvSpPr>
        <p:spPr>
          <a:xfrm>
            <a:off x="558800" y="0"/>
            <a:ext cx="11633200"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308601" cy="5975349"/>
          </a:xfrm>
          <a:prstGeom prst="rect">
            <a:avLst/>
          </a:prstGeom>
        </p:spPr>
        <p:txBody>
          <a:bodyPr>
            <a:noAutofit/>
          </a:bodyPr>
          <a:lstStyle>
            <a:lvl1pPr>
              <a:defRPr sz="3200" b="0"/>
            </a:lvl1pPr>
          </a:lstStyle>
          <a:p>
            <a:r>
              <a:rPr lang="en-US" noProof="0"/>
              <a:t>Click to edit Master title style</a:t>
            </a:r>
          </a:p>
        </p:txBody>
      </p:sp>
      <p:pic>
        <p:nvPicPr>
          <p:cNvPr id="16" name="Picture 8">
            <a:extLst>
              <a:ext uri="{FF2B5EF4-FFF2-40B4-BE49-F238E27FC236}">
                <a16:creationId xmlns:a16="http://schemas.microsoft.com/office/drawing/2014/main" id="{ADA8C1AC-CD09-4BC7-9BA0-9ECE91E5367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A449DF28-B077-4AEA-B434-1C3CD9566E12}"/>
              </a:ext>
            </a:extLst>
          </p:cNvPr>
          <p:cNvSpPr>
            <a:spLocks noGrp="1"/>
          </p:cNvSpPr>
          <p:nvPr>
            <p:ph type="dt" sz="half" idx="14"/>
          </p:nvPr>
        </p:nvSpPr>
        <p:spPr/>
        <p:txBody>
          <a:bodyPr/>
          <a:lstStyle>
            <a:lvl1pPr>
              <a:defRPr/>
            </a:lvl1pPr>
          </a:lstStyle>
          <a:p>
            <a:fld id="{DC6E0B79-A595-2448-A3C0-0553E8E1BD10}" type="datetime1">
              <a:rPr lang="en-US" noProof="0" smtClean="0"/>
              <a:t>6/14/24</a:t>
            </a:fld>
            <a:endParaRPr lang="en-US" noProof="0"/>
          </a:p>
        </p:txBody>
      </p:sp>
      <p:sp>
        <p:nvSpPr>
          <p:cNvPr id="5" name="Slide Number Placeholder 4">
            <a:extLst>
              <a:ext uri="{FF2B5EF4-FFF2-40B4-BE49-F238E27FC236}">
                <a16:creationId xmlns:a16="http://schemas.microsoft.com/office/drawing/2014/main" id="{A63B5BB2-0F44-4917-AEC8-F65577C7F4D0}"/>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C2868515-B8CA-4B56-B609-96E18B6B3FFF}"/>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5338662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Quote o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777871"/>
            <a:ext cx="10634133" cy="5852584"/>
          </a:xfrm>
          <a:prstGeom prst="rect">
            <a:avLst/>
          </a:prstGeom>
        </p:spPr>
        <p:txBody>
          <a:bodyPr>
            <a:noAutofit/>
          </a:bodyPr>
          <a:lstStyle>
            <a:lvl1pPr>
              <a:defRPr sz="3733">
                <a:solidFill>
                  <a:schemeClr val="bg1"/>
                </a:solidFill>
              </a:defRPr>
            </a:lvl1pPr>
          </a:lstStyle>
          <a:p>
            <a:r>
              <a:rPr lang="en-US" noProof="0"/>
              <a:t>Click to edit Master title style</a:t>
            </a:r>
          </a:p>
        </p:txBody>
      </p:sp>
      <p:pic>
        <p:nvPicPr>
          <p:cNvPr id="15" name="Picture 8">
            <a:extLst>
              <a:ext uri="{FF2B5EF4-FFF2-40B4-BE49-F238E27FC236}">
                <a16:creationId xmlns:a16="http://schemas.microsoft.com/office/drawing/2014/main" id="{558918D4-5B11-456F-B588-1E4BD79DD56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3" name="Date Placeholder 2">
            <a:extLst>
              <a:ext uri="{FF2B5EF4-FFF2-40B4-BE49-F238E27FC236}">
                <a16:creationId xmlns:a16="http://schemas.microsoft.com/office/drawing/2014/main" id="{A9B4EDF9-9ADB-4C68-AD93-7B18264E219F}"/>
              </a:ext>
            </a:extLst>
          </p:cNvPr>
          <p:cNvSpPr>
            <a:spLocks noGrp="1"/>
          </p:cNvSpPr>
          <p:nvPr>
            <p:ph type="dt" sz="half" idx="10"/>
          </p:nvPr>
        </p:nvSpPr>
        <p:spPr/>
        <p:txBody>
          <a:bodyPr/>
          <a:lstStyle>
            <a:lvl1pPr>
              <a:defRPr>
                <a:solidFill>
                  <a:schemeClr val="bg1"/>
                </a:solidFill>
              </a:defRPr>
            </a:lvl1pPr>
          </a:lstStyle>
          <a:p>
            <a:fld id="{D1B16C56-74C8-FF4E-9333-B53FAE837C4A}" type="datetime1">
              <a:rPr lang="en-US" noProof="0" smtClean="0"/>
              <a:t>6/14/24</a:t>
            </a:fld>
            <a:endParaRPr lang="en-US" noProof="0"/>
          </a:p>
        </p:txBody>
      </p:sp>
      <p:sp>
        <p:nvSpPr>
          <p:cNvPr id="5" name="Slide Number Placeholder 4">
            <a:extLst>
              <a:ext uri="{FF2B5EF4-FFF2-40B4-BE49-F238E27FC236}">
                <a16:creationId xmlns:a16="http://schemas.microsoft.com/office/drawing/2014/main" id="{EFBB8B0F-B560-44D6-B95A-B19CEC9225C0}"/>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480A7CCE-F78A-4553-BB1D-D5AECAF1723F}"/>
              </a:ext>
            </a:extLst>
          </p:cNvPr>
          <p:cNvSpPr>
            <a:spLocks noGrp="1"/>
          </p:cNvSpPr>
          <p:nvPr>
            <p:ph type="ftr" sz="quarter" idx="13"/>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62507738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ntact on True Blue">
    <p:bg>
      <p:bgPr>
        <a:solidFill>
          <a:schemeClr val="accent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0B85E38-B91B-4455-A6F6-D4CF680C67B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4" y="429684"/>
            <a:ext cx="2743997" cy="278057"/>
          </a:xfrm>
          <a:prstGeom prst="rect">
            <a:avLst/>
          </a:prstGeom>
        </p:spPr>
      </p:pic>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899" y="1535696"/>
            <a:ext cx="3663951" cy="1132416"/>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124500"/>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3" name="Text Placeholder 2">
            <a:extLst>
              <a:ext uri="{FF2B5EF4-FFF2-40B4-BE49-F238E27FC236}">
                <a16:creationId xmlns:a16="http://schemas.microsoft.com/office/drawing/2014/main" id="{1BC2D8A2-4125-4668-8C55-93A5CA675942}"/>
              </a:ext>
            </a:extLst>
          </p:cNvPr>
          <p:cNvSpPr>
            <a:spLocks noGrp="1"/>
          </p:cNvSpPr>
          <p:nvPr>
            <p:ph type="body" idx="30" hasCustomPrompt="1"/>
          </p:nvPr>
        </p:nvSpPr>
        <p:spPr>
          <a:xfrm>
            <a:off x="4874916" y="3124500"/>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4" name="Text Placeholder 10">
            <a:extLst>
              <a:ext uri="{FF2B5EF4-FFF2-40B4-BE49-F238E27FC236}">
                <a16:creationId xmlns:a16="http://schemas.microsoft.com/office/drawing/2014/main" id="{DE0D9BC1-637D-4E0E-A32B-17FEC4796424}"/>
              </a:ext>
            </a:extLst>
          </p:cNvPr>
          <p:cNvSpPr>
            <a:spLocks noGrp="1"/>
          </p:cNvSpPr>
          <p:nvPr>
            <p:ph type="body" sz="quarter" idx="31" hasCustomPrompt="1"/>
          </p:nvPr>
        </p:nvSpPr>
        <p:spPr>
          <a:xfrm>
            <a:off x="4872799"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5" name="Text Placeholder 2">
            <a:extLst>
              <a:ext uri="{FF2B5EF4-FFF2-40B4-BE49-F238E27FC236}">
                <a16:creationId xmlns:a16="http://schemas.microsoft.com/office/drawing/2014/main" id="{9568526C-BD50-4455-925C-D9793BDFF3B3}"/>
              </a:ext>
            </a:extLst>
          </p:cNvPr>
          <p:cNvSpPr>
            <a:spLocks noGrp="1"/>
          </p:cNvSpPr>
          <p:nvPr>
            <p:ph type="body" idx="32" hasCustomPrompt="1"/>
          </p:nvPr>
        </p:nvSpPr>
        <p:spPr>
          <a:xfrm>
            <a:off x="4874916"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0">
            <a:extLst>
              <a:ext uri="{FF2B5EF4-FFF2-40B4-BE49-F238E27FC236}">
                <a16:creationId xmlns:a16="http://schemas.microsoft.com/office/drawing/2014/main" id="{41634AE4-353C-4483-96AB-BA03CB55BB9E}"/>
              </a:ext>
            </a:extLst>
          </p:cNvPr>
          <p:cNvSpPr>
            <a:spLocks noGrp="1"/>
          </p:cNvSpPr>
          <p:nvPr>
            <p:ph type="body" sz="quarter" idx="33" hasCustomPrompt="1"/>
          </p:nvPr>
        </p:nvSpPr>
        <p:spPr>
          <a:xfrm>
            <a:off x="4872799"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Tree>
    <p:extLst>
      <p:ext uri="{BB962C8B-B14F-4D97-AF65-F5344CB8AC3E}">
        <p14:creationId xmlns:p14="http://schemas.microsoft.com/office/powerpoint/2010/main" val="36323825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ntact picture on the left">
    <p:bg>
      <p:bgPr>
        <a:solidFill>
          <a:schemeClr val="accent1"/>
        </a:solidFill>
        <a:effectLst/>
      </p:bgPr>
    </p:bg>
    <p:spTree>
      <p:nvGrpSpPr>
        <p:cNvPr id="1" name=""/>
        <p:cNvGrpSpPr/>
        <p:nvPr/>
      </p:nvGrpSpPr>
      <p:grpSpPr>
        <a:xfrm>
          <a:off x="0" y="0"/>
          <a:ext cx="0" cy="0"/>
          <a:chOff x="0" y="0"/>
          <a:chExt cx="0" cy="0"/>
        </a:xfrm>
      </p:grpSpPr>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176683" y="2344783"/>
            <a:ext cx="3663949" cy="914651"/>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a:p>
            <a:endParaRPr lang="en-US" noProof="0"/>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178800" y="3257699"/>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176683" y="3564232"/>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a:p>
            <a:endParaRPr lang="en-US" noProof="0"/>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1" y="0"/>
            <a:ext cx="7357769" cy="6858000"/>
          </a:xfrm>
          <a:solidFill>
            <a:schemeClr val="bg1">
              <a:lumMod val="95000"/>
            </a:schemeClr>
          </a:solidFill>
        </p:spPr>
        <p:txBody>
          <a:bodyPr anchor="ctr" anchorCtr="1">
            <a:noAutofit/>
          </a:bodyPr>
          <a:lstStyle/>
          <a:p>
            <a:r>
              <a:rPr lang="en-US" noProof="0"/>
              <a:t>Click icon to add picture</a:t>
            </a:r>
          </a:p>
        </p:txBody>
      </p:sp>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902" y="1849821"/>
            <a:ext cx="3663951" cy="1132416"/>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178800" y="2038250"/>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Tree>
    <p:extLst>
      <p:ext uri="{BB962C8B-B14F-4D97-AF65-F5344CB8AC3E}">
        <p14:creationId xmlns:p14="http://schemas.microsoft.com/office/powerpoint/2010/main" val="12602197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1044">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ontact picture on the right">
    <p:bg>
      <p:bgPr>
        <a:solidFill>
          <a:schemeClr val="accent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0B85E38-B91B-4455-A6F6-D4CF680C67B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4" y="429684"/>
            <a:ext cx="2743997" cy="278057"/>
          </a:xfrm>
          <a:prstGeom prst="rect">
            <a:avLst/>
          </a:prstGeom>
        </p:spPr>
      </p:pic>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899" y="2671408"/>
            <a:ext cx="3663951" cy="585283"/>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454173"/>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83601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4646344"/>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02818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4881034" y="0"/>
            <a:ext cx="7357769" cy="6858000"/>
          </a:xfrm>
          <a:solidFill>
            <a:schemeClr val="bg1">
              <a:lumMod val="95000"/>
            </a:schemeClr>
          </a:solidFill>
        </p:spPr>
        <p:txBody>
          <a:bodyPr anchor="ctr" anchorCtr="1">
            <a:noAutofit/>
          </a:bodyPr>
          <a:lstStyle/>
          <a:p>
            <a:r>
              <a:rPr lang="en-US" noProof="0"/>
              <a:t>Click icon to add picture</a:t>
            </a:r>
          </a:p>
        </p:txBody>
      </p:sp>
    </p:spTree>
    <p:extLst>
      <p:ext uri="{BB962C8B-B14F-4D97-AF65-F5344CB8AC3E}">
        <p14:creationId xmlns:p14="http://schemas.microsoft.com/office/powerpoint/2010/main" val="249065086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F764014-B73B-384E-8F55-2847463A7482}"/>
              </a:ext>
            </a:extLst>
          </p:cNvPr>
          <p:cNvSpPr/>
          <p:nvPr userDrawn="1"/>
        </p:nvSpPr>
        <p:spPr>
          <a:xfrm>
            <a:off x="559054" y="470505"/>
            <a:ext cx="10986812" cy="3843587"/>
          </a:xfrm>
          <a:prstGeom prst="rect">
            <a:avLst/>
          </a:prstGeom>
          <a:gradFill>
            <a:gsLst>
              <a:gs pos="0">
                <a:schemeClr val="accent2"/>
              </a:gs>
              <a:gs pos="50000">
                <a:schemeClr val="accent2">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noProof="0">
              <a:solidFill>
                <a:schemeClr val="tx1"/>
              </a:solidFill>
              <a:latin typeface="MdFago" charset="0"/>
              <a:ea typeface="MdFago" charset="0"/>
              <a:cs typeface="MdFago" charset="0"/>
            </a:endParaRPr>
          </a:p>
        </p:txBody>
      </p:sp>
      <p:sp>
        <p:nvSpPr>
          <p:cNvPr id="2" name="Title 1"/>
          <p:cNvSpPr>
            <a:spLocks noGrp="1"/>
          </p:cNvSpPr>
          <p:nvPr>
            <p:ph type="title" hasCustomPrompt="1"/>
          </p:nvPr>
        </p:nvSpPr>
        <p:spPr>
          <a:xfrm>
            <a:off x="928665" y="760407"/>
            <a:ext cx="4911200" cy="1535652"/>
          </a:xfrm>
          <a:prstGeom prst="rect">
            <a:avLst/>
          </a:prstGeom>
        </p:spPr>
        <p:txBody>
          <a:bodyPr>
            <a:noAutofit/>
          </a:bodyPr>
          <a:lstStyle>
            <a:lvl1pPr>
              <a:lnSpc>
                <a:spcPts val="5333"/>
              </a:lnSpc>
              <a:defRPr sz="5867" b="0">
                <a:solidFill>
                  <a:schemeClr val="bg1"/>
                </a:solidFill>
              </a:defRPr>
            </a:lvl1pPr>
          </a:lstStyle>
          <a:p>
            <a:r>
              <a:rPr lang="en-US" noProof="0"/>
              <a:t>Thank you</a:t>
            </a:r>
          </a:p>
        </p:txBody>
      </p:sp>
    </p:spTree>
    <p:extLst>
      <p:ext uri="{BB962C8B-B14F-4D97-AF65-F5344CB8AC3E}">
        <p14:creationId xmlns:p14="http://schemas.microsoft.com/office/powerpoint/2010/main" val="188882442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hank you variation">
    <p:bg>
      <p:bgPr>
        <a:solidFill>
          <a:schemeClr val="tx1"/>
        </a:solidFill>
        <a:effectLst/>
      </p:bgPr>
    </p:bg>
    <p:spTree>
      <p:nvGrpSpPr>
        <p:cNvPr id="1" name=""/>
        <p:cNvGrpSpPr/>
        <p:nvPr/>
      </p:nvGrpSpPr>
      <p:grpSpPr>
        <a:xfrm>
          <a:off x="0" y="0"/>
          <a:ext cx="0" cy="0"/>
          <a:chOff x="0" y="0"/>
          <a:chExt cx="0" cy="0"/>
        </a:xfrm>
      </p:grpSpPr>
      <p:grpSp>
        <p:nvGrpSpPr>
          <p:cNvPr id="5" name="Graphic 4">
            <a:extLst>
              <a:ext uri="{FF2B5EF4-FFF2-40B4-BE49-F238E27FC236}">
                <a16:creationId xmlns:a16="http://schemas.microsoft.com/office/drawing/2014/main" id="{05AA5585-5590-4DF7-83B4-4D4515FD9E42}"/>
              </a:ext>
            </a:extLst>
          </p:cNvPr>
          <p:cNvGrpSpPr/>
          <p:nvPr userDrawn="1"/>
        </p:nvGrpSpPr>
        <p:grpSpPr>
          <a:xfrm>
            <a:off x="-1269388" y="-785378"/>
            <a:ext cx="13565229" cy="8671108"/>
            <a:chOff x="928687" y="242887"/>
            <a:chExt cx="7286625" cy="4657725"/>
          </a:xfrm>
          <a:solidFill>
            <a:schemeClr val="bg1"/>
          </a:solidFill>
        </p:grpSpPr>
        <p:sp>
          <p:nvSpPr>
            <p:cNvPr id="6" name="Freeform: Shape 5">
              <a:extLst>
                <a:ext uri="{FF2B5EF4-FFF2-40B4-BE49-F238E27FC236}">
                  <a16:creationId xmlns:a16="http://schemas.microsoft.com/office/drawing/2014/main" id="{DA294650-34D9-4B6B-9802-2A6366EDB8B2}"/>
                </a:ext>
              </a:extLst>
            </p:cNvPr>
            <p:cNvSpPr/>
            <p:nvPr/>
          </p:nvSpPr>
          <p:spPr>
            <a:xfrm>
              <a:off x="928687" y="1505520"/>
              <a:ext cx="1367218" cy="1956625"/>
            </a:xfrm>
            <a:custGeom>
              <a:avLst/>
              <a:gdLst>
                <a:gd name="connsiteX0" fmla="*/ 1367218 w 1367218"/>
                <a:gd name="connsiteY0" fmla="*/ 327946 h 1956625"/>
                <a:gd name="connsiteX1" fmla="*/ 897731 w 1367218"/>
                <a:gd name="connsiteY1" fmla="*/ 453771 h 1956625"/>
                <a:gd name="connsiteX2" fmla="*/ 1275779 w 1367218"/>
                <a:gd name="connsiteY2" fmla="*/ 1864805 h 1956625"/>
                <a:gd name="connsiteX3" fmla="*/ 932974 w 1367218"/>
                <a:gd name="connsiteY3" fmla="*/ 1956626 h 1956625"/>
                <a:gd name="connsiteX4" fmla="*/ 554927 w 1367218"/>
                <a:gd name="connsiteY4" fmla="*/ 545592 h 1956625"/>
                <a:gd name="connsiteX5" fmla="*/ 87821 w 1367218"/>
                <a:gd name="connsiteY5" fmla="*/ 670751 h 1956625"/>
                <a:gd name="connsiteX6" fmla="*/ 0 w 1367218"/>
                <a:gd name="connsiteY6" fmla="*/ 342805 h 1956625"/>
                <a:gd name="connsiteX7" fmla="*/ 1279303 w 1367218"/>
                <a:gd name="connsiteY7" fmla="*/ 0 h 1956625"/>
                <a:gd name="connsiteX8" fmla="*/ 1367218 w 1367218"/>
                <a:gd name="connsiteY8" fmla="*/ 327946 h 1956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7218" h="1956625">
                  <a:moveTo>
                    <a:pt x="1367218" y="327946"/>
                  </a:moveTo>
                  <a:lnTo>
                    <a:pt x="897731" y="453771"/>
                  </a:lnTo>
                  <a:lnTo>
                    <a:pt x="1275779" y="1864805"/>
                  </a:lnTo>
                  <a:lnTo>
                    <a:pt x="932974" y="1956626"/>
                  </a:lnTo>
                  <a:lnTo>
                    <a:pt x="554927" y="545592"/>
                  </a:lnTo>
                  <a:lnTo>
                    <a:pt x="87821" y="670751"/>
                  </a:lnTo>
                  <a:lnTo>
                    <a:pt x="0" y="342805"/>
                  </a:lnTo>
                  <a:lnTo>
                    <a:pt x="1279303" y="0"/>
                  </a:lnTo>
                  <a:lnTo>
                    <a:pt x="1367218" y="327946"/>
                  </a:lnTo>
                  <a:close/>
                </a:path>
              </a:pathLst>
            </a:custGeom>
            <a:grpFill/>
            <a:ln w="9525" cap="flat">
              <a:noFill/>
              <a:prstDash val="solid"/>
              <a:miter/>
            </a:ln>
          </p:spPr>
          <p:txBody>
            <a:bodyPr rtlCol="0" anchor="ctr"/>
            <a:lstStyle/>
            <a:p>
              <a:endParaRPr lang="en-US" sz="2400"/>
            </a:p>
          </p:txBody>
        </p:sp>
        <p:sp>
          <p:nvSpPr>
            <p:cNvPr id="7" name="Freeform: Shape 6">
              <a:extLst>
                <a:ext uri="{FF2B5EF4-FFF2-40B4-BE49-F238E27FC236}">
                  <a16:creationId xmlns:a16="http://schemas.microsoft.com/office/drawing/2014/main" id="{BB235E4C-3CCD-4110-A744-316CFC2077F9}"/>
                </a:ext>
              </a:extLst>
            </p:cNvPr>
            <p:cNvSpPr/>
            <p:nvPr/>
          </p:nvSpPr>
          <p:spPr>
            <a:xfrm>
              <a:off x="2334672" y="1385791"/>
              <a:ext cx="1626012" cy="1824799"/>
            </a:xfrm>
            <a:custGeom>
              <a:avLst/>
              <a:gdLst>
                <a:gd name="connsiteX0" fmla="*/ 1421702 w 1626012"/>
                <a:gd name="connsiteY0" fmla="*/ 751237 h 1824799"/>
                <a:gd name="connsiteX1" fmla="*/ 1626013 w 1626012"/>
                <a:gd name="connsiteY1" fmla="*/ 1513904 h 1824799"/>
                <a:gd name="connsiteX2" fmla="*/ 1305592 w 1626012"/>
                <a:gd name="connsiteY2" fmla="*/ 1599724 h 1824799"/>
                <a:gd name="connsiteX3" fmla="*/ 1111853 w 1626012"/>
                <a:gd name="connsiteY3" fmla="*/ 876872 h 1824799"/>
                <a:gd name="connsiteX4" fmla="*/ 797338 w 1626012"/>
                <a:gd name="connsiteY4" fmla="*/ 686943 h 1824799"/>
                <a:gd name="connsiteX5" fmla="*/ 606647 w 1626012"/>
                <a:gd name="connsiteY5" fmla="*/ 1068229 h 1824799"/>
                <a:gd name="connsiteX6" fmla="*/ 786384 w 1626012"/>
                <a:gd name="connsiteY6" fmla="*/ 1738979 h 1824799"/>
                <a:gd name="connsiteX7" fmla="*/ 465963 w 1626012"/>
                <a:gd name="connsiteY7" fmla="*/ 1824800 h 1824799"/>
                <a:gd name="connsiteX8" fmla="*/ 0 w 1626012"/>
                <a:gd name="connsiteY8" fmla="*/ 85820 h 1824799"/>
                <a:gd name="connsiteX9" fmla="*/ 320421 w 1626012"/>
                <a:gd name="connsiteY9" fmla="*/ 0 h 1824799"/>
                <a:gd name="connsiteX10" fmla="*/ 490823 w 1626012"/>
                <a:gd name="connsiteY10" fmla="*/ 635984 h 1824799"/>
                <a:gd name="connsiteX11" fmla="*/ 814388 w 1626012"/>
                <a:gd name="connsiteY11" fmla="*/ 362903 h 1824799"/>
                <a:gd name="connsiteX12" fmla="*/ 1421702 w 1626012"/>
                <a:gd name="connsiteY12" fmla="*/ 751237 h 182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6012" h="1824799">
                  <a:moveTo>
                    <a:pt x="1421702" y="751237"/>
                  </a:moveTo>
                  <a:lnTo>
                    <a:pt x="1626013" y="1513904"/>
                  </a:lnTo>
                  <a:lnTo>
                    <a:pt x="1305592" y="1599724"/>
                  </a:lnTo>
                  <a:lnTo>
                    <a:pt x="1111853" y="876872"/>
                  </a:lnTo>
                  <a:cubicBezTo>
                    <a:pt x="1066610" y="707993"/>
                    <a:pt x="941451" y="648272"/>
                    <a:pt x="797338" y="686943"/>
                  </a:cubicBezTo>
                  <a:cubicBezTo>
                    <a:pt x="640842" y="728853"/>
                    <a:pt x="548735" y="852107"/>
                    <a:pt x="606647" y="1068229"/>
                  </a:cubicBezTo>
                  <a:lnTo>
                    <a:pt x="786384" y="1738979"/>
                  </a:lnTo>
                  <a:lnTo>
                    <a:pt x="465963" y="1824800"/>
                  </a:lnTo>
                  <a:lnTo>
                    <a:pt x="0" y="85820"/>
                  </a:lnTo>
                  <a:lnTo>
                    <a:pt x="320421" y="0"/>
                  </a:lnTo>
                  <a:lnTo>
                    <a:pt x="490823" y="635984"/>
                  </a:lnTo>
                  <a:cubicBezTo>
                    <a:pt x="535400" y="504253"/>
                    <a:pt x="647986" y="407480"/>
                    <a:pt x="814388" y="362903"/>
                  </a:cubicBezTo>
                  <a:cubicBezTo>
                    <a:pt x="1077754" y="292227"/>
                    <a:pt x="1333214" y="420815"/>
                    <a:pt x="1421702" y="751237"/>
                  </a:cubicBezTo>
                  <a:close/>
                </a:path>
              </a:pathLst>
            </a:custGeom>
            <a:grpFill/>
            <a:ln w="9525" cap="flat">
              <a:noFill/>
              <a:prstDash val="solid"/>
              <a:miter/>
            </a:ln>
          </p:spPr>
          <p:txBody>
            <a:bodyPr rtlCol="0" anchor="ctr"/>
            <a:lstStyle/>
            <a:p>
              <a:endParaRPr lang="en-US" sz="2400"/>
            </a:p>
          </p:txBody>
        </p:sp>
        <p:sp>
          <p:nvSpPr>
            <p:cNvPr id="11" name="Freeform: Shape 10">
              <a:extLst>
                <a:ext uri="{FF2B5EF4-FFF2-40B4-BE49-F238E27FC236}">
                  <a16:creationId xmlns:a16="http://schemas.microsoft.com/office/drawing/2014/main" id="{F7A0AD72-8BAF-4F85-A1F1-88DC8FA05140}"/>
                </a:ext>
              </a:extLst>
            </p:cNvPr>
            <p:cNvSpPr/>
            <p:nvPr/>
          </p:nvSpPr>
          <p:spPr>
            <a:xfrm>
              <a:off x="3927605" y="1258918"/>
              <a:ext cx="1521075" cy="1491229"/>
            </a:xfrm>
            <a:custGeom>
              <a:avLst/>
              <a:gdLst>
                <a:gd name="connsiteX0" fmla="*/ 1188272 w 1521075"/>
                <a:gd name="connsiteY0" fmla="*/ 0 h 1491229"/>
                <a:gd name="connsiteX1" fmla="*/ 1521075 w 1521075"/>
                <a:gd name="connsiteY1" fmla="*/ 1242060 h 1491229"/>
                <a:gd name="connsiteX2" fmla="*/ 1200654 w 1521075"/>
                <a:gd name="connsiteY2" fmla="*/ 1327976 h 1491229"/>
                <a:gd name="connsiteX3" fmla="*/ 1161411 w 1521075"/>
                <a:gd name="connsiteY3" fmla="*/ 1181386 h 1491229"/>
                <a:gd name="connsiteX4" fmla="*/ 805081 w 1521075"/>
                <a:gd name="connsiteY4" fmla="*/ 1471232 h 1491229"/>
                <a:gd name="connsiteX5" fmla="*/ 25745 w 1521075"/>
                <a:gd name="connsiteY5" fmla="*/ 977170 h 1491229"/>
                <a:gd name="connsiteX6" fmla="*/ 453704 w 1521075"/>
                <a:gd name="connsiteY6" fmla="*/ 159639 h 1491229"/>
                <a:gd name="connsiteX7" fmla="*/ 907189 w 1521075"/>
                <a:gd name="connsiteY7" fmla="*/ 232505 h 1491229"/>
                <a:gd name="connsiteX8" fmla="*/ 867946 w 1521075"/>
                <a:gd name="connsiteY8" fmla="*/ 85916 h 1491229"/>
                <a:gd name="connsiteX9" fmla="*/ 1188272 w 1521075"/>
                <a:gd name="connsiteY9" fmla="*/ 0 h 1491229"/>
                <a:gd name="connsiteX10" fmla="*/ 1034252 w 1521075"/>
                <a:gd name="connsiteY10" fmla="*/ 706850 h 1491229"/>
                <a:gd name="connsiteX11" fmla="*/ 595055 w 1521075"/>
                <a:gd name="connsiteY11" fmla="*/ 449104 h 1491229"/>
                <a:gd name="connsiteX12" fmla="*/ 346071 w 1521075"/>
                <a:gd name="connsiteY12" fmla="*/ 891254 h 1491229"/>
                <a:gd name="connsiteX13" fmla="*/ 782697 w 1521075"/>
                <a:gd name="connsiteY13" fmla="*/ 1149668 h 1491229"/>
                <a:gd name="connsiteX14" fmla="*/ 1034252 w 1521075"/>
                <a:gd name="connsiteY14" fmla="*/ 706850 h 1491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21075" h="1491229">
                  <a:moveTo>
                    <a:pt x="1188272" y="0"/>
                  </a:moveTo>
                  <a:lnTo>
                    <a:pt x="1521075" y="1242060"/>
                  </a:lnTo>
                  <a:lnTo>
                    <a:pt x="1200654" y="1327976"/>
                  </a:lnTo>
                  <a:lnTo>
                    <a:pt x="1161411" y="1181386"/>
                  </a:lnTo>
                  <a:cubicBezTo>
                    <a:pt x="1101880" y="1317117"/>
                    <a:pt x="986437" y="1422654"/>
                    <a:pt x="805081" y="1471232"/>
                  </a:cubicBezTo>
                  <a:cubicBezTo>
                    <a:pt x="474659" y="1559719"/>
                    <a:pt x="124901" y="1347311"/>
                    <a:pt x="25745" y="977170"/>
                  </a:cubicBezTo>
                  <a:cubicBezTo>
                    <a:pt x="-73410" y="607028"/>
                    <a:pt x="123281" y="248126"/>
                    <a:pt x="453704" y="159639"/>
                  </a:cubicBezTo>
                  <a:cubicBezTo>
                    <a:pt x="635060" y="111062"/>
                    <a:pt x="787841" y="144685"/>
                    <a:pt x="907189" y="232505"/>
                  </a:cubicBezTo>
                  <a:lnTo>
                    <a:pt x="867946" y="85916"/>
                  </a:lnTo>
                  <a:lnTo>
                    <a:pt x="1188272" y="0"/>
                  </a:lnTo>
                  <a:close/>
                  <a:moveTo>
                    <a:pt x="1034252" y="706850"/>
                  </a:moveTo>
                  <a:cubicBezTo>
                    <a:pt x="978341" y="498158"/>
                    <a:pt x="793841" y="395859"/>
                    <a:pt x="595055" y="449104"/>
                  </a:cubicBezTo>
                  <a:cubicBezTo>
                    <a:pt x="398840" y="501682"/>
                    <a:pt x="290159" y="682562"/>
                    <a:pt x="346071" y="891254"/>
                  </a:cubicBezTo>
                  <a:cubicBezTo>
                    <a:pt x="401983" y="1099947"/>
                    <a:pt x="586482" y="1202246"/>
                    <a:pt x="782697" y="1149668"/>
                  </a:cubicBezTo>
                  <a:cubicBezTo>
                    <a:pt x="981484" y="1096423"/>
                    <a:pt x="1090164" y="915543"/>
                    <a:pt x="1034252" y="706850"/>
                  </a:cubicBezTo>
                  <a:close/>
                </a:path>
              </a:pathLst>
            </a:custGeom>
            <a:grpFill/>
            <a:ln w="9525" cap="flat">
              <a:noFill/>
              <a:prstDash val="solid"/>
              <a:miter/>
            </a:ln>
          </p:spPr>
          <p:txBody>
            <a:bodyPr rtlCol="0" anchor="ctr"/>
            <a:lstStyle/>
            <a:p>
              <a:endParaRPr lang="en-US" sz="2400"/>
            </a:p>
          </p:txBody>
        </p:sp>
        <p:sp>
          <p:nvSpPr>
            <p:cNvPr id="12" name="Freeform: Shape 11">
              <a:extLst>
                <a:ext uri="{FF2B5EF4-FFF2-40B4-BE49-F238E27FC236}">
                  <a16:creationId xmlns:a16="http://schemas.microsoft.com/office/drawing/2014/main" id="{6C061A2F-11D6-41CB-B3F6-B722A9FEB6A2}"/>
                </a:ext>
              </a:extLst>
            </p:cNvPr>
            <p:cNvSpPr/>
            <p:nvPr/>
          </p:nvSpPr>
          <p:spPr>
            <a:xfrm>
              <a:off x="5349429" y="957811"/>
              <a:ext cx="1492853" cy="1480683"/>
            </a:xfrm>
            <a:custGeom>
              <a:avLst/>
              <a:gdLst>
                <a:gd name="connsiteX0" fmla="*/ 1288542 w 1492853"/>
                <a:gd name="connsiteY0" fmla="*/ 407121 h 1480683"/>
                <a:gd name="connsiteX1" fmla="*/ 1492853 w 1492853"/>
                <a:gd name="connsiteY1" fmla="*/ 1169787 h 1480683"/>
                <a:gd name="connsiteX2" fmla="*/ 1172433 w 1492853"/>
                <a:gd name="connsiteY2" fmla="*/ 1255608 h 1480683"/>
                <a:gd name="connsiteX3" fmla="*/ 978694 w 1492853"/>
                <a:gd name="connsiteY3" fmla="*/ 532755 h 1480683"/>
                <a:gd name="connsiteX4" fmla="*/ 664178 w 1492853"/>
                <a:gd name="connsiteY4" fmla="*/ 342827 h 1480683"/>
                <a:gd name="connsiteX5" fmla="*/ 473488 w 1492853"/>
                <a:gd name="connsiteY5" fmla="*/ 724113 h 1480683"/>
                <a:gd name="connsiteX6" fmla="*/ 653225 w 1492853"/>
                <a:gd name="connsiteY6" fmla="*/ 1394863 h 1480683"/>
                <a:gd name="connsiteX7" fmla="*/ 332804 w 1492853"/>
                <a:gd name="connsiteY7" fmla="*/ 1480683 h 1480683"/>
                <a:gd name="connsiteX8" fmla="*/ 0 w 1492853"/>
                <a:gd name="connsiteY8" fmla="*/ 238623 h 1480683"/>
                <a:gd name="connsiteX9" fmla="*/ 320421 w 1492853"/>
                <a:gd name="connsiteY9" fmla="*/ 152803 h 1480683"/>
                <a:gd name="connsiteX10" fmla="*/ 357664 w 1492853"/>
                <a:gd name="connsiteY10" fmla="*/ 291868 h 1480683"/>
                <a:gd name="connsiteX11" fmla="*/ 681228 w 1492853"/>
                <a:gd name="connsiteY11" fmla="*/ 18786 h 1480683"/>
                <a:gd name="connsiteX12" fmla="*/ 1288542 w 1492853"/>
                <a:gd name="connsiteY12" fmla="*/ 407121 h 1480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83">
                  <a:moveTo>
                    <a:pt x="1288542" y="407121"/>
                  </a:moveTo>
                  <a:lnTo>
                    <a:pt x="1492853" y="1169787"/>
                  </a:lnTo>
                  <a:lnTo>
                    <a:pt x="1172433" y="1255608"/>
                  </a:lnTo>
                  <a:lnTo>
                    <a:pt x="978694" y="532755"/>
                  </a:lnTo>
                  <a:cubicBezTo>
                    <a:pt x="933450" y="363877"/>
                    <a:pt x="808291" y="304155"/>
                    <a:pt x="664178" y="342827"/>
                  </a:cubicBezTo>
                  <a:cubicBezTo>
                    <a:pt x="507682" y="384737"/>
                    <a:pt x="415576" y="507990"/>
                    <a:pt x="473488" y="724113"/>
                  </a:cubicBezTo>
                  <a:lnTo>
                    <a:pt x="653225" y="1394863"/>
                  </a:lnTo>
                  <a:lnTo>
                    <a:pt x="332804" y="1480683"/>
                  </a:lnTo>
                  <a:lnTo>
                    <a:pt x="0" y="238623"/>
                  </a:lnTo>
                  <a:lnTo>
                    <a:pt x="320421" y="152803"/>
                  </a:lnTo>
                  <a:lnTo>
                    <a:pt x="357664" y="291868"/>
                  </a:lnTo>
                  <a:cubicBezTo>
                    <a:pt x="402241" y="160137"/>
                    <a:pt x="514826" y="63363"/>
                    <a:pt x="681228" y="18786"/>
                  </a:cubicBezTo>
                  <a:cubicBezTo>
                    <a:pt x="944499" y="-51889"/>
                    <a:pt x="1199959" y="76698"/>
                    <a:pt x="1288542" y="407121"/>
                  </a:cubicBezTo>
                  <a:close/>
                </a:path>
              </a:pathLst>
            </a:custGeom>
            <a:grpFill/>
            <a:ln w="9525" cap="flat">
              <a:noFill/>
              <a:prstDash val="solid"/>
              <a:miter/>
            </a:ln>
          </p:spPr>
          <p:txBody>
            <a:bodyPr rtlCol="0" anchor="ctr"/>
            <a:lstStyle/>
            <a:p>
              <a:endParaRPr lang="en-US" sz="2400"/>
            </a:p>
          </p:txBody>
        </p:sp>
        <p:sp>
          <p:nvSpPr>
            <p:cNvPr id="13" name="Freeform: Shape 12">
              <a:extLst>
                <a:ext uri="{FF2B5EF4-FFF2-40B4-BE49-F238E27FC236}">
                  <a16:creationId xmlns:a16="http://schemas.microsoft.com/office/drawing/2014/main" id="{0AFE20DE-672A-4AE0-B504-7EFFD6EF1923}"/>
                </a:ext>
              </a:extLst>
            </p:cNvPr>
            <p:cNvSpPr/>
            <p:nvPr/>
          </p:nvSpPr>
          <p:spPr>
            <a:xfrm>
              <a:off x="6599872" y="242887"/>
              <a:ext cx="1611058" cy="1824704"/>
            </a:xfrm>
            <a:custGeom>
              <a:avLst/>
              <a:gdLst>
                <a:gd name="connsiteX0" fmla="*/ 1238536 w 1611058"/>
                <a:gd name="connsiteY0" fmla="*/ 1617726 h 1824704"/>
                <a:gd name="connsiteX1" fmla="*/ 635317 w 1611058"/>
                <a:gd name="connsiteY1" fmla="*/ 1175004 h 1824704"/>
                <a:gd name="connsiteX2" fmla="*/ 786384 w 1611058"/>
                <a:gd name="connsiteY2" fmla="*/ 1738884 h 1824704"/>
                <a:gd name="connsiteX3" fmla="*/ 465963 w 1611058"/>
                <a:gd name="connsiteY3" fmla="*/ 1824704 h 1824704"/>
                <a:gd name="connsiteX4" fmla="*/ 0 w 1611058"/>
                <a:gd name="connsiteY4" fmla="*/ 85820 h 1824704"/>
                <a:gd name="connsiteX5" fmla="*/ 320421 w 1611058"/>
                <a:gd name="connsiteY5" fmla="*/ 0 h 1824704"/>
                <a:gd name="connsiteX6" fmla="*/ 599980 w 1611058"/>
                <a:gd name="connsiteY6" fmla="*/ 1043369 h 1824704"/>
                <a:gd name="connsiteX7" fmla="*/ 880777 w 1611058"/>
                <a:gd name="connsiteY7" fmla="*/ 382334 h 1824704"/>
                <a:gd name="connsiteX8" fmla="*/ 1263301 w 1611058"/>
                <a:gd name="connsiteY8" fmla="*/ 279845 h 1824704"/>
                <a:gd name="connsiteX9" fmla="*/ 928402 w 1611058"/>
                <a:gd name="connsiteY9" fmla="*/ 1027176 h 1824704"/>
                <a:gd name="connsiteX10" fmla="*/ 1611058 w 1611058"/>
                <a:gd name="connsiteY10" fmla="*/ 1517904 h 1824704"/>
                <a:gd name="connsiteX11" fmla="*/ 1238536 w 1611058"/>
                <a:gd name="connsiteY11" fmla="*/ 1617726 h 182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1058" h="1824704">
                  <a:moveTo>
                    <a:pt x="1238536" y="1617726"/>
                  </a:moveTo>
                  <a:lnTo>
                    <a:pt x="635317" y="1175004"/>
                  </a:lnTo>
                  <a:lnTo>
                    <a:pt x="786384" y="1738884"/>
                  </a:lnTo>
                  <a:lnTo>
                    <a:pt x="465963" y="1824704"/>
                  </a:lnTo>
                  <a:lnTo>
                    <a:pt x="0" y="85820"/>
                  </a:lnTo>
                  <a:lnTo>
                    <a:pt x="320421" y="0"/>
                  </a:lnTo>
                  <a:lnTo>
                    <a:pt x="599980" y="1043369"/>
                  </a:lnTo>
                  <a:lnTo>
                    <a:pt x="880777" y="382334"/>
                  </a:lnTo>
                  <a:lnTo>
                    <a:pt x="1263301" y="279845"/>
                  </a:lnTo>
                  <a:lnTo>
                    <a:pt x="928402" y="1027176"/>
                  </a:lnTo>
                  <a:lnTo>
                    <a:pt x="1611058" y="1517904"/>
                  </a:lnTo>
                  <a:lnTo>
                    <a:pt x="1238536" y="1617726"/>
                  </a:lnTo>
                  <a:close/>
                </a:path>
              </a:pathLst>
            </a:custGeom>
            <a:grpFill/>
            <a:ln w="9525" cap="flat">
              <a:noFill/>
              <a:prstDash val="solid"/>
              <a:miter/>
            </a:ln>
          </p:spPr>
          <p:txBody>
            <a:bodyPr rtlCol="0" anchor="ctr"/>
            <a:lstStyle/>
            <a:p>
              <a:endParaRPr lang="en-US" sz="2400"/>
            </a:p>
          </p:txBody>
        </p:sp>
        <p:sp>
          <p:nvSpPr>
            <p:cNvPr id="14" name="Freeform: Shape 13">
              <a:extLst>
                <a:ext uri="{FF2B5EF4-FFF2-40B4-BE49-F238E27FC236}">
                  <a16:creationId xmlns:a16="http://schemas.microsoft.com/office/drawing/2014/main" id="{2913EB4D-3D77-4270-B518-88EBA748CD07}"/>
                </a:ext>
              </a:extLst>
            </p:cNvPr>
            <p:cNvSpPr/>
            <p:nvPr/>
          </p:nvSpPr>
          <p:spPr>
            <a:xfrm>
              <a:off x="3734180" y="2860737"/>
              <a:ext cx="1291780" cy="2035778"/>
            </a:xfrm>
            <a:custGeom>
              <a:avLst/>
              <a:gdLst>
                <a:gd name="connsiteX0" fmla="*/ 1291781 w 1291780"/>
                <a:gd name="connsiteY0" fmla="*/ 0 h 2035778"/>
                <a:gd name="connsiteX1" fmla="*/ 1172528 w 1291780"/>
                <a:gd name="connsiteY1" fmla="*/ 1363218 h 2035778"/>
                <a:gd name="connsiteX2" fmla="*/ 649796 w 1291780"/>
                <a:gd name="connsiteY2" fmla="*/ 2035778 h 2035778"/>
                <a:gd name="connsiteX3" fmla="*/ 569881 w 1291780"/>
                <a:gd name="connsiteY3" fmla="*/ 1737646 h 2035778"/>
                <a:gd name="connsiteX4" fmla="*/ 831437 w 1291780"/>
                <a:gd name="connsiteY4" fmla="*/ 1411986 h 2035778"/>
                <a:gd name="connsiteX5" fmla="*/ 0 w 1291780"/>
                <a:gd name="connsiteY5" fmla="*/ 346138 h 2035778"/>
                <a:gd name="connsiteX6" fmla="*/ 350234 w 1291780"/>
                <a:gd name="connsiteY6" fmla="*/ 252317 h 2035778"/>
                <a:gd name="connsiteX7" fmla="*/ 896779 w 1291780"/>
                <a:gd name="connsiteY7" fmla="*/ 1000411 h 2035778"/>
                <a:gd name="connsiteX8" fmla="*/ 948880 w 1291780"/>
                <a:gd name="connsiteY8" fmla="*/ 91821 h 2035778"/>
                <a:gd name="connsiteX9" fmla="*/ 1291781 w 1291780"/>
                <a:gd name="connsiteY9" fmla="*/ 0 h 2035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1780" h="2035778">
                  <a:moveTo>
                    <a:pt x="1291781" y="0"/>
                  </a:moveTo>
                  <a:lnTo>
                    <a:pt x="1172528" y="1363218"/>
                  </a:lnTo>
                  <a:cubicBezTo>
                    <a:pt x="1139190" y="1755553"/>
                    <a:pt x="970026" y="1968627"/>
                    <a:pt x="649796" y="2035778"/>
                  </a:cubicBezTo>
                  <a:lnTo>
                    <a:pt x="569881" y="1737646"/>
                  </a:lnTo>
                  <a:cubicBezTo>
                    <a:pt x="746950" y="1692878"/>
                    <a:pt x="816388" y="1594390"/>
                    <a:pt x="831437" y="1411986"/>
                  </a:cubicBezTo>
                  <a:lnTo>
                    <a:pt x="0" y="346138"/>
                  </a:lnTo>
                  <a:lnTo>
                    <a:pt x="350234" y="252317"/>
                  </a:lnTo>
                  <a:lnTo>
                    <a:pt x="896779" y="1000411"/>
                  </a:lnTo>
                  <a:lnTo>
                    <a:pt x="948880" y="91821"/>
                  </a:lnTo>
                  <a:lnTo>
                    <a:pt x="1291781" y="0"/>
                  </a:lnTo>
                  <a:close/>
                </a:path>
              </a:pathLst>
            </a:custGeom>
            <a:grpFill/>
            <a:ln w="9525" cap="flat">
              <a:noFill/>
              <a:prstDash val="solid"/>
              <a:miter/>
            </a:ln>
          </p:spPr>
          <p:txBody>
            <a:bodyPr rtlCol="0" anchor="ctr"/>
            <a:lstStyle/>
            <a:p>
              <a:endParaRPr lang="en-US" sz="2400"/>
            </a:p>
          </p:txBody>
        </p:sp>
        <p:sp>
          <p:nvSpPr>
            <p:cNvPr id="15" name="Freeform: Shape 14">
              <a:extLst>
                <a:ext uri="{FF2B5EF4-FFF2-40B4-BE49-F238E27FC236}">
                  <a16:creationId xmlns:a16="http://schemas.microsoft.com/office/drawing/2014/main" id="{226FFBEB-0F60-4026-9EB1-7A08121A7EC6}"/>
                </a:ext>
              </a:extLst>
            </p:cNvPr>
            <p:cNvSpPr/>
            <p:nvPr/>
          </p:nvSpPr>
          <p:spPr>
            <a:xfrm>
              <a:off x="5205381" y="2616074"/>
              <a:ext cx="1362337" cy="1359895"/>
            </a:xfrm>
            <a:custGeom>
              <a:avLst/>
              <a:gdLst>
                <a:gd name="connsiteX0" fmla="*/ 24224 w 1362337"/>
                <a:gd name="connsiteY0" fmla="*/ 855692 h 1359895"/>
                <a:gd name="connsiteX1" fmla="*/ 504284 w 1362337"/>
                <a:gd name="connsiteY1" fmla="*/ 24160 h 1359895"/>
                <a:gd name="connsiteX2" fmla="*/ 1338293 w 1362337"/>
                <a:gd name="connsiteY2" fmla="*/ 503553 h 1359895"/>
                <a:gd name="connsiteX3" fmla="*/ 855757 w 1362337"/>
                <a:gd name="connsiteY3" fmla="*/ 1335752 h 1359895"/>
                <a:gd name="connsiteX4" fmla="*/ 24224 w 1362337"/>
                <a:gd name="connsiteY4" fmla="*/ 855692 h 1359895"/>
                <a:gd name="connsiteX5" fmla="*/ 1017872 w 1362337"/>
                <a:gd name="connsiteY5" fmla="*/ 589468 h 1359895"/>
                <a:gd name="connsiteX6" fmla="*/ 588199 w 1362337"/>
                <a:gd name="connsiteY6" fmla="*/ 337151 h 1359895"/>
                <a:gd name="connsiteX7" fmla="*/ 344645 w 1362337"/>
                <a:gd name="connsiteY7" fmla="*/ 769872 h 1359895"/>
                <a:gd name="connsiteX8" fmla="*/ 771842 w 1362337"/>
                <a:gd name="connsiteY8" fmla="*/ 1022856 h 1359895"/>
                <a:gd name="connsiteX9" fmla="*/ 1017872 w 1362337"/>
                <a:gd name="connsiteY9" fmla="*/ 589468 h 1359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337" h="1359895">
                  <a:moveTo>
                    <a:pt x="24224" y="855692"/>
                  </a:moveTo>
                  <a:cubicBezTo>
                    <a:pt x="-74931" y="485551"/>
                    <a:pt x="139191" y="121981"/>
                    <a:pt x="504284" y="24160"/>
                  </a:cubicBezTo>
                  <a:cubicBezTo>
                    <a:pt x="869473" y="-73662"/>
                    <a:pt x="1239138" y="133411"/>
                    <a:pt x="1338293" y="503553"/>
                  </a:cubicBezTo>
                  <a:cubicBezTo>
                    <a:pt x="1437448" y="873694"/>
                    <a:pt x="1220850" y="1237930"/>
                    <a:pt x="855757" y="1335752"/>
                  </a:cubicBezTo>
                  <a:cubicBezTo>
                    <a:pt x="490568" y="1433669"/>
                    <a:pt x="123379" y="1225834"/>
                    <a:pt x="24224" y="855692"/>
                  </a:cubicBezTo>
                  <a:close/>
                  <a:moveTo>
                    <a:pt x="1017872" y="589468"/>
                  </a:moveTo>
                  <a:cubicBezTo>
                    <a:pt x="963961" y="388300"/>
                    <a:pt x="779462" y="285907"/>
                    <a:pt x="588199" y="337151"/>
                  </a:cubicBezTo>
                  <a:cubicBezTo>
                    <a:pt x="399414" y="387729"/>
                    <a:pt x="290733" y="568609"/>
                    <a:pt x="344645" y="769872"/>
                  </a:cubicBezTo>
                  <a:cubicBezTo>
                    <a:pt x="398557" y="971040"/>
                    <a:pt x="583056" y="1073434"/>
                    <a:pt x="771842" y="1022856"/>
                  </a:cubicBezTo>
                  <a:cubicBezTo>
                    <a:pt x="963199" y="971611"/>
                    <a:pt x="1071784" y="790732"/>
                    <a:pt x="1017872" y="589468"/>
                  </a:cubicBezTo>
                  <a:close/>
                </a:path>
              </a:pathLst>
            </a:custGeom>
            <a:grpFill/>
            <a:ln w="9525" cap="flat">
              <a:noFill/>
              <a:prstDash val="solid"/>
              <a:miter/>
            </a:ln>
          </p:spPr>
          <p:txBody>
            <a:bodyPr rtlCol="0" anchor="ctr"/>
            <a:lstStyle/>
            <a:p>
              <a:endParaRPr lang="en-US" sz="2400"/>
            </a:p>
          </p:txBody>
        </p:sp>
        <p:sp>
          <p:nvSpPr>
            <p:cNvPr id="16" name="Freeform: Shape 15">
              <a:extLst>
                <a:ext uri="{FF2B5EF4-FFF2-40B4-BE49-F238E27FC236}">
                  <a16:creationId xmlns:a16="http://schemas.microsoft.com/office/drawing/2014/main" id="{7430C7BD-660E-4A4F-9C02-E23F4F169DBF}"/>
                </a:ext>
              </a:extLst>
            </p:cNvPr>
            <p:cNvSpPr/>
            <p:nvPr/>
          </p:nvSpPr>
          <p:spPr>
            <a:xfrm>
              <a:off x="6583488" y="2132551"/>
              <a:ext cx="1492853" cy="1480641"/>
            </a:xfrm>
            <a:custGeom>
              <a:avLst/>
              <a:gdLst>
                <a:gd name="connsiteX0" fmla="*/ 1160050 w 1492853"/>
                <a:gd name="connsiteY0" fmla="*/ 0 h 1480641"/>
                <a:gd name="connsiteX1" fmla="*/ 1492853 w 1492853"/>
                <a:gd name="connsiteY1" fmla="*/ 1242060 h 1480641"/>
                <a:gd name="connsiteX2" fmla="*/ 1172433 w 1492853"/>
                <a:gd name="connsiteY2" fmla="*/ 1327976 h 1480641"/>
                <a:gd name="connsiteX3" fmla="*/ 1135189 w 1492853"/>
                <a:gd name="connsiteY3" fmla="*/ 1188815 h 1480641"/>
                <a:gd name="connsiteX4" fmla="*/ 811625 w 1492853"/>
                <a:gd name="connsiteY4" fmla="*/ 1461897 h 1480641"/>
                <a:gd name="connsiteX5" fmla="*/ 204311 w 1492853"/>
                <a:gd name="connsiteY5" fmla="*/ 1073468 h 1480641"/>
                <a:gd name="connsiteX6" fmla="*/ 0 w 1492853"/>
                <a:gd name="connsiteY6" fmla="*/ 310801 h 1480641"/>
                <a:gd name="connsiteX7" fmla="*/ 320421 w 1492853"/>
                <a:gd name="connsiteY7" fmla="*/ 224980 h 1480641"/>
                <a:gd name="connsiteX8" fmla="*/ 514159 w 1492853"/>
                <a:gd name="connsiteY8" fmla="*/ 947833 h 1480641"/>
                <a:gd name="connsiteX9" fmla="*/ 828675 w 1492853"/>
                <a:gd name="connsiteY9" fmla="*/ 1137761 h 1480641"/>
                <a:gd name="connsiteX10" fmla="*/ 1019366 w 1492853"/>
                <a:gd name="connsiteY10" fmla="*/ 756476 h 1480641"/>
                <a:gd name="connsiteX11" fmla="*/ 839629 w 1492853"/>
                <a:gd name="connsiteY11" fmla="*/ 85725 h 1480641"/>
                <a:gd name="connsiteX12" fmla="*/ 1160050 w 1492853"/>
                <a:gd name="connsiteY12" fmla="*/ 0 h 1480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41">
                  <a:moveTo>
                    <a:pt x="1160050" y="0"/>
                  </a:moveTo>
                  <a:lnTo>
                    <a:pt x="1492853" y="1242060"/>
                  </a:lnTo>
                  <a:lnTo>
                    <a:pt x="1172433" y="1327976"/>
                  </a:lnTo>
                  <a:lnTo>
                    <a:pt x="1135189" y="1188815"/>
                  </a:lnTo>
                  <a:cubicBezTo>
                    <a:pt x="1090613" y="1320546"/>
                    <a:pt x="978122" y="1417320"/>
                    <a:pt x="811625" y="1461897"/>
                  </a:cubicBezTo>
                  <a:cubicBezTo>
                    <a:pt x="548354" y="1532477"/>
                    <a:pt x="292894" y="1403890"/>
                    <a:pt x="204311" y="1073468"/>
                  </a:cubicBezTo>
                  <a:lnTo>
                    <a:pt x="0" y="310801"/>
                  </a:lnTo>
                  <a:lnTo>
                    <a:pt x="320421" y="224980"/>
                  </a:lnTo>
                  <a:lnTo>
                    <a:pt x="514159" y="947833"/>
                  </a:lnTo>
                  <a:cubicBezTo>
                    <a:pt x="559403" y="1116711"/>
                    <a:pt x="684562" y="1176433"/>
                    <a:pt x="828675" y="1137761"/>
                  </a:cubicBezTo>
                  <a:cubicBezTo>
                    <a:pt x="985171" y="1095851"/>
                    <a:pt x="1077278" y="972598"/>
                    <a:pt x="1019366" y="756476"/>
                  </a:cubicBezTo>
                  <a:lnTo>
                    <a:pt x="839629" y="85725"/>
                  </a:lnTo>
                  <a:lnTo>
                    <a:pt x="1160050" y="0"/>
                  </a:lnTo>
                  <a:close/>
                </a:path>
              </a:pathLst>
            </a:custGeom>
            <a:grpFill/>
            <a:ln w="9525" cap="flat">
              <a:noFill/>
              <a:prstDash val="solid"/>
              <a:miter/>
            </a:ln>
          </p:spPr>
          <p:txBody>
            <a:bodyPr rtlCol="0" anchor="ctr"/>
            <a:lstStyle/>
            <a:p>
              <a:endParaRPr lang="en-US" sz="2400"/>
            </a:p>
          </p:txBody>
        </p:sp>
      </p:grpSp>
      <p:sp>
        <p:nvSpPr>
          <p:cNvPr id="17" name="Freihandform 5">
            <a:extLst>
              <a:ext uri="{FF2B5EF4-FFF2-40B4-BE49-F238E27FC236}">
                <a16:creationId xmlns:a16="http://schemas.microsoft.com/office/drawing/2014/main" id="{C1AD5077-01EA-4FFB-9C7C-3D1063BFBA07}"/>
              </a:ext>
            </a:extLst>
          </p:cNvPr>
          <p:cNvSpPr/>
          <p:nvPr userDrawn="1"/>
        </p:nvSpPr>
        <p:spPr>
          <a:xfrm rot="4500000">
            <a:off x="-383005" y="3"/>
            <a:ext cx="8937519" cy="6858000"/>
          </a:xfrm>
          <a:custGeom>
            <a:avLst/>
            <a:gdLst>
              <a:gd name="connsiteX0" fmla="*/ 0 w 6703139"/>
              <a:gd name="connsiteY0" fmla="*/ 5143500 h 5143500"/>
              <a:gd name="connsiteX1" fmla="*/ 1378197 w 6703139"/>
              <a:gd name="connsiteY1" fmla="*/ 0 h 5143500"/>
              <a:gd name="connsiteX2" fmla="*/ 6703139 w 6703139"/>
              <a:gd name="connsiteY2" fmla="*/ 0 h 5143500"/>
              <a:gd name="connsiteX3" fmla="*/ 5324943 w 6703139"/>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6703139" h="5143500">
                <a:moveTo>
                  <a:pt x="0" y="5143500"/>
                </a:moveTo>
                <a:lnTo>
                  <a:pt x="1378197" y="0"/>
                </a:lnTo>
                <a:lnTo>
                  <a:pt x="6703139" y="0"/>
                </a:lnTo>
                <a:lnTo>
                  <a:pt x="5324943" y="5143500"/>
                </a:lnTo>
                <a:close/>
              </a:path>
            </a:pathLst>
          </a:custGeom>
          <a:gradFill flip="none" rotWithShape="1">
            <a:gsLst>
              <a:gs pos="0">
                <a:schemeClr val="accent2"/>
              </a:gs>
              <a:gs pos="40000">
                <a:schemeClr val="accent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err="1">
              <a:solidFill>
                <a:schemeClr val="tx1"/>
              </a:solidFill>
              <a:latin typeface="MdFago" charset="0"/>
              <a:ea typeface="MdFago" charset="0"/>
              <a:cs typeface="MdFago" charset="0"/>
            </a:endParaRPr>
          </a:p>
        </p:txBody>
      </p:sp>
    </p:spTree>
    <p:extLst>
      <p:ext uri="{BB962C8B-B14F-4D97-AF65-F5344CB8AC3E}">
        <p14:creationId xmlns:p14="http://schemas.microsoft.com/office/powerpoint/2010/main" val="185475541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userDrawn="1">
  <p:cSld name="Presentation and Speaker Title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0E90E6-C1D2-C6B4-01BD-17AC96F783BF}"/>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a:xfrm>
            <a:off x="838200" y="8413751"/>
            <a:ext cx="2743200" cy="365125"/>
          </a:xfrm>
        </p:spPr>
        <p:txBody>
          <a:bodyPr/>
          <a:lstStyle>
            <a:lvl1pPr>
              <a:defRPr>
                <a:solidFill>
                  <a:schemeClr val="bg1"/>
                </a:solidFill>
              </a:defRPr>
            </a:lvl1pPr>
          </a:lstStyle>
          <a:p>
            <a:fld id="{A5CD99A4-8255-AD40-AC11-3A5076833560}" type="datetimeFigureOut">
              <a:rPr lang="en-US" smtClean="0"/>
              <a:pPr/>
              <a:t>6/14/24</a:t>
            </a:fld>
            <a:endParaRPr lang="en-US"/>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15" name="Picture Placeholder 14">
            <a:extLst>
              <a:ext uri="{FF2B5EF4-FFF2-40B4-BE49-F238E27FC236}">
                <a16:creationId xmlns:a16="http://schemas.microsoft.com/office/drawing/2014/main" id="{A752CFA0-0556-ABAC-1C9F-6FCCD016B1A8}"/>
              </a:ext>
            </a:extLst>
          </p:cNvPr>
          <p:cNvSpPr>
            <a:spLocks noGrp="1"/>
          </p:cNvSpPr>
          <p:nvPr>
            <p:ph type="pic" sz="quarter" idx="13"/>
          </p:nvPr>
        </p:nvSpPr>
        <p:spPr>
          <a:xfrm>
            <a:off x="7322078" y="-1"/>
            <a:ext cx="4869924" cy="6858001"/>
          </a:xfrm>
          <a:custGeom>
            <a:avLst/>
            <a:gdLst>
              <a:gd name="connsiteX0" fmla="*/ 0 w 4869924"/>
              <a:gd name="connsiteY0" fmla="*/ 0 h 6858000"/>
              <a:gd name="connsiteX1" fmla="*/ 4869924 w 4869924"/>
              <a:gd name="connsiteY1" fmla="*/ 0 h 6858000"/>
              <a:gd name="connsiteX2" fmla="*/ 4869924 w 4869924"/>
              <a:gd name="connsiteY2" fmla="*/ 6858000 h 6858000"/>
              <a:gd name="connsiteX3" fmla="*/ 0 w 4869924"/>
              <a:gd name="connsiteY3" fmla="*/ 6858000 h 6858000"/>
              <a:gd name="connsiteX4" fmla="*/ 0 w 4869924"/>
              <a:gd name="connsiteY4" fmla="*/ 0 h 6858000"/>
              <a:gd name="connsiteX0" fmla="*/ 2784936 w 4869924"/>
              <a:gd name="connsiteY0" fmla="*/ 201092 h 6858000"/>
              <a:gd name="connsiteX1" fmla="*/ 4869924 w 4869924"/>
              <a:gd name="connsiteY1" fmla="*/ 0 h 6858000"/>
              <a:gd name="connsiteX2" fmla="*/ 4869924 w 4869924"/>
              <a:gd name="connsiteY2" fmla="*/ 6858000 h 6858000"/>
              <a:gd name="connsiteX3" fmla="*/ 0 w 4869924"/>
              <a:gd name="connsiteY3" fmla="*/ 6858000 h 6858000"/>
              <a:gd name="connsiteX4" fmla="*/ 2784936 w 4869924"/>
              <a:gd name="connsiteY4" fmla="*/ 201092 h 6858000"/>
              <a:gd name="connsiteX0" fmla="*/ 2003333 w 4869924"/>
              <a:gd name="connsiteY0" fmla="*/ 0 h 6858001"/>
              <a:gd name="connsiteX1" fmla="*/ 4869924 w 4869924"/>
              <a:gd name="connsiteY1" fmla="*/ 1 h 6858001"/>
              <a:gd name="connsiteX2" fmla="*/ 4869924 w 4869924"/>
              <a:gd name="connsiteY2" fmla="*/ 6858001 h 6858001"/>
              <a:gd name="connsiteX3" fmla="*/ 0 w 4869924"/>
              <a:gd name="connsiteY3" fmla="*/ 6858001 h 6858001"/>
              <a:gd name="connsiteX4" fmla="*/ 2003333 w 4869924"/>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9924" h="6858001">
                <a:moveTo>
                  <a:pt x="2003333" y="0"/>
                </a:moveTo>
                <a:lnTo>
                  <a:pt x="4869924" y="1"/>
                </a:lnTo>
                <a:lnTo>
                  <a:pt x="4869924" y="6858001"/>
                </a:lnTo>
                <a:lnTo>
                  <a:pt x="0" y="6858001"/>
                </a:lnTo>
                <a:lnTo>
                  <a:pt x="2003333" y="0"/>
                </a:lnTo>
                <a:close/>
              </a:path>
            </a:pathLst>
          </a:custGeom>
          <a:solidFill>
            <a:schemeClr val="bg2"/>
          </a:solidFill>
        </p:spPr>
        <p:txBody>
          <a:bodyPr anchor="ctr" anchorCtr="0"/>
          <a:lstStyle>
            <a:lvl1pPr marL="0" indent="0" algn="ctr">
              <a:buNone/>
              <a:defRPr/>
            </a:lvl1pPr>
          </a:lstStyle>
          <a:p>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4" y="4484689"/>
            <a:ext cx="6709757"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4" y="990269"/>
            <a:ext cx="6709757" cy="3249945"/>
          </a:xfrm>
        </p:spPr>
        <p:txBody>
          <a:bodyPr anchor="b" anchorCtr="0"/>
          <a:lstStyle>
            <a:lvl1pPr marL="0" indent="0">
              <a:buNone/>
              <a:defRPr sz="38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0" name="Graphic 9">
            <a:extLst>
              <a:ext uri="{FF2B5EF4-FFF2-40B4-BE49-F238E27FC236}">
                <a16:creationId xmlns:a16="http://schemas.microsoft.com/office/drawing/2014/main" id="{C838D63C-E95E-EB39-1520-90362AD81EC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44538" y="6431732"/>
            <a:ext cx="1375828" cy="224209"/>
          </a:xfrm>
          <a:prstGeom prst="rect">
            <a:avLst/>
          </a:prstGeom>
        </p:spPr>
      </p:pic>
      <p:pic>
        <p:nvPicPr>
          <p:cNvPr id="7" name="Graphic 6">
            <a:extLst>
              <a:ext uri="{FF2B5EF4-FFF2-40B4-BE49-F238E27FC236}">
                <a16:creationId xmlns:a16="http://schemas.microsoft.com/office/drawing/2014/main" id="{0ABDD023-FF87-919B-917A-C7504207B9A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70963" y="256033"/>
            <a:ext cx="1367060" cy="734236"/>
          </a:xfrm>
          <a:prstGeom prst="rect">
            <a:avLst/>
          </a:prstGeom>
        </p:spPr>
      </p:pic>
    </p:spTree>
    <p:extLst>
      <p:ext uri="{BB962C8B-B14F-4D97-AF65-F5344CB8AC3E}">
        <p14:creationId xmlns:p14="http://schemas.microsoft.com/office/powerpoint/2010/main" val="28360315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a:t>Click icon to add picture</a:t>
            </a:r>
          </a:p>
        </p:txBody>
      </p:sp>
      <p:sp>
        <p:nvSpPr>
          <p:cNvPr id="2" name="Title 1"/>
          <p:cNvSpPr>
            <a:spLocks noGrp="1"/>
          </p:cNvSpPr>
          <p:nvPr>
            <p:ph type="ctrTitle"/>
          </p:nvPr>
        </p:nvSpPr>
        <p:spPr>
          <a:xfrm>
            <a:off x="850903" y="1393907"/>
            <a:ext cx="5477932" cy="2208660"/>
          </a:xfrm>
          <a:prstGeom prst="rect">
            <a:avLst/>
          </a:prstGeom>
        </p:spPr>
        <p:txBody>
          <a:bodyPr anchor="t" anchorCtr="0"/>
          <a:lstStyle>
            <a:lvl1pPr algn="l">
              <a:lnSpc>
                <a:spcPct val="100000"/>
              </a:lnSpc>
              <a:defRPr sz="4800"/>
            </a:lvl1pPr>
          </a:lstStyle>
          <a:p>
            <a:r>
              <a:rPr lang="en-US"/>
              <a:t>Click to edit Master title style</a:t>
            </a:r>
            <a:endParaRPr lang="en-US" dirty="0"/>
          </a:p>
        </p:txBody>
      </p:sp>
      <p:sp>
        <p:nvSpPr>
          <p:cNvPr id="3" name="Subtitle 2"/>
          <p:cNvSpPr>
            <a:spLocks noGrp="1"/>
          </p:cNvSpPr>
          <p:nvPr>
            <p:ph type="subTitle" idx="1"/>
          </p:nvPr>
        </p:nvSpPr>
        <p:spPr>
          <a:xfrm>
            <a:off x="850903" y="3602569"/>
            <a:ext cx="5477933" cy="1046771"/>
          </a:xfrm>
          <a:prstGeom prst="rect">
            <a:avLst/>
          </a:prstGeom>
        </p:spPr>
        <p:txBody>
          <a:bodyPr anchor="t" anchorCtr="0"/>
          <a:lstStyle>
            <a:lvl1pPr marL="0" indent="0" algn="l">
              <a:buNone/>
              <a:defRPr sz="1600" b="1">
                <a:solidFill>
                  <a:schemeClr val="tx1"/>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98095169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Titel with other logo ">
    <p:spTree>
      <p:nvGrpSpPr>
        <p:cNvPr id="1" name=""/>
        <p:cNvGrpSpPr/>
        <p:nvPr/>
      </p:nvGrpSpPr>
      <p:grpSpPr>
        <a:xfrm>
          <a:off x="0" y="0"/>
          <a:ext cx="0" cy="0"/>
          <a:chOff x="0" y="0"/>
          <a:chExt cx="0" cy="0"/>
        </a:xfrm>
      </p:grpSpPr>
      <p:sp>
        <p:nvSpPr>
          <p:cNvPr id="5" name="Picture Placeholder 13">
            <a:extLst>
              <a:ext uri="{FF2B5EF4-FFF2-40B4-BE49-F238E27FC236}">
                <a16:creationId xmlns:a16="http://schemas.microsoft.com/office/drawing/2014/main" id="{1470853C-C8CE-41B0-A6BF-F72FCDAEFB9D}"/>
              </a:ext>
            </a:extLst>
          </p:cNvPr>
          <p:cNvSpPr>
            <a:spLocks noGrp="1"/>
          </p:cNvSpPr>
          <p:nvPr>
            <p:ph type="pic" sz="quarter" idx="13"/>
          </p:nvPr>
        </p:nvSpPr>
        <p:spPr>
          <a:xfrm>
            <a:off x="1" y="957944"/>
            <a:ext cx="12192000" cy="5900057"/>
          </a:xfrm>
          <a:solidFill>
            <a:schemeClr val="bg1">
              <a:lumMod val="95000"/>
            </a:schemeClr>
          </a:solidFill>
        </p:spPr>
        <p:txBody>
          <a:bodyPr anchor="b" anchorCtr="1">
            <a:noAutofit/>
          </a:bodyPr>
          <a:lstStyle/>
          <a:p>
            <a:r>
              <a:rPr lang="en-US"/>
              <a:t>Click icon to add picture</a:t>
            </a:r>
          </a:p>
        </p:txBody>
      </p:sp>
      <p:sp>
        <p:nvSpPr>
          <p:cNvPr id="6" name="Picture Placeholder 13">
            <a:extLst>
              <a:ext uri="{FF2B5EF4-FFF2-40B4-BE49-F238E27FC236}">
                <a16:creationId xmlns:a16="http://schemas.microsoft.com/office/drawing/2014/main" id="{22126498-906D-4FD7-A07C-13798A49B3FB}"/>
              </a:ext>
            </a:extLst>
          </p:cNvPr>
          <p:cNvSpPr>
            <a:spLocks noGrp="1"/>
          </p:cNvSpPr>
          <p:nvPr>
            <p:ph type="pic" sz="quarter" idx="14" hasCustomPrompt="1"/>
          </p:nvPr>
        </p:nvSpPr>
        <p:spPr>
          <a:xfrm>
            <a:off x="9434285" y="264815"/>
            <a:ext cx="2408768" cy="397796"/>
          </a:xfrm>
          <a:solidFill>
            <a:schemeClr val="bg1">
              <a:lumMod val="95000"/>
            </a:schemeClr>
          </a:solidFill>
        </p:spPr>
        <p:txBody>
          <a:bodyPr anchor="ctr" anchorCtr="1">
            <a:noAutofit/>
          </a:bodyPr>
          <a:lstStyle>
            <a:lvl1pPr>
              <a:defRPr/>
            </a:lvl1pPr>
          </a:lstStyle>
          <a:p>
            <a:r>
              <a:rPr lang="de-DE"/>
              <a:t>Logo</a:t>
            </a:r>
            <a:endParaRPr lang="en-US"/>
          </a:p>
        </p:txBody>
      </p:sp>
      <p:sp>
        <p:nvSpPr>
          <p:cNvPr id="2" name="Title 1"/>
          <p:cNvSpPr>
            <a:spLocks noGrp="1"/>
          </p:cNvSpPr>
          <p:nvPr>
            <p:ph type="ctrTitle"/>
          </p:nvPr>
        </p:nvSpPr>
        <p:spPr>
          <a:xfrm>
            <a:off x="850903" y="1393907"/>
            <a:ext cx="5477932" cy="2208660"/>
          </a:xfrm>
          <a:prstGeom prst="rect">
            <a:avLst/>
          </a:prstGeom>
        </p:spPr>
        <p:txBody>
          <a:bodyPr anchor="t" anchorCtr="0"/>
          <a:lstStyle>
            <a:lvl1pPr algn="l">
              <a:lnSpc>
                <a:spcPct val="100000"/>
              </a:lnSpc>
              <a:defRPr sz="4800"/>
            </a:lvl1pPr>
          </a:lstStyle>
          <a:p>
            <a:r>
              <a:rPr lang="en-US"/>
              <a:t>Click to edit Master title style</a:t>
            </a:r>
            <a:endParaRPr lang="en-US" dirty="0"/>
          </a:p>
        </p:txBody>
      </p:sp>
      <p:sp>
        <p:nvSpPr>
          <p:cNvPr id="3" name="Subtitle 2"/>
          <p:cNvSpPr>
            <a:spLocks noGrp="1"/>
          </p:cNvSpPr>
          <p:nvPr>
            <p:ph type="subTitle" idx="1"/>
          </p:nvPr>
        </p:nvSpPr>
        <p:spPr>
          <a:xfrm>
            <a:off x="850903" y="3602569"/>
            <a:ext cx="5477933" cy="1046771"/>
          </a:xfrm>
          <a:prstGeom prst="rect">
            <a:avLst/>
          </a:prstGeom>
        </p:spPr>
        <p:txBody>
          <a:bodyPr anchor="t" anchorCtr="0"/>
          <a:lstStyle>
            <a:lvl1pPr marL="0" indent="0" algn="l">
              <a:buNone/>
              <a:defRPr sz="1600" b="1">
                <a:solidFill>
                  <a:schemeClr val="tx1"/>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a:t>Click to edit Master subtitle style</a:t>
            </a:r>
            <a:endParaRPr lang="en-US" dirty="0"/>
          </a:p>
        </p:txBody>
      </p:sp>
      <p:pic>
        <p:nvPicPr>
          <p:cNvPr id="7" name="Picture 8">
            <a:extLst>
              <a:ext uri="{FF2B5EF4-FFF2-40B4-BE49-F238E27FC236}">
                <a16:creationId xmlns:a16="http://schemas.microsoft.com/office/drawing/2014/main" id="{D3EAE8A9-F6E1-499B-8750-621C5271DFC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3" y="429685"/>
            <a:ext cx="2743987" cy="278057"/>
          </a:xfrm>
          <a:prstGeom prst="rect">
            <a:avLst/>
          </a:prstGeom>
        </p:spPr>
      </p:pic>
    </p:spTree>
    <p:extLst>
      <p:ext uri="{BB962C8B-B14F-4D97-AF65-F5344CB8AC3E}">
        <p14:creationId xmlns:p14="http://schemas.microsoft.com/office/powerpoint/2010/main" val="37504088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le with picture dark">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a:t>Click icon to add picture</a:t>
            </a:r>
          </a:p>
        </p:txBody>
      </p:sp>
      <p:sp>
        <p:nvSpPr>
          <p:cNvPr id="2" name="Title 1"/>
          <p:cNvSpPr>
            <a:spLocks noGrp="1"/>
          </p:cNvSpPr>
          <p:nvPr>
            <p:ph type="ctrTitle"/>
          </p:nvPr>
        </p:nvSpPr>
        <p:spPr>
          <a:xfrm>
            <a:off x="850903" y="1384301"/>
            <a:ext cx="5477932" cy="2218267"/>
          </a:xfrm>
          <a:prstGeom prst="rect">
            <a:avLst/>
          </a:prstGeom>
        </p:spPr>
        <p:txBody>
          <a:bodyPr anchor="t" anchorCtr="0"/>
          <a:lstStyle>
            <a:lvl1pPr algn="l">
              <a:lnSpc>
                <a:spcPct val="100000"/>
              </a:lnSpc>
              <a:defRPr sz="48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850903" y="3602569"/>
            <a:ext cx="5477933" cy="1046771"/>
          </a:xfrm>
          <a:prstGeom prst="rect">
            <a:avLst/>
          </a:prstGeom>
        </p:spPr>
        <p:txBody>
          <a:bodyPr anchor="t" anchorCtr="0"/>
          <a:lstStyle>
            <a:lvl1pPr marL="0" indent="0" algn="l">
              <a:buNone/>
              <a:defRPr sz="1600" b="1">
                <a:solidFill>
                  <a:schemeClr val="bg1"/>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8073909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itle Blue">
    <p:bg>
      <p:bgPr>
        <a:solidFill>
          <a:schemeClr val="accent1"/>
        </a:solidFill>
        <a:effectLst/>
      </p:bgPr>
    </p:bg>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DCCBB624-57F2-41BC-89DB-3B083D4F0720}"/>
              </a:ext>
            </a:extLst>
          </p:cNvPr>
          <p:cNvSpPr/>
          <p:nvPr userDrawn="1"/>
        </p:nvSpPr>
        <p:spPr>
          <a:xfrm>
            <a:off x="558801" y="1151467"/>
            <a:ext cx="7384472" cy="4671584"/>
          </a:xfrm>
          <a:prstGeom prst="rect">
            <a:avLst/>
          </a:prstGeom>
          <a:gradFill>
            <a:gsLst>
              <a:gs pos="0">
                <a:schemeClr val="accent2"/>
              </a:gs>
              <a:gs pos="45000">
                <a:schemeClr val="accent2">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err="1">
              <a:solidFill>
                <a:schemeClr val="tx1"/>
              </a:solidFill>
              <a:latin typeface="MdFago" charset="0"/>
              <a:ea typeface="MdFago" charset="0"/>
              <a:cs typeface="MdFago" charset="0"/>
            </a:endParaRPr>
          </a:p>
        </p:txBody>
      </p:sp>
      <p:sp>
        <p:nvSpPr>
          <p:cNvPr id="2" name="Title 1"/>
          <p:cNvSpPr>
            <a:spLocks noGrp="1"/>
          </p:cNvSpPr>
          <p:nvPr>
            <p:ph type="ctrTitle"/>
          </p:nvPr>
        </p:nvSpPr>
        <p:spPr>
          <a:xfrm>
            <a:off x="850903" y="1388533"/>
            <a:ext cx="5477932" cy="2224619"/>
          </a:xfrm>
          <a:prstGeom prst="rect">
            <a:avLst/>
          </a:prstGeom>
        </p:spPr>
        <p:txBody>
          <a:bodyPr anchor="t" anchorCtr="0"/>
          <a:lstStyle>
            <a:lvl1pPr algn="l">
              <a:lnSpc>
                <a:spcPct val="100000"/>
              </a:lnSpc>
              <a:defRPr sz="48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850903" y="3613151"/>
            <a:ext cx="5477933" cy="1045287"/>
          </a:xfrm>
          <a:prstGeom prst="rect">
            <a:avLst/>
          </a:prstGeom>
        </p:spPr>
        <p:txBody>
          <a:bodyPr anchor="t" anchorCtr="0"/>
          <a:lstStyle>
            <a:lvl1pPr marL="0" indent="0" algn="l">
              <a:buNone/>
              <a:defRPr sz="1600" b="1">
                <a:solidFill>
                  <a:schemeClr val="bg1"/>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a:t>Click to edit Master subtitle style</a:t>
            </a:r>
            <a:endParaRPr lang="en-US" dirty="0"/>
          </a:p>
        </p:txBody>
      </p:sp>
      <p:pic>
        <p:nvPicPr>
          <p:cNvPr id="9" name="Picture 8">
            <a:extLst>
              <a:ext uri="{FF2B5EF4-FFF2-40B4-BE49-F238E27FC236}">
                <a16:creationId xmlns:a16="http://schemas.microsoft.com/office/drawing/2014/main" id="{90B85E38-B91B-4455-A6F6-D4CF680C67B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5" y="429685"/>
            <a:ext cx="2743997" cy="278057"/>
          </a:xfrm>
          <a:prstGeom prst="rect">
            <a:avLst/>
          </a:prstGeom>
        </p:spPr>
      </p:pic>
    </p:spTree>
    <p:extLst>
      <p:ext uri="{BB962C8B-B14F-4D97-AF65-F5344CB8AC3E}">
        <p14:creationId xmlns:p14="http://schemas.microsoft.com/office/powerpoint/2010/main" val="353107524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Text one column">
    <p:spTree>
      <p:nvGrpSpPr>
        <p:cNvPr id="1" name=""/>
        <p:cNvGrpSpPr/>
        <p:nvPr/>
      </p:nvGrpSpPr>
      <p:grpSpPr>
        <a:xfrm>
          <a:off x="0" y="0"/>
          <a:ext cx="0" cy="0"/>
          <a:chOff x="0" y="0"/>
          <a:chExt cx="0" cy="0"/>
        </a:xfrm>
      </p:grpSpPr>
      <p:sp>
        <p:nvSpPr>
          <p:cNvPr id="2" name="Title 1"/>
          <p:cNvSpPr>
            <a:spLocks noGrp="1"/>
          </p:cNvSpPr>
          <p:nvPr>
            <p:ph type="title"/>
          </p:nvPr>
        </p:nvSpPr>
        <p:spPr>
          <a:xfrm>
            <a:off x="1219201" y="395819"/>
            <a:ext cx="10634135" cy="1132416"/>
          </a:xfrm>
          <a:prstGeom prst="rect">
            <a:avLst/>
          </a:prstGeom>
        </p:spPr>
        <p:txBody>
          <a:bodyPr>
            <a:noAutofit/>
          </a:bodyPr>
          <a:lstStyle/>
          <a:p>
            <a:r>
              <a:rPr lang="en-US"/>
              <a:t>Click to edit Master title style</a:t>
            </a:r>
            <a:endParaRPr lang="en-US" dirty="0"/>
          </a:p>
        </p:txBody>
      </p:sp>
      <p:sp>
        <p:nvSpPr>
          <p:cNvPr id="3" name="Text Placeholder 2"/>
          <p:cNvSpPr>
            <a:spLocks noGrp="1"/>
          </p:cNvSpPr>
          <p:nvPr>
            <p:ph type="body" idx="1"/>
          </p:nvPr>
        </p:nvSpPr>
        <p:spPr>
          <a:xfrm>
            <a:off x="1219201" y="1528235"/>
            <a:ext cx="10634135" cy="1037167"/>
          </a:xfrm>
          <a:prstGeom prst="rect">
            <a:avLst/>
          </a:prstGeom>
        </p:spPr>
        <p:txBody>
          <a:bodyPr anchor="t" anchorCtr="0">
            <a:noAutofit/>
          </a:bodyPr>
          <a:lstStyle>
            <a:lvl1pPr marL="0" indent="0">
              <a:buNone/>
              <a:defRPr sz="1867" b="0"/>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sp>
        <p:nvSpPr>
          <p:cNvPr id="4" name="Content Placeholder 3"/>
          <p:cNvSpPr>
            <a:spLocks noGrp="1"/>
          </p:cNvSpPr>
          <p:nvPr>
            <p:ph sz="half" idx="2"/>
          </p:nvPr>
        </p:nvSpPr>
        <p:spPr>
          <a:xfrm>
            <a:off x="1228379" y="2565402"/>
            <a:ext cx="10624957" cy="3799711"/>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EB03D69D-B27E-7A4E-98DE-4C2545D7B98D}" type="datetime1">
              <a:rPr lang="en-US" smtClean="0"/>
              <a:pPr/>
              <a:t>6/14/24</a:t>
            </a:fld>
            <a:endParaRPr lang="en-US" dirty="0"/>
          </a:p>
        </p:txBody>
      </p:sp>
      <p:sp>
        <p:nvSpPr>
          <p:cNvPr id="6" name="Footer Placeholder 5">
            <a:extLst>
              <a:ext uri="{FF2B5EF4-FFF2-40B4-BE49-F238E27FC236}">
                <a16:creationId xmlns:a16="http://schemas.microsoft.com/office/drawing/2014/main" id="{44FA8BFE-C66A-4A05-9CB7-59F24AF7242F}"/>
              </a:ext>
            </a:extLst>
          </p:cNvPr>
          <p:cNvSpPr>
            <a:spLocks noGrp="1"/>
          </p:cNvSpPr>
          <p:nvPr>
            <p:ph type="ftr" sz="quarter" idx="11"/>
          </p:nvPr>
        </p:nvSpPr>
        <p:spPr/>
        <p:txBody>
          <a:bodyPr/>
          <a:lstStyle/>
          <a:p>
            <a:r>
              <a:rPr lang="en-US"/>
              <a:t>Confidential</a:t>
            </a:r>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143906566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Text one column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1" y="395819"/>
            <a:ext cx="10634135" cy="1132416"/>
          </a:xfrm>
          <a:prstGeom prst="rect">
            <a:avLst/>
          </a:prstGeom>
        </p:spPr>
        <p:txBody>
          <a:bodyPr>
            <a:noAutofit/>
          </a:bodyPr>
          <a:lstStyle>
            <a:lvl1pPr>
              <a:defRPr>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1219201" y="1528234"/>
            <a:ext cx="10634135" cy="1040604"/>
          </a:xfrm>
          <a:prstGeom prst="rect">
            <a:avLst/>
          </a:prstGeom>
        </p:spPr>
        <p:txBody>
          <a:bodyPr anchor="t" anchorCtr="0">
            <a:noAutofit/>
          </a:bodyPr>
          <a:lstStyle>
            <a:lvl1pPr marL="0" indent="0">
              <a:buNone/>
              <a:defRPr sz="1867"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sp>
        <p:nvSpPr>
          <p:cNvPr id="4" name="Content Placeholder 3"/>
          <p:cNvSpPr>
            <a:spLocks noGrp="1"/>
          </p:cNvSpPr>
          <p:nvPr>
            <p:ph sz="half" idx="2"/>
          </p:nvPr>
        </p:nvSpPr>
        <p:spPr>
          <a:xfrm>
            <a:off x="1228378" y="2565402"/>
            <a:ext cx="10634135" cy="3799711"/>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9" name="Picture 8">
            <a:extLst>
              <a:ext uri="{FF2B5EF4-FFF2-40B4-BE49-F238E27FC236}">
                <a16:creationId xmlns:a16="http://schemas.microsoft.com/office/drawing/2014/main" id="{144F8FAA-9C1F-43F1-91A3-9A227BF828D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3"/>
            <a:ext cx="1448184" cy="146749"/>
          </a:xfrm>
          <a:prstGeom prst="rect">
            <a:avLst/>
          </a:prstGeom>
        </p:spPr>
      </p:pic>
      <p:sp>
        <p:nvSpPr>
          <p:cNvPr id="5" name="Date Placeholder 4">
            <a:extLst>
              <a:ext uri="{FF2B5EF4-FFF2-40B4-BE49-F238E27FC236}">
                <a16:creationId xmlns:a16="http://schemas.microsoft.com/office/drawing/2014/main" id="{021A60FC-3D1F-461F-925C-5FB2BF80DF32}"/>
              </a:ext>
            </a:extLst>
          </p:cNvPr>
          <p:cNvSpPr>
            <a:spLocks noGrp="1"/>
          </p:cNvSpPr>
          <p:nvPr>
            <p:ph type="dt" sz="half" idx="10"/>
          </p:nvPr>
        </p:nvSpPr>
        <p:spPr/>
        <p:txBody>
          <a:bodyPr/>
          <a:lstStyle>
            <a:lvl1pPr>
              <a:defRPr>
                <a:solidFill>
                  <a:schemeClr val="bg1"/>
                </a:solidFill>
              </a:defRPr>
            </a:lvl1pPr>
          </a:lstStyle>
          <a:p>
            <a:fld id="{F937D107-9F7E-AC46-BA36-022C87DF4201}" type="datetime1">
              <a:rPr lang="en-US" smtClean="0"/>
              <a:pPr/>
              <a:t>6/14/24</a:t>
            </a:fld>
            <a:endParaRPr lang="en-US" dirty="0"/>
          </a:p>
        </p:txBody>
      </p:sp>
      <p:sp>
        <p:nvSpPr>
          <p:cNvPr id="6" name="Footer Placeholder 5">
            <a:extLst>
              <a:ext uri="{FF2B5EF4-FFF2-40B4-BE49-F238E27FC236}">
                <a16:creationId xmlns:a16="http://schemas.microsoft.com/office/drawing/2014/main" id="{0DC6974B-42E7-4A45-BB32-E7E0F5186D06}"/>
              </a:ext>
            </a:extLst>
          </p:cNvPr>
          <p:cNvSpPr>
            <a:spLocks noGrp="1"/>
          </p:cNvSpPr>
          <p:nvPr>
            <p:ph type="ftr" sz="quarter" idx="11"/>
          </p:nvPr>
        </p:nvSpPr>
        <p:spPr/>
        <p:txBody>
          <a:bodyPr/>
          <a:lstStyle>
            <a:lvl1pPr>
              <a:defRPr>
                <a:solidFill>
                  <a:schemeClr val="bg1"/>
                </a:solidFill>
              </a:defRPr>
            </a:lvl1pPr>
          </a:lstStyle>
          <a:p>
            <a:r>
              <a:rPr lang="en-US"/>
              <a:t>Confidential</a:t>
            </a:r>
          </a:p>
        </p:txBody>
      </p:sp>
      <p:sp>
        <p:nvSpPr>
          <p:cNvPr id="7" name="Slide Number Placeholder 6">
            <a:extLst>
              <a:ext uri="{FF2B5EF4-FFF2-40B4-BE49-F238E27FC236}">
                <a16:creationId xmlns:a16="http://schemas.microsoft.com/office/drawing/2014/main" id="{C530E8B1-25A8-4D6D-A6E8-39A603D74A81}"/>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smtClean="0"/>
              <a:pPr/>
              <a:t>‹#›</a:t>
            </a:fld>
            <a:endParaRPr lang="en-US"/>
          </a:p>
        </p:txBody>
      </p:sp>
    </p:spTree>
    <p:extLst>
      <p:ext uri="{BB962C8B-B14F-4D97-AF65-F5344CB8AC3E}">
        <p14:creationId xmlns:p14="http://schemas.microsoft.com/office/powerpoint/2010/main" val="364240422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212">
          <p15:clr>
            <a:srgbClr val="FBAE4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Text three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20"/>
            <a:ext cx="3295652" cy="1824219"/>
          </a:xfrm>
          <a:prstGeom prst="rect">
            <a:avLst/>
          </a:prstGeom>
        </p:spPr>
        <p:txBody>
          <a:bodyPr>
            <a:noAutofit/>
          </a:bodyPr>
          <a:lstStyle/>
          <a:p>
            <a:r>
              <a:rPr lang="en-US"/>
              <a:t>Click to edit Master title style</a:t>
            </a:r>
            <a:endParaRPr lang="en-US" dirty="0"/>
          </a:p>
        </p:txBody>
      </p:sp>
      <p:sp>
        <p:nvSpPr>
          <p:cNvPr id="3" name="Text Placeholder 2"/>
          <p:cNvSpPr>
            <a:spLocks noGrp="1"/>
          </p:cNvSpPr>
          <p:nvPr>
            <p:ph type="body" idx="1"/>
          </p:nvPr>
        </p:nvSpPr>
        <p:spPr>
          <a:xfrm>
            <a:off x="1219199" y="2538995"/>
            <a:ext cx="3295652" cy="3832172"/>
          </a:xfrm>
          <a:prstGeom prst="rect">
            <a:avLst/>
          </a:prstGeom>
        </p:spPr>
        <p:txBody>
          <a:bodyPr anchor="t" anchorCtr="0">
            <a:noAutofit/>
          </a:bodyPr>
          <a:lstStyle>
            <a:lvl1pPr marL="0" indent="0">
              <a:buNone/>
              <a:defRPr sz="1867" b="0"/>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sp>
        <p:nvSpPr>
          <p:cNvPr id="4" name="Content Placeholder 3"/>
          <p:cNvSpPr>
            <a:spLocks noGrp="1"/>
          </p:cNvSpPr>
          <p:nvPr>
            <p:ph sz="half" idx="2"/>
          </p:nvPr>
        </p:nvSpPr>
        <p:spPr>
          <a:xfrm>
            <a:off x="4891500" y="2586963"/>
            <a:ext cx="3274601" cy="3778148"/>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8572502" y="2586963"/>
            <a:ext cx="3263900" cy="3778148"/>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8E57FD69-5556-4C41-896A-6A6478C363BA}" type="datetime1">
              <a:rPr lang="en-US" smtClean="0"/>
              <a:pPr/>
              <a:t>6/14/24</a:t>
            </a:fld>
            <a:endParaRPr lang="en-US" dirty="0"/>
          </a:p>
        </p:txBody>
      </p:sp>
      <p:sp>
        <p:nvSpPr>
          <p:cNvPr id="7" name="Footer Placeholder 6">
            <a:extLst>
              <a:ext uri="{FF2B5EF4-FFF2-40B4-BE49-F238E27FC236}">
                <a16:creationId xmlns:a16="http://schemas.microsoft.com/office/drawing/2014/main" id="{D81F210B-7D59-4BA9-81E5-68ECBD7C8960}"/>
              </a:ext>
            </a:extLst>
          </p:cNvPr>
          <p:cNvSpPr>
            <a:spLocks noGrp="1"/>
          </p:cNvSpPr>
          <p:nvPr>
            <p:ph type="ftr" sz="quarter" idx="11"/>
          </p:nvPr>
        </p:nvSpPr>
        <p:spPr/>
        <p:txBody>
          <a:bodyPr/>
          <a:lstStyle/>
          <a:p>
            <a:r>
              <a:rPr lang="en-US"/>
              <a:t>Confidential</a:t>
            </a:r>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160550512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21"/>
            <a:ext cx="10615205" cy="1132415"/>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6713037"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8D7CDD25-39CE-7A4B-803D-D4AF743F21F2}" type="datetime1">
              <a:rPr lang="en-US" smtClean="0"/>
              <a:pPr/>
              <a:t>6/14/24</a:t>
            </a:fld>
            <a:endParaRPr lang="en-US" dirty="0"/>
          </a:p>
        </p:txBody>
      </p:sp>
      <p:sp>
        <p:nvSpPr>
          <p:cNvPr id="7" name="Footer Placeholder 6">
            <a:extLst>
              <a:ext uri="{FF2B5EF4-FFF2-40B4-BE49-F238E27FC236}">
                <a16:creationId xmlns:a16="http://schemas.microsoft.com/office/drawing/2014/main" id="{D81F210B-7D59-4BA9-81E5-68ECBD7C8960}"/>
              </a:ext>
            </a:extLst>
          </p:cNvPr>
          <p:cNvSpPr>
            <a:spLocks noGrp="1"/>
          </p:cNvSpPr>
          <p:nvPr>
            <p:ph type="ftr" sz="quarter" idx="11"/>
          </p:nvPr>
        </p:nvSpPr>
        <p:spPr/>
        <p:txBody>
          <a:bodyPr/>
          <a:lstStyle/>
          <a:p>
            <a:r>
              <a:rPr lang="en-US"/>
              <a:t>Confidential</a:t>
            </a:r>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smtClean="0"/>
              <a:pPr/>
              <a:t>‹#›</a:t>
            </a:fld>
            <a:endParaRPr lang="en-US"/>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3967116"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a:extLst>
              <a:ext uri="{FF2B5EF4-FFF2-40B4-BE49-F238E27FC236}">
                <a16:creationId xmlns:a16="http://schemas.microsoft.com/office/drawing/2014/main" id="{0CCA128A-32E9-4D64-AC0B-398493F95397}"/>
              </a:ext>
            </a:extLst>
          </p:cNvPr>
          <p:cNvSpPr>
            <a:spLocks noGrp="1"/>
          </p:cNvSpPr>
          <p:nvPr>
            <p:ph sz="quarter" idx="15"/>
          </p:nvPr>
        </p:nvSpPr>
        <p:spPr>
          <a:xfrm>
            <a:off x="9458960"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a:extLst>
              <a:ext uri="{FF2B5EF4-FFF2-40B4-BE49-F238E27FC236}">
                <a16:creationId xmlns:a16="http://schemas.microsoft.com/office/drawing/2014/main" id="{A22D38D3-5EC7-403C-920C-0513180C5053}"/>
              </a:ext>
            </a:extLst>
          </p:cNvPr>
          <p:cNvSpPr>
            <a:spLocks noGrp="1"/>
          </p:cNvSpPr>
          <p:nvPr>
            <p:ph sz="half" idx="16"/>
          </p:nvPr>
        </p:nvSpPr>
        <p:spPr>
          <a:xfrm>
            <a:off x="6711040" y="3023893"/>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
        <p:nvSpPr>
          <p:cNvPr id="14" name="Content Placeholder 3">
            <a:extLst>
              <a:ext uri="{FF2B5EF4-FFF2-40B4-BE49-F238E27FC236}">
                <a16:creationId xmlns:a16="http://schemas.microsoft.com/office/drawing/2014/main" id="{177800EA-D41D-43AB-8804-27840F237248}"/>
              </a:ext>
            </a:extLst>
          </p:cNvPr>
          <p:cNvSpPr>
            <a:spLocks noGrp="1"/>
          </p:cNvSpPr>
          <p:nvPr>
            <p:ph sz="half" idx="17"/>
          </p:nvPr>
        </p:nvSpPr>
        <p:spPr>
          <a:xfrm>
            <a:off x="1219197" y="3023893"/>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
        <p:nvSpPr>
          <p:cNvPr id="16" name="Content Placeholder 5">
            <a:extLst>
              <a:ext uri="{FF2B5EF4-FFF2-40B4-BE49-F238E27FC236}">
                <a16:creationId xmlns:a16="http://schemas.microsoft.com/office/drawing/2014/main" id="{D474D252-4B94-4FBB-A69E-14D59026589E}"/>
              </a:ext>
            </a:extLst>
          </p:cNvPr>
          <p:cNvSpPr>
            <a:spLocks noGrp="1"/>
          </p:cNvSpPr>
          <p:nvPr>
            <p:ph sz="quarter" idx="18"/>
          </p:nvPr>
        </p:nvSpPr>
        <p:spPr>
          <a:xfrm>
            <a:off x="3965119" y="3023893"/>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
        <p:nvSpPr>
          <p:cNvPr id="17" name="Content Placeholder 5">
            <a:extLst>
              <a:ext uri="{FF2B5EF4-FFF2-40B4-BE49-F238E27FC236}">
                <a16:creationId xmlns:a16="http://schemas.microsoft.com/office/drawing/2014/main" id="{3E881A5A-C925-4733-933F-212ABDC1B572}"/>
              </a:ext>
            </a:extLst>
          </p:cNvPr>
          <p:cNvSpPr>
            <a:spLocks noGrp="1"/>
          </p:cNvSpPr>
          <p:nvPr>
            <p:ph sz="quarter" idx="19"/>
          </p:nvPr>
        </p:nvSpPr>
        <p:spPr>
          <a:xfrm>
            <a:off x="9456963" y="3023893"/>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Tree>
    <p:extLst>
      <p:ext uri="{BB962C8B-B14F-4D97-AF65-F5344CB8AC3E}">
        <p14:creationId xmlns:p14="http://schemas.microsoft.com/office/powerpoint/2010/main" val="126047057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536">
          <p15:clr>
            <a:srgbClr val="FBAE4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Text two columns">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9" y="2586963"/>
            <a:ext cx="6944903" cy="3778148"/>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1219199" y="395820"/>
            <a:ext cx="3295652" cy="1824219"/>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19201" y="2586963"/>
            <a:ext cx="3274601" cy="3778148"/>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4DC130D4-4FE8-9640-B262-6AC5AE86E371}" type="datetime1">
              <a:rPr lang="en-US" smtClean="0"/>
              <a:pPr/>
              <a:t>6/14/24</a:t>
            </a:fld>
            <a:endParaRPr lang="en-US" dirty="0"/>
          </a:p>
        </p:txBody>
      </p:sp>
      <p:sp>
        <p:nvSpPr>
          <p:cNvPr id="7" name="Footer Placeholder 6">
            <a:extLst>
              <a:ext uri="{FF2B5EF4-FFF2-40B4-BE49-F238E27FC236}">
                <a16:creationId xmlns:a16="http://schemas.microsoft.com/office/drawing/2014/main" id="{EA8278AD-14F6-4BBF-A8F8-21E727CB03DF}"/>
              </a:ext>
            </a:extLst>
          </p:cNvPr>
          <p:cNvSpPr>
            <a:spLocks noGrp="1"/>
          </p:cNvSpPr>
          <p:nvPr>
            <p:ph type="ftr" sz="quarter" idx="11"/>
          </p:nvPr>
        </p:nvSpPr>
        <p:spPr/>
        <p:txBody>
          <a:bodyPr/>
          <a:lstStyle/>
          <a:p>
            <a:r>
              <a:rPr lang="en-US"/>
              <a:t>Confidential</a:t>
            </a:r>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1918242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ext two columns variati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9" y="1012373"/>
            <a:ext cx="6944903" cy="2884715"/>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1219199" y="395821"/>
            <a:ext cx="3295652" cy="1235369"/>
          </a:xfrm>
          <a:prstGeom prst="rect">
            <a:avLst/>
          </a:prstGeom>
        </p:spPr>
        <p:txBody>
          <a:bodyPr>
            <a:noAutofit/>
          </a:bodyPr>
          <a:lstStyle/>
          <a:p>
            <a:r>
              <a:rPr lang="en-US"/>
              <a:t>Click to edit Master title style</a:t>
            </a:r>
            <a:endParaRPr lang="en-US" dirty="0"/>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9F8FFE46-EB8C-1947-9EA2-55F704CC2E31}" type="datetime1">
              <a:rPr lang="en-US" smtClean="0"/>
              <a:pPr/>
              <a:t>6/14/24</a:t>
            </a:fld>
            <a:endParaRPr lang="en-US" dirty="0"/>
          </a:p>
        </p:txBody>
      </p:sp>
      <p:sp>
        <p:nvSpPr>
          <p:cNvPr id="7" name="Footer Placeholder 6">
            <a:extLst>
              <a:ext uri="{FF2B5EF4-FFF2-40B4-BE49-F238E27FC236}">
                <a16:creationId xmlns:a16="http://schemas.microsoft.com/office/drawing/2014/main" id="{EA8278AD-14F6-4BBF-A8F8-21E727CB03DF}"/>
              </a:ext>
            </a:extLst>
          </p:cNvPr>
          <p:cNvSpPr>
            <a:spLocks noGrp="1"/>
          </p:cNvSpPr>
          <p:nvPr>
            <p:ph type="ftr" sz="quarter" idx="11"/>
          </p:nvPr>
        </p:nvSpPr>
        <p:spPr/>
        <p:txBody>
          <a:bodyPr/>
          <a:lstStyle/>
          <a:p>
            <a:r>
              <a:rPr lang="en-US"/>
              <a:t>Confidential</a:t>
            </a:r>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smtClean="0"/>
              <a:pPr/>
              <a:t>‹#›</a:t>
            </a:fld>
            <a:endParaRPr lang="en-US"/>
          </a:p>
        </p:txBody>
      </p:sp>
      <p:sp>
        <p:nvSpPr>
          <p:cNvPr id="9" name="Text Placeholder 2">
            <a:extLst>
              <a:ext uri="{FF2B5EF4-FFF2-40B4-BE49-F238E27FC236}">
                <a16:creationId xmlns:a16="http://schemas.microsoft.com/office/drawing/2014/main" id="{6FD377AC-40F1-4F68-8047-2BCF4F5EC13C}"/>
              </a:ext>
            </a:extLst>
          </p:cNvPr>
          <p:cNvSpPr>
            <a:spLocks noGrp="1"/>
          </p:cNvSpPr>
          <p:nvPr>
            <p:ph type="body" idx="1"/>
          </p:nvPr>
        </p:nvSpPr>
        <p:spPr>
          <a:xfrm>
            <a:off x="1219199" y="1631190"/>
            <a:ext cx="3295652" cy="2982967"/>
          </a:xfrm>
          <a:prstGeom prst="rect">
            <a:avLst/>
          </a:prstGeom>
        </p:spPr>
        <p:txBody>
          <a:bodyPr anchor="t" anchorCtr="0">
            <a:noAutofit/>
          </a:bodyPr>
          <a:lstStyle>
            <a:lvl1pPr marL="0" indent="0">
              <a:buNone/>
              <a:defRPr sz="1867" b="0"/>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spTree>
    <p:extLst>
      <p:ext uri="{BB962C8B-B14F-4D97-AF65-F5344CB8AC3E}">
        <p14:creationId xmlns:p14="http://schemas.microsoft.com/office/powerpoint/2010/main" val="69201461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870">
          <p15:clr>
            <a:srgbClr val="FBAE4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Text two colum with pictur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500" y="2586963"/>
            <a:ext cx="3274601" cy="3778148"/>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1219199" y="395819"/>
            <a:ext cx="3299884" cy="1132416"/>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a:lvl1pPr>
          </a:lstStyle>
          <a:p>
            <a:pPr lvl="0"/>
            <a:r>
              <a:rPr lang="en-US"/>
              <a:t>Click to edit Master text styles</a:t>
            </a:r>
          </a:p>
        </p:txBody>
      </p:sp>
      <p:sp>
        <p:nvSpPr>
          <p:cNvPr id="14" name="Picture Placeholder 13">
            <a:extLst>
              <a:ext uri="{FF2B5EF4-FFF2-40B4-BE49-F238E27FC236}">
                <a16:creationId xmlns:a16="http://schemas.microsoft.com/office/drawing/2014/main" id="{3DECE0A8-6E2E-4CDD-9C99-ADC3BD870BC3}"/>
              </a:ext>
            </a:extLst>
          </p:cNvPr>
          <p:cNvSpPr>
            <a:spLocks noGrp="1"/>
          </p:cNvSpPr>
          <p:nvPr>
            <p:ph type="pic" sz="quarter" idx="13"/>
          </p:nvPr>
        </p:nvSpPr>
        <p:spPr>
          <a:xfrm>
            <a:off x="8540753" y="0"/>
            <a:ext cx="3651249" cy="6858000"/>
          </a:xfrm>
          <a:solidFill>
            <a:schemeClr val="bg1">
              <a:lumMod val="95000"/>
            </a:schemeClr>
          </a:solidFill>
        </p:spPr>
        <p:txBody>
          <a:bodyPr anchor="ctr" anchorCtr="1">
            <a:noAutofit/>
          </a:bodyPr>
          <a:lstStyle/>
          <a:p>
            <a:r>
              <a:rPr lang="en-US"/>
              <a:t>Click icon to add picture</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6F091AE1-E493-FB45-BD93-5F5BFF288217}" type="datetime1">
              <a:rPr lang="en-US" smtClean="0"/>
              <a:pPr/>
              <a:t>6/14/24</a:t>
            </a:fld>
            <a:endParaRPr lang="en-US" dirty="0"/>
          </a:p>
        </p:txBody>
      </p:sp>
      <p:sp>
        <p:nvSpPr>
          <p:cNvPr id="5" name="Footer Placeholder 4">
            <a:extLst>
              <a:ext uri="{FF2B5EF4-FFF2-40B4-BE49-F238E27FC236}">
                <a16:creationId xmlns:a16="http://schemas.microsoft.com/office/drawing/2014/main" id="{B113677F-DC32-4816-B920-A8A556D57F60}"/>
              </a:ext>
            </a:extLst>
          </p:cNvPr>
          <p:cNvSpPr>
            <a:spLocks noGrp="1"/>
          </p:cNvSpPr>
          <p:nvPr>
            <p:ph type="ftr" sz="quarter" idx="16"/>
          </p:nvPr>
        </p:nvSpPr>
        <p:spPr/>
        <p:txBody>
          <a:bodyPr/>
          <a:lstStyle/>
          <a:p>
            <a:r>
              <a:rPr lang="en-US"/>
              <a:t>Confidential</a:t>
            </a:r>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70080860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Text three columns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20"/>
            <a:ext cx="3295652" cy="1824217"/>
          </a:xfrm>
          <a:prstGeom prst="rect">
            <a:avLst/>
          </a:prstGeom>
        </p:spPr>
        <p:txBody>
          <a:bodyPr>
            <a:noAutofit/>
          </a:bodyPr>
          <a:lstStyle>
            <a:lvl1pPr>
              <a:defRPr>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1219201" y="2548130"/>
            <a:ext cx="3268135" cy="3823039"/>
          </a:xfrm>
          <a:prstGeom prst="rect">
            <a:avLst/>
          </a:prstGeom>
        </p:spPr>
        <p:txBody>
          <a:bodyPr anchor="t" anchorCtr="0">
            <a:noAutofit/>
          </a:bodyPr>
          <a:lstStyle>
            <a:lvl1pPr marL="0" indent="0">
              <a:buNone/>
              <a:defRPr sz="1867"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sp>
        <p:nvSpPr>
          <p:cNvPr id="4" name="Content Placeholder 3"/>
          <p:cNvSpPr>
            <a:spLocks noGrp="1"/>
          </p:cNvSpPr>
          <p:nvPr>
            <p:ph sz="half" idx="2"/>
          </p:nvPr>
        </p:nvSpPr>
        <p:spPr>
          <a:xfrm>
            <a:off x="4881033" y="2577866"/>
            <a:ext cx="3285067"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8540753" y="2577866"/>
            <a:ext cx="3295649"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3"/>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DA01C808-B4FB-434F-876D-63E2AB8F029F}" type="datetime1">
              <a:rPr lang="en-US" smtClean="0"/>
              <a:pPr/>
              <a:t>6/14/24</a:t>
            </a:fld>
            <a:endParaRPr lang="en-US" dirty="0"/>
          </a:p>
        </p:txBody>
      </p:sp>
      <p:sp>
        <p:nvSpPr>
          <p:cNvPr id="7" name="Footer Placeholder 6">
            <a:extLst>
              <a:ext uri="{FF2B5EF4-FFF2-40B4-BE49-F238E27FC236}">
                <a16:creationId xmlns:a16="http://schemas.microsoft.com/office/drawing/2014/main" id="{94642CB9-1B5B-4632-A021-DD714639F1AA}"/>
              </a:ext>
            </a:extLst>
          </p:cNvPr>
          <p:cNvSpPr>
            <a:spLocks noGrp="1"/>
          </p:cNvSpPr>
          <p:nvPr>
            <p:ph type="ftr" sz="quarter" idx="11"/>
          </p:nvPr>
        </p:nvSpPr>
        <p:spPr/>
        <p:txBody>
          <a:bodyPr/>
          <a:lstStyle>
            <a:lvl1pPr>
              <a:defRPr>
                <a:solidFill>
                  <a:schemeClr val="bg1"/>
                </a:solidFill>
              </a:defRPr>
            </a:lvl1pPr>
          </a:lstStyle>
          <a:p>
            <a:r>
              <a:rPr lang="en-US"/>
              <a:t>Confidential</a:t>
            </a:r>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smtClean="0"/>
              <a:pPr/>
              <a:t>‹#›</a:t>
            </a:fld>
            <a:endParaRPr lang="en-US"/>
          </a:p>
        </p:txBody>
      </p:sp>
    </p:spTree>
    <p:extLst>
      <p:ext uri="{BB962C8B-B14F-4D97-AF65-F5344CB8AC3E}">
        <p14:creationId xmlns:p14="http://schemas.microsoft.com/office/powerpoint/2010/main" val="426934247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Text three columns variation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395819"/>
            <a:ext cx="6946901" cy="772583"/>
          </a:xfrm>
          <a:prstGeom prst="rect">
            <a:avLst/>
          </a:prstGeom>
        </p:spPr>
        <p:txBody>
          <a:bodyPr>
            <a:noAutofit/>
          </a:bodyPr>
          <a:lstStyle>
            <a:lvl1pPr>
              <a:defRPr>
                <a:solidFill>
                  <a:schemeClr val="bg1"/>
                </a:solidFill>
              </a:defRPr>
            </a:lvl1pPr>
          </a:lstStyle>
          <a:p>
            <a:r>
              <a:rPr lang="en-US"/>
              <a:t>Click to edit Master title style</a:t>
            </a:r>
            <a:endParaRPr lang="en-US" dirty="0"/>
          </a:p>
        </p:txBody>
      </p:sp>
      <p:sp>
        <p:nvSpPr>
          <p:cNvPr id="4" name="Content Placeholder 3"/>
          <p:cNvSpPr>
            <a:spLocks noGrp="1"/>
          </p:cNvSpPr>
          <p:nvPr>
            <p:ph sz="half" idx="2"/>
          </p:nvPr>
        </p:nvSpPr>
        <p:spPr>
          <a:xfrm>
            <a:off x="4881033" y="4089402"/>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8540753" y="4089402"/>
            <a:ext cx="3295649"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3"/>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6A84EAFF-E165-A540-B40B-447C0EC0CAC4}" type="datetime1">
              <a:rPr lang="en-US" smtClean="0"/>
              <a:pPr/>
              <a:t>6/14/24</a:t>
            </a:fld>
            <a:endParaRPr lang="en-US" dirty="0"/>
          </a:p>
        </p:txBody>
      </p:sp>
      <p:sp>
        <p:nvSpPr>
          <p:cNvPr id="7" name="Footer Placeholder 6">
            <a:extLst>
              <a:ext uri="{FF2B5EF4-FFF2-40B4-BE49-F238E27FC236}">
                <a16:creationId xmlns:a16="http://schemas.microsoft.com/office/drawing/2014/main" id="{94642CB9-1B5B-4632-A021-DD714639F1AA}"/>
              </a:ext>
            </a:extLst>
          </p:cNvPr>
          <p:cNvSpPr>
            <a:spLocks noGrp="1"/>
          </p:cNvSpPr>
          <p:nvPr>
            <p:ph type="ftr" sz="quarter" idx="11"/>
          </p:nvPr>
        </p:nvSpPr>
        <p:spPr/>
        <p:txBody>
          <a:bodyPr/>
          <a:lstStyle>
            <a:lvl1pPr>
              <a:defRPr>
                <a:solidFill>
                  <a:schemeClr val="bg1"/>
                </a:solidFill>
              </a:defRPr>
            </a:lvl1pPr>
          </a:lstStyle>
          <a:p>
            <a:r>
              <a:rPr lang="en-US"/>
              <a:t>Confidential</a:t>
            </a:r>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smtClean="0"/>
              <a:pPr/>
              <a:t>‹#›</a:t>
            </a:fld>
            <a:endParaRPr lang="en-US"/>
          </a:p>
        </p:txBody>
      </p:sp>
      <p:sp>
        <p:nvSpPr>
          <p:cNvPr id="18" name="Content Placeholder 3">
            <a:extLst>
              <a:ext uri="{FF2B5EF4-FFF2-40B4-BE49-F238E27FC236}">
                <a16:creationId xmlns:a16="http://schemas.microsoft.com/office/drawing/2014/main" id="{79745063-280B-4C67-8608-856FC1294F95}"/>
              </a:ext>
            </a:extLst>
          </p:cNvPr>
          <p:cNvSpPr>
            <a:spLocks noGrp="1"/>
          </p:cNvSpPr>
          <p:nvPr>
            <p:ph sz="half" idx="13"/>
          </p:nvPr>
        </p:nvSpPr>
        <p:spPr>
          <a:xfrm>
            <a:off x="1219200" y="4089402"/>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Content Placeholder 3">
            <a:extLst>
              <a:ext uri="{FF2B5EF4-FFF2-40B4-BE49-F238E27FC236}">
                <a16:creationId xmlns:a16="http://schemas.microsoft.com/office/drawing/2014/main" id="{012A62D4-8316-46EC-923F-4AE2F3DC9AEE}"/>
              </a:ext>
            </a:extLst>
          </p:cNvPr>
          <p:cNvSpPr>
            <a:spLocks noGrp="1"/>
          </p:cNvSpPr>
          <p:nvPr>
            <p:ph sz="half" idx="14" hasCustomPrompt="1"/>
          </p:nvPr>
        </p:nvSpPr>
        <p:spPr>
          <a:xfrm>
            <a:off x="4842933" y="2621281"/>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a:t>75%</a:t>
            </a:r>
            <a:endParaRPr lang="en-US" dirty="0"/>
          </a:p>
        </p:txBody>
      </p:sp>
      <p:sp>
        <p:nvSpPr>
          <p:cNvPr id="20" name="Content Placeholder 5">
            <a:extLst>
              <a:ext uri="{FF2B5EF4-FFF2-40B4-BE49-F238E27FC236}">
                <a16:creationId xmlns:a16="http://schemas.microsoft.com/office/drawing/2014/main" id="{FE6F2483-0796-4CE0-9390-EA4EB121C81F}"/>
              </a:ext>
            </a:extLst>
          </p:cNvPr>
          <p:cNvSpPr>
            <a:spLocks noGrp="1"/>
          </p:cNvSpPr>
          <p:nvPr>
            <p:ph sz="quarter" idx="15" hasCustomPrompt="1"/>
          </p:nvPr>
        </p:nvSpPr>
        <p:spPr>
          <a:xfrm>
            <a:off x="8515353" y="2621281"/>
            <a:ext cx="3295649"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a:t>50%</a:t>
            </a:r>
            <a:endParaRPr lang="en-US" dirty="0"/>
          </a:p>
        </p:txBody>
      </p:sp>
      <p:sp>
        <p:nvSpPr>
          <p:cNvPr id="21" name="Content Placeholder 3">
            <a:extLst>
              <a:ext uri="{FF2B5EF4-FFF2-40B4-BE49-F238E27FC236}">
                <a16:creationId xmlns:a16="http://schemas.microsoft.com/office/drawing/2014/main" id="{F215468C-3846-4A8F-80D1-1B7D83E49106}"/>
              </a:ext>
            </a:extLst>
          </p:cNvPr>
          <p:cNvSpPr>
            <a:spLocks noGrp="1"/>
          </p:cNvSpPr>
          <p:nvPr>
            <p:ph sz="half" idx="16" hasCustomPrompt="1"/>
          </p:nvPr>
        </p:nvSpPr>
        <p:spPr>
          <a:xfrm>
            <a:off x="1101853" y="2621281"/>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a:t>100%</a:t>
            </a:r>
            <a:endParaRPr lang="en-US" dirty="0"/>
          </a:p>
        </p:txBody>
      </p:sp>
      <p:sp>
        <p:nvSpPr>
          <p:cNvPr id="22" name="Content Placeholder 3">
            <a:extLst>
              <a:ext uri="{FF2B5EF4-FFF2-40B4-BE49-F238E27FC236}">
                <a16:creationId xmlns:a16="http://schemas.microsoft.com/office/drawing/2014/main" id="{2774A5C6-D271-4B78-878B-CA70F7D59A47}"/>
              </a:ext>
            </a:extLst>
          </p:cNvPr>
          <p:cNvSpPr>
            <a:spLocks noGrp="1"/>
          </p:cNvSpPr>
          <p:nvPr>
            <p:ph sz="half" idx="17" hasCustomPrompt="1"/>
          </p:nvPr>
        </p:nvSpPr>
        <p:spPr>
          <a:xfrm>
            <a:off x="1219199" y="6291965"/>
            <a:ext cx="6946900" cy="104011"/>
          </a:xfrm>
          <a:prstGeom prst="rect">
            <a:avLst/>
          </a:prstGeom>
        </p:spPr>
        <p:txBody>
          <a:bodyPr anchor="b" anchorCtr="0">
            <a:noAutofit/>
          </a:bodyPr>
          <a:lstStyle>
            <a:lvl1pPr>
              <a:defRPr sz="933">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Source: Lorem ipsum dolores</a:t>
            </a:r>
            <a:endParaRPr lang="en-US" dirty="0"/>
          </a:p>
        </p:txBody>
      </p:sp>
    </p:spTree>
    <p:extLst>
      <p:ext uri="{BB962C8B-B14F-4D97-AF65-F5344CB8AC3E}">
        <p14:creationId xmlns:p14="http://schemas.microsoft.com/office/powerpoint/2010/main" val="79778569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199" y="395820"/>
            <a:ext cx="3295652" cy="708053"/>
          </a:xfrm>
          <a:prstGeom prst="rect">
            <a:avLst/>
          </a:prstGeom>
        </p:spPr>
        <p:txBody>
          <a:bodyPr>
            <a:noAutofit/>
          </a:bodyPr>
          <a:lstStyle>
            <a:lvl1pPr>
              <a:defRPr/>
            </a:lvl1pPr>
          </a:lstStyle>
          <a:p>
            <a:r>
              <a:rPr lang="en-US" dirty="0"/>
              <a:t>Agenda</a:t>
            </a:r>
          </a:p>
        </p:txBody>
      </p:sp>
      <p:sp>
        <p:nvSpPr>
          <p:cNvPr id="4" name="Content Placeholder 3"/>
          <p:cNvSpPr>
            <a:spLocks noGrp="1"/>
          </p:cNvSpPr>
          <p:nvPr>
            <p:ph sz="half" idx="2"/>
          </p:nvPr>
        </p:nvSpPr>
        <p:spPr>
          <a:xfrm>
            <a:off x="1228379" y="1528236"/>
            <a:ext cx="3295652" cy="4836877"/>
          </a:xfrm>
          <a:prstGeom prst="rect">
            <a:avLst/>
          </a:prstGeom>
        </p:spPr>
        <p:txBody>
          <a:bodyPr>
            <a:noAutofit/>
          </a:bodyPr>
          <a:lstStyle>
            <a:lvl1pPr>
              <a:defRPr sz="2133"/>
            </a:lvl1pPr>
          </a:lstStyle>
          <a:p>
            <a:pPr lvl="0"/>
            <a:r>
              <a:rPr lang="en-US"/>
              <a:t>Click to edit Master text styles</a:t>
            </a:r>
          </a:p>
        </p:txBody>
      </p:sp>
      <p:sp>
        <p:nvSpPr>
          <p:cNvPr id="14" name="Picture Placeholder 13">
            <a:extLst>
              <a:ext uri="{FF2B5EF4-FFF2-40B4-BE49-F238E27FC236}">
                <a16:creationId xmlns:a16="http://schemas.microsoft.com/office/drawing/2014/main" id="{1E865692-0B8B-48B8-B0B3-6CFD2D1E5459}"/>
              </a:ext>
            </a:extLst>
          </p:cNvPr>
          <p:cNvSpPr>
            <a:spLocks noGrp="1"/>
          </p:cNvSpPr>
          <p:nvPr>
            <p:ph type="pic" sz="quarter" idx="13"/>
          </p:nvPr>
        </p:nvSpPr>
        <p:spPr>
          <a:xfrm>
            <a:off x="4881035" y="0"/>
            <a:ext cx="7310967" cy="6858000"/>
          </a:xfrm>
          <a:solidFill>
            <a:schemeClr val="bg1">
              <a:lumMod val="95000"/>
            </a:schemeClr>
          </a:solidFill>
        </p:spPr>
        <p:txBody>
          <a:bodyPr anchor="ctr" anchorCtr="1">
            <a:noAutofit/>
          </a:bodyPr>
          <a:lstStyle/>
          <a:p>
            <a:r>
              <a:rPr lang="en-US"/>
              <a:t>Click icon to add picture</a:t>
            </a:r>
          </a:p>
        </p:txBody>
      </p:sp>
      <p:pic>
        <p:nvPicPr>
          <p:cNvPr id="9" name="Picture 8">
            <a:extLst>
              <a:ext uri="{FF2B5EF4-FFF2-40B4-BE49-F238E27FC236}">
                <a16:creationId xmlns:a16="http://schemas.microsoft.com/office/drawing/2014/main" id="{D909367E-9A9A-4E35-B6B9-BF86971CCD5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DBDD68F1-200A-47D3-97D6-58AED3057F63}"/>
              </a:ext>
            </a:extLst>
          </p:cNvPr>
          <p:cNvSpPr>
            <a:spLocks noGrp="1"/>
          </p:cNvSpPr>
          <p:nvPr>
            <p:ph type="dt" sz="half" idx="14"/>
          </p:nvPr>
        </p:nvSpPr>
        <p:spPr/>
        <p:txBody>
          <a:bodyPr/>
          <a:lstStyle>
            <a:lvl1pPr>
              <a:defRPr/>
            </a:lvl1pPr>
          </a:lstStyle>
          <a:p>
            <a:fld id="{10AF0703-8076-A949-BF96-3DC9CF6A3DF7}" type="datetime1">
              <a:rPr lang="en-US" smtClean="0"/>
              <a:pPr/>
              <a:t>6/14/24</a:t>
            </a:fld>
            <a:endParaRPr lang="en-US" dirty="0"/>
          </a:p>
        </p:txBody>
      </p:sp>
      <p:sp>
        <p:nvSpPr>
          <p:cNvPr id="5" name="Footer Placeholder 4">
            <a:extLst>
              <a:ext uri="{FF2B5EF4-FFF2-40B4-BE49-F238E27FC236}">
                <a16:creationId xmlns:a16="http://schemas.microsoft.com/office/drawing/2014/main" id="{93B1B2D6-030D-4960-B9C1-992B849738FC}"/>
              </a:ext>
            </a:extLst>
          </p:cNvPr>
          <p:cNvSpPr>
            <a:spLocks noGrp="1"/>
          </p:cNvSpPr>
          <p:nvPr>
            <p:ph type="ftr" sz="quarter" idx="15"/>
          </p:nvPr>
        </p:nvSpPr>
        <p:spPr/>
        <p:txBody>
          <a:bodyPr/>
          <a:lstStyle/>
          <a:p>
            <a:r>
              <a:rPr lang="en-US"/>
              <a:t>Confidential</a:t>
            </a:r>
          </a:p>
        </p:txBody>
      </p:sp>
      <p:sp>
        <p:nvSpPr>
          <p:cNvPr id="6" name="Slide Number Placeholder 5">
            <a:extLst>
              <a:ext uri="{FF2B5EF4-FFF2-40B4-BE49-F238E27FC236}">
                <a16:creationId xmlns:a16="http://schemas.microsoft.com/office/drawing/2014/main" id="{5E846A1A-29A4-4332-8B86-0C85E0F9E75C}"/>
              </a:ext>
            </a:extLst>
          </p:cNvPr>
          <p:cNvSpPr>
            <a:spLocks noGrp="1"/>
          </p:cNvSpPr>
          <p:nvPr>
            <p:ph type="sldNum" sz="quarter" idx="16"/>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11632393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212">
          <p15:clr>
            <a:srgbClr val="FBAE4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Agenda variation">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8CE4366-B57A-4DFB-8525-7AB08BF28ACD}"/>
              </a:ext>
            </a:extLst>
          </p:cNvPr>
          <p:cNvSpPr/>
          <p:nvPr userDrawn="1"/>
        </p:nvSpPr>
        <p:spPr>
          <a:xfrm>
            <a:off x="4514852" y="0"/>
            <a:ext cx="76771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a:t>Click icon to add picture</a:t>
            </a:r>
          </a:p>
        </p:txBody>
      </p:sp>
      <p:sp>
        <p:nvSpPr>
          <p:cNvPr id="4" name="Content Placeholder 3"/>
          <p:cNvSpPr>
            <a:spLocks noGrp="1"/>
          </p:cNvSpPr>
          <p:nvPr>
            <p:ph sz="half" idx="2"/>
          </p:nvPr>
        </p:nvSpPr>
        <p:spPr>
          <a:xfrm>
            <a:off x="4885386" y="1739902"/>
            <a:ext cx="6951015" cy="4643967"/>
          </a:xfrm>
          <a:prstGeom prst="rect">
            <a:avLst/>
          </a:prstGeom>
        </p:spPr>
        <p:txBody>
          <a:bodyPr>
            <a:noAutofit/>
          </a:bodyPr>
          <a:lstStyle>
            <a:lvl1pPr>
              <a:tabLst>
                <a:tab pos="6705264" algn="r"/>
              </a:tabLst>
              <a:defRPr sz="1867">
                <a:solidFill>
                  <a:schemeClr val="bg1"/>
                </a:solidFill>
              </a:defRPr>
            </a:lvl1pPr>
            <a:lvl2pPr marL="0" indent="0">
              <a:buFontTx/>
              <a:buNone/>
              <a:tabLst>
                <a:tab pos="6705264" algn="r"/>
              </a:tabLs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D4E57515-CD25-C346-B72D-CFEDD54A37AC}" type="datetime1">
              <a:rPr lang="en-US" smtClean="0"/>
              <a:pPr/>
              <a:t>6/14/24</a:t>
            </a:fld>
            <a:endParaRPr lang="en-US" dirty="0"/>
          </a:p>
        </p:txBody>
      </p:sp>
      <p:sp>
        <p:nvSpPr>
          <p:cNvPr id="7" name="Footer Placeholder 6">
            <a:extLst>
              <a:ext uri="{FF2B5EF4-FFF2-40B4-BE49-F238E27FC236}">
                <a16:creationId xmlns:a16="http://schemas.microsoft.com/office/drawing/2014/main" id="{C58EC923-C5A2-4E8E-A11C-F59A29C691B4}"/>
              </a:ext>
            </a:extLst>
          </p:cNvPr>
          <p:cNvSpPr>
            <a:spLocks noGrp="1"/>
          </p:cNvSpPr>
          <p:nvPr>
            <p:ph type="ftr" sz="quarter" idx="16"/>
          </p:nvPr>
        </p:nvSpPr>
        <p:spPr/>
        <p:txBody>
          <a:bodyPr/>
          <a:lstStyle/>
          <a:p>
            <a:r>
              <a:rPr lang="en-US"/>
              <a:t>Confidential</a:t>
            </a:r>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smtClean="0"/>
              <a:pPr/>
              <a:t>‹#›</a:t>
            </a:fld>
            <a:endParaRPr lang="en-US"/>
          </a:p>
        </p:txBody>
      </p:sp>
      <p:sp>
        <p:nvSpPr>
          <p:cNvPr id="12" name="Title 1">
            <a:extLst>
              <a:ext uri="{FF2B5EF4-FFF2-40B4-BE49-F238E27FC236}">
                <a16:creationId xmlns:a16="http://schemas.microsoft.com/office/drawing/2014/main" id="{F45E8267-86EF-464E-A04F-11BFDCE80DC4}"/>
              </a:ext>
            </a:extLst>
          </p:cNvPr>
          <p:cNvSpPr txBox="1">
            <a:spLocks/>
          </p:cNvSpPr>
          <p:nvPr userDrawn="1"/>
        </p:nvSpPr>
        <p:spPr>
          <a:xfrm>
            <a:off x="4881036" y="417231"/>
            <a:ext cx="3073401" cy="1132416"/>
          </a:xfrm>
          <a:prstGeom prst="rect">
            <a:avLst/>
          </a:prstGeom>
        </p:spPr>
        <p:txBody>
          <a:bodyPr vert="horz" lIns="0" tIns="0" rIns="0" bIns="0" rtlCol="0" anchor="t" anchorCtr="0">
            <a:noAutofit/>
          </a:bodyPr>
          <a:lstStyle>
            <a:lvl1pPr algn="l" defTabSz="685800" rtl="0" eaLnBrk="1" latinLnBrk="0" hangingPunct="1">
              <a:lnSpc>
                <a:spcPct val="100000"/>
              </a:lnSpc>
              <a:spcBef>
                <a:spcPct val="0"/>
              </a:spcBef>
              <a:buNone/>
              <a:defRPr sz="2200" kern="1200">
                <a:solidFill>
                  <a:schemeClr val="bg1"/>
                </a:solidFill>
                <a:latin typeface="+mj-lt"/>
                <a:ea typeface="+mj-ea"/>
                <a:cs typeface="+mj-cs"/>
              </a:defRPr>
            </a:lvl1pPr>
          </a:lstStyle>
          <a:p>
            <a:r>
              <a:rPr lang="en-US" sz="2933"/>
              <a:t>Agenda</a:t>
            </a:r>
            <a:endParaRPr lang="en-US" sz="2933" dirty="0"/>
          </a:p>
        </p:txBody>
      </p:sp>
    </p:spTree>
    <p:extLst>
      <p:ext uri="{BB962C8B-B14F-4D97-AF65-F5344CB8AC3E}">
        <p14:creationId xmlns:p14="http://schemas.microsoft.com/office/powerpoint/2010/main" val="300391805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092">
          <p15:clr>
            <a:srgbClr val="FBAE4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Text two columns I picture">
    <p:bg>
      <p:bgPr>
        <a:solidFill>
          <a:schemeClr val="tx1"/>
        </a:solidFill>
        <a:effectLst/>
      </p:bgPr>
    </p:bg>
    <p:spTree>
      <p:nvGrpSpPr>
        <p:cNvPr id="1" name=""/>
        <p:cNvGrpSpPr/>
        <p:nvPr/>
      </p:nvGrpSpPr>
      <p:grpSpPr>
        <a:xfrm>
          <a:off x="0" y="0"/>
          <a:ext cx="0" cy="0"/>
          <a:chOff x="0" y="0"/>
          <a:chExt cx="0" cy="0"/>
        </a:xfrm>
      </p:grpSpPr>
      <p:sp>
        <p:nvSpPr>
          <p:cNvPr id="19" name="Picture Placeholder 13">
            <a:extLst>
              <a:ext uri="{FF2B5EF4-FFF2-40B4-BE49-F238E27FC236}">
                <a16:creationId xmlns:a16="http://schemas.microsoft.com/office/drawing/2014/main" id="{341D39E0-E63F-4CD4-9C0F-33DA3E4ECB6B}"/>
              </a:ext>
            </a:extLst>
          </p:cNvPr>
          <p:cNvSpPr>
            <a:spLocks noGrp="1"/>
          </p:cNvSpPr>
          <p:nvPr>
            <p:ph type="pic" sz="quarter" idx="14"/>
          </p:nvPr>
        </p:nvSpPr>
        <p:spPr>
          <a:xfrm>
            <a:off x="853441" y="2"/>
            <a:ext cx="3661411" cy="3248167"/>
          </a:xfrm>
          <a:solidFill>
            <a:schemeClr val="bg1">
              <a:lumMod val="95000"/>
            </a:schemeClr>
          </a:solidFill>
        </p:spPr>
        <p:txBody>
          <a:bodyPr anchor="ctr" anchorCtr="1">
            <a:noAutofit/>
          </a:bodyPr>
          <a:lstStyle/>
          <a:p>
            <a:r>
              <a:rPr lang="en-US"/>
              <a:t>Click icon to add picture</a:t>
            </a:r>
          </a:p>
        </p:txBody>
      </p:sp>
      <p:sp>
        <p:nvSpPr>
          <p:cNvPr id="2" name="Title 1"/>
          <p:cNvSpPr>
            <a:spLocks noGrp="1"/>
          </p:cNvSpPr>
          <p:nvPr>
            <p:ph type="title"/>
          </p:nvPr>
        </p:nvSpPr>
        <p:spPr>
          <a:xfrm>
            <a:off x="4881036" y="395819"/>
            <a:ext cx="3275995" cy="1132416"/>
          </a:xfrm>
          <a:prstGeom prst="rect">
            <a:avLst/>
          </a:prstGeom>
        </p:spPr>
        <p:txBody>
          <a:bodyPr>
            <a:noAutofit/>
          </a:bodyPr>
          <a:lstStyle>
            <a:lvl1pPr>
              <a:defRPr>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1219202" y="3613151"/>
            <a:ext cx="3295649" cy="2751960"/>
          </a:xfrm>
          <a:prstGeom prst="rect">
            <a:avLst/>
          </a:prstGeom>
        </p:spPr>
        <p:txBody>
          <a:bodyPr anchor="t" anchorCtr="0">
            <a:noAutofit/>
          </a:bodyPr>
          <a:lstStyle>
            <a:lvl1pPr marL="0" indent="0">
              <a:buNone/>
              <a:defRPr sz="2133"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81035" y="3686629"/>
            <a:ext cx="5126567" cy="2678483"/>
          </a:xfrm>
          <a:prstGeom prst="rect">
            <a:avLst/>
          </a:prstGeom>
        </p:spPr>
        <p:txBody>
          <a:bodyPr tIns="0">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0" name="Picture 8">
            <a:extLst>
              <a:ext uri="{FF2B5EF4-FFF2-40B4-BE49-F238E27FC236}">
                <a16:creationId xmlns:a16="http://schemas.microsoft.com/office/drawing/2014/main" id="{1E177D58-8486-4EF4-BC6A-0E5313A8F7E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3"/>
            <a:ext cx="1448184" cy="146749"/>
          </a:xfrm>
          <a:prstGeom prst="rect">
            <a:avLst/>
          </a:prstGeom>
        </p:spPr>
      </p:pic>
      <p:sp>
        <p:nvSpPr>
          <p:cNvPr id="4" name="Date Placeholder 3">
            <a:extLst>
              <a:ext uri="{FF2B5EF4-FFF2-40B4-BE49-F238E27FC236}">
                <a16:creationId xmlns:a16="http://schemas.microsoft.com/office/drawing/2014/main" id="{57ED31D2-7733-4DB1-BE78-FEE87605B917}"/>
              </a:ext>
            </a:extLst>
          </p:cNvPr>
          <p:cNvSpPr>
            <a:spLocks noGrp="1"/>
          </p:cNvSpPr>
          <p:nvPr>
            <p:ph type="dt" sz="half" idx="15"/>
          </p:nvPr>
        </p:nvSpPr>
        <p:spPr/>
        <p:txBody>
          <a:bodyPr/>
          <a:lstStyle>
            <a:lvl1pPr>
              <a:defRPr>
                <a:solidFill>
                  <a:schemeClr val="bg1"/>
                </a:solidFill>
              </a:defRPr>
            </a:lvl1pPr>
          </a:lstStyle>
          <a:p>
            <a:fld id="{05EE5CBC-2246-4B4E-8E06-E2FC75E8B4E3}" type="datetime1">
              <a:rPr lang="en-US" smtClean="0"/>
              <a:pPr/>
              <a:t>6/14/24</a:t>
            </a:fld>
            <a:endParaRPr lang="en-US" dirty="0"/>
          </a:p>
        </p:txBody>
      </p:sp>
      <p:sp>
        <p:nvSpPr>
          <p:cNvPr id="5" name="Footer Placeholder 4">
            <a:extLst>
              <a:ext uri="{FF2B5EF4-FFF2-40B4-BE49-F238E27FC236}">
                <a16:creationId xmlns:a16="http://schemas.microsoft.com/office/drawing/2014/main" id="{BE8FD4BF-4501-4F13-BD5B-D998EEBE3D57}"/>
              </a:ext>
            </a:extLst>
          </p:cNvPr>
          <p:cNvSpPr>
            <a:spLocks noGrp="1"/>
          </p:cNvSpPr>
          <p:nvPr>
            <p:ph type="ftr" sz="quarter" idx="16"/>
          </p:nvPr>
        </p:nvSpPr>
        <p:spPr/>
        <p:txBody>
          <a:bodyPr/>
          <a:lstStyle>
            <a:lvl1pPr>
              <a:defRPr>
                <a:solidFill>
                  <a:schemeClr val="bg1"/>
                </a:solidFill>
              </a:defRPr>
            </a:lvl1pPr>
          </a:lstStyle>
          <a:p>
            <a:r>
              <a:rPr lang="en-US"/>
              <a:t>Confidential</a:t>
            </a:r>
          </a:p>
        </p:txBody>
      </p:sp>
      <p:sp>
        <p:nvSpPr>
          <p:cNvPr id="7" name="Slide Number Placeholder 6">
            <a:extLst>
              <a:ext uri="{FF2B5EF4-FFF2-40B4-BE49-F238E27FC236}">
                <a16:creationId xmlns:a16="http://schemas.microsoft.com/office/drawing/2014/main" id="{245ABD62-3273-4D9D-9E03-F12B7ADF642B}"/>
              </a:ext>
            </a:extLst>
          </p:cNvPr>
          <p:cNvSpPr>
            <a:spLocks noGrp="1"/>
          </p:cNvSpPr>
          <p:nvPr>
            <p:ph type="sldNum" sz="quarter" idx="17"/>
          </p:nvPr>
        </p:nvSpPr>
        <p:spPr/>
        <p:txBody>
          <a:bodyPr/>
          <a:lstStyle>
            <a:lvl1pPr>
              <a:defRPr>
                <a:solidFill>
                  <a:schemeClr val="bg1"/>
                </a:solidFill>
              </a:defRPr>
            </a:lvl1pPr>
          </a:lstStyle>
          <a:p>
            <a:fld id="{F207DD7E-2893-4952-BB40-9A5B851D3DD5}" type="slidenum">
              <a:rPr lang="en-US" smtClean="0"/>
              <a:pPr/>
              <a:t>‹#›</a:t>
            </a:fld>
            <a:endParaRPr lang="en-US"/>
          </a:p>
        </p:txBody>
      </p:sp>
    </p:spTree>
    <p:extLst>
      <p:ext uri="{BB962C8B-B14F-4D97-AF65-F5344CB8AC3E}">
        <p14:creationId xmlns:p14="http://schemas.microsoft.com/office/powerpoint/2010/main" val="49462820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829">
          <p15:clr>
            <a:srgbClr val="FBAE4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Text one column I text on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07126396-9C25-4DEB-9EDE-EBA2FEED6594}"/>
              </a:ext>
            </a:extLst>
          </p:cNvPr>
          <p:cNvSpPr>
            <a:spLocks noGrp="1"/>
          </p:cNvSpPr>
          <p:nvPr>
            <p:ph type="pic" sz="quarter" idx="13"/>
          </p:nvPr>
        </p:nvSpPr>
        <p:spPr>
          <a:xfrm>
            <a:off x="4881035" y="0"/>
            <a:ext cx="7310967" cy="6858000"/>
          </a:xfrm>
          <a:solidFill>
            <a:schemeClr val="bg1">
              <a:lumMod val="95000"/>
            </a:schemeClr>
          </a:solidFill>
        </p:spPr>
        <p:txBody>
          <a:bodyPr anchor="ctr" anchorCtr="1">
            <a:noAutofit/>
          </a:bodyPr>
          <a:lstStyle/>
          <a:p>
            <a:r>
              <a:rPr lang="en-US"/>
              <a:t>Click icon to add picture</a:t>
            </a:r>
          </a:p>
        </p:txBody>
      </p:sp>
      <p:sp>
        <p:nvSpPr>
          <p:cNvPr id="2" name="Title 1"/>
          <p:cNvSpPr>
            <a:spLocks noGrp="1"/>
          </p:cNvSpPr>
          <p:nvPr>
            <p:ph type="title"/>
          </p:nvPr>
        </p:nvSpPr>
        <p:spPr>
          <a:xfrm>
            <a:off x="1219200" y="395819"/>
            <a:ext cx="3311933" cy="1132416"/>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28380" y="2568840"/>
            <a:ext cx="3286473" cy="3796273"/>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5486400" y="2568837"/>
            <a:ext cx="2692400" cy="3796275"/>
          </a:xfrm>
          <a:prstGeom prst="rect">
            <a:avLst/>
          </a:prstGeom>
        </p:spPr>
        <p:txBody>
          <a:bodyPr>
            <a:noAutofit/>
          </a:bodyPr>
          <a:lstStyle>
            <a:lvl1pPr>
              <a:defRPr b="1">
                <a:solidFill>
                  <a:schemeClr val="tx1"/>
                </a:solidFill>
              </a:defRPr>
            </a:lvl1pPr>
            <a:lvl2pPr>
              <a:defRPr b="1">
                <a:solidFill>
                  <a:schemeClr val="tx1"/>
                </a:solidFill>
              </a:defRPr>
            </a:lvl2pPr>
            <a:lvl3pPr>
              <a:defRPr b="1">
                <a:solidFill>
                  <a:schemeClr val="tx1"/>
                </a:solidFill>
              </a:defRPr>
            </a:lvl3pPr>
            <a:lvl4pPr>
              <a:defRPr b="1">
                <a:solidFill>
                  <a:schemeClr val="tx1"/>
                </a:solidFill>
              </a:defRPr>
            </a:lvl4pPr>
            <a:lvl5pPr>
              <a:defRPr b="1">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02F7D0B9-4C7A-9042-87FA-AA6D558EAE83}" type="datetime1">
              <a:rPr lang="en-US" smtClean="0"/>
              <a:pPr/>
              <a:t>6/14/24</a:t>
            </a:fld>
            <a:endParaRPr lang="en-US" dirty="0"/>
          </a:p>
        </p:txBody>
      </p:sp>
      <p:sp>
        <p:nvSpPr>
          <p:cNvPr id="7" name="Footer Placeholder 6">
            <a:extLst>
              <a:ext uri="{FF2B5EF4-FFF2-40B4-BE49-F238E27FC236}">
                <a16:creationId xmlns:a16="http://schemas.microsoft.com/office/drawing/2014/main" id="{95784105-0C8A-4316-A9EA-83941D7F8896}"/>
              </a:ext>
            </a:extLst>
          </p:cNvPr>
          <p:cNvSpPr>
            <a:spLocks noGrp="1"/>
          </p:cNvSpPr>
          <p:nvPr>
            <p:ph type="ftr" sz="quarter" idx="15"/>
          </p:nvPr>
        </p:nvSpPr>
        <p:spPr/>
        <p:txBody>
          <a:bodyPr/>
          <a:lstStyle/>
          <a:p>
            <a:r>
              <a:rPr lang="en-US"/>
              <a:t>Confidential</a:t>
            </a:r>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9020425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ext one column I graphic">
    <p:spTree>
      <p:nvGrpSpPr>
        <p:cNvPr id="1" name=""/>
        <p:cNvGrpSpPr/>
        <p:nvPr/>
      </p:nvGrpSpPr>
      <p:grpSpPr>
        <a:xfrm>
          <a:off x="0" y="0"/>
          <a:ext cx="0" cy="0"/>
          <a:chOff x="0" y="0"/>
          <a:chExt cx="0" cy="0"/>
        </a:xfrm>
      </p:grpSpPr>
      <p:sp>
        <p:nvSpPr>
          <p:cNvPr id="2" name="Title 1"/>
          <p:cNvSpPr>
            <a:spLocks noGrp="1"/>
          </p:cNvSpPr>
          <p:nvPr>
            <p:ph type="title"/>
          </p:nvPr>
        </p:nvSpPr>
        <p:spPr>
          <a:xfrm>
            <a:off x="1219200" y="395819"/>
            <a:ext cx="3311933" cy="1132416"/>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28380" y="2568840"/>
            <a:ext cx="3286473" cy="3796273"/>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1CC751DA-1D6D-444C-AAA0-908C446C7432}" type="datetime1">
              <a:rPr lang="en-US" smtClean="0"/>
              <a:pPr/>
              <a:t>6/14/24</a:t>
            </a:fld>
            <a:endParaRPr lang="en-US" dirty="0"/>
          </a:p>
        </p:txBody>
      </p:sp>
      <p:sp>
        <p:nvSpPr>
          <p:cNvPr id="7" name="Footer Placeholder 6">
            <a:extLst>
              <a:ext uri="{FF2B5EF4-FFF2-40B4-BE49-F238E27FC236}">
                <a16:creationId xmlns:a16="http://schemas.microsoft.com/office/drawing/2014/main" id="{95784105-0C8A-4316-A9EA-83941D7F8896}"/>
              </a:ext>
            </a:extLst>
          </p:cNvPr>
          <p:cNvSpPr>
            <a:spLocks noGrp="1"/>
          </p:cNvSpPr>
          <p:nvPr>
            <p:ph type="ftr" sz="quarter" idx="15"/>
          </p:nvPr>
        </p:nvSpPr>
        <p:spPr/>
        <p:txBody>
          <a:bodyPr/>
          <a:lstStyle/>
          <a:p>
            <a:r>
              <a:rPr lang="en-US"/>
              <a:t>Confidential</a:t>
            </a:r>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smtClean="0"/>
              <a:pPr/>
              <a:t>‹#›</a:t>
            </a:fld>
            <a:endParaRPr lang="en-US"/>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5"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213697821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Text one column I chart">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132416"/>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28380" y="2568840"/>
            <a:ext cx="3286473" cy="3796273"/>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EFFBD3D3-83AA-4944-B80B-34875CF87129}" type="datetime1">
              <a:rPr lang="en-US" smtClean="0"/>
              <a:pPr/>
              <a:t>6/14/24</a:t>
            </a:fld>
            <a:endParaRPr lang="en-US" dirty="0"/>
          </a:p>
        </p:txBody>
      </p:sp>
      <p:sp>
        <p:nvSpPr>
          <p:cNvPr id="7" name="Footer Placeholder 6">
            <a:extLst>
              <a:ext uri="{FF2B5EF4-FFF2-40B4-BE49-F238E27FC236}">
                <a16:creationId xmlns:a16="http://schemas.microsoft.com/office/drawing/2014/main" id="{95784105-0C8A-4316-A9EA-83941D7F8896}"/>
              </a:ext>
            </a:extLst>
          </p:cNvPr>
          <p:cNvSpPr>
            <a:spLocks noGrp="1"/>
          </p:cNvSpPr>
          <p:nvPr>
            <p:ph type="ftr" sz="quarter" idx="15"/>
          </p:nvPr>
        </p:nvSpPr>
        <p:spPr/>
        <p:txBody>
          <a:bodyPr/>
          <a:lstStyle/>
          <a:p>
            <a:r>
              <a:rPr lang="en-US"/>
              <a:t>Confidential</a:t>
            </a:r>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smtClean="0"/>
              <a:pPr/>
              <a:t>‹#›</a:t>
            </a:fld>
            <a:endParaRPr lang="en-US"/>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5"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Chart Placeholder 5">
            <a:extLst>
              <a:ext uri="{FF2B5EF4-FFF2-40B4-BE49-F238E27FC236}">
                <a16:creationId xmlns:a16="http://schemas.microsoft.com/office/drawing/2014/main" id="{4CEF2FA9-8679-4F78-BCC5-A04A70656544}"/>
              </a:ext>
            </a:extLst>
          </p:cNvPr>
          <p:cNvSpPr>
            <a:spLocks noGrp="1"/>
          </p:cNvSpPr>
          <p:nvPr>
            <p:ph type="chart" sz="quarter" idx="17"/>
          </p:nvPr>
        </p:nvSpPr>
        <p:spPr>
          <a:xfrm>
            <a:off x="4881035" y="0"/>
            <a:ext cx="7310967" cy="6858000"/>
          </a:xfrm>
        </p:spPr>
        <p:txBody>
          <a:bodyPr/>
          <a:lstStyle/>
          <a:p>
            <a:r>
              <a:rPr lang="en-US"/>
              <a:t>Click icon to add chart</a:t>
            </a:r>
          </a:p>
        </p:txBody>
      </p:sp>
      <p:sp>
        <p:nvSpPr>
          <p:cNvPr id="11" name="Text Placeholder 4">
            <a:extLst>
              <a:ext uri="{FF2B5EF4-FFF2-40B4-BE49-F238E27FC236}">
                <a16:creationId xmlns:a16="http://schemas.microsoft.com/office/drawing/2014/main" id="{7AE40824-3647-4665-A847-AB44C0FEB9EF}"/>
              </a:ext>
            </a:extLst>
          </p:cNvPr>
          <p:cNvSpPr>
            <a:spLocks noGrp="1"/>
          </p:cNvSpPr>
          <p:nvPr>
            <p:ph type="body" sz="quarter" idx="3"/>
          </p:nvPr>
        </p:nvSpPr>
        <p:spPr>
          <a:xfrm>
            <a:off x="1240271" y="1528234"/>
            <a:ext cx="3274580" cy="1040604"/>
          </a:xfrm>
          <a:prstGeom prst="rect">
            <a:avLst/>
          </a:prstGeom>
        </p:spPr>
        <p:txBody>
          <a:bodyPr anchor="t" anchorCtr="0">
            <a:noAutofit/>
          </a:bodyPr>
          <a:lstStyle>
            <a:lvl1pPr marL="0" indent="0">
              <a:buNone/>
              <a:defRPr sz="1867" b="0"/>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spTree>
    <p:extLst>
      <p:ext uri="{BB962C8B-B14F-4D97-AF65-F5344CB8AC3E}">
        <p14:creationId xmlns:p14="http://schemas.microsoft.com/office/powerpoint/2010/main" val="2419441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Text two columns I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a:t>Click icon to add picture</a:t>
            </a:r>
          </a:p>
        </p:txBody>
      </p:sp>
      <p:sp>
        <p:nvSpPr>
          <p:cNvPr id="2" name="Title 1"/>
          <p:cNvSpPr>
            <a:spLocks noGrp="1"/>
          </p:cNvSpPr>
          <p:nvPr>
            <p:ph type="title"/>
          </p:nvPr>
        </p:nvSpPr>
        <p:spPr>
          <a:xfrm>
            <a:off x="1219201" y="395819"/>
            <a:ext cx="3073401" cy="1132416"/>
          </a:xfrm>
          <a:prstGeom prst="rect">
            <a:avLst/>
          </a:prstGeom>
        </p:spPr>
        <p:txBody>
          <a:bodyPr>
            <a:noAutofit/>
          </a:bodyPr>
          <a:lstStyle>
            <a:lvl1pPr>
              <a:defRPr/>
            </a:lvl1pPr>
          </a:lstStyle>
          <a:p>
            <a:r>
              <a:rPr lang="en-US"/>
              <a:t>Click to edit Master title style</a:t>
            </a:r>
            <a:endParaRPr lang="en-US" dirty="0"/>
          </a:p>
        </p:txBody>
      </p:sp>
      <p:sp>
        <p:nvSpPr>
          <p:cNvPr id="4" name="Content Placeholder 3"/>
          <p:cNvSpPr>
            <a:spLocks noGrp="1"/>
          </p:cNvSpPr>
          <p:nvPr>
            <p:ph sz="half" idx="2"/>
          </p:nvPr>
        </p:nvSpPr>
        <p:spPr>
          <a:xfrm>
            <a:off x="4885388" y="2568840"/>
            <a:ext cx="3295649" cy="3802329"/>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1035" y="1742941"/>
            <a:ext cx="6955367" cy="825896"/>
          </a:xfrm>
          <a:prstGeom prst="rect">
            <a:avLst/>
          </a:prstGeom>
        </p:spPr>
        <p:txBody>
          <a:bodyPr anchor="t" anchorCtr="0">
            <a:noAutofit/>
          </a:bodyPr>
          <a:lstStyle>
            <a:lvl1pPr marL="0" indent="0">
              <a:buNone/>
              <a:defRPr sz="1867" b="0"/>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3" y="2568840"/>
            <a:ext cx="3295649" cy="3802329"/>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593F7AF7-AEF3-0B43-ADDB-DF92864090FD}" type="datetime1">
              <a:rPr lang="en-US" smtClean="0"/>
              <a:pPr/>
              <a:t>6/14/24</a:t>
            </a:fld>
            <a:endParaRPr lang="en-US" dirty="0"/>
          </a:p>
        </p:txBody>
      </p:sp>
      <p:sp>
        <p:nvSpPr>
          <p:cNvPr id="7" name="Footer Placeholder 6">
            <a:extLst>
              <a:ext uri="{FF2B5EF4-FFF2-40B4-BE49-F238E27FC236}">
                <a16:creationId xmlns:a16="http://schemas.microsoft.com/office/drawing/2014/main" id="{C58EC923-C5A2-4E8E-A11C-F59A29C691B4}"/>
              </a:ext>
            </a:extLst>
          </p:cNvPr>
          <p:cNvSpPr>
            <a:spLocks noGrp="1"/>
          </p:cNvSpPr>
          <p:nvPr>
            <p:ph type="ftr" sz="quarter" idx="16"/>
          </p:nvPr>
        </p:nvSpPr>
        <p:spPr/>
        <p:txBody>
          <a:bodyPr/>
          <a:lstStyle/>
          <a:p>
            <a:r>
              <a:rPr lang="en-US"/>
              <a:t>Confidential</a:t>
            </a:r>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114804131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28">
          <p15:clr>
            <a:srgbClr val="FBAE40"/>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Text two columns, two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a:t>Click icon to add picture</a:t>
            </a:r>
          </a:p>
        </p:txBody>
      </p:sp>
      <p:sp>
        <p:nvSpPr>
          <p:cNvPr id="2" name="Title 1"/>
          <p:cNvSpPr>
            <a:spLocks noGrp="1"/>
          </p:cNvSpPr>
          <p:nvPr>
            <p:ph type="title"/>
          </p:nvPr>
        </p:nvSpPr>
        <p:spPr>
          <a:xfrm>
            <a:off x="4881035" y="395819"/>
            <a:ext cx="3297767" cy="1132416"/>
          </a:xfrm>
          <a:prstGeom prst="rect">
            <a:avLst/>
          </a:prstGeom>
        </p:spPr>
        <p:txBody>
          <a:bodyPr>
            <a:noAutofit/>
          </a:bodyPr>
          <a:lstStyle>
            <a:lvl1pPr>
              <a:defRPr/>
            </a:lvl1pPr>
          </a:lstStyle>
          <a:p>
            <a:r>
              <a:rPr lang="en-US"/>
              <a:t>Click to edit Master title style</a:t>
            </a:r>
            <a:endParaRPr lang="en-US" dirty="0"/>
          </a:p>
        </p:txBody>
      </p:sp>
      <p:sp>
        <p:nvSpPr>
          <p:cNvPr id="4" name="Content Placeholder 3"/>
          <p:cNvSpPr>
            <a:spLocks noGrp="1"/>
          </p:cNvSpPr>
          <p:nvPr>
            <p:ph sz="half" idx="2"/>
          </p:nvPr>
        </p:nvSpPr>
        <p:spPr>
          <a:xfrm>
            <a:off x="4885388" y="3609219"/>
            <a:ext cx="3295649" cy="2761948"/>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1035" y="1709438"/>
            <a:ext cx="3297767" cy="1613313"/>
          </a:xfrm>
          <a:prstGeom prst="rect">
            <a:avLst/>
          </a:prstGeom>
        </p:spPr>
        <p:txBody>
          <a:bodyPr anchor="b" anchorCtr="0">
            <a:noAutofit/>
          </a:bodyPr>
          <a:lstStyle>
            <a:lvl1pPr marL="0" indent="0">
              <a:buNone/>
              <a:defRPr sz="1867" b="0"/>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3" y="3609219"/>
            <a:ext cx="3295649" cy="2761948"/>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Picture Placeholder 13">
            <a:extLst>
              <a:ext uri="{FF2B5EF4-FFF2-40B4-BE49-F238E27FC236}">
                <a16:creationId xmlns:a16="http://schemas.microsoft.com/office/drawing/2014/main" id="{82271714-BED4-4FAA-BE9A-BC37E7C7B115}"/>
              </a:ext>
            </a:extLst>
          </p:cNvPr>
          <p:cNvSpPr>
            <a:spLocks noGrp="1"/>
          </p:cNvSpPr>
          <p:nvPr>
            <p:ph type="pic" sz="quarter" idx="15"/>
          </p:nvPr>
        </p:nvSpPr>
        <p:spPr>
          <a:xfrm>
            <a:off x="8540753" y="482235"/>
            <a:ext cx="3651249" cy="2766545"/>
          </a:xfrm>
          <a:solidFill>
            <a:schemeClr val="bg1">
              <a:lumMod val="95000"/>
            </a:schemeClr>
          </a:solidFill>
        </p:spPr>
        <p:txBody>
          <a:bodyPr anchor="ctr" anchorCtr="1">
            <a:noAutofit/>
          </a:bodyPr>
          <a:lstStyle/>
          <a:p>
            <a:r>
              <a:rPr lang="en-US"/>
              <a:t>Click icon to add picture</a:t>
            </a:r>
          </a:p>
        </p:txBody>
      </p:sp>
      <p:sp>
        <p:nvSpPr>
          <p:cNvPr id="3" name="Date Placeholder 2">
            <a:extLst>
              <a:ext uri="{FF2B5EF4-FFF2-40B4-BE49-F238E27FC236}">
                <a16:creationId xmlns:a16="http://schemas.microsoft.com/office/drawing/2014/main" id="{1A1A35F6-A52E-4EB2-BE42-DC8C6D076914}"/>
              </a:ext>
            </a:extLst>
          </p:cNvPr>
          <p:cNvSpPr>
            <a:spLocks noGrp="1"/>
          </p:cNvSpPr>
          <p:nvPr>
            <p:ph type="dt" sz="half" idx="16"/>
          </p:nvPr>
        </p:nvSpPr>
        <p:spPr/>
        <p:txBody>
          <a:bodyPr/>
          <a:lstStyle>
            <a:lvl1pPr>
              <a:defRPr/>
            </a:lvl1pPr>
          </a:lstStyle>
          <a:p>
            <a:fld id="{79874268-A058-CF40-A459-8788A7F2DEAC}" type="datetime1">
              <a:rPr lang="en-US" smtClean="0"/>
              <a:pPr/>
              <a:t>6/14/24</a:t>
            </a:fld>
            <a:endParaRPr lang="en-US" dirty="0"/>
          </a:p>
        </p:txBody>
      </p:sp>
      <p:sp>
        <p:nvSpPr>
          <p:cNvPr id="6" name="Footer Placeholder 5">
            <a:extLst>
              <a:ext uri="{FF2B5EF4-FFF2-40B4-BE49-F238E27FC236}">
                <a16:creationId xmlns:a16="http://schemas.microsoft.com/office/drawing/2014/main" id="{F1AFE4AF-5FFE-4E63-BD21-8823C0FE6C61}"/>
              </a:ext>
            </a:extLst>
          </p:cNvPr>
          <p:cNvSpPr>
            <a:spLocks noGrp="1"/>
          </p:cNvSpPr>
          <p:nvPr>
            <p:ph type="ftr" sz="quarter" idx="17"/>
          </p:nvPr>
        </p:nvSpPr>
        <p:spPr/>
        <p:txBody>
          <a:bodyPr/>
          <a:lstStyle/>
          <a:p>
            <a:r>
              <a:rPr lang="en-US"/>
              <a:t>Confidential</a:t>
            </a:r>
          </a:p>
        </p:txBody>
      </p:sp>
      <p:sp>
        <p:nvSpPr>
          <p:cNvPr id="7" name="Slide Number Placeholder 6">
            <a:extLst>
              <a:ext uri="{FF2B5EF4-FFF2-40B4-BE49-F238E27FC236}">
                <a16:creationId xmlns:a16="http://schemas.microsoft.com/office/drawing/2014/main" id="{115029BF-E895-4D1D-AE9C-6F2499C8E520}"/>
              </a:ext>
            </a:extLst>
          </p:cNvPr>
          <p:cNvSpPr>
            <a:spLocks noGrp="1"/>
          </p:cNvSpPr>
          <p:nvPr>
            <p:ph type="sldNum" sz="quarter" idx="18"/>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345158117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541">
          <p15:clr>
            <a:srgbClr val="FBAE40"/>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Text three columns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D845B71-5FBE-402F-8AE2-AEFF2B41A1B2}"/>
              </a:ext>
            </a:extLst>
          </p:cNvPr>
          <p:cNvSpPr>
            <a:spLocks noGrp="1"/>
          </p:cNvSpPr>
          <p:nvPr>
            <p:ph type="pic" sz="quarter" idx="13"/>
          </p:nvPr>
        </p:nvSpPr>
        <p:spPr>
          <a:xfrm>
            <a:off x="850902" y="0"/>
            <a:ext cx="11341100" cy="6858000"/>
          </a:xfrm>
          <a:solidFill>
            <a:schemeClr val="bg1">
              <a:lumMod val="95000"/>
            </a:schemeClr>
          </a:solidFill>
        </p:spPr>
        <p:txBody>
          <a:bodyPr anchor="t" anchorCtr="0">
            <a:noAutofit/>
          </a:bodyPr>
          <a:lstStyle/>
          <a:p>
            <a:r>
              <a:rPr lang="en-US"/>
              <a:t>Click icon to add picture</a:t>
            </a:r>
          </a:p>
        </p:txBody>
      </p:sp>
      <p:sp>
        <p:nvSpPr>
          <p:cNvPr id="2" name="Title 1"/>
          <p:cNvSpPr>
            <a:spLocks noGrp="1"/>
          </p:cNvSpPr>
          <p:nvPr>
            <p:ph type="title"/>
          </p:nvPr>
        </p:nvSpPr>
        <p:spPr>
          <a:xfrm>
            <a:off x="1219201" y="395819"/>
            <a:ext cx="3261785" cy="1132416"/>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28380" y="5120642"/>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a:t>Click to edit Master text styles</a:t>
            </a:r>
          </a:p>
          <a:p>
            <a:pPr lvl="1"/>
            <a:r>
              <a:rPr lang="en-US"/>
              <a:t>Second level</a:t>
            </a:r>
          </a:p>
        </p:txBody>
      </p:sp>
      <p:sp>
        <p:nvSpPr>
          <p:cNvPr id="6" name="Content Placeholder 5"/>
          <p:cNvSpPr>
            <a:spLocks noGrp="1"/>
          </p:cNvSpPr>
          <p:nvPr>
            <p:ph sz="quarter" idx="4"/>
          </p:nvPr>
        </p:nvSpPr>
        <p:spPr>
          <a:xfrm>
            <a:off x="4892327" y="5120642"/>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a:t>Click to edit Master text styles</a:t>
            </a:r>
          </a:p>
          <a:p>
            <a:pPr lvl="1"/>
            <a:r>
              <a:rPr lang="en-US"/>
              <a:t>Second level</a:t>
            </a:r>
          </a:p>
        </p:txBody>
      </p:sp>
      <p:sp>
        <p:nvSpPr>
          <p:cNvPr id="15" name="Text Placeholder 14">
            <a:extLst>
              <a:ext uri="{FF2B5EF4-FFF2-40B4-BE49-F238E27FC236}">
                <a16:creationId xmlns:a16="http://schemas.microsoft.com/office/drawing/2014/main" id="{EC8AE209-BF86-402B-89A8-6F6AC656E936}"/>
              </a:ext>
            </a:extLst>
          </p:cNvPr>
          <p:cNvSpPr>
            <a:spLocks noGrp="1"/>
          </p:cNvSpPr>
          <p:nvPr>
            <p:ph type="body" sz="quarter" idx="14"/>
          </p:nvPr>
        </p:nvSpPr>
        <p:spPr>
          <a:xfrm>
            <a:off x="8534400" y="5120642"/>
            <a:ext cx="3304117" cy="1250527"/>
          </a:xfrm>
        </p:spPr>
        <p:txBody>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a:t>Click to edit Master text styles</a:t>
            </a:r>
          </a:p>
          <a:p>
            <a:pPr lvl="1"/>
            <a:r>
              <a:rPr lang="en-US"/>
              <a:t>Second level</a:t>
            </a:r>
          </a:p>
        </p:txBody>
      </p:sp>
      <p:pic>
        <p:nvPicPr>
          <p:cNvPr id="16" name="Picture 8">
            <a:extLst>
              <a:ext uri="{FF2B5EF4-FFF2-40B4-BE49-F238E27FC236}">
                <a16:creationId xmlns:a16="http://schemas.microsoft.com/office/drawing/2014/main" id="{5AC702B2-98E0-4980-9CD8-620885A6CD1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44098197-4F25-4670-AD36-0AEC6C9FB999}"/>
              </a:ext>
            </a:extLst>
          </p:cNvPr>
          <p:cNvSpPr>
            <a:spLocks noGrp="1"/>
          </p:cNvSpPr>
          <p:nvPr>
            <p:ph type="dt" sz="half" idx="15"/>
          </p:nvPr>
        </p:nvSpPr>
        <p:spPr/>
        <p:txBody>
          <a:bodyPr/>
          <a:lstStyle>
            <a:lvl1pPr>
              <a:defRPr/>
            </a:lvl1pPr>
          </a:lstStyle>
          <a:p>
            <a:fld id="{F7A279D6-1E1D-0846-82DF-9A2B9CF82E97}" type="datetime1">
              <a:rPr lang="en-US" smtClean="0"/>
              <a:pPr/>
              <a:t>6/14/24</a:t>
            </a:fld>
            <a:endParaRPr lang="en-US" dirty="0"/>
          </a:p>
        </p:txBody>
      </p:sp>
      <p:sp>
        <p:nvSpPr>
          <p:cNvPr id="5" name="Footer Placeholder 4">
            <a:extLst>
              <a:ext uri="{FF2B5EF4-FFF2-40B4-BE49-F238E27FC236}">
                <a16:creationId xmlns:a16="http://schemas.microsoft.com/office/drawing/2014/main" id="{F9BBD6FB-FB79-4F2A-AF46-EC99D383A5B2}"/>
              </a:ext>
            </a:extLst>
          </p:cNvPr>
          <p:cNvSpPr>
            <a:spLocks noGrp="1"/>
          </p:cNvSpPr>
          <p:nvPr>
            <p:ph type="ftr" sz="quarter" idx="16"/>
          </p:nvPr>
        </p:nvSpPr>
        <p:spPr/>
        <p:txBody>
          <a:bodyPr/>
          <a:lstStyle/>
          <a:p>
            <a:r>
              <a:rPr lang="en-US"/>
              <a:t>Confidential</a:t>
            </a:r>
          </a:p>
        </p:txBody>
      </p:sp>
      <p:sp>
        <p:nvSpPr>
          <p:cNvPr id="7" name="Slide Number Placeholder 6">
            <a:extLst>
              <a:ext uri="{FF2B5EF4-FFF2-40B4-BE49-F238E27FC236}">
                <a16:creationId xmlns:a16="http://schemas.microsoft.com/office/drawing/2014/main" id="{B710A9F6-C9A2-44D3-85FF-71C1A07229A4}"/>
              </a:ext>
            </a:extLst>
          </p:cNvPr>
          <p:cNvSpPr>
            <a:spLocks noGrp="1"/>
          </p:cNvSpPr>
          <p:nvPr>
            <p:ph type="sldNum" sz="quarter" idx="17"/>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130048061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706">
          <p15:clr>
            <a:srgbClr val="FBAE4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Text two columns with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6532035" y="0"/>
            <a:ext cx="5659967" cy="6858000"/>
          </a:xfrm>
          <a:solidFill>
            <a:schemeClr val="bg1">
              <a:lumMod val="95000"/>
            </a:schemeClr>
          </a:solidFill>
        </p:spPr>
        <p:txBody>
          <a:bodyPr anchor="ctr" anchorCtr="1">
            <a:noAutofit/>
          </a:bodyPr>
          <a:lstStyle/>
          <a:p>
            <a:r>
              <a:rPr lang="en-US"/>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a:t>Click to edit Master title style</a:t>
            </a:r>
            <a:endParaRPr lang="en-US" dirty="0"/>
          </a:p>
        </p:txBody>
      </p:sp>
      <p:sp>
        <p:nvSpPr>
          <p:cNvPr id="4" name="Content Placeholder 3"/>
          <p:cNvSpPr>
            <a:spLocks noGrp="1"/>
          </p:cNvSpPr>
          <p:nvPr>
            <p:ph sz="half" idx="2"/>
          </p:nvPr>
        </p:nvSpPr>
        <p:spPr>
          <a:xfrm>
            <a:off x="850902" y="1917699"/>
            <a:ext cx="1833033" cy="4447412"/>
          </a:xfrm>
          <a:prstGeom prst="rect">
            <a:avLst/>
          </a:prstGeom>
        </p:spPr>
        <p:txBody>
          <a:bodyPr>
            <a:noAutofit/>
          </a:bodyPr>
          <a:lstStyle>
            <a:lvl1pPr algn="r">
              <a:defRPr>
                <a:solidFill>
                  <a:schemeClr val="tx1"/>
                </a:solidFill>
              </a:defRPr>
            </a:lvl1pPr>
            <a:lvl2pPr algn="r">
              <a:defRPr>
                <a:solidFill>
                  <a:schemeClr val="tx1"/>
                </a:solidFill>
              </a:defRPr>
            </a:lvl2pPr>
            <a:lvl3pPr algn="r">
              <a:defRPr>
                <a:solidFill>
                  <a:schemeClr val="tx1"/>
                </a:solidFill>
              </a:defRPr>
            </a:lvl3pPr>
            <a:lvl4pPr algn="r">
              <a:defRPr>
                <a:solidFill>
                  <a:schemeClr val="tx1"/>
                </a:solidFill>
              </a:defRPr>
            </a:lvl4pPr>
            <a:lvl5pPr algn="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3058586" y="1917699"/>
            <a:ext cx="3270249" cy="4447412"/>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6FE7031B-5220-4BCF-A2F3-EC69B9638DD4}"/>
              </a:ext>
            </a:extLst>
          </p:cNvPr>
          <p:cNvSpPr>
            <a:spLocks noGrp="1"/>
          </p:cNvSpPr>
          <p:nvPr>
            <p:ph type="dt" sz="half" idx="14"/>
          </p:nvPr>
        </p:nvSpPr>
        <p:spPr/>
        <p:txBody>
          <a:bodyPr/>
          <a:lstStyle>
            <a:lvl1pPr>
              <a:defRPr/>
            </a:lvl1pPr>
          </a:lstStyle>
          <a:p>
            <a:fld id="{DE1DE6C4-9BE2-BF46-9B10-7DFD65484980}" type="datetime1">
              <a:rPr lang="en-US" smtClean="0"/>
              <a:pPr/>
              <a:t>6/14/24</a:t>
            </a:fld>
            <a:endParaRPr lang="en-US" dirty="0"/>
          </a:p>
        </p:txBody>
      </p:sp>
      <p:sp>
        <p:nvSpPr>
          <p:cNvPr id="5" name="Footer Placeholder 4">
            <a:extLst>
              <a:ext uri="{FF2B5EF4-FFF2-40B4-BE49-F238E27FC236}">
                <a16:creationId xmlns:a16="http://schemas.microsoft.com/office/drawing/2014/main" id="{75B07084-7FD7-4788-88ED-D472B835CD3B}"/>
              </a:ext>
            </a:extLst>
          </p:cNvPr>
          <p:cNvSpPr>
            <a:spLocks noGrp="1"/>
          </p:cNvSpPr>
          <p:nvPr>
            <p:ph type="ftr" sz="quarter" idx="15"/>
          </p:nvPr>
        </p:nvSpPr>
        <p:spPr/>
        <p:txBody>
          <a:bodyPr/>
          <a:lstStyle/>
          <a:p>
            <a:r>
              <a:rPr lang="en-US"/>
              <a:t>Confidential</a:t>
            </a:r>
          </a:p>
        </p:txBody>
      </p:sp>
      <p:sp>
        <p:nvSpPr>
          <p:cNvPr id="7" name="Slide Number Placeholder 6">
            <a:extLst>
              <a:ext uri="{FF2B5EF4-FFF2-40B4-BE49-F238E27FC236}">
                <a16:creationId xmlns:a16="http://schemas.microsoft.com/office/drawing/2014/main" id="{72D27584-84D8-48D3-A516-E4FBCC84D299}"/>
              </a:ext>
            </a:extLst>
          </p:cNvPr>
          <p:cNvSpPr>
            <a:spLocks noGrp="1"/>
          </p:cNvSpPr>
          <p:nvPr>
            <p:ph type="sldNum" sz="quarter" idx="16"/>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284320639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06">
          <p15:clr>
            <a:srgbClr val="FBAE4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Text two columns with two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8540753" y="0"/>
            <a:ext cx="5659967" cy="6858000"/>
          </a:xfrm>
          <a:solidFill>
            <a:schemeClr val="bg1">
              <a:lumMod val="95000"/>
            </a:schemeClr>
          </a:solidFill>
        </p:spPr>
        <p:txBody>
          <a:bodyPr anchor="ctr" anchorCtr="1">
            <a:noAutofit/>
          </a:bodyPr>
          <a:lstStyle/>
          <a:p>
            <a:r>
              <a:rPr lang="en-US"/>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a:t>Click to edit Master title style</a:t>
            </a:r>
            <a:endParaRPr lang="en-US" dirty="0"/>
          </a:p>
        </p:txBody>
      </p:sp>
      <p:sp>
        <p:nvSpPr>
          <p:cNvPr id="4" name="Content Placeholder 3"/>
          <p:cNvSpPr>
            <a:spLocks noGrp="1"/>
          </p:cNvSpPr>
          <p:nvPr>
            <p:ph sz="half" idx="2"/>
          </p:nvPr>
        </p:nvSpPr>
        <p:spPr>
          <a:xfrm>
            <a:off x="850902" y="1917699"/>
            <a:ext cx="1833033" cy="4447412"/>
          </a:xfrm>
          <a:prstGeom prst="rect">
            <a:avLst/>
          </a:prstGeom>
        </p:spPr>
        <p:txBody>
          <a:bodyPr>
            <a:noAutofit/>
          </a:bodyPr>
          <a:lstStyle>
            <a:lvl1pPr algn="r">
              <a:defRPr>
                <a:solidFill>
                  <a:schemeClr val="tx1"/>
                </a:solidFill>
              </a:defRPr>
            </a:lvl1pPr>
            <a:lvl2pPr algn="r">
              <a:defRPr>
                <a:solidFill>
                  <a:schemeClr val="tx1"/>
                </a:solidFill>
              </a:defRPr>
            </a:lvl2pPr>
            <a:lvl3pPr algn="r">
              <a:defRPr>
                <a:solidFill>
                  <a:schemeClr val="tx1"/>
                </a:solidFill>
              </a:defRPr>
            </a:lvl3pPr>
            <a:lvl4pPr algn="r">
              <a:defRPr>
                <a:solidFill>
                  <a:schemeClr val="tx1"/>
                </a:solidFill>
              </a:defRPr>
            </a:lvl4pPr>
            <a:lvl5pPr algn="r">
              <a:defRPr>
                <a:solidFill>
                  <a:schemeClr val="tx1"/>
                </a:solidFill>
              </a:defRPr>
            </a:lvl5pPr>
          </a:lstStyle>
          <a:p>
            <a:pPr lvl="0"/>
            <a:r>
              <a:rPr lang="en-US"/>
              <a:t>Click to edit Master text styles</a:t>
            </a:r>
          </a:p>
        </p:txBody>
      </p:sp>
      <p:sp>
        <p:nvSpPr>
          <p:cNvPr id="6" name="Content Placeholder 5"/>
          <p:cNvSpPr>
            <a:spLocks noGrp="1"/>
          </p:cNvSpPr>
          <p:nvPr>
            <p:ph sz="quarter" idx="4"/>
          </p:nvPr>
        </p:nvSpPr>
        <p:spPr>
          <a:xfrm>
            <a:off x="3058584" y="1917699"/>
            <a:ext cx="5120216" cy="2088244"/>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10" name="Picture Placeholder 13">
            <a:extLst>
              <a:ext uri="{FF2B5EF4-FFF2-40B4-BE49-F238E27FC236}">
                <a16:creationId xmlns:a16="http://schemas.microsoft.com/office/drawing/2014/main" id="{5D958E40-20FA-41A4-81BB-87E16BCAB83D}"/>
              </a:ext>
            </a:extLst>
          </p:cNvPr>
          <p:cNvSpPr>
            <a:spLocks noGrp="1"/>
          </p:cNvSpPr>
          <p:nvPr>
            <p:ph type="pic" sz="quarter" idx="14"/>
          </p:nvPr>
        </p:nvSpPr>
        <p:spPr>
          <a:xfrm>
            <a:off x="3048000" y="4644574"/>
            <a:ext cx="5130800" cy="2213428"/>
          </a:xfrm>
          <a:solidFill>
            <a:schemeClr val="bg1">
              <a:lumMod val="95000"/>
            </a:schemeClr>
          </a:solidFill>
        </p:spPr>
        <p:txBody>
          <a:bodyPr anchor="ctr" anchorCtr="1">
            <a:noAutofit/>
          </a:bodyPr>
          <a:lstStyle/>
          <a:p>
            <a:r>
              <a:rPr lang="en-US"/>
              <a:t>Click icon to add picture</a:t>
            </a:r>
          </a:p>
        </p:txBody>
      </p:sp>
      <p:sp>
        <p:nvSpPr>
          <p:cNvPr id="3" name="Date Placeholder 2">
            <a:extLst>
              <a:ext uri="{FF2B5EF4-FFF2-40B4-BE49-F238E27FC236}">
                <a16:creationId xmlns:a16="http://schemas.microsoft.com/office/drawing/2014/main" id="{8214427C-7BEA-44CD-AB99-1E5F40C7DCFF}"/>
              </a:ext>
            </a:extLst>
          </p:cNvPr>
          <p:cNvSpPr>
            <a:spLocks noGrp="1"/>
          </p:cNvSpPr>
          <p:nvPr>
            <p:ph type="dt" sz="half" idx="15"/>
          </p:nvPr>
        </p:nvSpPr>
        <p:spPr/>
        <p:txBody>
          <a:bodyPr/>
          <a:lstStyle>
            <a:lvl1pPr>
              <a:defRPr/>
            </a:lvl1pPr>
          </a:lstStyle>
          <a:p>
            <a:fld id="{8A7D5E17-2F67-DD47-9376-B5C352794616}" type="datetime1">
              <a:rPr lang="en-US" smtClean="0"/>
              <a:pPr/>
              <a:t>6/14/24</a:t>
            </a:fld>
            <a:endParaRPr lang="en-US" dirty="0"/>
          </a:p>
        </p:txBody>
      </p:sp>
      <p:sp>
        <p:nvSpPr>
          <p:cNvPr id="5" name="Footer Placeholder 4">
            <a:extLst>
              <a:ext uri="{FF2B5EF4-FFF2-40B4-BE49-F238E27FC236}">
                <a16:creationId xmlns:a16="http://schemas.microsoft.com/office/drawing/2014/main" id="{D9AA413C-8490-43EA-AFEB-3FDB47911370}"/>
              </a:ext>
            </a:extLst>
          </p:cNvPr>
          <p:cNvSpPr>
            <a:spLocks noGrp="1"/>
          </p:cNvSpPr>
          <p:nvPr>
            <p:ph type="ftr" sz="quarter" idx="16"/>
          </p:nvPr>
        </p:nvSpPr>
        <p:spPr/>
        <p:txBody>
          <a:bodyPr/>
          <a:lstStyle/>
          <a:p>
            <a:r>
              <a:rPr lang="en-US"/>
              <a:t>Confidential</a:t>
            </a:r>
          </a:p>
        </p:txBody>
      </p:sp>
      <p:sp>
        <p:nvSpPr>
          <p:cNvPr id="7" name="Slide Number Placeholder 6">
            <a:extLst>
              <a:ext uri="{FF2B5EF4-FFF2-40B4-BE49-F238E27FC236}">
                <a16:creationId xmlns:a16="http://schemas.microsoft.com/office/drawing/2014/main" id="{D4B181C6-9841-49EC-AE55-E21487583458}"/>
              </a:ext>
            </a:extLst>
          </p:cNvPr>
          <p:cNvSpPr>
            <a:spLocks noGrp="1"/>
          </p:cNvSpPr>
          <p:nvPr>
            <p:ph type="sldNum" sz="quarter" idx="17"/>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223963473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06">
          <p15:clr>
            <a:srgbClr val="FBAE4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Text one colum with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4D4C9F4-04F9-4EB9-BD6D-504DE48CC488}"/>
              </a:ext>
            </a:extLst>
          </p:cNvPr>
          <p:cNvSpPr>
            <a:spLocks noGrp="1"/>
          </p:cNvSpPr>
          <p:nvPr>
            <p:ph type="pic" sz="quarter" idx="13"/>
          </p:nvPr>
        </p:nvSpPr>
        <p:spPr>
          <a:xfrm>
            <a:off x="4881035" y="0"/>
            <a:ext cx="7310967" cy="6858000"/>
          </a:xfrm>
          <a:solidFill>
            <a:schemeClr val="bg1">
              <a:lumMod val="95000"/>
            </a:schemeClr>
          </a:solidFill>
        </p:spPr>
        <p:txBody>
          <a:bodyPr anchor="ctr" anchorCtr="1">
            <a:noAutofit/>
          </a:bodyPr>
          <a:lstStyle/>
          <a:p>
            <a:r>
              <a:rPr lang="en-US"/>
              <a:t>Click icon to add picture</a:t>
            </a:r>
          </a:p>
        </p:txBody>
      </p:sp>
      <p:sp>
        <p:nvSpPr>
          <p:cNvPr id="2" name="Title 1"/>
          <p:cNvSpPr>
            <a:spLocks noGrp="1"/>
          </p:cNvSpPr>
          <p:nvPr>
            <p:ph type="title"/>
          </p:nvPr>
        </p:nvSpPr>
        <p:spPr>
          <a:xfrm>
            <a:off x="1219201" y="395819"/>
            <a:ext cx="3295651" cy="1132416"/>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28377" y="2568840"/>
            <a:ext cx="3295651" cy="3796273"/>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172C976D-5D43-4AE6-AC06-0507E984391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E473141A-6179-4A32-A0AA-F38AF7921FE4}"/>
              </a:ext>
            </a:extLst>
          </p:cNvPr>
          <p:cNvSpPr>
            <a:spLocks noGrp="1"/>
          </p:cNvSpPr>
          <p:nvPr>
            <p:ph type="dt" sz="half" idx="14"/>
          </p:nvPr>
        </p:nvSpPr>
        <p:spPr/>
        <p:txBody>
          <a:bodyPr/>
          <a:lstStyle>
            <a:lvl1pPr>
              <a:defRPr/>
            </a:lvl1pPr>
          </a:lstStyle>
          <a:p>
            <a:fld id="{5F757228-250A-E744-AEF3-77002D4071AE}" type="datetime1">
              <a:rPr lang="en-US" smtClean="0"/>
              <a:pPr/>
              <a:t>6/14/24</a:t>
            </a:fld>
            <a:endParaRPr lang="en-US" dirty="0"/>
          </a:p>
        </p:txBody>
      </p:sp>
      <p:sp>
        <p:nvSpPr>
          <p:cNvPr id="6" name="Footer Placeholder 5">
            <a:extLst>
              <a:ext uri="{FF2B5EF4-FFF2-40B4-BE49-F238E27FC236}">
                <a16:creationId xmlns:a16="http://schemas.microsoft.com/office/drawing/2014/main" id="{6E85805D-591D-4F17-BAA0-3050A2F85EF2}"/>
              </a:ext>
            </a:extLst>
          </p:cNvPr>
          <p:cNvSpPr>
            <a:spLocks noGrp="1"/>
          </p:cNvSpPr>
          <p:nvPr>
            <p:ph type="ftr" sz="quarter" idx="15"/>
          </p:nvPr>
        </p:nvSpPr>
        <p:spPr/>
        <p:txBody>
          <a:bodyPr/>
          <a:lstStyle/>
          <a:p>
            <a:r>
              <a:rPr lang="en-US"/>
              <a:t>Confidential</a:t>
            </a:r>
          </a:p>
        </p:txBody>
      </p:sp>
      <p:sp>
        <p:nvSpPr>
          <p:cNvPr id="7" name="Slide Number Placeholder 6">
            <a:extLst>
              <a:ext uri="{FF2B5EF4-FFF2-40B4-BE49-F238E27FC236}">
                <a16:creationId xmlns:a16="http://schemas.microsoft.com/office/drawing/2014/main" id="{E721A846-5977-4BF5-A9D4-9497718B4ECA}"/>
              </a:ext>
            </a:extLst>
          </p:cNvPr>
          <p:cNvSpPr>
            <a:spLocks noGrp="1"/>
          </p:cNvSpPr>
          <p:nvPr>
            <p:ph type="sldNum" sz="quarter" idx="16"/>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334565686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Text one column I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CEDC4612-A490-41BA-9C0E-84F5ABA452EC}"/>
              </a:ext>
            </a:extLst>
          </p:cNvPr>
          <p:cNvSpPr>
            <a:spLocks noGrp="1"/>
          </p:cNvSpPr>
          <p:nvPr>
            <p:ph type="pic" sz="quarter" idx="13"/>
          </p:nvPr>
        </p:nvSpPr>
        <p:spPr>
          <a:xfrm>
            <a:off x="850903" y="0"/>
            <a:ext cx="7315199" cy="6858000"/>
          </a:xfrm>
          <a:solidFill>
            <a:schemeClr val="bg1">
              <a:lumMod val="95000"/>
            </a:schemeClr>
          </a:solidFill>
        </p:spPr>
        <p:txBody>
          <a:bodyPr anchor="ctr" anchorCtr="1">
            <a:noAutofit/>
          </a:bodyPr>
          <a:lstStyle/>
          <a:p>
            <a:r>
              <a:rPr lang="en-US"/>
              <a:t>Click icon to add picture</a:t>
            </a:r>
          </a:p>
        </p:txBody>
      </p:sp>
      <p:sp>
        <p:nvSpPr>
          <p:cNvPr id="2" name="Title 1"/>
          <p:cNvSpPr>
            <a:spLocks noGrp="1"/>
          </p:cNvSpPr>
          <p:nvPr>
            <p:ph type="title"/>
          </p:nvPr>
        </p:nvSpPr>
        <p:spPr>
          <a:xfrm>
            <a:off x="1219201" y="395819"/>
            <a:ext cx="6444343" cy="1132416"/>
          </a:xfrm>
          <a:prstGeom prst="rect">
            <a:avLst/>
          </a:prstGeom>
        </p:spPr>
        <p:txBody>
          <a:bodyPr>
            <a:noAutofit/>
          </a:bodyPr>
          <a:lstStyle/>
          <a:p>
            <a:r>
              <a:rPr lang="en-US"/>
              <a:t>Click to edit Master title style</a:t>
            </a:r>
            <a:endParaRPr lang="en-US" dirty="0"/>
          </a:p>
        </p:txBody>
      </p:sp>
      <p:sp>
        <p:nvSpPr>
          <p:cNvPr id="5" name="Text Placeholder 4"/>
          <p:cNvSpPr>
            <a:spLocks noGrp="1"/>
          </p:cNvSpPr>
          <p:nvPr>
            <p:ph type="body" sz="quarter" idx="3"/>
          </p:nvPr>
        </p:nvSpPr>
        <p:spPr>
          <a:xfrm>
            <a:off x="8540752" y="1528234"/>
            <a:ext cx="3301347" cy="1040604"/>
          </a:xfrm>
          <a:prstGeom prst="rect">
            <a:avLst/>
          </a:prstGeom>
        </p:spPr>
        <p:txBody>
          <a:bodyPr anchor="t" anchorCtr="0">
            <a:noAutofit/>
          </a:bodyPr>
          <a:lstStyle>
            <a:lvl1pPr marL="0" indent="0">
              <a:buNone/>
              <a:defRPr sz="1867" b="0"/>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Master text styles</a:t>
            </a:r>
          </a:p>
        </p:txBody>
      </p:sp>
      <p:sp>
        <p:nvSpPr>
          <p:cNvPr id="6" name="Content Placeholder 5"/>
          <p:cNvSpPr>
            <a:spLocks noGrp="1"/>
          </p:cNvSpPr>
          <p:nvPr>
            <p:ph sz="quarter" idx="4"/>
          </p:nvPr>
        </p:nvSpPr>
        <p:spPr>
          <a:xfrm>
            <a:off x="8540753" y="2568840"/>
            <a:ext cx="3295649" cy="3802329"/>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9CE16ABF-53F8-4E1A-9029-0E2208D3D68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6C1A3F0C-4452-4305-9CDF-A20E11FE93BB}"/>
              </a:ext>
            </a:extLst>
          </p:cNvPr>
          <p:cNvSpPr>
            <a:spLocks noGrp="1"/>
          </p:cNvSpPr>
          <p:nvPr>
            <p:ph type="dt" sz="half" idx="14"/>
          </p:nvPr>
        </p:nvSpPr>
        <p:spPr/>
        <p:txBody>
          <a:bodyPr/>
          <a:lstStyle>
            <a:lvl1pPr>
              <a:defRPr/>
            </a:lvl1pPr>
          </a:lstStyle>
          <a:p>
            <a:fld id="{816B6D6D-04AE-B34C-8780-6B31CB13B04F}" type="datetime1">
              <a:rPr lang="en-US" smtClean="0"/>
              <a:pPr/>
              <a:t>6/14/24</a:t>
            </a:fld>
            <a:endParaRPr lang="en-US" dirty="0"/>
          </a:p>
        </p:txBody>
      </p:sp>
      <p:sp>
        <p:nvSpPr>
          <p:cNvPr id="4" name="Footer Placeholder 3">
            <a:extLst>
              <a:ext uri="{FF2B5EF4-FFF2-40B4-BE49-F238E27FC236}">
                <a16:creationId xmlns:a16="http://schemas.microsoft.com/office/drawing/2014/main" id="{5D75F0B4-06E7-425B-8C30-068C3355EA30}"/>
              </a:ext>
            </a:extLst>
          </p:cNvPr>
          <p:cNvSpPr>
            <a:spLocks noGrp="1"/>
          </p:cNvSpPr>
          <p:nvPr>
            <p:ph type="ftr" sz="quarter" idx="15"/>
          </p:nvPr>
        </p:nvSpPr>
        <p:spPr/>
        <p:txBody>
          <a:bodyPr/>
          <a:lstStyle/>
          <a:p>
            <a:r>
              <a:rPr lang="en-US"/>
              <a:t>Confidential</a:t>
            </a:r>
          </a:p>
        </p:txBody>
      </p:sp>
      <p:sp>
        <p:nvSpPr>
          <p:cNvPr id="7" name="Slide Number Placeholder 6">
            <a:extLst>
              <a:ext uri="{FF2B5EF4-FFF2-40B4-BE49-F238E27FC236}">
                <a16:creationId xmlns:a16="http://schemas.microsoft.com/office/drawing/2014/main" id="{819F5484-09CA-4C5D-8F60-200F7D001DC1}"/>
              </a:ext>
            </a:extLst>
          </p:cNvPr>
          <p:cNvSpPr>
            <a:spLocks noGrp="1"/>
          </p:cNvSpPr>
          <p:nvPr>
            <p:ph type="sldNum" sz="quarter" idx="16"/>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342316581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Team Introduction without picture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de-DE"/>
              <a:t>I</a:t>
            </a:r>
            <a:r>
              <a:rPr lang="en-US"/>
              <a:t>ntroduction </a:t>
            </a:r>
            <a:r>
              <a:rPr lang="en-US" dirty="0"/>
              <a:t>to todays Team</a:t>
            </a:r>
          </a:p>
        </p:txBody>
      </p:sp>
      <p:sp>
        <p:nvSpPr>
          <p:cNvPr id="3" name="Text Placeholder 2"/>
          <p:cNvSpPr>
            <a:spLocks noGrp="1"/>
          </p:cNvSpPr>
          <p:nvPr>
            <p:ph type="body" idx="1" hasCustomPrompt="1"/>
          </p:nvPr>
        </p:nvSpPr>
        <p:spPr>
          <a:xfrm>
            <a:off x="4881033" y="2267305"/>
            <a:ext cx="3285067" cy="349651"/>
          </a:xfrm>
          <a:prstGeom prst="rect">
            <a:avLst/>
          </a:prstGeom>
        </p:spPr>
        <p:txBody>
          <a:bodyPr anchor="t" anchorCtr="0">
            <a:noAutofit/>
          </a:bodyPr>
          <a:lstStyle>
            <a:lvl1pPr marL="0" indent="0">
              <a:buNone/>
              <a:defRPr sz="2133"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5" name="Text Placeholder 4"/>
          <p:cNvSpPr>
            <a:spLocks noGrp="1"/>
          </p:cNvSpPr>
          <p:nvPr>
            <p:ph type="body" sz="quarter" idx="3" hasCustomPrompt="1"/>
          </p:nvPr>
        </p:nvSpPr>
        <p:spPr>
          <a:xfrm>
            <a:off x="8540753" y="2267305"/>
            <a:ext cx="3295651" cy="349651"/>
          </a:xfrm>
          <a:prstGeom prst="rect">
            <a:avLst/>
          </a:prstGeom>
        </p:spPr>
        <p:txBody>
          <a:bodyPr anchor="t" anchorCtr="0">
            <a:noAutofit/>
          </a:bodyPr>
          <a:lstStyle>
            <a:lvl1pPr marL="0" indent="0">
              <a:buNone/>
              <a:defRPr sz="2133"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4881033" y="2761465"/>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endParaRPr lang="en-US"/>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8540753" y="2761465"/>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endParaRPr lang="en-US"/>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4881033" y="4286605"/>
            <a:ext cx="3285067" cy="349651"/>
          </a:xfrm>
          <a:prstGeom prst="rect">
            <a:avLst/>
          </a:prstGeom>
        </p:spPr>
        <p:txBody>
          <a:bodyPr anchor="t" anchorCtr="0">
            <a:noAutofit/>
          </a:bodyPr>
          <a:lstStyle>
            <a:lvl1pPr marL="0" indent="0">
              <a:buNone/>
              <a:defRPr sz="2133"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8540753" y="4286605"/>
            <a:ext cx="3295651" cy="349651"/>
          </a:xfrm>
          <a:prstGeom prst="rect">
            <a:avLst/>
          </a:prstGeom>
        </p:spPr>
        <p:txBody>
          <a:bodyPr anchor="t" anchorCtr="0">
            <a:noAutofit/>
          </a:bodyPr>
          <a:lstStyle>
            <a:lvl1pPr marL="0" indent="0">
              <a:buNone/>
              <a:defRPr sz="2133"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4881033" y="4780765"/>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endParaRPr lang="en-US"/>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8540753" y="4780765"/>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endParaRPr lang="en-US"/>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3"/>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A820E90B-8F8E-6A4F-A107-2756B3CABBC0}" type="datetime1">
              <a:rPr lang="en-US" smtClean="0"/>
              <a:pPr/>
              <a:t>6/14/24</a:t>
            </a:fld>
            <a:endParaRPr lang="en-US" dirty="0"/>
          </a:p>
        </p:txBody>
      </p:sp>
      <p:sp>
        <p:nvSpPr>
          <p:cNvPr id="6" name="Footer Placeholder 5">
            <a:extLst>
              <a:ext uri="{FF2B5EF4-FFF2-40B4-BE49-F238E27FC236}">
                <a16:creationId xmlns:a16="http://schemas.microsoft.com/office/drawing/2014/main" id="{601E4F09-4AF8-493B-9179-6D673D0146C0}"/>
              </a:ext>
            </a:extLst>
          </p:cNvPr>
          <p:cNvSpPr>
            <a:spLocks noGrp="1"/>
          </p:cNvSpPr>
          <p:nvPr>
            <p:ph type="ftr" sz="quarter" idx="20"/>
          </p:nvPr>
        </p:nvSpPr>
        <p:spPr/>
        <p:txBody>
          <a:bodyPr/>
          <a:lstStyle>
            <a:lvl1pPr>
              <a:defRPr>
                <a:solidFill>
                  <a:schemeClr val="bg1"/>
                </a:solidFill>
              </a:defRPr>
            </a:lvl1pPr>
          </a:lstStyle>
          <a:p>
            <a:r>
              <a:rPr lang="en-US"/>
              <a:t>Confidential</a:t>
            </a:r>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smtClean="0"/>
              <a:pPr/>
              <a:t>‹#›</a:t>
            </a:fld>
            <a:endParaRPr lang="en-US"/>
          </a:p>
        </p:txBody>
      </p:sp>
    </p:spTree>
    <p:extLst>
      <p:ext uri="{BB962C8B-B14F-4D97-AF65-F5344CB8AC3E}">
        <p14:creationId xmlns:p14="http://schemas.microsoft.com/office/powerpoint/2010/main" val="55472222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Team Introduction with one pictur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de-DE"/>
              <a:t>I</a:t>
            </a:r>
            <a:r>
              <a:rPr lang="en-US"/>
              <a:t>ntroduction </a:t>
            </a:r>
            <a:r>
              <a:rPr lang="en-US" dirty="0"/>
              <a:t>to todays Team</a:t>
            </a:r>
          </a:p>
        </p:txBody>
      </p:sp>
      <p:sp>
        <p:nvSpPr>
          <p:cNvPr id="3" name="Text Placeholder 2"/>
          <p:cNvSpPr>
            <a:spLocks noGrp="1"/>
          </p:cNvSpPr>
          <p:nvPr>
            <p:ph type="body" idx="1" hasCustomPrompt="1"/>
          </p:nvPr>
        </p:nvSpPr>
        <p:spPr>
          <a:xfrm>
            <a:off x="1229785" y="2267305"/>
            <a:ext cx="3285067" cy="349651"/>
          </a:xfrm>
          <a:prstGeom prst="rect">
            <a:avLst/>
          </a:prstGeom>
        </p:spPr>
        <p:txBody>
          <a:bodyPr anchor="t" anchorCtr="0">
            <a:noAutofit/>
          </a:bodyPr>
          <a:lstStyle>
            <a:lvl1pPr marL="0" indent="0">
              <a:buNone/>
              <a:defRPr sz="2133"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5" name="Text Placeholder 4"/>
          <p:cNvSpPr>
            <a:spLocks noGrp="1"/>
          </p:cNvSpPr>
          <p:nvPr>
            <p:ph type="body" sz="quarter" idx="3" hasCustomPrompt="1"/>
          </p:nvPr>
        </p:nvSpPr>
        <p:spPr>
          <a:xfrm>
            <a:off x="4889505" y="2267305"/>
            <a:ext cx="3295651" cy="349651"/>
          </a:xfrm>
          <a:prstGeom prst="rect">
            <a:avLst/>
          </a:prstGeom>
        </p:spPr>
        <p:txBody>
          <a:bodyPr anchor="t" anchorCtr="0">
            <a:noAutofit/>
          </a:bodyPr>
          <a:lstStyle>
            <a:lvl1pPr marL="0" indent="0">
              <a:buNone/>
              <a:defRPr sz="2133"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29785" y="2761465"/>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endParaRPr lang="en-US"/>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4889504" y="2761465"/>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endParaRPr lang="en-US"/>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1229785" y="4286605"/>
            <a:ext cx="3285067" cy="349651"/>
          </a:xfrm>
          <a:prstGeom prst="rect">
            <a:avLst/>
          </a:prstGeom>
        </p:spPr>
        <p:txBody>
          <a:bodyPr anchor="t" anchorCtr="0">
            <a:noAutofit/>
          </a:bodyPr>
          <a:lstStyle>
            <a:lvl1pPr marL="0" indent="0">
              <a:buNone/>
              <a:defRPr sz="2133"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4889505" y="4286605"/>
            <a:ext cx="3295651" cy="349651"/>
          </a:xfrm>
          <a:prstGeom prst="rect">
            <a:avLst/>
          </a:prstGeom>
        </p:spPr>
        <p:txBody>
          <a:bodyPr anchor="t" anchorCtr="0">
            <a:noAutofit/>
          </a:bodyPr>
          <a:lstStyle>
            <a:lvl1pPr marL="0" indent="0">
              <a:buNone/>
              <a:defRPr sz="2133" b="0">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1229785" y="4780765"/>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endParaRPr lang="en-US"/>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4889504" y="4780765"/>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endParaRPr lang="en-US"/>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3"/>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1D8C2F92-E4CA-994C-B69B-B150F4259EC0}" type="datetime1">
              <a:rPr lang="en-US" smtClean="0"/>
              <a:pPr/>
              <a:t>6/14/24</a:t>
            </a:fld>
            <a:endParaRPr lang="en-US" dirty="0"/>
          </a:p>
        </p:txBody>
      </p:sp>
      <p:sp>
        <p:nvSpPr>
          <p:cNvPr id="6" name="Footer Placeholder 5">
            <a:extLst>
              <a:ext uri="{FF2B5EF4-FFF2-40B4-BE49-F238E27FC236}">
                <a16:creationId xmlns:a16="http://schemas.microsoft.com/office/drawing/2014/main" id="{601E4F09-4AF8-493B-9179-6D673D0146C0}"/>
              </a:ext>
            </a:extLst>
          </p:cNvPr>
          <p:cNvSpPr>
            <a:spLocks noGrp="1"/>
          </p:cNvSpPr>
          <p:nvPr>
            <p:ph type="ftr" sz="quarter" idx="20"/>
          </p:nvPr>
        </p:nvSpPr>
        <p:spPr/>
        <p:txBody>
          <a:bodyPr/>
          <a:lstStyle>
            <a:lvl1pPr>
              <a:defRPr>
                <a:solidFill>
                  <a:schemeClr val="bg1"/>
                </a:solidFill>
              </a:defRPr>
            </a:lvl1pPr>
          </a:lstStyle>
          <a:p>
            <a:r>
              <a:rPr lang="en-US"/>
              <a:t>Confidential</a:t>
            </a:r>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smtClean="0"/>
              <a:pPr/>
              <a:t>‹#›</a:t>
            </a:fld>
            <a:endParaRPr lang="en-US"/>
          </a:p>
        </p:txBody>
      </p:sp>
      <p:sp>
        <p:nvSpPr>
          <p:cNvPr id="15" name="Picture Placeholder 13">
            <a:extLst>
              <a:ext uri="{FF2B5EF4-FFF2-40B4-BE49-F238E27FC236}">
                <a16:creationId xmlns:a16="http://schemas.microsoft.com/office/drawing/2014/main" id="{81B84F3B-5898-4A03-9D80-989BC965F223}"/>
              </a:ext>
            </a:extLst>
          </p:cNvPr>
          <p:cNvSpPr>
            <a:spLocks noGrp="1"/>
          </p:cNvSpPr>
          <p:nvPr>
            <p:ph type="pic" sz="quarter" idx="22"/>
          </p:nvPr>
        </p:nvSpPr>
        <p:spPr>
          <a:xfrm>
            <a:off x="8540753" y="0"/>
            <a:ext cx="3698051" cy="6858000"/>
          </a:xfrm>
          <a:solidFill>
            <a:schemeClr val="bg1">
              <a:lumMod val="95000"/>
            </a:schemeClr>
          </a:solidFill>
        </p:spPr>
        <p:txBody>
          <a:bodyPr anchor="ctr" anchorCtr="1">
            <a:noAutofit/>
          </a:bodyPr>
          <a:lstStyle/>
          <a:p>
            <a:r>
              <a:rPr lang="en-US"/>
              <a:t>Click icon to add picture</a:t>
            </a:r>
          </a:p>
        </p:txBody>
      </p:sp>
    </p:spTree>
    <p:extLst>
      <p:ext uri="{BB962C8B-B14F-4D97-AF65-F5344CB8AC3E}">
        <p14:creationId xmlns:p14="http://schemas.microsoft.com/office/powerpoint/2010/main" val="337393828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Team Introduction with 4 pictures">
    <p:spTree>
      <p:nvGrpSpPr>
        <p:cNvPr id="1" name=""/>
        <p:cNvGrpSpPr/>
        <p:nvPr/>
      </p:nvGrpSpPr>
      <p:grpSpPr>
        <a:xfrm>
          <a:off x="0" y="0"/>
          <a:ext cx="0" cy="0"/>
          <a:chOff x="0" y="0"/>
          <a:chExt cx="0" cy="0"/>
        </a:xfrm>
      </p:grpSpPr>
      <p:sp>
        <p:nvSpPr>
          <p:cNvPr id="33" name="Text Placeholder 2">
            <a:extLst>
              <a:ext uri="{FF2B5EF4-FFF2-40B4-BE49-F238E27FC236}">
                <a16:creationId xmlns:a16="http://schemas.microsoft.com/office/drawing/2014/main" id="{94A34C18-C6B2-4885-B91F-7E6674707F5F}"/>
              </a:ext>
            </a:extLst>
          </p:cNvPr>
          <p:cNvSpPr>
            <a:spLocks noGrp="1"/>
          </p:cNvSpPr>
          <p:nvPr>
            <p:ph type="body" idx="42" hasCustomPrompt="1"/>
          </p:nvPr>
        </p:nvSpPr>
        <p:spPr>
          <a:xfrm>
            <a:off x="1219197" y="3957365"/>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34" name="Text Placeholder 15">
            <a:extLst>
              <a:ext uri="{FF2B5EF4-FFF2-40B4-BE49-F238E27FC236}">
                <a16:creationId xmlns:a16="http://schemas.microsoft.com/office/drawing/2014/main" id="{0EBC2979-E897-46E7-A8E4-42A8E8B034FD}"/>
              </a:ext>
            </a:extLst>
          </p:cNvPr>
          <p:cNvSpPr>
            <a:spLocks noGrp="1"/>
          </p:cNvSpPr>
          <p:nvPr>
            <p:ph type="body" sz="quarter" idx="43" hasCustomPrompt="1"/>
          </p:nvPr>
        </p:nvSpPr>
        <p:spPr>
          <a:xfrm>
            <a:off x="1219197" y="4307016"/>
            <a:ext cx="2384955" cy="609600"/>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Company/Business unit</a:t>
            </a:r>
            <a:endParaRPr lang="en-US" dirty="0">
              <a:solidFill>
                <a:schemeClr val="tx2"/>
              </a:solidFill>
            </a:endParaRPr>
          </a:p>
        </p:txBody>
      </p:sp>
      <p:sp>
        <p:nvSpPr>
          <p:cNvPr id="36" name="Text Placeholder 2">
            <a:extLst>
              <a:ext uri="{FF2B5EF4-FFF2-40B4-BE49-F238E27FC236}">
                <a16:creationId xmlns:a16="http://schemas.microsoft.com/office/drawing/2014/main" id="{26DD620C-F220-4683-AB43-57B98A24513F}"/>
              </a:ext>
            </a:extLst>
          </p:cNvPr>
          <p:cNvSpPr>
            <a:spLocks noGrp="1"/>
          </p:cNvSpPr>
          <p:nvPr>
            <p:ph type="body" idx="45" hasCustomPrompt="1"/>
          </p:nvPr>
        </p:nvSpPr>
        <p:spPr>
          <a:xfrm>
            <a:off x="3967125" y="3957365"/>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37" name="Text Placeholder 15">
            <a:extLst>
              <a:ext uri="{FF2B5EF4-FFF2-40B4-BE49-F238E27FC236}">
                <a16:creationId xmlns:a16="http://schemas.microsoft.com/office/drawing/2014/main" id="{0287DF7C-5F72-4448-8807-09B6E596AA8F}"/>
              </a:ext>
            </a:extLst>
          </p:cNvPr>
          <p:cNvSpPr>
            <a:spLocks noGrp="1"/>
          </p:cNvSpPr>
          <p:nvPr>
            <p:ph type="body" sz="quarter" idx="46" hasCustomPrompt="1"/>
          </p:nvPr>
        </p:nvSpPr>
        <p:spPr>
          <a:xfrm>
            <a:off x="3967125" y="4307016"/>
            <a:ext cx="2384955" cy="609600"/>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Company/Business unit</a:t>
            </a:r>
            <a:endParaRPr lang="en-US" dirty="0">
              <a:solidFill>
                <a:schemeClr val="tx2"/>
              </a:solidFill>
            </a:endParaRPr>
          </a:p>
        </p:txBody>
      </p:sp>
      <p:sp>
        <p:nvSpPr>
          <p:cNvPr id="39" name="Text Placeholder 2">
            <a:extLst>
              <a:ext uri="{FF2B5EF4-FFF2-40B4-BE49-F238E27FC236}">
                <a16:creationId xmlns:a16="http://schemas.microsoft.com/office/drawing/2014/main" id="{9E26D8A8-FDB9-40FD-98E4-E83532B286B6}"/>
              </a:ext>
            </a:extLst>
          </p:cNvPr>
          <p:cNvSpPr>
            <a:spLocks noGrp="1"/>
          </p:cNvSpPr>
          <p:nvPr>
            <p:ph type="body" idx="48" hasCustomPrompt="1"/>
          </p:nvPr>
        </p:nvSpPr>
        <p:spPr>
          <a:xfrm>
            <a:off x="6709833" y="3957365"/>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40" name="Text Placeholder 15">
            <a:extLst>
              <a:ext uri="{FF2B5EF4-FFF2-40B4-BE49-F238E27FC236}">
                <a16:creationId xmlns:a16="http://schemas.microsoft.com/office/drawing/2014/main" id="{732745F4-AAAD-4709-ACE7-3FB2D34F9C34}"/>
              </a:ext>
            </a:extLst>
          </p:cNvPr>
          <p:cNvSpPr>
            <a:spLocks noGrp="1"/>
          </p:cNvSpPr>
          <p:nvPr>
            <p:ph type="body" sz="quarter" idx="49" hasCustomPrompt="1"/>
          </p:nvPr>
        </p:nvSpPr>
        <p:spPr>
          <a:xfrm>
            <a:off x="6709833" y="4307016"/>
            <a:ext cx="2384955" cy="609600"/>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Company/Business unit</a:t>
            </a:r>
            <a:endParaRPr lang="en-US" dirty="0">
              <a:solidFill>
                <a:schemeClr val="tx2"/>
              </a:solidFill>
            </a:endParaRPr>
          </a:p>
        </p:txBody>
      </p:sp>
      <p:sp>
        <p:nvSpPr>
          <p:cNvPr id="42" name="Text Placeholder 2">
            <a:extLst>
              <a:ext uri="{FF2B5EF4-FFF2-40B4-BE49-F238E27FC236}">
                <a16:creationId xmlns:a16="http://schemas.microsoft.com/office/drawing/2014/main" id="{CE200A2D-F4A8-445A-BF04-25D4BE75AC2F}"/>
              </a:ext>
            </a:extLst>
          </p:cNvPr>
          <p:cNvSpPr>
            <a:spLocks noGrp="1"/>
          </p:cNvSpPr>
          <p:nvPr>
            <p:ph type="body" idx="51" hasCustomPrompt="1"/>
          </p:nvPr>
        </p:nvSpPr>
        <p:spPr>
          <a:xfrm>
            <a:off x="9451445" y="3957365"/>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43" name="Text Placeholder 15">
            <a:extLst>
              <a:ext uri="{FF2B5EF4-FFF2-40B4-BE49-F238E27FC236}">
                <a16:creationId xmlns:a16="http://schemas.microsoft.com/office/drawing/2014/main" id="{56060F34-4D2C-4A85-B106-ABF86C227E41}"/>
              </a:ext>
            </a:extLst>
          </p:cNvPr>
          <p:cNvSpPr>
            <a:spLocks noGrp="1"/>
          </p:cNvSpPr>
          <p:nvPr>
            <p:ph type="body" sz="quarter" idx="52" hasCustomPrompt="1"/>
          </p:nvPr>
        </p:nvSpPr>
        <p:spPr>
          <a:xfrm>
            <a:off x="9451445" y="4307016"/>
            <a:ext cx="2384955" cy="609600"/>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Company/Business unit</a:t>
            </a:r>
            <a:endParaRPr lang="en-US" dirty="0">
              <a:solidFill>
                <a:schemeClr val="tx2"/>
              </a:solidFill>
            </a:endParaRPr>
          </a:p>
        </p:txBody>
      </p:sp>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de-DE"/>
              <a:t>I</a:t>
            </a:r>
            <a:r>
              <a:rPr lang="en-US"/>
              <a:t>ntroduction </a:t>
            </a:r>
            <a:r>
              <a:rPr lang="en-US" dirty="0"/>
              <a:t>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4F351994-C95F-3349-ABCF-CD62FD09954D}" type="datetime1">
              <a:rPr lang="en-US" smtClean="0"/>
              <a:pPr/>
              <a:t>6/14/24</a:t>
            </a:fld>
            <a:endParaRPr lang="en-US" dirty="0"/>
          </a:p>
        </p:txBody>
      </p:sp>
      <p:sp>
        <p:nvSpPr>
          <p:cNvPr id="6" name="Footer Placeholder 5">
            <a:extLst>
              <a:ext uri="{FF2B5EF4-FFF2-40B4-BE49-F238E27FC236}">
                <a16:creationId xmlns:a16="http://schemas.microsoft.com/office/drawing/2014/main" id="{221D9468-3B35-420F-8A28-BF5A2FCDE798}"/>
              </a:ext>
            </a:extLst>
          </p:cNvPr>
          <p:cNvSpPr>
            <a:spLocks noGrp="1"/>
          </p:cNvSpPr>
          <p:nvPr>
            <p:ph type="ftr" sz="quarter" idx="21"/>
          </p:nvPr>
        </p:nvSpPr>
        <p:spPr/>
        <p:txBody>
          <a:bodyPr/>
          <a:lstStyle>
            <a:lvl1pPr>
              <a:defRPr>
                <a:solidFill>
                  <a:schemeClr val="tx1"/>
                </a:solidFill>
              </a:defRPr>
            </a:lvl1pPr>
          </a:lstStyle>
          <a:p>
            <a:r>
              <a:rPr lang="en-US"/>
              <a:t>Confidential</a:t>
            </a:r>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smtClean="0"/>
              <a:pPr/>
              <a:t>‹#›</a:t>
            </a:fld>
            <a:endParaRPr lang="en-US"/>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528231"/>
            <a:ext cx="2384955" cy="2438400"/>
          </a:xfrm>
          <a:solidFill>
            <a:schemeClr val="bg1">
              <a:lumMod val="95000"/>
            </a:schemeClr>
          </a:solidFill>
        </p:spPr>
        <p:txBody>
          <a:bodyPr anchor="t" anchorCtr="1">
            <a:noAutofit/>
          </a:bodyPr>
          <a:lstStyle/>
          <a:p>
            <a:r>
              <a:rPr lang="en-US"/>
              <a:t>Click icon to add picture</a:t>
            </a:r>
          </a:p>
        </p:txBody>
      </p:sp>
      <p:sp>
        <p:nvSpPr>
          <p:cNvPr id="35" name="Picture Placeholder 13">
            <a:extLst>
              <a:ext uri="{FF2B5EF4-FFF2-40B4-BE49-F238E27FC236}">
                <a16:creationId xmlns:a16="http://schemas.microsoft.com/office/drawing/2014/main" id="{1D5C7D2D-BED4-4B4B-A646-2582AD8FB2AC}"/>
              </a:ext>
            </a:extLst>
          </p:cNvPr>
          <p:cNvSpPr>
            <a:spLocks noGrp="1"/>
          </p:cNvSpPr>
          <p:nvPr>
            <p:ph type="pic" sz="quarter" idx="44"/>
          </p:nvPr>
        </p:nvSpPr>
        <p:spPr>
          <a:xfrm>
            <a:off x="3967125" y="1528231"/>
            <a:ext cx="2384955" cy="2438400"/>
          </a:xfrm>
          <a:solidFill>
            <a:schemeClr val="bg1">
              <a:lumMod val="95000"/>
            </a:schemeClr>
          </a:solidFill>
        </p:spPr>
        <p:txBody>
          <a:bodyPr anchor="t" anchorCtr="1">
            <a:noAutofit/>
          </a:bodyPr>
          <a:lstStyle/>
          <a:p>
            <a:r>
              <a:rPr lang="en-US"/>
              <a:t>Click icon to add picture</a:t>
            </a:r>
          </a:p>
        </p:txBody>
      </p:sp>
      <p:sp>
        <p:nvSpPr>
          <p:cNvPr id="38" name="Picture Placeholder 13">
            <a:extLst>
              <a:ext uri="{FF2B5EF4-FFF2-40B4-BE49-F238E27FC236}">
                <a16:creationId xmlns:a16="http://schemas.microsoft.com/office/drawing/2014/main" id="{EBF92A5D-B412-49DD-970B-7FFE4CF604F5}"/>
              </a:ext>
            </a:extLst>
          </p:cNvPr>
          <p:cNvSpPr>
            <a:spLocks noGrp="1"/>
          </p:cNvSpPr>
          <p:nvPr>
            <p:ph type="pic" sz="quarter" idx="47"/>
          </p:nvPr>
        </p:nvSpPr>
        <p:spPr>
          <a:xfrm>
            <a:off x="6709833" y="1528231"/>
            <a:ext cx="2384955" cy="2438400"/>
          </a:xfrm>
          <a:solidFill>
            <a:schemeClr val="bg1">
              <a:lumMod val="95000"/>
            </a:schemeClr>
          </a:solidFill>
        </p:spPr>
        <p:txBody>
          <a:bodyPr anchor="t" anchorCtr="1">
            <a:noAutofit/>
          </a:bodyPr>
          <a:lstStyle/>
          <a:p>
            <a:r>
              <a:rPr lang="en-US"/>
              <a:t>Click icon to add picture</a:t>
            </a:r>
          </a:p>
        </p:txBody>
      </p:sp>
      <p:sp>
        <p:nvSpPr>
          <p:cNvPr id="41" name="Picture Placeholder 13">
            <a:extLst>
              <a:ext uri="{FF2B5EF4-FFF2-40B4-BE49-F238E27FC236}">
                <a16:creationId xmlns:a16="http://schemas.microsoft.com/office/drawing/2014/main" id="{D5E656F7-8194-43E9-BBA0-F8C2F2A3B004}"/>
              </a:ext>
            </a:extLst>
          </p:cNvPr>
          <p:cNvSpPr>
            <a:spLocks noGrp="1"/>
          </p:cNvSpPr>
          <p:nvPr>
            <p:ph type="pic" sz="quarter" idx="50"/>
          </p:nvPr>
        </p:nvSpPr>
        <p:spPr>
          <a:xfrm>
            <a:off x="9451445" y="1528231"/>
            <a:ext cx="2384955" cy="2438400"/>
          </a:xfrm>
          <a:solidFill>
            <a:schemeClr val="bg1">
              <a:lumMod val="95000"/>
            </a:schemeClr>
          </a:solidFill>
        </p:spPr>
        <p:txBody>
          <a:bodyPr anchor="t" anchorCtr="1">
            <a:noAutofit/>
          </a:bodyPr>
          <a:lstStyle/>
          <a:p>
            <a:r>
              <a:rPr lang="en-US"/>
              <a:t>Click icon to add picture</a:t>
            </a:r>
          </a:p>
        </p:txBody>
      </p:sp>
    </p:spTree>
    <p:extLst>
      <p:ext uri="{BB962C8B-B14F-4D97-AF65-F5344CB8AC3E}">
        <p14:creationId xmlns:p14="http://schemas.microsoft.com/office/powerpoint/2010/main" val="27505450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1">
          <p15:clr>
            <a:srgbClr val="FBAE4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Team Introduction with 12 pictur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de-DE"/>
              <a:t>I</a:t>
            </a:r>
            <a:r>
              <a:rPr lang="en-US"/>
              <a:t>ntroduction </a:t>
            </a:r>
            <a:r>
              <a:rPr lang="en-US" dirty="0"/>
              <a:t>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0BE4138E-586D-6340-BAD6-57A6665B1D8A}" type="datetime1">
              <a:rPr lang="en-US" smtClean="0"/>
              <a:pPr/>
              <a:t>6/14/24</a:t>
            </a:fld>
            <a:endParaRPr lang="en-US" dirty="0"/>
          </a:p>
        </p:txBody>
      </p:sp>
      <p:sp>
        <p:nvSpPr>
          <p:cNvPr id="6" name="Footer Placeholder 5">
            <a:extLst>
              <a:ext uri="{FF2B5EF4-FFF2-40B4-BE49-F238E27FC236}">
                <a16:creationId xmlns:a16="http://schemas.microsoft.com/office/drawing/2014/main" id="{221D9468-3B35-420F-8A28-BF5A2FCDE798}"/>
              </a:ext>
            </a:extLst>
          </p:cNvPr>
          <p:cNvSpPr>
            <a:spLocks noGrp="1"/>
          </p:cNvSpPr>
          <p:nvPr>
            <p:ph type="ftr" sz="quarter" idx="21"/>
          </p:nvPr>
        </p:nvSpPr>
        <p:spPr/>
        <p:txBody>
          <a:bodyPr/>
          <a:lstStyle>
            <a:lvl1pPr>
              <a:defRPr>
                <a:solidFill>
                  <a:schemeClr val="tx1"/>
                </a:solidFill>
              </a:defRPr>
            </a:lvl1pPr>
          </a:lstStyle>
          <a:p>
            <a:r>
              <a:rPr lang="en-US"/>
              <a:t>Confidential</a:t>
            </a:r>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smtClean="0"/>
              <a:pPr/>
              <a:t>‹#›</a:t>
            </a:fld>
            <a:endParaRPr lang="en-US"/>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Text Placeholder 2"/>
          <p:cNvSpPr>
            <a:spLocks noGrp="1"/>
          </p:cNvSpPr>
          <p:nvPr>
            <p:ph type="body" idx="1" hasCustomPrompt="1"/>
          </p:nvPr>
        </p:nvSpPr>
        <p:spPr>
          <a:xfrm>
            <a:off x="1219202"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19202" y="2873830"/>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188577"/>
            <a:ext cx="1464736" cy="1341120"/>
          </a:xfrm>
          <a:solidFill>
            <a:schemeClr val="bg1">
              <a:lumMod val="95000"/>
            </a:schemeClr>
          </a:solidFill>
        </p:spPr>
        <p:txBody>
          <a:bodyPr anchor="t" anchorCtr="1">
            <a:noAutofit/>
          </a:bodyPr>
          <a:lstStyle/>
          <a:p>
            <a:r>
              <a:rPr lang="en-US"/>
              <a:t>Click icon to add picture</a:t>
            </a:r>
          </a:p>
        </p:txBody>
      </p:sp>
      <p:sp>
        <p:nvSpPr>
          <p:cNvPr id="36" name="Text Placeholder 2">
            <a:extLst>
              <a:ext uri="{FF2B5EF4-FFF2-40B4-BE49-F238E27FC236}">
                <a16:creationId xmlns:a16="http://schemas.microsoft.com/office/drawing/2014/main" id="{A63C7B48-CE29-4841-A121-24288AB1BB96}"/>
              </a:ext>
            </a:extLst>
          </p:cNvPr>
          <p:cNvSpPr>
            <a:spLocks noGrp="1"/>
          </p:cNvSpPr>
          <p:nvPr>
            <p:ph type="body" idx="24" hasCustomPrompt="1"/>
          </p:nvPr>
        </p:nvSpPr>
        <p:spPr>
          <a:xfrm>
            <a:off x="1219202"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37" name="Text Placeholder 15">
            <a:extLst>
              <a:ext uri="{FF2B5EF4-FFF2-40B4-BE49-F238E27FC236}">
                <a16:creationId xmlns:a16="http://schemas.microsoft.com/office/drawing/2014/main" id="{78AA806D-0B6F-4770-9408-7DA5DBB2B9EE}"/>
              </a:ext>
            </a:extLst>
          </p:cNvPr>
          <p:cNvSpPr>
            <a:spLocks noGrp="1"/>
          </p:cNvSpPr>
          <p:nvPr>
            <p:ph type="body" sz="quarter" idx="25" hasCustomPrompt="1"/>
          </p:nvPr>
        </p:nvSpPr>
        <p:spPr>
          <a:xfrm>
            <a:off x="1219202" y="5644026"/>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38" name="Picture Placeholder 13">
            <a:extLst>
              <a:ext uri="{FF2B5EF4-FFF2-40B4-BE49-F238E27FC236}">
                <a16:creationId xmlns:a16="http://schemas.microsoft.com/office/drawing/2014/main" id="{5423EA77-5BBC-422A-A233-0971B4082D80}"/>
              </a:ext>
            </a:extLst>
          </p:cNvPr>
          <p:cNvSpPr>
            <a:spLocks noGrp="1"/>
          </p:cNvSpPr>
          <p:nvPr>
            <p:ph type="pic" sz="quarter" idx="26"/>
          </p:nvPr>
        </p:nvSpPr>
        <p:spPr>
          <a:xfrm>
            <a:off x="1219197" y="3958773"/>
            <a:ext cx="1464736" cy="1341120"/>
          </a:xfrm>
          <a:solidFill>
            <a:schemeClr val="bg1">
              <a:lumMod val="95000"/>
            </a:schemeClr>
          </a:solidFill>
        </p:spPr>
        <p:txBody>
          <a:bodyPr anchor="t" anchorCtr="1">
            <a:noAutofit/>
          </a:bodyPr>
          <a:lstStyle/>
          <a:p>
            <a:r>
              <a:rPr lang="en-US"/>
              <a:t>Click icon to add picture</a:t>
            </a:r>
          </a:p>
        </p:txBody>
      </p:sp>
      <p:sp>
        <p:nvSpPr>
          <p:cNvPr id="39" name="Text Placeholder 2">
            <a:extLst>
              <a:ext uri="{FF2B5EF4-FFF2-40B4-BE49-F238E27FC236}">
                <a16:creationId xmlns:a16="http://schemas.microsoft.com/office/drawing/2014/main" id="{8010C731-1FB2-43EB-8A9E-909254A0B899}"/>
              </a:ext>
            </a:extLst>
          </p:cNvPr>
          <p:cNvSpPr>
            <a:spLocks noGrp="1"/>
          </p:cNvSpPr>
          <p:nvPr>
            <p:ph type="body" idx="27" hasCustomPrompt="1"/>
          </p:nvPr>
        </p:nvSpPr>
        <p:spPr>
          <a:xfrm>
            <a:off x="3048004"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40" name="Text Placeholder 15">
            <a:extLst>
              <a:ext uri="{FF2B5EF4-FFF2-40B4-BE49-F238E27FC236}">
                <a16:creationId xmlns:a16="http://schemas.microsoft.com/office/drawing/2014/main" id="{F3060E9C-5183-4FBD-96EE-0764D069A799}"/>
              </a:ext>
            </a:extLst>
          </p:cNvPr>
          <p:cNvSpPr>
            <a:spLocks noGrp="1"/>
          </p:cNvSpPr>
          <p:nvPr>
            <p:ph type="body" sz="quarter" idx="28" hasCustomPrompt="1"/>
          </p:nvPr>
        </p:nvSpPr>
        <p:spPr>
          <a:xfrm>
            <a:off x="3048004" y="2873830"/>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41" name="Picture Placeholder 13">
            <a:extLst>
              <a:ext uri="{FF2B5EF4-FFF2-40B4-BE49-F238E27FC236}">
                <a16:creationId xmlns:a16="http://schemas.microsoft.com/office/drawing/2014/main" id="{CEBBF380-7BAF-4BEA-BB8C-2B7141AE14AE}"/>
              </a:ext>
            </a:extLst>
          </p:cNvPr>
          <p:cNvSpPr>
            <a:spLocks noGrp="1"/>
          </p:cNvSpPr>
          <p:nvPr>
            <p:ph type="pic" sz="quarter" idx="29"/>
          </p:nvPr>
        </p:nvSpPr>
        <p:spPr>
          <a:xfrm>
            <a:off x="3048000" y="1188577"/>
            <a:ext cx="1464736" cy="1341120"/>
          </a:xfrm>
          <a:solidFill>
            <a:schemeClr val="bg1">
              <a:lumMod val="95000"/>
            </a:schemeClr>
          </a:solidFill>
        </p:spPr>
        <p:txBody>
          <a:bodyPr anchor="t" anchorCtr="1">
            <a:noAutofit/>
          </a:bodyPr>
          <a:lstStyle/>
          <a:p>
            <a:r>
              <a:rPr lang="en-US"/>
              <a:t>Click icon to add picture</a:t>
            </a:r>
          </a:p>
        </p:txBody>
      </p:sp>
      <p:sp>
        <p:nvSpPr>
          <p:cNvPr id="42" name="Text Placeholder 2">
            <a:extLst>
              <a:ext uri="{FF2B5EF4-FFF2-40B4-BE49-F238E27FC236}">
                <a16:creationId xmlns:a16="http://schemas.microsoft.com/office/drawing/2014/main" id="{F0476D26-441A-4B61-9CDD-150B6CD176B7}"/>
              </a:ext>
            </a:extLst>
          </p:cNvPr>
          <p:cNvSpPr>
            <a:spLocks noGrp="1"/>
          </p:cNvSpPr>
          <p:nvPr>
            <p:ph type="body" idx="30" hasCustomPrompt="1"/>
          </p:nvPr>
        </p:nvSpPr>
        <p:spPr>
          <a:xfrm>
            <a:off x="3048004"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43" name="Text Placeholder 15">
            <a:extLst>
              <a:ext uri="{FF2B5EF4-FFF2-40B4-BE49-F238E27FC236}">
                <a16:creationId xmlns:a16="http://schemas.microsoft.com/office/drawing/2014/main" id="{3026D66C-E6B1-435A-9162-360BD997C2EA}"/>
              </a:ext>
            </a:extLst>
          </p:cNvPr>
          <p:cNvSpPr>
            <a:spLocks noGrp="1"/>
          </p:cNvSpPr>
          <p:nvPr>
            <p:ph type="body" sz="quarter" idx="31" hasCustomPrompt="1"/>
          </p:nvPr>
        </p:nvSpPr>
        <p:spPr>
          <a:xfrm>
            <a:off x="3048004" y="5644026"/>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44" name="Picture Placeholder 13">
            <a:extLst>
              <a:ext uri="{FF2B5EF4-FFF2-40B4-BE49-F238E27FC236}">
                <a16:creationId xmlns:a16="http://schemas.microsoft.com/office/drawing/2014/main" id="{7611CF16-AE24-42DE-958B-A29DBF4BD880}"/>
              </a:ext>
            </a:extLst>
          </p:cNvPr>
          <p:cNvSpPr>
            <a:spLocks noGrp="1"/>
          </p:cNvSpPr>
          <p:nvPr>
            <p:ph type="pic" sz="quarter" idx="32"/>
          </p:nvPr>
        </p:nvSpPr>
        <p:spPr>
          <a:xfrm>
            <a:off x="3048000" y="3958773"/>
            <a:ext cx="1464736" cy="1341120"/>
          </a:xfrm>
          <a:solidFill>
            <a:schemeClr val="bg1">
              <a:lumMod val="95000"/>
            </a:schemeClr>
          </a:solidFill>
        </p:spPr>
        <p:txBody>
          <a:bodyPr anchor="t" anchorCtr="1">
            <a:noAutofit/>
          </a:bodyPr>
          <a:lstStyle/>
          <a:p>
            <a:r>
              <a:rPr lang="en-US"/>
              <a:t>Click icon to add picture</a:t>
            </a:r>
          </a:p>
        </p:txBody>
      </p:sp>
      <p:sp>
        <p:nvSpPr>
          <p:cNvPr id="45" name="Text Placeholder 2">
            <a:extLst>
              <a:ext uri="{FF2B5EF4-FFF2-40B4-BE49-F238E27FC236}">
                <a16:creationId xmlns:a16="http://schemas.microsoft.com/office/drawing/2014/main" id="{A1BE96B7-99E2-4901-8132-57D105A50ACD}"/>
              </a:ext>
            </a:extLst>
          </p:cNvPr>
          <p:cNvSpPr>
            <a:spLocks noGrp="1"/>
          </p:cNvSpPr>
          <p:nvPr>
            <p:ph type="body" idx="33" hasCustomPrompt="1"/>
          </p:nvPr>
        </p:nvSpPr>
        <p:spPr>
          <a:xfrm>
            <a:off x="4876801"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46" name="Text Placeholder 15">
            <a:extLst>
              <a:ext uri="{FF2B5EF4-FFF2-40B4-BE49-F238E27FC236}">
                <a16:creationId xmlns:a16="http://schemas.microsoft.com/office/drawing/2014/main" id="{750EA163-FF2A-4C18-8BBB-F739ED2C5BD0}"/>
              </a:ext>
            </a:extLst>
          </p:cNvPr>
          <p:cNvSpPr>
            <a:spLocks noGrp="1"/>
          </p:cNvSpPr>
          <p:nvPr>
            <p:ph type="body" sz="quarter" idx="34" hasCustomPrompt="1"/>
          </p:nvPr>
        </p:nvSpPr>
        <p:spPr>
          <a:xfrm>
            <a:off x="4876801" y="2873830"/>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47" name="Picture Placeholder 13">
            <a:extLst>
              <a:ext uri="{FF2B5EF4-FFF2-40B4-BE49-F238E27FC236}">
                <a16:creationId xmlns:a16="http://schemas.microsoft.com/office/drawing/2014/main" id="{12F54182-C3AA-4764-A4FD-E6722D3392C5}"/>
              </a:ext>
            </a:extLst>
          </p:cNvPr>
          <p:cNvSpPr>
            <a:spLocks noGrp="1"/>
          </p:cNvSpPr>
          <p:nvPr>
            <p:ph type="pic" sz="quarter" idx="35"/>
          </p:nvPr>
        </p:nvSpPr>
        <p:spPr>
          <a:xfrm>
            <a:off x="4876796" y="1188577"/>
            <a:ext cx="1464736" cy="1341120"/>
          </a:xfrm>
          <a:solidFill>
            <a:schemeClr val="bg1">
              <a:lumMod val="95000"/>
            </a:schemeClr>
          </a:solidFill>
        </p:spPr>
        <p:txBody>
          <a:bodyPr anchor="t" anchorCtr="1">
            <a:noAutofit/>
          </a:bodyPr>
          <a:lstStyle/>
          <a:p>
            <a:r>
              <a:rPr lang="en-US"/>
              <a:t>Click icon to add picture</a:t>
            </a:r>
          </a:p>
        </p:txBody>
      </p:sp>
      <p:sp>
        <p:nvSpPr>
          <p:cNvPr id="48" name="Text Placeholder 2">
            <a:extLst>
              <a:ext uri="{FF2B5EF4-FFF2-40B4-BE49-F238E27FC236}">
                <a16:creationId xmlns:a16="http://schemas.microsoft.com/office/drawing/2014/main" id="{395C9923-36BD-4254-9A49-11244264FF4B}"/>
              </a:ext>
            </a:extLst>
          </p:cNvPr>
          <p:cNvSpPr>
            <a:spLocks noGrp="1"/>
          </p:cNvSpPr>
          <p:nvPr>
            <p:ph type="body" idx="36" hasCustomPrompt="1"/>
          </p:nvPr>
        </p:nvSpPr>
        <p:spPr>
          <a:xfrm>
            <a:off x="4876801"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49" name="Text Placeholder 15">
            <a:extLst>
              <a:ext uri="{FF2B5EF4-FFF2-40B4-BE49-F238E27FC236}">
                <a16:creationId xmlns:a16="http://schemas.microsoft.com/office/drawing/2014/main" id="{082EB652-7496-4621-A8C7-5F527B88D05C}"/>
              </a:ext>
            </a:extLst>
          </p:cNvPr>
          <p:cNvSpPr>
            <a:spLocks noGrp="1"/>
          </p:cNvSpPr>
          <p:nvPr>
            <p:ph type="body" sz="quarter" idx="37" hasCustomPrompt="1"/>
          </p:nvPr>
        </p:nvSpPr>
        <p:spPr>
          <a:xfrm>
            <a:off x="4876801" y="5644026"/>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51" name="Picture Placeholder 13">
            <a:extLst>
              <a:ext uri="{FF2B5EF4-FFF2-40B4-BE49-F238E27FC236}">
                <a16:creationId xmlns:a16="http://schemas.microsoft.com/office/drawing/2014/main" id="{A5C1F40E-E177-4D99-921B-55C1519F8FFA}"/>
              </a:ext>
            </a:extLst>
          </p:cNvPr>
          <p:cNvSpPr>
            <a:spLocks noGrp="1"/>
          </p:cNvSpPr>
          <p:nvPr>
            <p:ph type="pic" sz="quarter" idx="38"/>
          </p:nvPr>
        </p:nvSpPr>
        <p:spPr>
          <a:xfrm>
            <a:off x="4876796" y="3958773"/>
            <a:ext cx="1464736" cy="1341120"/>
          </a:xfrm>
          <a:solidFill>
            <a:schemeClr val="bg1">
              <a:lumMod val="95000"/>
            </a:schemeClr>
          </a:solidFill>
        </p:spPr>
        <p:txBody>
          <a:bodyPr anchor="t" anchorCtr="1">
            <a:noAutofit/>
          </a:bodyPr>
          <a:lstStyle/>
          <a:p>
            <a:r>
              <a:rPr lang="en-US"/>
              <a:t>Click icon to add picture</a:t>
            </a:r>
          </a:p>
        </p:txBody>
      </p:sp>
      <p:sp>
        <p:nvSpPr>
          <p:cNvPr id="52" name="Text Placeholder 2">
            <a:extLst>
              <a:ext uri="{FF2B5EF4-FFF2-40B4-BE49-F238E27FC236}">
                <a16:creationId xmlns:a16="http://schemas.microsoft.com/office/drawing/2014/main" id="{B683B2F6-3C64-42E6-98E8-480E7E323394}"/>
              </a:ext>
            </a:extLst>
          </p:cNvPr>
          <p:cNvSpPr>
            <a:spLocks noGrp="1"/>
          </p:cNvSpPr>
          <p:nvPr>
            <p:ph type="body" idx="39" hasCustomPrompt="1"/>
          </p:nvPr>
        </p:nvSpPr>
        <p:spPr>
          <a:xfrm>
            <a:off x="6705595"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53" name="Text Placeholder 15">
            <a:extLst>
              <a:ext uri="{FF2B5EF4-FFF2-40B4-BE49-F238E27FC236}">
                <a16:creationId xmlns:a16="http://schemas.microsoft.com/office/drawing/2014/main" id="{8CB0F023-438B-46CB-9DCA-F2A7B831EE2F}"/>
              </a:ext>
            </a:extLst>
          </p:cNvPr>
          <p:cNvSpPr>
            <a:spLocks noGrp="1"/>
          </p:cNvSpPr>
          <p:nvPr>
            <p:ph type="body" sz="quarter" idx="40" hasCustomPrompt="1"/>
          </p:nvPr>
        </p:nvSpPr>
        <p:spPr>
          <a:xfrm>
            <a:off x="6705595" y="2873830"/>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54" name="Picture Placeholder 13">
            <a:extLst>
              <a:ext uri="{FF2B5EF4-FFF2-40B4-BE49-F238E27FC236}">
                <a16:creationId xmlns:a16="http://schemas.microsoft.com/office/drawing/2014/main" id="{60ED6218-0E2A-41C5-9033-57C414FB68AA}"/>
              </a:ext>
            </a:extLst>
          </p:cNvPr>
          <p:cNvSpPr>
            <a:spLocks noGrp="1"/>
          </p:cNvSpPr>
          <p:nvPr>
            <p:ph type="pic" sz="quarter" idx="41"/>
          </p:nvPr>
        </p:nvSpPr>
        <p:spPr>
          <a:xfrm>
            <a:off x="6705591" y="1188577"/>
            <a:ext cx="1464736" cy="1341120"/>
          </a:xfrm>
          <a:solidFill>
            <a:schemeClr val="bg1">
              <a:lumMod val="95000"/>
            </a:schemeClr>
          </a:solidFill>
        </p:spPr>
        <p:txBody>
          <a:bodyPr anchor="t" anchorCtr="1">
            <a:noAutofit/>
          </a:bodyPr>
          <a:lstStyle/>
          <a:p>
            <a:r>
              <a:rPr lang="en-US"/>
              <a:t>Click icon to add picture</a:t>
            </a:r>
          </a:p>
        </p:txBody>
      </p:sp>
      <p:sp>
        <p:nvSpPr>
          <p:cNvPr id="55" name="Text Placeholder 2">
            <a:extLst>
              <a:ext uri="{FF2B5EF4-FFF2-40B4-BE49-F238E27FC236}">
                <a16:creationId xmlns:a16="http://schemas.microsoft.com/office/drawing/2014/main" id="{F2B3F922-64C5-47FE-827B-BABCDA759B18}"/>
              </a:ext>
            </a:extLst>
          </p:cNvPr>
          <p:cNvSpPr>
            <a:spLocks noGrp="1"/>
          </p:cNvSpPr>
          <p:nvPr>
            <p:ph type="body" idx="42" hasCustomPrompt="1"/>
          </p:nvPr>
        </p:nvSpPr>
        <p:spPr>
          <a:xfrm>
            <a:off x="6705595"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56" name="Text Placeholder 15">
            <a:extLst>
              <a:ext uri="{FF2B5EF4-FFF2-40B4-BE49-F238E27FC236}">
                <a16:creationId xmlns:a16="http://schemas.microsoft.com/office/drawing/2014/main" id="{3FCDAEF8-129F-497A-BC3D-2E026CA5285F}"/>
              </a:ext>
            </a:extLst>
          </p:cNvPr>
          <p:cNvSpPr>
            <a:spLocks noGrp="1"/>
          </p:cNvSpPr>
          <p:nvPr>
            <p:ph type="body" sz="quarter" idx="43" hasCustomPrompt="1"/>
          </p:nvPr>
        </p:nvSpPr>
        <p:spPr>
          <a:xfrm>
            <a:off x="6705595" y="5644026"/>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57" name="Picture Placeholder 13">
            <a:extLst>
              <a:ext uri="{FF2B5EF4-FFF2-40B4-BE49-F238E27FC236}">
                <a16:creationId xmlns:a16="http://schemas.microsoft.com/office/drawing/2014/main" id="{BB96973C-918C-4858-9818-4C18E007B3EC}"/>
              </a:ext>
            </a:extLst>
          </p:cNvPr>
          <p:cNvSpPr>
            <a:spLocks noGrp="1"/>
          </p:cNvSpPr>
          <p:nvPr>
            <p:ph type="pic" sz="quarter" idx="44"/>
          </p:nvPr>
        </p:nvSpPr>
        <p:spPr>
          <a:xfrm>
            <a:off x="6705591" y="3958773"/>
            <a:ext cx="1464736" cy="1341120"/>
          </a:xfrm>
          <a:solidFill>
            <a:schemeClr val="bg1">
              <a:lumMod val="95000"/>
            </a:schemeClr>
          </a:solidFill>
        </p:spPr>
        <p:txBody>
          <a:bodyPr anchor="t" anchorCtr="1">
            <a:noAutofit/>
          </a:bodyPr>
          <a:lstStyle/>
          <a:p>
            <a:r>
              <a:rPr lang="en-US"/>
              <a:t>Click icon to add picture</a:t>
            </a:r>
          </a:p>
        </p:txBody>
      </p:sp>
      <p:sp>
        <p:nvSpPr>
          <p:cNvPr id="58" name="Text Placeholder 2">
            <a:extLst>
              <a:ext uri="{FF2B5EF4-FFF2-40B4-BE49-F238E27FC236}">
                <a16:creationId xmlns:a16="http://schemas.microsoft.com/office/drawing/2014/main" id="{779F3C4F-E1AE-4B68-82DC-5BEB4D756A70}"/>
              </a:ext>
            </a:extLst>
          </p:cNvPr>
          <p:cNvSpPr>
            <a:spLocks noGrp="1"/>
          </p:cNvSpPr>
          <p:nvPr>
            <p:ph type="body" idx="45" hasCustomPrompt="1"/>
          </p:nvPr>
        </p:nvSpPr>
        <p:spPr>
          <a:xfrm>
            <a:off x="8542869"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59" name="Text Placeholder 15">
            <a:extLst>
              <a:ext uri="{FF2B5EF4-FFF2-40B4-BE49-F238E27FC236}">
                <a16:creationId xmlns:a16="http://schemas.microsoft.com/office/drawing/2014/main" id="{4D5364C4-183F-4672-8A3A-142C5D4D2B1A}"/>
              </a:ext>
            </a:extLst>
          </p:cNvPr>
          <p:cNvSpPr>
            <a:spLocks noGrp="1"/>
          </p:cNvSpPr>
          <p:nvPr>
            <p:ph type="body" sz="quarter" idx="46" hasCustomPrompt="1"/>
          </p:nvPr>
        </p:nvSpPr>
        <p:spPr>
          <a:xfrm>
            <a:off x="8542869" y="2873830"/>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60" name="Picture Placeholder 13">
            <a:extLst>
              <a:ext uri="{FF2B5EF4-FFF2-40B4-BE49-F238E27FC236}">
                <a16:creationId xmlns:a16="http://schemas.microsoft.com/office/drawing/2014/main" id="{7BED2ED8-371A-4533-B3A6-8FB12BA60A10}"/>
              </a:ext>
            </a:extLst>
          </p:cNvPr>
          <p:cNvSpPr>
            <a:spLocks noGrp="1"/>
          </p:cNvSpPr>
          <p:nvPr>
            <p:ph type="pic" sz="quarter" idx="47"/>
          </p:nvPr>
        </p:nvSpPr>
        <p:spPr>
          <a:xfrm>
            <a:off x="8542864" y="1188577"/>
            <a:ext cx="1464736" cy="1341120"/>
          </a:xfrm>
          <a:solidFill>
            <a:schemeClr val="bg1">
              <a:lumMod val="95000"/>
            </a:schemeClr>
          </a:solidFill>
        </p:spPr>
        <p:txBody>
          <a:bodyPr anchor="t" anchorCtr="1">
            <a:noAutofit/>
          </a:bodyPr>
          <a:lstStyle/>
          <a:p>
            <a:r>
              <a:rPr lang="en-US"/>
              <a:t>Click icon to add picture</a:t>
            </a:r>
          </a:p>
        </p:txBody>
      </p:sp>
      <p:sp>
        <p:nvSpPr>
          <p:cNvPr id="61" name="Text Placeholder 2">
            <a:extLst>
              <a:ext uri="{FF2B5EF4-FFF2-40B4-BE49-F238E27FC236}">
                <a16:creationId xmlns:a16="http://schemas.microsoft.com/office/drawing/2014/main" id="{25967C85-6150-4F33-8BC3-D5E7812E9EDB}"/>
              </a:ext>
            </a:extLst>
          </p:cNvPr>
          <p:cNvSpPr>
            <a:spLocks noGrp="1"/>
          </p:cNvSpPr>
          <p:nvPr>
            <p:ph type="body" idx="48" hasCustomPrompt="1"/>
          </p:nvPr>
        </p:nvSpPr>
        <p:spPr>
          <a:xfrm>
            <a:off x="8542869"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62" name="Text Placeholder 15">
            <a:extLst>
              <a:ext uri="{FF2B5EF4-FFF2-40B4-BE49-F238E27FC236}">
                <a16:creationId xmlns:a16="http://schemas.microsoft.com/office/drawing/2014/main" id="{7837A286-C6C0-452A-AD20-DD47599FB4F6}"/>
              </a:ext>
            </a:extLst>
          </p:cNvPr>
          <p:cNvSpPr>
            <a:spLocks noGrp="1"/>
          </p:cNvSpPr>
          <p:nvPr>
            <p:ph type="body" sz="quarter" idx="49" hasCustomPrompt="1"/>
          </p:nvPr>
        </p:nvSpPr>
        <p:spPr>
          <a:xfrm>
            <a:off x="8542869" y="5644026"/>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63" name="Picture Placeholder 13">
            <a:extLst>
              <a:ext uri="{FF2B5EF4-FFF2-40B4-BE49-F238E27FC236}">
                <a16:creationId xmlns:a16="http://schemas.microsoft.com/office/drawing/2014/main" id="{A56E6BDA-D19A-4B2F-8346-F2BD38487F19}"/>
              </a:ext>
            </a:extLst>
          </p:cNvPr>
          <p:cNvSpPr>
            <a:spLocks noGrp="1"/>
          </p:cNvSpPr>
          <p:nvPr>
            <p:ph type="pic" sz="quarter" idx="50"/>
          </p:nvPr>
        </p:nvSpPr>
        <p:spPr>
          <a:xfrm>
            <a:off x="8542864" y="3958773"/>
            <a:ext cx="1464736" cy="1341120"/>
          </a:xfrm>
          <a:solidFill>
            <a:schemeClr val="bg1">
              <a:lumMod val="95000"/>
            </a:schemeClr>
          </a:solidFill>
        </p:spPr>
        <p:txBody>
          <a:bodyPr anchor="t" anchorCtr="1">
            <a:noAutofit/>
          </a:bodyPr>
          <a:lstStyle/>
          <a:p>
            <a:r>
              <a:rPr lang="en-US"/>
              <a:t>Click icon to add picture</a:t>
            </a:r>
          </a:p>
        </p:txBody>
      </p:sp>
      <p:sp>
        <p:nvSpPr>
          <p:cNvPr id="64" name="Text Placeholder 2">
            <a:extLst>
              <a:ext uri="{FF2B5EF4-FFF2-40B4-BE49-F238E27FC236}">
                <a16:creationId xmlns:a16="http://schemas.microsoft.com/office/drawing/2014/main" id="{7568B850-F8CB-4215-A7CA-12D1CFBE1309}"/>
              </a:ext>
            </a:extLst>
          </p:cNvPr>
          <p:cNvSpPr>
            <a:spLocks noGrp="1"/>
          </p:cNvSpPr>
          <p:nvPr>
            <p:ph type="body" idx="51" hasCustomPrompt="1"/>
          </p:nvPr>
        </p:nvSpPr>
        <p:spPr>
          <a:xfrm>
            <a:off x="10380141"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65" name="Text Placeholder 15">
            <a:extLst>
              <a:ext uri="{FF2B5EF4-FFF2-40B4-BE49-F238E27FC236}">
                <a16:creationId xmlns:a16="http://schemas.microsoft.com/office/drawing/2014/main" id="{00E053F3-858D-4EA5-AADD-F5F33C8D6170}"/>
              </a:ext>
            </a:extLst>
          </p:cNvPr>
          <p:cNvSpPr>
            <a:spLocks noGrp="1"/>
          </p:cNvSpPr>
          <p:nvPr>
            <p:ph type="body" sz="quarter" idx="52" hasCustomPrompt="1"/>
          </p:nvPr>
        </p:nvSpPr>
        <p:spPr>
          <a:xfrm>
            <a:off x="10380141" y="2873830"/>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66" name="Picture Placeholder 13">
            <a:extLst>
              <a:ext uri="{FF2B5EF4-FFF2-40B4-BE49-F238E27FC236}">
                <a16:creationId xmlns:a16="http://schemas.microsoft.com/office/drawing/2014/main" id="{57C7ABD9-46EF-4A5B-B450-67ECF10417CF}"/>
              </a:ext>
            </a:extLst>
          </p:cNvPr>
          <p:cNvSpPr>
            <a:spLocks noGrp="1"/>
          </p:cNvSpPr>
          <p:nvPr>
            <p:ph type="pic" sz="quarter" idx="53"/>
          </p:nvPr>
        </p:nvSpPr>
        <p:spPr>
          <a:xfrm>
            <a:off x="10380136" y="1188577"/>
            <a:ext cx="1464736" cy="1341120"/>
          </a:xfrm>
          <a:solidFill>
            <a:schemeClr val="bg1">
              <a:lumMod val="95000"/>
            </a:schemeClr>
          </a:solidFill>
        </p:spPr>
        <p:txBody>
          <a:bodyPr anchor="t" anchorCtr="1">
            <a:noAutofit/>
          </a:bodyPr>
          <a:lstStyle/>
          <a:p>
            <a:r>
              <a:rPr lang="en-US"/>
              <a:t>Click icon to add picture</a:t>
            </a:r>
          </a:p>
        </p:txBody>
      </p:sp>
      <p:sp>
        <p:nvSpPr>
          <p:cNvPr id="67" name="Text Placeholder 2">
            <a:extLst>
              <a:ext uri="{FF2B5EF4-FFF2-40B4-BE49-F238E27FC236}">
                <a16:creationId xmlns:a16="http://schemas.microsoft.com/office/drawing/2014/main" id="{369CD228-4152-4953-8AE8-91886E87E15F}"/>
              </a:ext>
            </a:extLst>
          </p:cNvPr>
          <p:cNvSpPr>
            <a:spLocks noGrp="1"/>
          </p:cNvSpPr>
          <p:nvPr>
            <p:ph type="body" idx="54" hasCustomPrompt="1"/>
          </p:nvPr>
        </p:nvSpPr>
        <p:spPr>
          <a:xfrm>
            <a:off x="10380141"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68" name="Text Placeholder 15">
            <a:extLst>
              <a:ext uri="{FF2B5EF4-FFF2-40B4-BE49-F238E27FC236}">
                <a16:creationId xmlns:a16="http://schemas.microsoft.com/office/drawing/2014/main" id="{1D10B767-7DBE-4C4D-9CA7-3E06A5548660}"/>
              </a:ext>
            </a:extLst>
          </p:cNvPr>
          <p:cNvSpPr>
            <a:spLocks noGrp="1"/>
          </p:cNvSpPr>
          <p:nvPr>
            <p:ph type="body" sz="quarter" idx="55" hasCustomPrompt="1"/>
          </p:nvPr>
        </p:nvSpPr>
        <p:spPr>
          <a:xfrm>
            <a:off x="10380141" y="5644026"/>
            <a:ext cx="1464735" cy="732972"/>
          </a:xfrm>
          <a:solidFill>
            <a:schemeClr val="bg2"/>
          </a:solidFill>
        </p:spPr>
        <p:txBody>
          <a:bodyPr lIns="91440" tIns="45720" rIns="91440" bIns="0">
            <a:noAutofit/>
          </a:bodyPr>
          <a:lstStyle>
            <a:lvl1pPr marL="0" marR="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a:solidFill>
                  <a:schemeClr val="tx2"/>
                </a:solidFill>
              </a:rPr>
              <a:t>Title</a:t>
            </a:r>
          </a:p>
          <a:p>
            <a:r>
              <a:rPr lang="en-US">
                <a:solidFill>
                  <a:schemeClr val="tx2"/>
                </a:solidFill>
              </a:rPr>
              <a:t>Company/</a:t>
            </a:r>
            <a:br>
              <a:rPr lang="en-US">
                <a:solidFill>
                  <a:schemeClr val="tx2"/>
                </a:solidFill>
              </a:rPr>
            </a:br>
            <a:r>
              <a:rPr lang="en-US">
                <a:solidFill>
                  <a:schemeClr val="tx2"/>
                </a:solidFill>
              </a:rPr>
              <a:t>Business unit</a:t>
            </a:r>
            <a:endParaRPr lang="en-US" dirty="0">
              <a:solidFill>
                <a:schemeClr val="tx2"/>
              </a:solidFill>
            </a:endParaRPr>
          </a:p>
        </p:txBody>
      </p:sp>
      <p:sp>
        <p:nvSpPr>
          <p:cNvPr id="69" name="Picture Placeholder 13">
            <a:extLst>
              <a:ext uri="{FF2B5EF4-FFF2-40B4-BE49-F238E27FC236}">
                <a16:creationId xmlns:a16="http://schemas.microsoft.com/office/drawing/2014/main" id="{5CC530E8-C8E0-465B-8E46-173EB2DDFC65}"/>
              </a:ext>
            </a:extLst>
          </p:cNvPr>
          <p:cNvSpPr>
            <a:spLocks noGrp="1"/>
          </p:cNvSpPr>
          <p:nvPr>
            <p:ph type="pic" sz="quarter" idx="56"/>
          </p:nvPr>
        </p:nvSpPr>
        <p:spPr>
          <a:xfrm>
            <a:off x="10380136" y="3958773"/>
            <a:ext cx="1464736" cy="1341120"/>
          </a:xfrm>
          <a:solidFill>
            <a:schemeClr val="bg1">
              <a:lumMod val="95000"/>
            </a:schemeClr>
          </a:solidFill>
        </p:spPr>
        <p:txBody>
          <a:bodyPr anchor="t" anchorCtr="1">
            <a:noAutofit/>
          </a:bodyPr>
          <a:lstStyle/>
          <a:p>
            <a:r>
              <a:rPr lang="en-US"/>
              <a:t>Click icon to add picture</a:t>
            </a:r>
          </a:p>
        </p:txBody>
      </p:sp>
    </p:spTree>
    <p:extLst>
      <p:ext uri="{BB962C8B-B14F-4D97-AF65-F5344CB8AC3E}">
        <p14:creationId xmlns:p14="http://schemas.microsoft.com/office/powerpoint/2010/main" val="173631890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1">
          <p15:clr>
            <a:srgbClr val="FBAE4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Divider with picture">
    <p:spTree>
      <p:nvGrpSpPr>
        <p:cNvPr id="1" name=""/>
        <p:cNvGrpSpPr/>
        <p:nvPr/>
      </p:nvGrpSpPr>
      <p:grpSpPr>
        <a:xfrm>
          <a:off x="0" y="0"/>
          <a:ext cx="0" cy="0"/>
          <a:chOff x="0" y="0"/>
          <a:chExt cx="0" cy="0"/>
        </a:xfrm>
      </p:grpSpPr>
      <p:sp>
        <p:nvSpPr>
          <p:cNvPr id="6" name="Picture Placeholder 13">
            <a:extLst>
              <a:ext uri="{FF2B5EF4-FFF2-40B4-BE49-F238E27FC236}">
                <a16:creationId xmlns:a16="http://schemas.microsoft.com/office/drawing/2014/main" id="{38314103-1ECB-406B-B0F2-AD79FFEAC7B8}"/>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a:t>Click icon to add picture</a:t>
            </a:r>
          </a:p>
        </p:txBody>
      </p:sp>
      <p:sp>
        <p:nvSpPr>
          <p:cNvPr id="2" name="Title 1"/>
          <p:cNvSpPr>
            <a:spLocks noGrp="1"/>
          </p:cNvSpPr>
          <p:nvPr>
            <p:ph type="ctrTitle"/>
          </p:nvPr>
        </p:nvSpPr>
        <p:spPr>
          <a:xfrm>
            <a:off x="850901" y="2438401"/>
            <a:ext cx="5676899" cy="4174067"/>
          </a:xfrm>
          <a:prstGeom prst="rect">
            <a:avLst/>
          </a:prstGeom>
        </p:spPr>
        <p:txBody>
          <a:bodyPr anchor="t" anchorCtr="0"/>
          <a:lstStyle>
            <a:lvl1pPr algn="l">
              <a:lnSpc>
                <a:spcPct val="100000"/>
              </a:lnSpc>
              <a:defRPr sz="4267">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380823785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Divider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50901" y="2438402"/>
            <a:ext cx="5676899" cy="4034367"/>
          </a:xfrm>
          <a:prstGeom prst="rect">
            <a:avLst/>
          </a:prstGeom>
        </p:spPr>
        <p:txBody>
          <a:bodyPr anchor="t" anchorCtr="0"/>
          <a:lstStyle>
            <a:lvl1pPr algn="l">
              <a:lnSpc>
                <a:spcPct val="100000"/>
              </a:lnSpc>
              <a:defRPr sz="4267">
                <a:solidFill>
                  <a:schemeClr val="bg1"/>
                </a:solidFill>
              </a:defRPr>
            </a:lvl1pPr>
          </a:lstStyle>
          <a:p>
            <a:r>
              <a:rPr lang="en-US"/>
              <a:t>Click to edit Master title style</a:t>
            </a:r>
            <a:endParaRPr lang="en-US" dirty="0"/>
          </a:p>
        </p:txBody>
      </p:sp>
      <p:pic>
        <p:nvPicPr>
          <p:cNvPr id="4" name="Picture 8">
            <a:extLst>
              <a:ext uri="{FF2B5EF4-FFF2-40B4-BE49-F238E27FC236}">
                <a16:creationId xmlns:a16="http://schemas.microsoft.com/office/drawing/2014/main" id="{D654E1FC-716C-4C79-97CD-1AA005D96E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5" y="429685"/>
            <a:ext cx="2743997" cy="278057"/>
          </a:xfrm>
          <a:prstGeom prst="rect">
            <a:avLst/>
          </a:prstGeom>
        </p:spPr>
      </p:pic>
    </p:spTree>
    <p:extLst>
      <p:ext uri="{BB962C8B-B14F-4D97-AF65-F5344CB8AC3E}">
        <p14:creationId xmlns:p14="http://schemas.microsoft.com/office/powerpoint/2010/main" val="203726175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Quot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AF517B1-0F8D-485F-A459-A68B06B973E2}"/>
              </a:ext>
            </a:extLst>
          </p:cNvPr>
          <p:cNvSpPr>
            <a:spLocks noGrp="1"/>
          </p:cNvSpPr>
          <p:nvPr>
            <p:ph type="pic" sz="quarter" idx="13"/>
          </p:nvPr>
        </p:nvSpPr>
        <p:spPr>
          <a:xfrm>
            <a:off x="850902" y="0"/>
            <a:ext cx="11341100" cy="6858000"/>
          </a:xfrm>
          <a:solidFill>
            <a:schemeClr val="bg1">
              <a:lumMod val="95000"/>
            </a:schemeClr>
          </a:solidFill>
        </p:spPr>
        <p:txBody>
          <a:bodyPr anchor="ctr" anchorCtr="1">
            <a:noAutofit/>
          </a:bodyPr>
          <a:lstStyle/>
          <a:p>
            <a:r>
              <a:rPr lang="en-US"/>
              <a:t>Click icon to add picture</a:t>
            </a:r>
          </a:p>
        </p:txBody>
      </p:sp>
      <p:sp>
        <p:nvSpPr>
          <p:cNvPr id="2" name="Title 1"/>
          <p:cNvSpPr>
            <a:spLocks noGrp="1"/>
          </p:cNvSpPr>
          <p:nvPr>
            <p:ph type="title" hasCustomPrompt="1"/>
          </p:nvPr>
        </p:nvSpPr>
        <p:spPr>
          <a:xfrm>
            <a:off x="1219201" y="395820"/>
            <a:ext cx="5308601" cy="5975349"/>
          </a:xfrm>
          <a:prstGeom prst="rect">
            <a:avLst/>
          </a:prstGeom>
        </p:spPr>
        <p:txBody>
          <a:bodyPr>
            <a:noAutofit/>
          </a:bodyPr>
          <a:lstStyle>
            <a:lvl1pPr>
              <a:defRPr sz="3200" b="0"/>
            </a:lvl1pPr>
          </a:lstStyle>
          <a:p>
            <a:r>
              <a:rPr lang="en-US" dirty="0"/>
              <a:t>Click to edit Master title style</a:t>
            </a:r>
            <a:br>
              <a:rPr lang="en-US" dirty="0"/>
            </a:br>
            <a:endParaRPr lang="en-US" dirty="0"/>
          </a:p>
        </p:txBody>
      </p:sp>
      <p:pic>
        <p:nvPicPr>
          <p:cNvPr id="16" name="Picture 8">
            <a:extLst>
              <a:ext uri="{FF2B5EF4-FFF2-40B4-BE49-F238E27FC236}">
                <a16:creationId xmlns:a16="http://schemas.microsoft.com/office/drawing/2014/main" id="{ADA8C1AC-CD09-4BC7-9BA0-9ECE91E5367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A449DF28-B077-4AEA-B434-1C3CD9566E12}"/>
              </a:ext>
            </a:extLst>
          </p:cNvPr>
          <p:cNvSpPr>
            <a:spLocks noGrp="1"/>
          </p:cNvSpPr>
          <p:nvPr>
            <p:ph type="dt" sz="half" idx="14"/>
          </p:nvPr>
        </p:nvSpPr>
        <p:spPr/>
        <p:txBody>
          <a:bodyPr/>
          <a:lstStyle>
            <a:lvl1pPr>
              <a:defRPr/>
            </a:lvl1pPr>
          </a:lstStyle>
          <a:p>
            <a:fld id="{7A8CBB3E-64FE-1140-9ED2-86BE16A4772F}" type="datetime1">
              <a:rPr lang="en-US" smtClean="0"/>
              <a:pPr/>
              <a:t>6/14/24</a:t>
            </a:fld>
            <a:endParaRPr lang="en-US" dirty="0"/>
          </a:p>
        </p:txBody>
      </p:sp>
      <p:sp>
        <p:nvSpPr>
          <p:cNvPr id="4" name="Footer Placeholder 3">
            <a:extLst>
              <a:ext uri="{FF2B5EF4-FFF2-40B4-BE49-F238E27FC236}">
                <a16:creationId xmlns:a16="http://schemas.microsoft.com/office/drawing/2014/main" id="{2F4980C8-CFC3-45E8-9FCE-89B9CBC0730B}"/>
              </a:ext>
            </a:extLst>
          </p:cNvPr>
          <p:cNvSpPr>
            <a:spLocks noGrp="1"/>
          </p:cNvSpPr>
          <p:nvPr>
            <p:ph type="ftr" sz="quarter" idx="15"/>
          </p:nvPr>
        </p:nvSpPr>
        <p:spPr/>
        <p:txBody>
          <a:bodyPr/>
          <a:lstStyle/>
          <a:p>
            <a:r>
              <a:rPr lang="en-US"/>
              <a:t>Confidential</a:t>
            </a:r>
          </a:p>
        </p:txBody>
      </p:sp>
      <p:sp>
        <p:nvSpPr>
          <p:cNvPr id="5" name="Slide Number Placeholder 4">
            <a:extLst>
              <a:ext uri="{FF2B5EF4-FFF2-40B4-BE49-F238E27FC236}">
                <a16:creationId xmlns:a16="http://schemas.microsoft.com/office/drawing/2014/main" id="{A63B5BB2-0F44-4917-AEC8-F65577C7F4D0}"/>
              </a:ext>
            </a:extLst>
          </p:cNvPr>
          <p:cNvSpPr>
            <a:spLocks noGrp="1"/>
          </p:cNvSpPr>
          <p:nvPr>
            <p:ph type="sldNum" sz="quarter" idx="16"/>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199149182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777871"/>
            <a:ext cx="10634133" cy="5852584"/>
          </a:xfrm>
          <a:prstGeom prst="rect">
            <a:avLst/>
          </a:prstGeom>
        </p:spPr>
        <p:txBody>
          <a:bodyPr>
            <a:noAutofit/>
          </a:bodyPr>
          <a:lstStyle>
            <a:lvl1pPr>
              <a:defRPr sz="3733">
                <a:solidFill>
                  <a:schemeClr val="bg1"/>
                </a:solidFill>
              </a:defRPr>
            </a:lvl1pPr>
          </a:lstStyle>
          <a:p>
            <a:r>
              <a:rPr lang="en-US"/>
              <a:t>Click to edit Master title style</a:t>
            </a:r>
            <a:endParaRPr lang="en-US" dirty="0"/>
          </a:p>
        </p:txBody>
      </p:sp>
      <p:pic>
        <p:nvPicPr>
          <p:cNvPr id="15" name="Picture 8">
            <a:extLst>
              <a:ext uri="{FF2B5EF4-FFF2-40B4-BE49-F238E27FC236}">
                <a16:creationId xmlns:a16="http://schemas.microsoft.com/office/drawing/2014/main" id="{558918D4-5B11-456F-B588-1E4BD79DD56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3"/>
            <a:ext cx="1448184" cy="146749"/>
          </a:xfrm>
          <a:prstGeom prst="rect">
            <a:avLst/>
          </a:prstGeom>
        </p:spPr>
      </p:pic>
      <p:sp>
        <p:nvSpPr>
          <p:cNvPr id="3" name="Date Placeholder 2">
            <a:extLst>
              <a:ext uri="{FF2B5EF4-FFF2-40B4-BE49-F238E27FC236}">
                <a16:creationId xmlns:a16="http://schemas.microsoft.com/office/drawing/2014/main" id="{A9B4EDF9-9ADB-4C68-AD93-7B18264E219F}"/>
              </a:ext>
            </a:extLst>
          </p:cNvPr>
          <p:cNvSpPr>
            <a:spLocks noGrp="1"/>
          </p:cNvSpPr>
          <p:nvPr>
            <p:ph type="dt" sz="half" idx="10"/>
          </p:nvPr>
        </p:nvSpPr>
        <p:spPr/>
        <p:txBody>
          <a:bodyPr/>
          <a:lstStyle>
            <a:lvl1pPr>
              <a:defRPr>
                <a:solidFill>
                  <a:schemeClr val="bg1"/>
                </a:solidFill>
              </a:defRPr>
            </a:lvl1pPr>
          </a:lstStyle>
          <a:p>
            <a:fld id="{19276AA2-5255-3E4D-B3D4-0790F72AC587}" type="datetime1">
              <a:rPr lang="en-US" smtClean="0"/>
              <a:pPr/>
              <a:t>6/14/24</a:t>
            </a:fld>
            <a:endParaRPr lang="en-US" dirty="0"/>
          </a:p>
        </p:txBody>
      </p:sp>
      <p:sp>
        <p:nvSpPr>
          <p:cNvPr id="4" name="Footer Placeholder 3">
            <a:extLst>
              <a:ext uri="{FF2B5EF4-FFF2-40B4-BE49-F238E27FC236}">
                <a16:creationId xmlns:a16="http://schemas.microsoft.com/office/drawing/2014/main" id="{37522FF6-7E03-44A7-9502-8687EC3F3137}"/>
              </a:ext>
            </a:extLst>
          </p:cNvPr>
          <p:cNvSpPr>
            <a:spLocks noGrp="1"/>
          </p:cNvSpPr>
          <p:nvPr>
            <p:ph type="ftr" sz="quarter" idx="11"/>
          </p:nvPr>
        </p:nvSpPr>
        <p:spPr/>
        <p:txBody>
          <a:bodyPr/>
          <a:lstStyle>
            <a:lvl1pPr>
              <a:defRPr>
                <a:solidFill>
                  <a:schemeClr val="bg1"/>
                </a:solidFill>
              </a:defRPr>
            </a:lvl1pPr>
          </a:lstStyle>
          <a:p>
            <a:r>
              <a:rPr lang="en-US"/>
              <a:t>Confidential</a:t>
            </a:r>
          </a:p>
        </p:txBody>
      </p:sp>
      <p:sp>
        <p:nvSpPr>
          <p:cNvPr id="5" name="Slide Number Placeholder 4">
            <a:extLst>
              <a:ext uri="{FF2B5EF4-FFF2-40B4-BE49-F238E27FC236}">
                <a16:creationId xmlns:a16="http://schemas.microsoft.com/office/drawing/2014/main" id="{EFBB8B0F-B560-44D6-B95A-B19CEC9225C0}"/>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smtClean="0"/>
              <a:pPr/>
              <a:t>‹#›</a:t>
            </a:fld>
            <a:endParaRPr lang="en-US"/>
          </a:p>
        </p:txBody>
      </p:sp>
    </p:spTree>
    <p:extLst>
      <p:ext uri="{BB962C8B-B14F-4D97-AF65-F5344CB8AC3E}">
        <p14:creationId xmlns:p14="http://schemas.microsoft.com/office/powerpoint/2010/main" val="752126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Contact without picture">
    <p:bg>
      <p:bgPr>
        <a:solidFill>
          <a:schemeClr val="accent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0B85E38-B91B-4455-A6F6-D4CF680C67B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5" y="429685"/>
            <a:ext cx="2743997" cy="278057"/>
          </a:xfrm>
          <a:prstGeom prst="rect">
            <a:avLst/>
          </a:prstGeom>
        </p:spPr>
      </p:pic>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901" y="1535696"/>
            <a:ext cx="3663951" cy="1132416"/>
          </a:xfrm>
          <a:prstGeom prst="rect">
            <a:avLst/>
          </a:prstGeom>
        </p:spPr>
        <p:txBody>
          <a:bodyPr>
            <a:noAutofit/>
          </a:bodyPr>
          <a:lstStyle>
            <a:lvl1pPr>
              <a:defRPr>
                <a:solidFill>
                  <a:schemeClr val="bg1"/>
                </a:solidFill>
              </a:defRPr>
            </a:lvl1pPr>
          </a:lstStyle>
          <a:p>
            <a:r>
              <a:rPr lang="de-DE"/>
              <a:t>Contact</a:t>
            </a:r>
            <a:endParaRPr lang="en-US" dirty="0"/>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124501"/>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r>
              <a:rPr lang="en-US"/>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r>
              <a:rPr lang="en-US"/>
              <a:t>prename.name@amerisourcebergen.com</a:t>
            </a:r>
          </a:p>
        </p:txBody>
      </p:sp>
      <p:sp>
        <p:nvSpPr>
          <p:cNvPr id="13" name="Text Placeholder 2">
            <a:extLst>
              <a:ext uri="{FF2B5EF4-FFF2-40B4-BE49-F238E27FC236}">
                <a16:creationId xmlns:a16="http://schemas.microsoft.com/office/drawing/2014/main" id="{1BC2D8A2-4125-4668-8C55-93A5CA675942}"/>
              </a:ext>
            </a:extLst>
          </p:cNvPr>
          <p:cNvSpPr>
            <a:spLocks noGrp="1"/>
          </p:cNvSpPr>
          <p:nvPr>
            <p:ph type="body" idx="30" hasCustomPrompt="1"/>
          </p:nvPr>
        </p:nvSpPr>
        <p:spPr>
          <a:xfrm>
            <a:off x="4874917" y="3124501"/>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14" name="Text Placeholder 10">
            <a:extLst>
              <a:ext uri="{FF2B5EF4-FFF2-40B4-BE49-F238E27FC236}">
                <a16:creationId xmlns:a16="http://schemas.microsoft.com/office/drawing/2014/main" id="{DE0D9BC1-637D-4E0E-A32B-17FEC4796424}"/>
              </a:ext>
            </a:extLst>
          </p:cNvPr>
          <p:cNvSpPr>
            <a:spLocks noGrp="1"/>
          </p:cNvSpPr>
          <p:nvPr>
            <p:ph type="body" sz="quarter" idx="31" hasCustomPrompt="1"/>
          </p:nvPr>
        </p:nvSpPr>
        <p:spPr>
          <a:xfrm>
            <a:off x="4872800"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r>
              <a:rPr lang="en-US"/>
              <a:t>prename.name@amerisourcebergen.com</a:t>
            </a:r>
          </a:p>
        </p:txBody>
      </p:sp>
      <p:sp>
        <p:nvSpPr>
          <p:cNvPr id="15" name="Text Placeholder 2">
            <a:extLst>
              <a:ext uri="{FF2B5EF4-FFF2-40B4-BE49-F238E27FC236}">
                <a16:creationId xmlns:a16="http://schemas.microsoft.com/office/drawing/2014/main" id="{9568526C-BD50-4455-925C-D9793BDFF3B3}"/>
              </a:ext>
            </a:extLst>
          </p:cNvPr>
          <p:cNvSpPr>
            <a:spLocks noGrp="1"/>
          </p:cNvSpPr>
          <p:nvPr>
            <p:ph type="body" idx="32" hasCustomPrompt="1"/>
          </p:nvPr>
        </p:nvSpPr>
        <p:spPr>
          <a:xfrm>
            <a:off x="4874917"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16" name="Text Placeholder 10">
            <a:extLst>
              <a:ext uri="{FF2B5EF4-FFF2-40B4-BE49-F238E27FC236}">
                <a16:creationId xmlns:a16="http://schemas.microsoft.com/office/drawing/2014/main" id="{41634AE4-353C-4483-96AB-BA03CB55BB9E}"/>
              </a:ext>
            </a:extLst>
          </p:cNvPr>
          <p:cNvSpPr>
            <a:spLocks noGrp="1"/>
          </p:cNvSpPr>
          <p:nvPr>
            <p:ph type="body" sz="quarter" idx="33" hasCustomPrompt="1"/>
          </p:nvPr>
        </p:nvSpPr>
        <p:spPr>
          <a:xfrm>
            <a:off x="4872800"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r>
              <a:rPr lang="en-US"/>
              <a:t>prename.name@amerisourcebergen.com</a:t>
            </a:r>
          </a:p>
        </p:txBody>
      </p:sp>
    </p:spTree>
    <p:extLst>
      <p:ext uri="{BB962C8B-B14F-4D97-AF65-F5344CB8AC3E}">
        <p14:creationId xmlns:p14="http://schemas.microsoft.com/office/powerpoint/2010/main" val="216792307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Contact picture right">
    <p:bg>
      <p:bgPr>
        <a:solidFill>
          <a:schemeClr val="accent1"/>
        </a:solidFill>
        <a:effectLst/>
      </p:bgPr>
    </p:bg>
    <p:spTree>
      <p:nvGrpSpPr>
        <p:cNvPr id="1" name=""/>
        <p:cNvGrpSpPr/>
        <p:nvPr/>
      </p:nvGrpSpPr>
      <p:grpSpPr>
        <a:xfrm>
          <a:off x="0" y="0"/>
          <a:ext cx="0" cy="0"/>
          <a:chOff x="0" y="0"/>
          <a:chExt cx="0" cy="0"/>
        </a:xfrm>
      </p:grpSpPr>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176684" y="2344784"/>
            <a:ext cx="3663949" cy="914651"/>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r>
              <a:rPr lang="en-US"/>
              <a:t>prename.name@amerisourcebergen.com</a:t>
            </a:r>
          </a:p>
          <a:p>
            <a:endParaRPr lang="en-US" dirty="0"/>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178801" y="3257700"/>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176684" y="3564232"/>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r>
              <a:rPr lang="en-US"/>
              <a:t>prename.name@amerisourcebergen.com</a:t>
            </a:r>
          </a:p>
          <a:p>
            <a:endParaRPr lang="en-US" dirty="0"/>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2" y="0"/>
            <a:ext cx="7357769" cy="6858000"/>
          </a:xfrm>
          <a:solidFill>
            <a:schemeClr val="bg1">
              <a:lumMod val="95000"/>
            </a:schemeClr>
          </a:solidFill>
        </p:spPr>
        <p:txBody>
          <a:bodyPr anchor="ctr" anchorCtr="1">
            <a:noAutofit/>
          </a:bodyPr>
          <a:lstStyle/>
          <a:p>
            <a:r>
              <a:rPr lang="en-US"/>
              <a:t>Click icon to add picture</a:t>
            </a:r>
          </a:p>
        </p:txBody>
      </p:sp>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903" y="1849821"/>
            <a:ext cx="3663951" cy="1132416"/>
          </a:xfrm>
          <a:prstGeom prst="rect">
            <a:avLst/>
          </a:prstGeom>
        </p:spPr>
        <p:txBody>
          <a:bodyPr>
            <a:noAutofit/>
          </a:bodyPr>
          <a:lstStyle>
            <a:lvl1pPr>
              <a:defRPr>
                <a:solidFill>
                  <a:schemeClr val="bg1"/>
                </a:solidFill>
              </a:defRPr>
            </a:lvl1pPr>
          </a:lstStyle>
          <a:p>
            <a:r>
              <a:rPr lang="de-DE"/>
              <a:t>Contact</a:t>
            </a:r>
            <a:endParaRPr lang="en-US" dirty="0"/>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178801" y="2038251"/>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Tree>
    <p:extLst>
      <p:ext uri="{BB962C8B-B14F-4D97-AF65-F5344CB8AC3E}">
        <p14:creationId xmlns:p14="http://schemas.microsoft.com/office/powerpoint/2010/main" val="214879758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1044">
          <p15:clr>
            <a:srgbClr val="FBAE40"/>
          </p15:clr>
        </p15:guide>
      </p15:sldGuideLst>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Contact picture left">
    <p:bg>
      <p:bgPr>
        <a:solidFill>
          <a:schemeClr val="accent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0B85E38-B91B-4455-A6F6-D4CF680C67B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5" y="429685"/>
            <a:ext cx="2743997" cy="278057"/>
          </a:xfrm>
          <a:prstGeom prst="rect">
            <a:avLst/>
          </a:prstGeom>
        </p:spPr>
      </p:pic>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901" y="2671409"/>
            <a:ext cx="3663951" cy="585283"/>
          </a:xfrm>
          <a:prstGeom prst="rect">
            <a:avLst/>
          </a:prstGeom>
        </p:spPr>
        <p:txBody>
          <a:bodyPr>
            <a:noAutofit/>
          </a:bodyPr>
          <a:lstStyle>
            <a:lvl1pPr>
              <a:defRPr>
                <a:solidFill>
                  <a:schemeClr val="bg1"/>
                </a:solidFill>
              </a:defRPr>
            </a:lvl1pPr>
          </a:lstStyle>
          <a:p>
            <a:r>
              <a:rPr lang="de-DE"/>
              <a:t>Contact</a:t>
            </a:r>
            <a:endParaRPr lang="en-US" dirty="0"/>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454173"/>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83601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r>
              <a:rPr lang="en-US"/>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464634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Name</a:t>
            </a:r>
            <a:endParaRPr lang="en-US" dirty="0"/>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02818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Title</a:t>
            </a:r>
          </a:p>
          <a:p>
            <a:pPr lvl="0"/>
            <a:r>
              <a:rPr lang="en-US"/>
              <a:t>Company/Business unit</a:t>
            </a:r>
          </a:p>
          <a:p>
            <a:pPr lvl="0"/>
            <a:r>
              <a:rPr lang="en-US"/>
              <a:t>prename.name@amerisourcebergen.com</a:t>
            </a:r>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4881036" y="0"/>
            <a:ext cx="7357769" cy="6858000"/>
          </a:xfrm>
          <a:solidFill>
            <a:schemeClr val="bg1">
              <a:lumMod val="95000"/>
            </a:schemeClr>
          </a:solidFill>
        </p:spPr>
        <p:txBody>
          <a:bodyPr anchor="ctr" anchorCtr="1">
            <a:noAutofit/>
          </a:bodyPr>
          <a:lstStyle/>
          <a:p>
            <a:r>
              <a:rPr lang="en-US"/>
              <a:t>Click icon to add picture</a:t>
            </a:r>
          </a:p>
        </p:txBody>
      </p:sp>
    </p:spTree>
    <p:extLst>
      <p:ext uri="{BB962C8B-B14F-4D97-AF65-F5344CB8AC3E}">
        <p14:creationId xmlns:p14="http://schemas.microsoft.com/office/powerpoint/2010/main" val="115381089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tx1"/>
        </a:solidFill>
        <a:effectLst/>
      </p:bgPr>
    </p:bg>
    <p:spTree>
      <p:nvGrpSpPr>
        <p:cNvPr id="1" name=""/>
        <p:cNvGrpSpPr/>
        <p:nvPr/>
      </p:nvGrpSpPr>
      <p:grpSpPr>
        <a:xfrm>
          <a:off x="0" y="0"/>
          <a:ext cx="0" cy="0"/>
          <a:chOff x="0" y="0"/>
          <a:chExt cx="0" cy="0"/>
        </a:xfrm>
      </p:grpSpPr>
      <p:grpSp>
        <p:nvGrpSpPr>
          <p:cNvPr id="5" name="Graphic 4">
            <a:extLst>
              <a:ext uri="{FF2B5EF4-FFF2-40B4-BE49-F238E27FC236}">
                <a16:creationId xmlns:a16="http://schemas.microsoft.com/office/drawing/2014/main" id="{05AA5585-5590-4DF7-83B4-4D4515FD9E42}"/>
              </a:ext>
            </a:extLst>
          </p:cNvPr>
          <p:cNvGrpSpPr/>
          <p:nvPr userDrawn="1"/>
        </p:nvGrpSpPr>
        <p:grpSpPr>
          <a:xfrm>
            <a:off x="-1269388" y="-785378"/>
            <a:ext cx="13565229" cy="8671108"/>
            <a:chOff x="928687" y="242887"/>
            <a:chExt cx="7286625" cy="4657725"/>
          </a:xfrm>
          <a:solidFill>
            <a:schemeClr val="bg1"/>
          </a:solidFill>
        </p:grpSpPr>
        <p:sp>
          <p:nvSpPr>
            <p:cNvPr id="6" name="Freeform: Shape 5">
              <a:extLst>
                <a:ext uri="{FF2B5EF4-FFF2-40B4-BE49-F238E27FC236}">
                  <a16:creationId xmlns:a16="http://schemas.microsoft.com/office/drawing/2014/main" id="{DA294650-34D9-4B6B-9802-2A6366EDB8B2}"/>
                </a:ext>
              </a:extLst>
            </p:cNvPr>
            <p:cNvSpPr/>
            <p:nvPr/>
          </p:nvSpPr>
          <p:spPr>
            <a:xfrm>
              <a:off x="928687" y="1505520"/>
              <a:ext cx="1367218" cy="1956625"/>
            </a:xfrm>
            <a:custGeom>
              <a:avLst/>
              <a:gdLst>
                <a:gd name="connsiteX0" fmla="*/ 1367218 w 1367218"/>
                <a:gd name="connsiteY0" fmla="*/ 327946 h 1956625"/>
                <a:gd name="connsiteX1" fmla="*/ 897731 w 1367218"/>
                <a:gd name="connsiteY1" fmla="*/ 453771 h 1956625"/>
                <a:gd name="connsiteX2" fmla="*/ 1275779 w 1367218"/>
                <a:gd name="connsiteY2" fmla="*/ 1864805 h 1956625"/>
                <a:gd name="connsiteX3" fmla="*/ 932974 w 1367218"/>
                <a:gd name="connsiteY3" fmla="*/ 1956626 h 1956625"/>
                <a:gd name="connsiteX4" fmla="*/ 554927 w 1367218"/>
                <a:gd name="connsiteY4" fmla="*/ 545592 h 1956625"/>
                <a:gd name="connsiteX5" fmla="*/ 87821 w 1367218"/>
                <a:gd name="connsiteY5" fmla="*/ 670751 h 1956625"/>
                <a:gd name="connsiteX6" fmla="*/ 0 w 1367218"/>
                <a:gd name="connsiteY6" fmla="*/ 342805 h 1956625"/>
                <a:gd name="connsiteX7" fmla="*/ 1279303 w 1367218"/>
                <a:gd name="connsiteY7" fmla="*/ 0 h 1956625"/>
                <a:gd name="connsiteX8" fmla="*/ 1367218 w 1367218"/>
                <a:gd name="connsiteY8" fmla="*/ 327946 h 1956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7218" h="1956625">
                  <a:moveTo>
                    <a:pt x="1367218" y="327946"/>
                  </a:moveTo>
                  <a:lnTo>
                    <a:pt x="897731" y="453771"/>
                  </a:lnTo>
                  <a:lnTo>
                    <a:pt x="1275779" y="1864805"/>
                  </a:lnTo>
                  <a:lnTo>
                    <a:pt x="932974" y="1956626"/>
                  </a:lnTo>
                  <a:lnTo>
                    <a:pt x="554927" y="545592"/>
                  </a:lnTo>
                  <a:lnTo>
                    <a:pt x="87821" y="670751"/>
                  </a:lnTo>
                  <a:lnTo>
                    <a:pt x="0" y="342805"/>
                  </a:lnTo>
                  <a:lnTo>
                    <a:pt x="1279303" y="0"/>
                  </a:lnTo>
                  <a:lnTo>
                    <a:pt x="1367218" y="327946"/>
                  </a:lnTo>
                  <a:close/>
                </a:path>
              </a:pathLst>
            </a:custGeom>
            <a:grpFill/>
            <a:ln w="9525" cap="flat">
              <a:noFill/>
              <a:prstDash val="solid"/>
              <a:miter/>
            </a:ln>
          </p:spPr>
          <p:txBody>
            <a:bodyPr rtlCol="0" anchor="ctr"/>
            <a:lstStyle/>
            <a:p>
              <a:endParaRPr lang="en-US" sz="2400"/>
            </a:p>
          </p:txBody>
        </p:sp>
        <p:sp>
          <p:nvSpPr>
            <p:cNvPr id="7" name="Freeform: Shape 6">
              <a:extLst>
                <a:ext uri="{FF2B5EF4-FFF2-40B4-BE49-F238E27FC236}">
                  <a16:creationId xmlns:a16="http://schemas.microsoft.com/office/drawing/2014/main" id="{BB235E4C-3CCD-4110-A744-316CFC2077F9}"/>
                </a:ext>
              </a:extLst>
            </p:cNvPr>
            <p:cNvSpPr/>
            <p:nvPr/>
          </p:nvSpPr>
          <p:spPr>
            <a:xfrm>
              <a:off x="2334672" y="1385791"/>
              <a:ext cx="1626012" cy="1824799"/>
            </a:xfrm>
            <a:custGeom>
              <a:avLst/>
              <a:gdLst>
                <a:gd name="connsiteX0" fmla="*/ 1421702 w 1626012"/>
                <a:gd name="connsiteY0" fmla="*/ 751237 h 1824799"/>
                <a:gd name="connsiteX1" fmla="*/ 1626013 w 1626012"/>
                <a:gd name="connsiteY1" fmla="*/ 1513904 h 1824799"/>
                <a:gd name="connsiteX2" fmla="*/ 1305592 w 1626012"/>
                <a:gd name="connsiteY2" fmla="*/ 1599724 h 1824799"/>
                <a:gd name="connsiteX3" fmla="*/ 1111853 w 1626012"/>
                <a:gd name="connsiteY3" fmla="*/ 876872 h 1824799"/>
                <a:gd name="connsiteX4" fmla="*/ 797338 w 1626012"/>
                <a:gd name="connsiteY4" fmla="*/ 686943 h 1824799"/>
                <a:gd name="connsiteX5" fmla="*/ 606647 w 1626012"/>
                <a:gd name="connsiteY5" fmla="*/ 1068229 h 1824799"/>
                <a:gd name="connsiteX6" fmla="*/ 786384 w 1626012"/>
                <a:gd name="connsiteY6" fmla="*/ 1738979 h 1824799"/>
                <a:gd name="connsiteX7" fmla="*/ 465963 w 1626012"/>
                <a:gd name="connsiteY7" fmla="*/ 1824800 h 1824799"/>
                <a:gd name="connsiteX8" fmla="*/ 0 w 1626012"/>
                <a:gd name="connsiteY8" fmla="*/ 85820 h 1824799"/>
                <a:gd name="connsiteX9" fmla="*/ 320421 w 1626012"/>
                <a:gd name="connsiteY9" fmla="*/ 0 h 1824799"/>
                <a:gd name="connsiteX10" fmla="*/ 490823 w 1626012"/>
                <a:gd name="connsiteY10" fmla="*/ 635984 h 1824799"/>
                <a:gd name="connsiteX11" fmla="*/ 814388 w 1626012"/>
                <a:gd name="connsiteY11" fmla="*/ 362903 h 1824799"/>
                <a:gd name="connsiteX12" fmla="*/ 1421702 w 1626012"/>
                <a:gd name="connsiteY12" fmla="*/ 751237 h 182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6012" h="1824799">
                  <a:moveTo>
                    <a:pt x="1421702" y="751237"/>
                  </a:moveTo>
                  <a:lnTo>
                    <a:pt x="1626013" y="1513904"/>
                  </a:lnTo>
                  <a:lnTo>
                    <a:pt x="1305592" y="1599724"/>
                  </a:lnTo>
                  <a:lnTo>
                    <a:pt x="1111853" y="876872"/>
                  </a:lnTo>
                  <a:cubicBezTo>
                    <a:pt x="1066610" y="707993"/>
                    <a:pt x="941451" y="648272"/>
                    <a:pt x="797338" y="686943"/>
                  </a:cubicBezTo>
                  <a:cubicBezTo>
                    <a:pt x="640842" y="728853"/>
                    <a:pt x="548735" y="852107"/>
                    <a:pt x="606647" y="1068229"/>
                  </a:cubicBezTo>
                  <a:lnTo>
                    <a:pt x="786384" y="1738979"/>
                  </a:lnTo>
                  <a:lnTo>
                    <a:pt x="465963" y="1824800"/>
                  </a:lnTo>
                  <a:lnTo>
                    <a:pt x="0" y="85820"/>
                  </a:lnTo>
                  <a:lnTo>
                    <a:pt x="320421" y="0"/>
                  </a:lnTo>
                  <a:lnTo>
                    <a:pt x="490823" y="635984"/>
                  </a:lnTo>
                  <a:cubicBezTo>
                    <a:pt x="535400" y="504253"/>
                    <a:pt x="647986" y="407480"/>
                    <a:pt x="814388" y="362903"/>
                  </a:cubicBezTo>
                  <a:cubicBezTo>
                    <a:pt x="1077754" y="292227"/>
                    <a:pt x="1333214" y="420815"/>
                    <a:pt x="1421702" y="751237"/>
                  </a:cubicBezTo>
                  <a:close/>
                </a:path>
              </a:pathLst>
            </a:custGeom>
            <a:grpFill/>
            <a:ln w="9525" cap="flat">
              <a:noFill/>
              <a:prstDash val="solid"/>
              <a:miter/>
            </a:ln>
          </p:spPr>
          <p:txBody>
            <a:bodyPr rtlCol="0" anchor="ctr"/>
            <a:lstStyle/>
            <a:p>
              <a:endParaRPr lang="en-US" sz="2400"/>
            </a:p>
          </p:txBody>
        </p:sp>
        <p:sp>
          <p:nvSpPr>
            <p:cNvPr id="11" name="Freeform: Shape 10">
              <a:extLst>
                <a:ext uri="{FF2B5EF4-FFF2-40B4-BE49-F238E27FC236}">
                  <a16:creationId xmlns:a16="http://schemas.microsoft.com/office/drawing/2014/main" id="{F7A0AD72-8BAF-4F85-A1F1-88DC8FA05140}"/>
                </a:ext>
              </a:extLst>
            </p:cNvPr>
            <p:cNvSpPr/>
            <p:nvPr/>
          </p:nvSpPr>
          <p:spPr>
            <a:xfrm>
              <a:off x="3927605" y="1258918"/>
              <a:ext cx="1521075" cy="1491229"/>
            </a:xfrm>
            <a:custGeom>
              <a:avLst/>
              <a:gdLst>
                <a:gd name="connsiteX0" fmla="*/ 1188272 w 1521075"/>
                <a:gd name="connsiteY0" fmla="*/ 0 h 1491229"/>
                <a:gd name="connsiteX1" fmla="*/ 1521075 w 1521075"/>
                <a:gd name="connsiteY1" fmla="*/ 1242060 h 1491229"/>
                <a:gd name="connsiteX2" fmla="*/ 1200654 w 1521075"/>
                <a:gd name="connsiteY2" fmla="*/ 1327976 h 1491229"/>
                <a:gd name="connsiteX3" fmla="*/ 1161411 w 1521075"/>
                <a:gd name="connsiteY3" fmla="*/ 1181386 h 1491229"/>
                <a:gd name="connsiteX4" fmla="*/ 805081 w 1521075"/>
                <a:gd name="connsiteY4" fmla="*/ 1471232 h 1491229"/>
                <a:gd name="connsiteX5" fmla="*/ 25745 w 1521075"/>
                <a:gd name="connsiteY5" fmla="*/ 977170 h 1491229"/>
                <a:gd name="connsiteX6" fmla="*/ 453704 w 1521075"/>
                <a:gd name="connsiteY6" fmla="*/ 159639 h 1491229"/>
                <a:gd name="connsiteX7" fmla="*/ 907189 w 1521075"/>
                <a:gd name="connsiteY7" fmla="*/ 232505 h 1491229"/>
                <a:gd name="connsiteX8" fmla="*/ 867946 w 1521075"/>
                <a:gd name="connsiteY8" fmla="*/ 85916 h 1491229"/>
                <a:gd name="connsiteX9" fmla="*/ 1188272 w 1521075"/>
                <a:gd name="connsiteY9" fmla="*/ 0 h 1491229"/>
                <a:gd name="connsiteX10" fmla="*/ 1034252 w 1521075"/>
                <a:gd name="connsiteY10" fmla="*/ 706850 h 1491229"/>
                <a:gd name="connsiteX11" fmla="*/ 595055 w 1521075"/>
                <a:gd name="connsiteY11" fmla="*/ 449104 h 1491229"/>
                <a:gd name="connsiteX12" fmla="*/ 346071 w 1521075"/>
                <a:gd name="connsiteY12" fmla="*/ 891254 h 1491229"/>
                <a:gd name="connsiteX13" fmla="*/ 782697 w 1521075"/>
                <a:gd name="connsiteY13" fmla="*/ 1149668 h 1491229"/>
                <a:gd name="connsiteX14" fmla="*/ 1034252 w 1521075"/>
                <a:gd name="connsiteY14" fmla="*/ 706850 h 1491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21075" h="1491229">
                  <a:moveTo>
                    <a:pt x="1188272" y="0"/>
                  </a:moveTo>
                  <a:lnTo>
                    <a:pt x="1521075" y="1242060"/>
                  </a:lnTo>
                  <a:lnTo>
                    <a:pt x="1200654" y="1327976"/>
                  </a:lnTo>
                  <a:lnTo>
                    <a:pt x="1161411" y="1181386"/>
                  </a:lnTo>
                  <a:cubicBezTo>
                    <a:pt x="1101880" y="1317117"/>
                    <a:pt x="986437" y="1422654"/>
                    <a:pt x="805081" y="1471232"/>
                  </a:cubicBezTo>
                  <a:cubicBezTo>
                    <a:pt x="474659" y="1559719"/>
                    <a:pt x="124901" y="1347311"/>
                    <a:pt x="25745" y="977170"/>
                  </a:cubicBezTo>
                  <a:cubicBezTo>
                    <a:pt x="-73410" y="607028"/>
                    <a:pt x="123281" y="248126"/>
                    <a:pt x="453704" y="159639"/>
                  </a:cubicBezTo>
                  <a:cubicBezTo>
                    <a:pt x="635060" y="111062"/>
                    <a:pt x="787841" y="144685"/>
                    <a:pt x="907189" y="232505"/>
                  </a:cubicBezTo>
                  <a:lnTo>
                    <a:pt x="867946" y="85916"/>
                  </a:lnTo>
                  <a:lnTo>
                    <a:pt x="1188272" y="0"/>
                  </a:lnTo>
                  <a:close/>
                  <a:moveTo>
                    <a:pt x="1034252" y="706850"/>
                  </a:moveTo>
                  <a:cubicBezTo>
                    <a:pt x="978341" y="498158"/>
                    <a:pt x="793841" y="395859"/>
                    <a:pt x="595055" y="449104"/>
                  </a:cubicBezTo>
                  <a:cubicBezTo>
                    <a:pt x="398840" y="501682"/>
                    <a:pt x="290159" y="682562"/>
                    <a:pt x="346071" y="891254"/>
                  </a:cubicBezTo>
                  <a:cubicBezTo>
                    <a:pt x="401983" y="1099947"/>
                    <a:pt x="586482" y="1202246"/>
                    <a:pt x="782697" y="1149668"/>
                  </a:cubicBezTo>
                  <a:cubicBezTo>
                    <a:pt x="981484" y="1096423"/>
                    <a:pt x="1090164" y="915543"/>
                    <a:pt x="1034252" y="706850"/>
                  </a:cubicBezTo>
                  <a:close/>
                </a:path>
              </a:pathLst>
            </a:custGeom>
            <a:grpFill/>
            <a:ln w="9525" cap="flat">
              <a:noFill/>
              <a:prstDash val="solid"/>
              <a:miter/>
            </a:ln>
          </p:spPr>
          <p:txBody>
            <a:bodyPr rtlCol="0" anchor="ctr"/>
            <a:lstStyle/>
            <a:p>
              <a:endParaRPr lang="en-US" sz="2400"/>
            </a:p>
          </p:txBody>
        </p:sp>
        <p:sp>
          <p:nvSpPr>
            <p:cNvPr id="12" name="Freeform: Shape 11">
              <a:extLst>
                <a:ext uri="{FF2B5EF4-FFF2-40B4-BE49-F238E27FC236}">
                  <a16:creationId xmlns:a16="http://schemas.microsoft.com/office/drawing/2014/main" id="{6C061A2F-11D6-41CB-B3F6-B722A9FEB6A2}"/>
                </a:ext>
              </a:extLst>
            </p:cNvPr>
            <p:cNvSpPr/>
            <p:nvPr/>
          </p:nvSpPr>
          <p:spPr>
            <a:xfrm>
              <a:off x="5349429" y="957811"/>
              <a:ext cx="1492853" cy="1480683"/>
            </a:xfrm>
            <a:custGeom>
              <a:avLst/>
              <a:gdLst>
                <a:gd name="connsiteX0" fmla="*/ 1288542 w 1492853"/>
                <a:gd name="connsiteY0" fmla="*/ 407121 h 1480683"/>
                <a:gd name="connsiteX1" fmla="*/ 1492853 w 1492853"/>
                <a:gd name="connsiteY1" fmla="*/ 1169787 h 1480683"/>
                <a:gd name="connsiteX2" fmla="*/ 1172433 w 1492853"/>
                <a:gd name="connsiteY2" fmla="*/ 1255608 h 1480683"/>
                <a:gd name="connsiteX3" fmla="*/ 978694 w 1492853"/>
                <a:gd name="connsiteY3" fmla="*/ 532755 h 1480683"/>
                <a:gd name="connsiteX4" fmla="*/ 664178 w 1492853"/>
                <a:gd name="connsiteY4" fmla="*/ 342827 h 1480683"/>
                <a:gd name="connsiteX5" fmla="*/ 473488 w 1492853"/>
                <a:gd name="connsiteY5" fmla="*/ 724113 h 1480683"/>
                <a:gd name="connsiteX6" fmla="*/ 653225 w 1492853"/>
                <a:gd name="connsiteY6" fmla="*/ 1394863 h 1480683"/>
                <a:gd name="connsiteX7" fmla="*/ 332804 w 1492853"/>
                <a:gd name="connsiteY7" fmla="*/ 1480683 h 1480683"/>
                <a:gd name="connsiteX8" fmla="*/ 0 w 1492853"/>
                <a:gd name="connsiteY8" fmla="*/ 238623 h 1480683"/>
                <a:gd name="connsiteX9" fmla="*/ 320421 w 1492853"/>
                <a:gd name="connsiteY9" fmla="*/ 152803 h 1480683"/>
                <a:gd name="connsiteX10" fmla="*/ 357664 w 1492853"/>
                <a:gd name="connsiteY10" fmla="*/ 291868 h 1480683"/>
                <a:gd name="connsiteX11" fmla="*/ 681228 w 1492853"/>
                <a:gd name="connsiteY11" fmla="*/ 18786 h 1480683"/>
                <a:gd name="connsiteX12" fmla="*/ 1288542 w 1492853"/>
                <a:gd name="connsiteY12" fmla="*/ 407121 h 1480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83">
                  <a:moveTo>
                    <a:pt x="1288542" y="407121"/>
                  </a:moveTo>
                  <a:lnTo>
                    <a:pt x="1492853" y="1169787"/>
                  </a:lnTo>
                  <a:lnTo>
                    <a:pt x="1172433" y="1255608"/>
                  </a:lnTo>
                  <a:lnTo>
                    <a:pt x="978694" y="532755"/>
                  </a:lnTo>
                  <a:cubicBezTo>
                    <a:pt x="933450" y="363877"/>
                    <a:pt x="808291" y="304155"/>
                    <a:pt x="664178" y="342827"/>
                  </a:cubicBezTo>
                  <a:cubicBezTo>
                    <a:pt x="507682" y="384737"/>
                    <a:pt x="415576" y="507990"/>
                    <a:pt x="473488" y="724113"/>
                  </a:cubicBezTo>
                  <a:lnTo>
                    <a:pt x="653225" y="1394863"/>
                  </a:lnTo>
                  <a:lnTo>
                    <a:pt x="332804" y="1480683"/>
                  </a:lnTo>
                  <a:lnTo>
                    <a:pt x="0" y="238623"/>
                  </a:lnTo>
                  <a:lnTo>
                    <a:pt x="320421" y="152803"/>
                  </a:lnTo>
                  <a:lnTo>
                    <a:pt x="357664" y="291868"/>
                  </a:lnTo>
                  <a:cubicBezTo>
                    <a:pt x="402241" y="160137"/>
                    <a:pt x="514826" y="63363"/>
                    <a:pt x="681228" y="18786"/>
                  </a:cubicBezTo>
                  <a:cubicBezTo>
                    <a:pt x="944499" y="-51889"/>
                    <a:pt x="1199959" y="76698"/>
                    <a:pt x="1288542" y="407121"/>
                  </a:cubicBezTo>
                  <a:close/>
                </a:path>
              </a:pathLst>
            </a:custGeom>
            <a:grpFill/>
            <a:ln w="9525" cap="flat">
              <a:noFill/>
              <a:prstDash val="solid"/>
              <a:miter/>
            </a:ln>
          </p:spPr>
          <p:txBody>
            <a:bodyPr rtlCol="0" anchor="ctr"/>
            <a:lstStyle/>
            <a:p>
              <a:endParaRPr lang="en-US" sz="2400"/>
            </a:p>
          </p:txBody>
        </p:sp>
        <p:sp>
          <p:nvSpPr>
            <p:cNvPr id="13" name="Freeform: Shape 12">
              <a:extLst>
                <a:ext uri="{FF2B5EF4-FFF2-40B4-BE49-F238E27FC236}">
                  <a16:creationId xmlns:a16="http://schemas.microsoft.com/office/drawing/2014/main" id="{0AFE20DE-672A-4AE0-B504-7EFFD6EF1923}"/>
                </a:ext>
              </a:extLst>
            </p:cNvPr>
            <p:cNvSpPr/>
            <p:nvPr/>
          </p:nvSpPr>
          <p:spPr>
            <a:xfrm>
              <a:off x="6599872" y="242887"/>
              <a:ext cx="1611058" cy="1824704"/>
            </a:xfrm>
            <a:custGeom>
              <a:avLst/>
              <a:gdLst>
                <a:gd name="connsiteX0" fmla="*/ 1238536 w 1611058"/>
                <a:gd name="connsiteY0" fmla="*/ 1617726 h 1824704"/>
                <a:gd name="connsiteX1" fmla="*/ 635317 w 1611058"/>
                <a:gd name="connsiteY1" fmla="*/ 1175004 h 1824704"/>
                <a:gd name="connsiteX2" fmla="*/ 786384 w 1611058"/>
                <a:gd name="connsiteY2" fmla="*/ 1738884 h 1824704"/>
                <a:gd name="connsiteX3" fmla="*/ 465963 w 1611058"/>
                <a:gd name="connsiteY3" fmla="*/ 1824704 h 1824704"/>
                <a:gd name="connsiteX4" fmla="*/ 0 w 1611058"/>
                <a:gd name="connsiteY4" fmla="*/ 85820 h 1824704"/>
                <a:gd name="connsiteX5" fmla="*/ 320421 w 1611058"/>
                <a:gd name="connsiteY5" fmla="*/ 0 h 1824704"/>
                <a:gd name="connsiteX6" fmla="*/ 599980 w 1611058"/>
                <a:gd name="connsiteY6" fmla="*/ 1043369 h 1824704"/>
                <a:gd name="connsiteX7" fmla="*/ 880777 w 1611058"/>
                <a:gd name="connsiteY7" fmla="*/ 382334 h 1824704"/>
                <a:gd name="connsiteX8" fmla="*/ 1263301 w 1611058"/>
                <a:gd name="connsiteY8" fmla="*/ 279845 h 1824704"/>
                <a:gd name="connsiteX9" fmla="*/ 928402 w 1611058"/>
                <a:gd name="connsiteY9" fmla="*/ 1027176 h 1824704"/>
                <a:gd name="connsiteX10" fmla="*/ 1611058 w 1611058"/>
                <a:gd name="connsiteY10" fmla="*/ 1517904 h 1824704"/>
                <a:gd name="connsiteX11" fmla="*/ 1238536 w 1611058"/>
                <a:gd name="connsiteY11" fmla="*/ 1617726 h 182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1058" h="1824704">
                  <a:moveTo>
                    <a:pt x="1238536" y="1617726"/>
                  </a:moveTo>
                  <a:lnTo>
                    <a:pt x="635317" y="1175004"/>
                  </a:lnTo>
                  <a:lnTo>
                    <a:pt x="786384" y="1738884"/>
                  </a:lnTo>
                  <a:lnTo>
                    <a:pt x="465963" y="1824704"/>
                  </a:lnTo>
                  <a:lnTo>
                    <a:pt x="0" y="85820"/>
                  </a:lnTo>
                  <a:lnTo>
                    <a:pt x="320421" y="0"/>
                  </a:lnTo>
                  <a:lnTo>
                    <a:pt x="599980" y="1043369"/>
                  </a:lnTo>
                  <a:lnTo>
                    <a:pt x="880777" y="382334"/>
                  </a:lnTo>
                  <a:lnTo>
                    <a:pt x="1263301" y="279845"/>
                  </a:lnTo>
                  <a:lnTo>
                    <a:pt x="928402" y="1027176"/>
                  </a:lnTo>
                  <a:lnTo>
                    <a:pt x="1611058" y="1517904"/>
                  </a:lnTo>
                  <a:lnTo>
                    <a:pt x="1238536" y="1617726"/>
                  </a:lnTo>
                  <a:close/>
                </a:path>
              </a:pathLst>
            </a:custGeom>
            <a:grpFill/>
            <a:ln w="9525" cap="flat">
              <a:noFill/>
              <a:prstDash val="solid"/>
              <a:miter/>
            </a:ln>
          </p:spPr>
          <p:txBody>
            <a:bodyPr rtlCol="0" anchor="ctr"/>
            <a:lstStyle/>
            <a:p>
              <a:endParaRPr lang="en-US" sz="2400"/>
            </a:p>
          </p:txBody>
        </p:sp>
        <p:sp>
          <p:nvSpPr>
            <p:cNvPr id="14" name="Freeform: Shape 13">
              <a:extLst>
                <a:ext uri="{FF2B5EF4-FFF2-40B4-BE49-F238E27FC236}">
                  <a16:creationId xmlns:a16="http://schemas.microsoft.com/office/drawing/2014/main" id="{2913EB4D-3D77-4270-B518-88EBA748CD07}"/>
                </a:ext>
              </a:extLst>
            </p:cNvPr>
            <p:cNvSpPr/>
            <p:nvPr/>
          </p:nvSpPr>
          <p:spPr>
            <a:xfrm>
              <a:off x="3734180" y="2860737"/>
              <a:ext cx="1291780" cy="2035778"/>
            </a:xfrm>
            <a:custGeom>
              <a:avLst/>
              <a:gdLst>
                <a:gd name="connsiteX0" fmla="*/ 1291781 w 1291780"/>
                <a:gd name="connsiteY0" fmla="*/ 0 h 2035778"/>
                <a:gd name="connsiteX1" fmla="*/ 1172528 w 1291780"/>
                <a:gd name="connsiteY1" fmla="*/ 1363218 h 2035778"/>
                <a:gd name="connsiteX2" fmla="*/ 649796 w 1291780"/>
                <a:gd name="connsiteY2" fmla="*/ 2035778 h 2035778"/>
                <a:gd name="connsiteX3" fmla="*/ 569881 w 1291780"/>
                <a:gd name="connsiteY3" fmla="*/ 1737646 h 2035778"/>
                <a:gd name="connsiteX4" fmla="*/ 831437 w 1291780"/>
                <a:gd name="connsiteY4" fmla="*/ 1411986 h 2035778"/>
                <a:gd name="connsiteX5" fmla="*/ 0 w 1291780"/>
                <a:gd name="connsiteY5" fmla="*/ 346138 h 2035778"/>
                <a:gd name="connsiteX6" fmla="*/ 350234 w 1291780"/>
                <a:gd name="connsiteY6" fmla="*/ 252317 h 2035778"/>
                <a:gd name="connsiteX7" fmla="*/ 896779 w 1291780"/>
                <a:gd name="connsiteY7" fmla="*/ 1000411 h 2035778"/>
                <a:gd name="connsiteX8" fmla="*/ 948880 w 1291780"/>
                <a:gd name="connsiteY8" fmla="*/ 91821 h 2035778"/>
                <a:gd name="connsiteX9" fmla="*/ 1291781 w 1291780"/>
                <a:gd name="connsiteY9" fmla="*/ 0 h 2035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1780" h="2035778">
                  <a:moveTo>
                    <a:pt x="1291781" y="0"/>
                  </a:moveTo>
                  <a:lnTo>
                    <a:pt x="1172528" y="1363218"/>
                  </a:lnTo>
                  <a:cubicBezTo>
                    <a:pt x="1139190" y="1755553"/>
                    <a:pt x="970026" y="1968627"/>
                    <a:pt x="649796" y="2035778"/>
                  </a:cubicBezTo>
                  <a:lnTo>
                    <a:pt x="569881" y="1737646"/>
                  </a:lnTo>
                  <a:cubicBezTo>
                    <a:pt x="746950" y="1692878"/>
                    <a:pt x="816388" y="1594390"/>
                    <a:pt x="831437" y="1411986"/>
                  </a:cubicBezTo>
                  <a:lnTo>
                    <a:pt x="0" y="346138"/>
                  </a:lnTo>
                  <a:lnTo>
                    <a:pt x="350234" y="252317"/>
                  </a:lnTo>
                  <a:lnTo>
                    <a:pt x="896779" y="1000411"/>
                  </a:lnTo>
                  <a:lnTo>
                    <a:pt x="948880" y="91821"/>
                  </a:lnTo>
                  <a:lnTo>
                    <a:pt x="1291781" y="0"/>
                  </a:lnTo>
                  <a:close/>
                </a:path>
              </a:pathLst>
            </a:custGeom>
            <a:grpFill/>
            <a:ln w="9525" cap="flat">
              <a:noFill/>
              <a:prstDash val="solid"/>
              <a:miter/>
            </a:ln>
          </p:spPr>
          <p:txBody>
            <a:bodyPr rtlCol="0" anchor="ctr"/>
            <a:lstStyle/>
            <a:p>
              <a:endParaRPr lang="en-US" sz="2400"/>
            </a:p>
          </p:txBody>
        </p:sp>
        <p:sp>
          <p:nvSpPr>
            <p:cNvPr id="15" name="Freeform: Shape 14">
              <a:extLst>
                <a:ext uri="{FF2B5EF4-FFF2-40B4-BE49-F238E27FC236}">
                  <a16:creationId xmlns:a16="http://schemas.microsoft.com/office/drawing/2014/main" id="{226FFBEB-0F60-4026-9EB1-7A08121A7EC6}"/>
                </a:ext>
              </a:extLst>
            </p:cNvPr>
            <p:cNvSpPr/>
            <p:nvPr/>
          </p:nvSpPr>
          <p:spPr>
            <a:xfrm>
              <a:off x="5205381" y="2616074"/>
              <a:ext cx="1362337" cy="1359895"/>
            </a:xfrm>
            <a:custGeom>
              <a:avLst/>
              <a:gdLst>
                <a:gd name="connsiteX0" fmla="*/ 24224 w 1362337"/>
                <a:gd name="connsiteY0" fmla="*/ 855692 h 1359895"/>
                <a:gd name="connsiteX1" fmla="*/ 504284 w 1362337"/>
                <a:gd name="connsiteY1" fmla="*/ 24160 h 1359895"/>
                <a:gd name="connsiteX2" fmla="*/ 1338293 w 1362337"/>
                <a:gd name="connsiteY2" fmla="*/ 503553 h 1359895"/>
                <a:gd name="connsiteX3" fmla="*/ 855757 w 1362337"/>
                <a:gd name="connsiteY3" fmla="*/ 1335752 h 1359895"/>
                <a:gd name="connsiteX4" fmla="*/ 24224 w 1362337"/>
                <a:gd name="connsiteY4" fmla="*/ 855692 h 1359895"/>
                <a:gd name="connsiteX5" fmla="*/ 1017872 w 1362337"/>
                <a:gd name="connsiteY5" fmla="*/ 589468 h 1359895"/>
                <a:gd name="connsiteX6" fmla="*/ 588199 w 1362337"/>
                <a:gd name="connsiteY6" fmla="*/ 337151 h 1359895"/>
                <a:gd name="connsiteX7" fmla="*/ 344645 w 1362337"/>
                <a:gd name="connsiteY7" fmla="*/ 769872 h 1359895"/>
                <a:gd name="connsiteX8" fmla="*/ 771842 w 1362337"/>
                <a:gd name="connsiteY8" fmla="*/ 1022856 h 1359895"/>
                <a:gd name="connsiteX9" fmla="*/ 1017872 w 1362337"/>
                <a:gd name="connsiteY9" fmla="*/ 589468 h 1359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337" h="1359895">
                  <a:moveTo>
                    <a:pt x="24224" y="855692"/>
                  </a:moveTo>
                  <a:cubicBezTo>
                    <a:pt x="-74931" y="485551"/>
                    <a:pt x="139191" y="121981"/>
                    <a:pt x="504284" y="24160"/>
                  </a:cubicBezTo>
                  <a:cubicBezTo>
                    <a:pt x="869473" y="-73662"/>
                    <a:pt x="1239138" y="133411"/>
                    <a:pt x="1338293" y="503553"/>
                  </a:cubicBezTo>
                  <a:cubicBezTo>
                    <a:pt x="1437448" y="873694"/>
                    <a:pt x="1220850" y="1237930"/>
                    <a:pt x="855757" y="1335752"/>
                  </a:cubicBezTo>
                  <a:cubicBezTo>
                    <a:pt x="490568" y="1433669"/>
                    <a:pt x="123379" y="1225834"/>
                    <a:pt x="24224" y="855692"/>
                  </a:cubicBezTo>
                  <a:close/>
                  <a:moveTo>
                    <a:pt x="1017872" y="589468"/>
                  </a:moveTo>
                  <a:cubicBezTo>
                    <a:pt x="963961" y="388300"/>
                    <a:pt x="779462" y="285907"/>
                    <a:pt x="588199" y="337151"/>
                  </a:cubicBezTo>
                  <a:cubicBezTo>
                    <a:pt x="399414" y="387729"/>
                    <a:pt x="290733" y="568609"/>
                    <a:pt x="344645" y="769872"/>
                  </a:cubicBezTo>
                  <a:cubicBezTo>
                    <a:pt x="398557" y="971040"/>
                    <a:pt x="583056" y="1073434"/>
                    <a:pt x="771842" y="1022856"/>
                  </a:cubicBezTo>
                  <a:cubicBezTo>
                    <a:pt x="963199" y="971611"/>
                    <a:pt x="1071784" y="790732"/>
                    <a:pt x="1017872" y="589468"/>
                  </a:cubicBezTo>
                  <a:close/>
                </a:path>
              </a:pathLst>
            </a:custGeom>
            <a:grpFill/>
            <a:ln w="9525" cap="flat">
              <a:noFill/>
              <a:prstDash val="solid"/>
              <a:miter/>
            </a:ln>
          </p:spPr>
          <p:txBody>
            <a:bodyPr rtlCol="0" anchor="ctr"/>
            <a:lstStyle/>
            <a:p>
              <a:endParaRPr lang="en-US" sz="2400"/>
            </a:p>
          </p:txBody>
        </p:sp>
        <p:sp>
          <p:nvSpPr>
            <p:cNvPr id="16" name="Freeform: Shape 15">
              <a:extLst>
                <a:ext uri="{FF2B5EF4-FFF2-40B4-BE49-F238E27FC236}">
                  <a16:creationId xmlns:a16="http://schemas.microsoft.com/office/drawing/2014/main" id="{7430C7BD-660E-4A4F-9C02-E23F4F169DBF}"/>
                </a:ext>
              </a:extLst>
            </p:cNvPr>
            <p:cNvSpPr/>
            <p:nvPr/>
          </p:nvSpPr>
          <p:spPr>
            <a:xfrm>
              <a:off x="6583488" y="2132551"/>
              <a:ext cx="1492853" cy="1480641"/>
            </a:xfrm>
            <a:custGeom>
              <a:avLst/>
              <a:gdLst>
                <a:gd name="connsiteX0" fmla="*/ 1160050 w 1492853"/>
                <a:gd name="connsiteY0" fmla="*/ 0 h 1480641"/>
                <a:gd name="connsiteX1" fmla="*/ 1492853 w 1492853"/>
                <a:gd name="connsiteY1" fmla="*/ 1242060 h 1480641"/>
                <a:gd name="connsiteX2" fmla="*/ 1172433 w 1492853"/>
                <a:gd name="connsiteY2" fmla="*/ 1327976 h 1480641"/>
                <a:gd name="connsiteX3" fmla="*/ 1135189 w 1492853"/>
                <a:gd name="connsiteY3" fmla="*/ 1188815 h 1480641"/>
                <a:gd name="connsiteX4" fmla="*/ 811625 w 1492853"/>
                <a:gd name="connsiteY4" fmla="*/ 1461897 h 1480641"/>
                <a:gd name="connsiteX5" fmla="*/ 204311 w 1492853"/>
                <a:gd name="connsiteY5" fmla="*/ 1073468 h 1480641"/>
                <a:gd name="connsiteX6" fmla="*/ 0 w 1492853"/>
                <a:gd name="connsiteY6" fmla="*/ 310801 h 1480641"/>
                <a:gd name="connsiteX7" fmla="*/ 320421 w 1492853"/>
                <a:gd name="connsiteY7" fmla="*/ 224980 h 1480641"/>
                <a:gd name="connsiteX8" fmla="*/ 514159 w 1492853"/>
                <a:gd name="connsiteY8" fmla="*/ 947833 h 1480641"/>
                <a:gd name="connsiteX9" fmla="*/ 828675 w 1492853"/>
                <a:gd name="connsiteY9" fmla="*/ 1137761 h 1480641"/>
                <a:gd name="connsiteX10" fmla="*/ 1019366 w 1492853"/>
                <a:gd name="connsiteY10" fmla="*/ 756476 h 1480641"/>
                <a:gd name="connsiteX11" fmla="*/ 839629 w 1492853"/>
                <a:gd name="connsiteY11" fmla="*/ 85725 h 1480641"/>
                <a:gd name="connsiteX12" fmla="*/ 1160050 w 1492853"/>
                <a:gd name="connsiteY12" fmla="*/ 0 h 1480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41">
                  <a:moveTo>
                    <a:pt x="1160050" y="0"/>
                  </a:moveTo>
                  <a:lnTo>
                    <a:pt x="1492853" y="1242060"/>
                  </a:lnTo>
                  <a:lnTo>
                    <a:pt x="1172433" y="1327976"/>
                  </a:lnTo>
                  <a:lnTo>
                    <a:pt x="1135189" y="1188815"/>
                  </a:lnTo>
                  <a:cubicBezTo>
                    <a:pt x="1090613" y="1320546"/>
                    <a:pt x="978122" y="1417320"/>
                    <a:pt x="811625" y="1461897"/>
                  </a:cubicBezTo>
                  <a:cubicBezTo>
                    <a:pt x="548354" y="1532477"/>
                    <a:pt x="292894" y="1403890"/>
                    <a:pt x="204311" y="1073468"/>
                  </a:cubicBezTo>
                  <a:lnTo>
                    <a:pt x="0" y="310801"/>
                  </a:lnTo>
                  <a:lnTo>
                    <a:pt x="320421" y="224980"/>
                  </a:lnTo>
                  <a:lnTo>
                    <a:pt x="514159" y="947833"/>
                  </a:lnTo>
                  <a:cubicBezTo>
                    <a:pt x="559403" y="1116711"/>
                    <a:pt x="684562" y="1176433"/>
                    <a:pt x="828675" y="1137761"/>
                  </a:cubicBezTo>
                  <a:cubicBezTo>
                    <a:pt x="985171" y="1095851"/>
                    <a:pt x="1077278" y="972598"/>
                    <a:pt x="1019366" y="756476"/>
                  </a:cubicBezTo>
                  <a:lnTo>
                    <a:pt x="839629" y="85725"/>
                  </a:lnTo>
                  <a:lnTo>
                    <a:pt x="1160050" y="0"/>
                  </a:lnTo>
                  <a:close/>
                </a:path>
              </a:pathLst>
            </a:custGeom>
            <a:grpFill/>
            <a:ln w="9525" cap="flat">
              <a:noFill/>
              <a:prstDash val="solid"/>
              <a:miter/>
            </a:ln>
          </p:spPr>
          <p:txBody>
            <a:bodyPr rtlCol="0" anchor="ctr"/>
            <a:lstStyle/>
            <a:p>
              <a:endParaRPr lang="en-US" sz="2400"/>
            </a:p>
          </p:txBody>
        </p:sp>
      </p:grpSp>
      <p:sp>
        <p:nvSpPr>
          <p:cNvPr id="17" name="Freihandform 5">
            <a:extLst>
              <a:ext uri="{FF2B5EF4-FFF2-40B4-BE49-F238E27FC236}">
                <a16:creationId xmlns:a16="http://schemas.microsoft.com/office/drawing/2014/main" id="{C1AD5077-01EA-4FFB-9C7C-3D1063BFBA07}"/>
              </a:ext>
            </a:extLst>
          </p:cNvPr>
          <p:cNvSpPr/>
          <p:nvPr userDrawn="1"/>
        </p:nvSpPr>
        <p:spPr>
          <a:xfrm rot="4500000">
            <a:off x="-383004" y="3"/>
            <a:ext cx="8937519" cy="6858000"/>
          </a:xfrm>
          <a:custGeom>
            <a:avLst/>
            <a:gdLst>
              <a:gd name="connsiteX0" fmla="*/ 0 w 6703139"/>
              <a:gd name="connsiteY0" fmla="*/ 5143500 h 5143500"/>
              <a:gd name="connsiteX1" fmla="*/ 1378197 w 6703139"/>
              <a:gd name="connsiteY1" fmla="*/ 0 h 5143500"/>
              <a:gd name="connsiteX2" fmla="*/ 6703139 w 6703139"/>
              <a:gd name="connsiteY2" fmla="*/ 0 h 5143500"/>
              <a:gd name="connsiteX3" fmla="*/ 5324943 w 6703139"/>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6703139" h="5143500">
                <a:moveTo>
                  <a:pt x="0" y="5143500"/>
                </a:moveTo>
                <a:lnTo>
                  <a:pt x="1378197" y="0"/>
                </a:lnTo>
                <a:lnTo>
                  <a:pt x="6703139" y="0"/>
                </a:lnTo>
                <a:lnTo>
                  <a:pt x="5324943" y="5143500"/>
                </a:lnTo>
                <a:close/>
              </a:path>
            </a:pathLst>
          </a:custGeom>
          <a:gradFill flip="none" rotWithShape="1">
            <a:gsLst>
              <a:gs pos="0">
                <a:schemeClr val="accent2"/>
              </a:gs>
              <a:gs pos="40000">
                <a:schemeClr val="accent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err="1">
              <a:solidFill>
                <a:schemeClr val="tx1"/>
              </a:solidFill>
              <a:latin typeface="MdFago" charset="0"/>
              <a:ea typeface="MdFago" charset="0"/>
              <a:cs typeface="MdFago" charset="0"/>
            </a:endParaRPr>
          </a:p>
        </p:txBody>
      </p:sp>
    </p:spTree>
    <p:extLst>
      <p:ext uri="{BB962C8B-B14F-4D97-AF65-F5344CB8AC3E}">
        <p14:creationId xmlns:p14="http://schemas.microsoft.com/office/powerpoint/2010/main" val="128341874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5.xml><?xml version="1.0" encoding="utf-8"?>
<p:sldLayout xmlns:a="http://schemas.openxmlformats.org/drawingml/2006/main" xmlns:r="http://schemas.openxmlformats.org/officeDocument/2006/relationships" xmlns:p="http://schemas.openxmlformats.org/presentationml/2006/main" userDrawn="1">
  <p:cSld name="Title in True Blue">
    <p:bg>
      <p:bgPr>
        <a:solidFill>
          <a:schemeClr val="accent1"/>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68AFA543-BE22-844F-B659-5CF4125C1296}"/>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6317" y="429681"/>
            <a:ext cx="2761993" cy="600272"/>
          </a:xfrm>
          <a:prstGeom prst="rect">
            <a:avLst/>
          </a:prstGeom>
        </p:spPr>
      </p:pic>
      <p:sp>
        <p:nvSpPr>
          <p:cNvPr id="2" name="Title 1"/>
          <p:cNvSpPr>
            <a:spLocks noGrp="1"/>
          </p:cNvSpPr>
          <p:nvPr>
            <p:ph type="ctrTitle"/>
          </p:nvPr>
        </p:nvSpPr>
        <p:spPr>
          <a:xfrm>
            <a:off x="850903" y="1388533"/>
            <a:ext cx="5477932" cy="2224619"/>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3" y="3613151"/>
            <a:ext cx="5477933" cy="1045287"/>
          </a:xfrm>
          <a:prstGeom prst="rect">
            <a:avLst/>
          </a:prstGeom>
        </p:spPr>
        <p:txBody>
          <a:bodyPr anchor="t" anchorCtr="0"/>
          <a:lstStyle>
            <a:lvl1pPr marL="0" indent="0" algn="l">
              <a:buNone/>
              <a:defRPr sz="1600" b="1">
                <a:solidFill>
                  <a:schemeClr val="bg1"/>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noProof="0"/>
              <a:t>Click to edit Master subtitle style</a:t>
            </a:r>
          </a:p>
        </p:txBody>
      </p:sp>
    </p:spTree>
    <p:extLst>
      <p:ext uri="{BB962C8B-B14F-4D97-AF65-F5344CB8AC3E}">
        <p14:creationId xmlns:p14="http://schemas.microsoft.com/office/powerpoint/2010/main" val="132172033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Text with 14 p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228379" y="1528234"/>
            <a:ext cx="10624957" cy="4836879"/>
          </a:xfrm>
          <a:prstGeom prst="rect">
            <a:avLst/>
          </a:prstGeom>
        </p:spPr>
        <p:txBody>
          <a:bodyPr>
            <a:noAutofit/>
          </a:bodyPr>
          <a:lstStyle>
            <a:lvl1pPr>
              <a:defRPr sz="1867"/>
            </a:lvl1pPr>
            <a:lvl2pPr marL="230706" indent="-230706">
              <a:defRPr sz="1867"/>
            </a:lvl2pPr>
            <a:lvl3pPr marL="459295" indent="-228589">
              <a:defRPr sz="1867"/>
            </a:lvl3pPr>
            <a:lvl4pPr marL="689999" indent="-230706">
              <a:defRPr sz="1867"/>
            </a:lvl4pPr>
            <a:lvl5pPr marL="918588" indent="-228589">
              <a:defRPr sz="18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201" y="395819"/>
            <a:ext cx="10634135" cy="1132416"/>
          </a:xfrm>
          <a:prstGeom prst="rect">
            <a:avLst/>
          </a:prstGeom>
        </p:spPr>
        <p:txBody>
          <a:bodyPr>
            <a:noAutofit/>
          </a:bodyPr>
          <a:lstStyle/>
          <a:p>
            <a:r>
              <a:rPr lang="en-US" noProof="0"/>
              <a:t>Click to edit Master title style</a:t>
            </a:r>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CAD6AD30-5BAD-4179-A2CD-7F6B09F84631}"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BB0EFC95-6E7E-4E9E-A838-BB14A2E35342}"/>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332990799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Divider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50901" y="2438403"/>
            <a:ext cx="5676899" cy="4034367"/>
          </a:xfrm>
          <a:prstGeom prst="rect">
            <a:avLst/>
          </a:prstGeom>
        </p:spPr>
        <p:txBody>
          <a:bodyPr anchor="t" anchorCtr="0"/>
          <a:lstStyle>
            <a:lvl1pPr algn="l">
              <a:lnSpc>
                <a:spcPct val="100000"/>
              </a:lnSpc>
              <a:defRPr sz="4267">
                <a:solidFill>
                  <a:schemeClr val="bg1"/>
                </a:solidFill>
              </a:defRPr>
            </a:lvl1pPr>
          </a:lstStyle>
          <a:p>
            <a:r>
              <a:rPr lang="en-GB" noProof="0"/>
              <a:t>Click to edit Master title style</a:t>
            </a:r>
            <a:endParaRPr lang="en-US" noProof="0"/>
          </a:p>
        </p:txBody>
      </p:sp>
      <p:pic>
        <p:nvPicPr>
          <p:cNvPr id="4" name="Picture 8">
            <a:extLst>
              <a:ext uri="{FF2B5EF4-FFF2-40B4-BE49-F238E27FC236}">
                <a16:creationId xmlns:a16="http://schemas.microsoft.com/office/drawing/2014/main" id="{D654E1FC-716C-4C79-97CD-1AA005D96E96}"/>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55316" y="429686"/>
            <a:ext cx="2743997" cy="278057"/>
          </a:xfrm>
          <a:prstGeom prst="rect">
            <a:avLst/>
          </a:prstGeom>
        </p:spPr>
      </p:pic>
    </p:spTree>
    <p:extLst>
      <p:ext uri="{BB962C8B-B14F-4D97-AF65-F5344CB8AC3E}">
        <p14:creationId xmlns:p14="http://schemas.microsoft.com/office/powerpoint/2010/main" val="427926542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Text with one column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3" y="395819"/>
            <a:ext cx="10634135" cy="1132416"/>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203" y="1528234"/>
            <a:ext cx="10634135" cy="1040604"/>
          </a:xfrm>
          <a:prstGeom prst="rect">
            <a:avLst/>
          </a:prstGeom>
        </p:spPr>
        <p:txBody>
          <a:bodyPr anchor="t" anchorCtr="0">
            <a:noAutofit/>
          </a:bodyPr>
          <a:lstStyle>
            <a:lvl1pPr marL="0" indent="0">
              <a:buNone/>
              <a:defRPr sz="1867" b="0">
                <a:solidFill>
                  <a:schemeClr val="bg1"/>
                </a:solidFill>
              </a:defRPr>
            </a:lvl1pPr>
            <a:lvl2pPr marL="457155" indent="0">
              <a:buNone/>
              <a:defRPr sz="2000" b="1"/>
            </a:lvl2pPr>
            <a:lvl3pPr marL="914309" indent="0">
              <a:buNone/>
              <a:defRPr sz="1800" b="1"/>
            </a:lvl3pPr>
            <a:lvl4pPr marL="1371464" indent="0">
              <a:buNone/>
              <a:defRPr sz="1600" b="1"/>
            </a:lvl4pPr>
            <a:lvl5pPr marL="1828618" indent="0">
              <a:buNone/>
              <a:defRPr sz="1600" b="1"/>
            </a:lvl5pPr>
            <a:lvl6pPr marL="2285774" indent="0">
              <a:buNone/>
              <a:defRPr sz="1600" b="1"/>
            </a:lvl6pPr>
            <a:lvl7pPr marL="2742926" indent="0">
              <a:buNone/>
              <a:defRPr sz="1600" b="1"/>
            </a:lvl7pPr>
            <a:lvl8pPr marL="3200080" indent="0">
              <a:buNone/>
              <a:defRPr sz="1600" b="1"/>
            </a:lvl8pPr>
            <a:lvl9pPr marL="3657235"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228381" y="2565405"/>
            <a:ext cx="10634135" cy="3799711"/>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9" name="Picture 8">
            <a:extLst>
              <a:ext uri="{FF2B5EF4-FFF2-40B4-BE49-F238E27FC236}">
                <a16:creationId xmlns:a16="http://schemas.microsoft.com/office/drawing/2014/main" id="{144F8FAA-9C1F-43F1-91A3-9A227BF828DF}"/>
              </a:ext>
            </a:extLst>
          </p:cNvPr>
          <p:cNvPicPr>
            <a:picLocks noChangeAspect="1"/>
          </p:cNvPicPr>
          <p:nvPr userDrawn="1"/>
        </p:nvPicPr>
        <p:blipFill>
          <a:blip r:embed="rId2" cstate="screen">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4"/>
            <a:ext cx="1448184" cy="146749"/>
          </a:xfrm>
          <a:prstGeom prst="rect">
            <a:avLst/>
          </a:prstGeom>
        </p:spPr>
      </p:pic>
      <p:sp>
        <p:nvSpPr>
          <p:cNvPr id="5" name="Date Placeholder 4">
            <a:extLst>
              <a:ext uri="{FF2B5EF4-FFF2-40B4-BE49-F238E27FC236}">
                <a16:creationId xmlns:a16="http://schemas.microsoft.com/office/drawing/2014/main" id="{021A60FC-3D1F-461F-925C-5FB2BF80DF32}"/>
              </a:ext>
            </a:extLst>
          </p:cNvPr>
          <p:cNvSpPr>
            <a:spLocks noGrp="1"/>
          </p:cNvSpPr>
          <p:nvPr>
            <p:ph type="dt" sz="half" idx="10"/>
          </p:nvPr>
        </p:nvSpPr>
        <p:spPr/>
        <p:txBody>
          <a:bodyPr/>
          <a:lstStyle>
            <a:lvl1pPr>
              <a:defRPr>
                <a:solidFill>
                  <a:schemeClr val="bg1"/>
                </a:solidFill>
              </a:defRPr>
            </a:lvl1pPr>
          </a:lstStyle>
          <a:p>
            <a:fld id="{693DA78E-B6FD-442C-BFAB-056888DB45B5}"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C530E8B1-25A8-4D6D-A6E8-39A603D74A81}"/>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8" name="Footer Placeholder 7">
            <a:extLst>
              <a:ext uri="{FF2B5EF4-FFF2-40B4-BE49-F238E27FC236}">
                <a16:creationId xmlns:a16="http://schemas.microsoft.com/office/drawing/2014/main" id="{5C55EEE4-8F2B-42A6-A869-33068712AC20}"/>
              </a:ext>
            </a:extLst>
          </p:cNvPr>
          <p:cNvSpPr>
            <a:spLocks noGrp="1"/>
          </p:cNvSpPr>
          <p:nvPr>
            <p:ph type="ftr" sz="quarter" idx="13"/>
          </p:nvPr>
        </p:nvSpPr>
        <p:spPr/>
        <p:txBody>
          <a:bodyPr/>
          <a:lstStyle>
            <a:lvl1pPr>
              <a:defRPr>
                <a:solidFill>
                  <a:schemeClr val="bg1"/>
                </a:solidFill>
              </a:defRPr>
            </a:lvl1pPr>
          </a:lstStyle>
          <a:p>
            <a:r>
              <a:rPr lang="en-US"/>
              <a:t>Confidential</a:t>
            </a:r>
          </a:p>
        </p:txBody>
      </p:sp>
      <p:sp>
        <p:nvSpPr>
          <p:cNvPr id="11" name="Footer Placeholder 37">
            <a:extLst>
              <a:ext uri="{FF2B5EF4-FFF2-40B4-BE49-F238E27FC236}">
                <a16:creationId xmlns:a16="http://schemas.microsoft.com/office/drawing/2014/main" id="{2B400EC7-8E98-E040-A896-5F0E8EAE2C6D}"/>
              </a:ext>
            </a:extLst>
          </p:cNvPr>
          <p:cNvSpPr txBox="1">
            <a:spLocks/>
          </p:cNvSpPr>
          <p:nvPr userDrawn="1"/>
        </p:nvSpPr>
        <p:spPr>
          <a:xfrm rot="16200000">
            <a:off x="-422929" y="4028234"/>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a:solidFill>
                  <a:schemeClr val="bg1"/>
                </a:solidFill>
              </a:rPr>
              <a:t>Specialty GPOs</a:t>
            </a:r>
          </a:p>
        </p:txBody>
      </p:sp>
    </p:spTree>
    <p:extLst>
      <p:ext uri="{BB962C8B-B14F-4D97-AF65-F5344CB8AC3E}">
        <p14:creationId xmlns:p14="http://schemas.microsoft.com/office/powerpoint/2010/main" val="2817982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212">
          <p15:clr>
            <a:srgbClr val="FBAE40"/>
          </p15:clr>
        </p15:guide>
      </p15:sldGuideLst>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userDrawn="1">
  <p:cSld name="Text in one column with one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4D4C9F4-04F9-4EB9-BD6D-504DE48CC488}"/>
              </a:ext>
            </a:extLst>
          </p:cNvPr>
          <p:cNvSpPr>
            <a:spLocks noGrp="1"/>
          </p:cNvSpPr>
          <p:nvPr>
            <p:ph type="pic" sz="quarter" idx="13"/>
          </p:nvPr>
        </p:nvSpPr>
        <p:spPr>
          <a:xfrm>
            <a:off x="4881037" y="0"/>
            <a:ext cx="7310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1" y="395819"/>
            <a:ext cx="329565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7" y="2568841"/>
            <a:ext cx="3295651"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172C976D-5D43-4AE6-AC06-0507E984391E}"/>
              </a:ext>
            </a:extLst>
          </p:cNvPr>
          <p:cNvPicPr>
            <a:picLocks noChangeAspect="1"/>
          </p:cNvPicPr>
          <p:nvPr userDrawn="1"/>
        </p:nvPicPr>
        <p:blipFill>
          <a:blip r:embed="rId2" cstate="screen">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60"/>
            <a:ext cx="1448192" cy="146749"/>
          </a:xfrm>
          <a:prstGeom prst="rect">
            <a:avLst/>
          </a:prstGeom>
        </p:spPr>
      </p:pic>
      <p:sp>
        <p:nvSpPr>
          <p:cNvPr id="5" name="Date Placeholder 4">
            <a:extLst>
              <a:ext uri="{FF2B5EF4-FFF2-40B4-BE49-F238E27FC236}">
                <a16:creationId xmlns:a16="http://schemas.microsoft.com/office/drawing/2014/main" id="{E473141A-6179-4A32-A0AA-F38AF7921FE4}"/>
              </a:ext>
            </a:extLst>
          </p:cNvPr>
          <p:cNvSpPr>
            <a:spLocks noGrp="1"/>
          </p:cNvSpPr>
          <p:nvPr>
            <p:ph type="dt" sz="half" idx="14"/>
          </p:nvPr>
        </p:nvSpPr>
        <p:spPr/>
        <p:txBody>
          <a:bodyPr/>
          <a:lstStyle>
            <a:lvl1pPr>
              <a:defRPr/>
            </a:lvl1pPr>
          </a:lstStyle>
          <a:p>
            <a:fld id="{06A54F5B-B724-42BD-B668-79A5FB192200}"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E721A846-5977-4BF5-A9D4-9497718B4ECA}"/>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65BDFB01-FF2C-404F-BEEA-2F293BFD47A9}"/>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259238220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userDrawn="1">
  <p:cSld name="Text in two columns">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501" y="2586963"/>
            <a:ext cx="6944903"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202" y="395822"/>
            <a:ext cx="10617201"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2"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cstate="screen">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60"/>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B73D848D-A66A-48B1-B83F-975407B317D0}"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9DFF9733-DC4A-4927-8776-D3182EF64EF3}"/>
              </a:ext>
            </a:extLst>
          </p:cNvPr>
          <p:cNvSpPr>
            <a:spLocks noGrp="1"/>
          </p:cNvSpPr>
          <p:nvPr>
            <p:ph type="ftr" sz="quarter" idx="13"/>
          </p:nvPr>
        </p:nvSpPr>
        <p:spPr/>
        <p:txBody>
          <a:bodyPr/>
          <a:lstStyle/>
          <a:p>
            <a:r>
              <a:rPr lang="en-US"/>
              <a:t>Confidential</a:t>
            </a:r>
          </a:p>
        </p:txBody>
      </p:sp>
      <p:sp>
        <p:nvSpPr>
          <p:cNvPr id="9" name="Text Placeholder 2">
            <a:extLst>
              <a:ext uri="{FF2B5EF4-FFF2-40B4-BE49-F238E27FC236}">
                <a16:creationId xmlns:a16="http://schemas.microsoft.com/office/drawing/2014/main" id="{C6F84A7C-8E0D-48B7-B6A9-69EEB921A200}"/>
              </a:ext>
            </a:extLst>
          </p:cNvPr>
          <p:cNvSpPr>
            <a:spLocks noGrp="1"/>
          </p:cNvSpPr>
          <p:nvPr>
            <p:ph type="body" idx="1"/>
          </p:nvPr>
        </p:nvSpPr>
        <p:spPr>
          <a:xfrm>
            <a:off x="1219202" y="1528237"/>
            <a:ext cx="10634135" cy="1037167"/>
          </a:xfrm>
          <a:prstGeom prst="rect">
            <a:avLst/>
          </a:prstGeom>
        </p:spPr>
        <p:txBody>
          <a:bodyPr anchor="t" anchorCtr="0">
            <a:noAutofit/>
          </a:bodyPr>
          <a:lstStyle>
            <a:lvl1pPr marL="0" indent="0">
              <a:buNone/>
              <a:defRPr sz="1867" b="0"/>
            </a:lvl1pPr>
            <a:lvl2pPr marL="457167" indent="0">
              <a:buNone/>
              <a:defRPr sz="2000" b="1"/>
            </a:lvl2pPr>
            <a:lvl3pPr marL="914332" indent="0">
              <a:buNone/>
              <a:defRPr sz="1800" b="1"/>
            </a:lvl3pPr>
            <a:lvl4pPr marL="1371498" indent="0">
              <a:buNone/>
              <a:defRPr sz="1600" b="1"/>
            </a:lvl4pPr>
            <a:lvl5pPr marL="1828664" indent="0">
              <a:buNone/>
              <a:defRPr sz="1600" b="1"/>
            </a:lvl5pPr>
            <a:lvl6pPr marL="2285830" indent="0">
              <a:buNone/>
              <a:defRPr sz="1600" b="1"/>
            </a:lvl6pPr>
            <a:lvl7pPr marL="2742994" indent="0">
              <a:buNone/>
              <a:defRPr sz="1600" b="1"/>
            </a:lvl7pPr>
            <a:lvl8pPr marL="3200160" indent="0">
              <a:buNone/>
              <a:defRPr sz="1600" b="1"/>
            </a:lvl8pPr>
            <a:lvl9pPr marL="3657327" indent="0">
              <a:buNone/>
              <a:defRPr sz="1600" b="1"/>
            </a:lvl9pPr>
          </a:lstStyle>
          <a:p>
            <a:pPr lvl="0"/>
            <a:r>
              <a:rPr lang="en-US" noProof="0"/>
              <a:t>Click to edit Master text styles</a:t>
            </a:r>
          </a:p>
        </p:txBody>
      </p:sp>
    </p:spTree>
    <p:extLst>
      <p:ext uri="{BB962C8B-B14F-4D97-AF65-F5344CB8AC3E}">
        <p14:creationId xmlns:p14="http://schemas.microsoft.com/office/powerpoint/2010/main" val="413981943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userDrawn="1">
  <p:cSld name="Text in one column I chart">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81" y="2568841"/>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cstate="screen">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60"/>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92DFC0EC-5B19-4CED-99DD-AB72384472EC}"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7"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6" name="Chart Placeholder 5">
            <a:extLst>
              <a:ext uri="{FF2B5EF4-FFF2-40B4-BE49-F238E27FC236}">
                <a16:creationId xmlns:a16="http://schemas.microsoft.com/office/drawing/2014/main" id="{4CEF2FA9-8679-4F78-BCC5-A04A70656544}"/>
              </a:ext>
            </a:extLst>
          </p:cNvPr>
          <p:cNvSpPr>
            <a:spLocks noGrp="1"/>
          </p:cNvSpPr>
          <p:nvPr>
            <p:ph type="chart" sz="quarter" idx="17"/>
          </p:nvPr>
        </p:nvSpPr>
        <p:spPr>
          <a:xfrm>
            <a:off x="4881037" y="0"/>
            <a:ext cx="7310967" cy="6858000"/>
          </a:xfrm>
        </p:spPr>
        <p:txBody>
          <a:bodyPr/>
          <a:lstStyle/>
          <a:p>
            <a:r>
              <a:rPr lang="en-US" noProof="0"/>
              <a:t>Click icon to add chart</a:t>
            </a:r>
          </a:p>
        </p:txBody>
      </p:sp>
      <p:sp>
        <p:nvSpPr>
          <p:cNvPr id="11" name="Text Placeholder 4">
            <a:extLst>
              <a:ext uri="{FF2B5EF4-FFF2-40B4-BE49-F238E27FC236}">
                <a16:creationId xmlns:a16="http://schemas.microsoft.com/office/drawing/2014/main" id="{7AE40824-3647-4665-A847-AB44C0FEB9EF}"/>
              </a:ext>
            </a:extLst>
          </p:cNvPr>
          <p:cNvSpPr>
            <a:spLocks noGrp="1"/>
          </p:cNvSpPr>
          <p:nvPr>
            <p:ph type="body" sz="quarter" idx="3"/>
          </p:nvPr>
        </p:nvSpPr>
        <p:spPr>
          <a:xfrm>
            <a:off x="1240271" y="1528234"/>
            <a:ext cx="3274580" cy="1040604"/>
          </a:xfrm>
          <a:prstGeom prst="rect">
            <a:avLst/>
          </a:prstGeom>
        </p:spPr>
        <p:txBody>
          <a:bodyPr anchor="t" anchorCtr="0">
            <a:noAutofit/>
          </a:bodyPr>
          <a:lstStyle>
            <a:lvl1pPr marL="0" indent="0">
              <a:buNone/>
              <a:defRPr sz="1867" b="0"/>
            </a:lvl1pPr>
            <a:lvl2pPr marL="457167" indent="0">
              <a:buNone/>
              <a:defRPr sz="2000" b="1"/>
            </a:lvl2pPr>
            <a:lvl3pPr marL="914332" indent="0">
              <a:buNone/>
              <a:defRPr sz="1800" b="1"/>
            </a:lvl3pPr>
            <a:lvl4pPr marL="1371498" indent="0">
              <a:buNone/>
              <a:defRPr sz="1600" b="1"/>
            </a:lvl4pPr>
            <a:lvl5pPr marL="1828664" indent="0">
              <a:buNone/>
              <a:defRPr sz="1600" b="1"/>
            </a:lvl5pPr>
            <a:lvl6pPr marL="2285830" indent="0">
              <a:buNone/>
              <a:defRPr sz="1600" b="1"/>
            </a:lvl6pPr>
            <a:lvl7pPr marL="2742994" indent="0">
              <a:buNone/>
              <a:defRPr sz="1600" b="1"/>
            </a:lvl7pPr>
            <a:lvl8pPr marL="3200160" indent="0">
              <a:buNone/>
              <a:defRPr sz="1600" b="1"/>
            </a:lvl8pPr>
            <a:lvl9pPr marL="3657327" indent="0">
              <a:buNone/>
              <a:defRPr sz="1600" b="1"/>
            </a:lvl9pPr>
          </a:lstStyle>
          <a:p>
            <a:pPr lvl="0"/>
            <a:r>
              <a:rPr lang="en-US" noProof="0"/>
              <a:t>Click to edit Master text styles</a:t>
            </a:r>
          </a:p>
        </p:txBody>
      </p:sp>
      <p:sp>
        <p:nvSpPr>
          <p:cNvPr id="3" name="Footer Placeholder 2">
            <a:extLst>
              <a:ext uri="{FF2B5EF4-FFF2-40B4-BE49-F238E27FC236}">
                <a16:creationId xmlns:a16="http://schemas.microsoft.com/office/drawing/2014/main" id="{20C2285E-0578-462D-9826-1824A109E954}"/>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247407426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userDrawn="1">
  <p:cSld name="Text in two columns with pictur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500"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3299884"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a:lvl1pPr>
          </a:lstStyle>
          <a:p>
            <a:pPr lvl="0"/>
            <a:r>
              <a:rPr lang="en-US" noProof="0"/>
              <a:t>Click to edit Master text styles</a:t>
            </a:r>
          </a:p>
        </p:txBody>
      </p:sp>
      <p:sp>
        <p:nvSpPr>
          <p:cNvPr id="14" name="Picture Placeholder 13">
            <a:extLst>
              <a:ext uri="{FF2B5EF4-FFF2-40B4-BE49-F238E27FC236}">
                <a16:creationId xmlns:a16="http://schemas.microsoft.com/office/drawing/2014/main" id="{3DECE0A8-6E2E-4CDD-9C99-ADC3BD870BC3}"/>
              </a:ext>
            </a:extLst>
          </p:cNvPr>
          <p:cNvSpPr>
            <a:spLocks noGrp="1"/>
          </p:cNvSpPr>
          <p:nvPr>
            <p:ph type="pic" sz="quarter" idx="13"/>
          </p:nvPr>
        </p:nvSpPr>
        <p:spPr>
          <a:xfrm>
            <a:off x="8540753" y="0"/>
            <a:ext cx="3651249" cy="6858000"/>
          </a:xfrm>
          <a:solidFill>
            <a:schemeClr val="bg1">
              <a:lumMod val="95000"/>
            </a:schemeClr>
          </a:solidFill>
        </p:spPr>
        <p:txBody>
          <a:bodyPr anchor="ctr" anchorCtr="1">
            <a:noAutofit/>
          </a:bodyPr>
          <a:lstStyle/>
          <a:p>
            <a:r>
              <a:rPr lang="en-US" noProof="0"/>
              <a:t>Click icon to add picture</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cstate="screen">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6AE7C8EB-69D7-40D6-9D70-0D687441C850}"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64842403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userDrawn="1">
  <p:cSld name="Text in three columns with blu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501" y="2586963"/>
            <a:ext cx="3274601" cy="3778148"/>
          </a:xfrm>
          <a:prstGeom prst="rect">
            <a:avLst/>
          </a:prstGeom>
        </p:spPr>
        <p:txBody>
          <a:bodyPr>
            <a:noAutofit/>
          </a:bodyPr>
          <a:lstStyle>
            <a:lvl1pPr marL="0" marR="0" indent="0" algn="l" defTabSz="914332" rtl="0" eaLnBrk="1" fontAlgn="auto" latinLnBrk="0" hangingPunct="1">
              <a:lnSpc>
                <a:spcPct val="100000"/>
              </a:lnSpc>
              <a:spcBef>
                <a:spcPts val="0"/>
              </a:spcBef>
              <a:spcAft>
                <a:spcPts val="800"/>
              </a:spcAft>
              <a:buClrTx/>
              <a:buSzTx/>
              <a:buFont typeface="Arial" panose="020B0604020202020204" pitchFamily="34" charset="0"/>
              <a:buNone/>
              <a:tabLst/>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202" y="395819"/>
            <a:ext cx="696371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60"/>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D4EB969C-4252-F24E-95F4-A1901529120A}" type="datetime1">
              <a:rPr lang="en-US" noProof="0" smtClean="0"/>
              <a:t>6/14/24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
        <p:nvSpPr>
          <p:cNvPr id="6" name="Rectangle 5">
            <a:extLst>
              <a:ext uri="{FF2B5EF4-FFF2-40B4-BE49-F238E27FC236}">
                <a16:creationId xmlns:a16="http://schemas.microsoft.com/office/drawing/2014/main" id="{1852EAB2-6624-4314-9980-A39B8DF0687C}"/>
              </a:ext>
            </a:extLst>
          </p:cNvPr>
          <p:cNvSpPr/>
          <p:nvPr userDrawn="1"/>
        </p:nvSpPr>
        <p:spPr>
          <a:xfrm>
            <a:off x="8538513" y="0"/>
            <a:ext cx="365348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Content Placeholder 3">
            <a:extLst>
              <a:ext uri="{FF2B5EF4-FFF2-40B4-BE49-F238E27FC236}">
                <a16:creationId xmlns:a16="http://schemas.microsoft.com/office/drawing/2014/main" id="{95A480B9-FF14-41FC-BAA6-25BD6F33959C}"/>
              </a:ext>
            </a:extLst>
          </p:cNvPr>
          <p:cNvSpPr>
            <a:spLocks noGrp="1"/>
          </p:cNvSpPr>
          <p:nvPr>
            <p:ph sz="half" idx="19"/>
          </p:nvPr>
        </p:nvSpPr>
        <p:spPr>
          <a:xfrm>
            <a:off x="8928101" y="395820"/>
            <a:ext cx="2908299" cy="5969293"/>
          </a:xfrm>
          <a:prstGeom prst="rect">
            <a:avLst/>
          </a:prstGeom>
        </p:spPr>
        <p:txBody>
          <a:bodyPr>
            <a:noAutofit/>
          </a:bodyPr>
          <a:lstStyle>
            <a:lvl1pPr>
              <a:defRPr sz="1867" b="1">
                <a:solidFill>
                  <a:schemeClr val="accent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3">
            <a:extLst>
              <a:ext uri="{FF2B5EF4-FFF2-40B4-BE49-F238E27FC236}">
                <a16:creationId xmlns:a16="http://schemas.microsoft.com/office/drawing/2014/main" id="{7FB0318F-D015-472D-B35E-E9C704F41559}"/>
              </a:ext>
            </a:extLst>
          </p:cNvPr>
          <p:cNvSpPr>
            <a:spLocks noGrp="1"/>
          </p:cNvSpPr>
          <p:nvPr>
            <p:ph sz="half" idx="20"/>
          </p:nvPr>
        </p:nvSpPr>
        <p:spPr>
          <a:xfrm>
            <a:off x="1231904" y="1804832"/>
            <a:ext cx="6951009" cy="481168"/>
          </a:xfrm>
          <a:prstGeom prst="rect">
            <a:avLst/>
          </a:prstGeom>
        </p:spPr>
        <p:txBody>
          <a:bodyPr>
            <a:noAutofit/>
          </a:bodyPr>
          <a:lstStyle>
            <a:lvl1pPr>
              <a:defRPr sz="1867" b="1">
                <a:solidFill>
                  <a:schemeClr val="tx1"/>
                </a:solidFill>
              </a:defRPr>
            </a:lvl1pPr>
          </a:lstStyle>
          <a:p>
            <a:pPr lvl="0"/>
            <a:r>
              <a:rPr lang="en-US" noProof="0"/>
              <a:t>Click to edit Master text styles</a:t>
            </a:r>
          </a:p>
        </p:txBody>
      </p:sp>
    </p:spTree>
    <p:extLst>
      <p:ext uri="{BB962C8B-B14F-4D97-AF65-F5344CB8AC3E}">
        <p14:creationId xmlns:p14="http://schemas.microsoft.com/office/powerpoint/2010/main" val="139250189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userDrawn="1">
  <p:cSld name="Text in two columns with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7" y="395819"/>
            <a:ext cx="3073401" cy="1132416"/>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4885389" y="2568841"/>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4881037" y="1742941"/>
            <a:ext cx="6955367" cy="825896"/>
          </a:xfrm>
          <a:prstGeom prst="rect">
            <a:avLst/>
          </a:prstGeom>
        </p:spPr>
        <p:txBody>
          <a:bodyPr anchor="t" anchorCtr="0">
            <a:noAutofit/>
          </a:bodyPr>
          <a:lstStyle>
            <a:lvl1pPr marL="0" indent="0">
              <a:buNone/>
              <a:defRPr sz="1867" b="0"/>
            </a:lvl1pPr>
            <a:lvl2pPr marL="457167" indent="0">
              <a:buNone/>
              <a:defRPr sz="2000" b="1"/>
            </a:lvl2pPr>
            <a:lvl3pPr marL="914332" indent="0">
              <a:buNone/>
              <a:defRPr sz="1800" b="1"/>
            </a:lvl3pPr>
            <a:lvl4pPr marL="1371498" indent="0">
              <a:buNone/>
              <a:defRPr sz="1600" b="1"/>
            </a:lvl4pPr>
            <a:lvl5pPr marL="1828664" indent="0">
              <a:buNone/>
              <a:defRPr sz="1600" b="1"/>
            </a:lvl5pPr>
            <a:lvl6pPr marL="2285830" indent="0">
              <a:buNone/>
              <a:defRPr sz="1600" b="1"/>
            </a:lvl6pPr>
            <a:lvl7pPr marL="2742994" indent="0">
              <a:buNone/>
              <a:defRPr sz="1600" b="1"/>
            </a:lvl7pPr>
            <a:lvl8pPr marL="3200160" indent="0">
              <a:buNone/>
              <a:defRPr sz="1600" b="1"/>
            </a:lvl8pPr>
            <a:lvl9pPr marL="3657327" indent="0">
              <a:buNone/>
              <a:defRPr sz="1600" b="1"/>
            </a:lvl9pPr>
          </a:lstStyle>
          <a:p>
            <a:pPr lvl="0"/>
            <a:r>
              <a:rPr lang="en-US" noProof="0"/>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60"/>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4" y="2568841"/>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CBBDC5DD-B736-42B6-8931-56D76427209C}" type="datetime1">
              <a:rPr lang="en-US" noProof="0" smtClean="0"/>
              <a:t>6/14/24</a:t>
            </a:fld>
            <a:endParaRPr lang="en-US" noProof="0"/>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29A11139-396D-4B7D-A50A-69C03D6A5F67}"/>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7005055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928">
          <p15:clr>
            <a:srgbClr val="FBAE40"/>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userDrawn="1">
  <p:cSld name="Three-columns text slide with big picture">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08A6B156-3CFB-B5EC-C3DC-551B85E4678B}"/>
              </a:ext>
            </a:extLst>
          </p:cNvPr>
          <p:cNvSpPr>
            <a:spLocks noGrp="1"/>
          </p:cNvSpPr>
          <p:nvPr>
            <p:ph type="pic" sz="quarter" idx="18"/>
          </p:nvPr>
        </p:nvSpPr>
        <p:spPr>
          <a:xfrm>
            <a:off x="2" y="2"/>
            <a:ext cx="12191999" cy="4288367"/>
          </a:xfrm>
        </p:spPr>
        <p:txBody>
          <a:bodyPr anchor="ctr" anchorCtr="1"/>
          <a:lstStyle>
            <a:lvl1pPr algn="ctr">
              <a:defRPr/>
            </a:lvl1pPr>
          </a:lstStyle>
          <a:p>
            <a:r>
              <a:rPr lang="en-US" noProof="0"/>
              <a:t>Click icon to add picture</a:t>
            </a:r>
          </a:p>
        </p:txBody>
      </p:sp>
      <p:sp>
        <p:nvSpPr>
          <p:cNvPr id="3" name="Content Placeholder 2"/>
          <p:cNvSpPr>
            <a:spLocks noGrp="1"/>
          </p:cNvSpPr>
          <p:nvPr>
            <p:ph idx="1"/>
          </p:nvPr>
        </p:nvSpPr>
        <p:spPr>
          <a:xfrm>
            <a:off x="836081" y="5174990"/>
            <a:ext cx="3422400" cy="1200412"/>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3" y="5174990"/>
            <a:ext cx="3420533" cy="1200412"/>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8413753" y="5174990"/>
            <a:ext cx="3420535" cy="1200412"/>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4576235"/>
            <a:ext cx="3422400" cy="598756"/>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3" y="4576233"/>
            <a:ext cx="3420533"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3753" y="4576233"/>
            <a:ext cx="3420535"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2" name="Date Placeholder 1">
            <a:extLst>
              <a:ext uri="{FF2B5EF4-FFF2-40B4-BE49-F238E27FC236}">
                <a16:creationId xmlns:a16="http://schemas.microsoft.com/office/drawing/2014/main" id="{F908945C-B23E-6D60-F62C-5583C6BD82A9}"/>
              </a:ext>
            </a:extLst>
          </p:cNvPr>
          <p:cNvSpPr>
            <a:spLocks noGrp="1"/>
          </p:cNvSpPr>
          <p:nvPr>
            <p:ph type="dt" sz="half" idx="19"/>
          </p:nvPr>
        </p:nvSpPr>
        <p:spPr/>
        <p:txBody>
          <a:bodyPr/>
          <a:lstStyle/>
          <a:p>
            <a:fld id="{32BBAC6D-CB15-4C4D-BFCC-B3BEA8624F2F}" type="datetime1">
              <a:rPr lang="en-US" smtClean="0"/>
              <a:t>6/14/24</a:t>
            </a:fld>
            <a:endParaRPr lang="en-US"/>
          </a:p>
        </p:txBody>
      </p:sp>
      <p:sp>
        <p:nvSpPr>
          <p:cNvPr id="15" name="Footer Placeholder 4">
            <a:extLst>
              <a:ext uri="{FF2B5EF4-FFF2-40B4-BE49-F238E27FC236}">
                <a16:creationId xmlns:a16="http://schemas.microsoft.com/office/drawing/2014/main" id="{0C5F13F3-79FC-182F-372C-23F34745839E}"/>
              </a:ext>
            </a:extLst>
          </p:cNvPr>
          <p:cNvSpPr>
            <a:spLocks noGrp="1"/>
          </p:cNvSpPr>
          <p:nvPr>
            <p:ph type="ftr" sz="quarter" idx="3"/>
          </p:nvPr>
        </p:nvSpPr>
        <p:spPr>
          <a:xfrm rot="-5400000">
            <a:off x="-323673" y="4854539"/>
            <a:ext cx="1276345"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r>
              <a:rPr lang="en-US"/>
              <a:t>Confidential</a:t>
            </a:r>
          </a:p>
        </p:txBody>
      </p:sp>
    </p:spTree>
    <p:extLst>
      <p:ext uri="{BB962C8B-B14F-4D97-AF65-F5344CB8AC3E}">
        <p14:creationId xmlns:p14="http://schemas.microsoft.com/office/powerpoint/2010/main" val="268840314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FBC85-D29F-0019-8239-FA5BC9BBA4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71B95-3F5B-C83C-C6AF-1789FC3DD7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F0FC360-E468-9566-2C69-EC3F0C8514FD}"/>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5" name="Footer Placeholder 4">
            <a:extLst>
              <a:ext uri="{FF2B5EF4-FFF2-40B4-BE49-F238E27FC236}">
                <a16:creationId xmlns:a16="http://schemas.microsoft.com/office/drawing/2014/main" id="{839FB4AE-82CD-B53C-4F6B-A705B1B94F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24C237-B217-8154-4BE6-F0400A63AB1B}"/>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346725517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7184F-A35C-11AD-ED4C-69B18847A8F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F4BE46-E0E0-A9BA-C92F-C42CA08549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16E7B4-AABC-2C00-1083-FFE2A3BF1409}"/>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5" name="Footer Placeholder 4">
            <a:extLst>
              <a:ext uri="{FF2B5EF4-FFF2-40B4-BE49-F238E27FC236}">
                <a16:creationId xmlns:a16="http://schemas.microsoft.com/office/drawing/2014/main" id="{4A628A91-477E-75DB-E635-734DF4B694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409B42-3484-F4C5-CAD8-3D2BB282292C}"/>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36043221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99695-FCA0-7B7C-BB8A-9E2BDE0F6A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0C8238D-0768-AF8A-32D4-9C8CF7CC08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720D35-AF77-79AD-EDAF-16D493B13120}"/>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5" name="Footer Placeholder 4">
            <a:extLst>
              <a:ext uri="{FF2B5EF4-FFF2-40B4-BE49-F238E27FC236}">
                <a16:creationId xmlns:a16="http://schemas.microsoft.com/office/drawing/2014/main" id="{88398FB0-032C-5169-141D-DB43D75BA5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9C670-8CD4-456A-EE4B-C8200BD7F93F}"/>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225554550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EB211-FDC5-94A3-0642-D4CB0BE675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10FE37F-490F-CFBB-7E2F-0DCA5F70354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6C4D7D7-7AC7-BCFB-6F81-02E6879373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A3C9C2B-3DB0-9388-385A-55B82A929C25}"/>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6" name="Footer Placeholder 5">
            <a:extLst>
              <a:ext uri="{FF2B5EF4-FFF2-40B4-BE49-F238E27FC236}">
                <a16:creationId xmlns:a16="http://schemas.microsoft.com/office/drawing/2014/main" id="{24862498-172E-AE91-AA67-F2C8410F0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7AF673-A527-B66F-5914-5287A9C95677}"/>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372878989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95F50-3983-D214-DF74-D78542D1FD4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B69507-A91E-3345-2A27-3B77313DD1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833D39-E251-25F6-8169-E7818AC7878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2A9B490-485B-8695-7E22-CAD84D8F60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A9F4DB-95A1-124F-B984-03E0995152C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182EC22-719E-0826-9508-66B51ACBA673}"/>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8" name="Footer Placeholder 7">
            <a:extLst>
              <a:ext uri="{FF2B5EF4-FFF2-40B4-BE49-F238E27FC236}">
                <a16:creationId xmlns:a16="http://schemas.microsoft.com/office/drawing/2014/main" id="{60049969-5C57-A0F5-325F-DEA1A0F5989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8C39BE4-A3BE-A997-BE9A-99A02AC62E3F}"/>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111150430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6B6F0-ABB8-C536-65A1-BDFF7C60906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0463DE-E126-72EF-0126-E4A740C95AC8}"/>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4" name="Footer Placeholder 3">
            <a:extLst>
              <a:ext uri="{FF2B5EF4-FFF2-40B4-BE49-F238E27FC236}">
                <a16:creationId xmlns:a16="http://schemas.microsoft.com/office/drawing/2014/main" id="{27FE3438-7179-0F85-60A8-9C2ED153CB0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FA99887-A74B-FED7-6924-AD571D05438A}"/>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303817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E040E2-02C5-BA3B-BF78-3562A3593F8F}"/>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3" name="Footer Placeholder 2">
            <a:extLst>
              <a:ext uri="{FF2B5EF4-FFF2-40B4-BE49-F238E27FC236}">
                <a16:creationId xmlns:a16="http://schemas.microsoft.com/office/drawing/2014/main" id="{242C8C7F-921B-80FF-2E39-99569567844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308D71-AE13-39AF-9FC6-AE37D29778EC}"/>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7438565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889FA-F681-C153-ED20-38995442CD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9571790-591B-0D5D-6EB2-BA6714B888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41A393F-D12F-4402-7BC7-7499C6468E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E0652C-9C81-3610-18CD-6064A6F698D7}"/>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6" name="Footer Placeholder 5">
            <a:extLst>
              <a:ext uri="{FF2B5EF4-FFF2-40B4-BE49-F238E27FC236}">
                <a16:creationId xmlns:a16="http://schemas.microsoft.com/office/drawing/2014/main" id="{5A56776B-5495-68E8-76C3-1F25AF8E5B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189B3D0-3F1C-6D64-F27E-F59822EF089D}"/>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320306291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9423E-15D9-815C-4705-2B2189DF37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944B259-D433-A298-8B3D-772CB9C711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F39302B-814D-4C8E-B548-EE936AB6D2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E1230F-23A4-224E-48FA-9B44AAC7D56F}"/>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6" name="Footer Placeholder 5">
            <a:extLst>
              <a:ext uri="{FF2B5EF4-FFF2-40B4-BE49-F238E27FC236}">
                <a16:creationId xmlns:a16="http://schemas.microsoft.com/office/drawing/2014/main" id="{29A7C723-2F66-EA38-D274-15B3EDB2B21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EEB304-17F7-9CB8-E707-6DBC0EA7E41C}"/>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4096967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1F6A7-68C3-12EA-4261-C5EE09EC5AB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9F0139A-53F8-103B-903E-AFF5961294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C8C17C-D51D-11C3-C765-BD15E0F049A6}"/>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5" name="Footer Placeholder 4">
            <a:extLst>
              <a:ext uri="{FF2B5EF4-FFF2-40B4-BE49-F238E27FC236}">
                <a16:creationId xmlns:a16="http://schemas.microsoft.com/office/drawing/2014/main" id="{4C4C418D-D31E-61C0-5861-767B80BA15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2ECA95-34CE-1089-A75F-5CAFF4D17095}"/>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171190899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E7B381-6E89-36AA-4B77-58E7561348C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5362C1-53E2-083F-6368-6383BD8A22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6FC0CD-EF49-09A7-9209-A58B7FAE1405}"/>
              </a:ext>
            </a:extLst>
          </p:cNvPr>
          <p:cNvSpPr>
            <a:spLocks noGrp="1"/>
          </p:cNvSpPr>
          <p:nvPr>
            <p:ph type="dt" sz="half" idx="10"/>
          </p:nvPr>
        </p:nvSpPr>
        <p:spPr/>
        <p:txBody>
          <a:bodyPr/>
          <a:lstStyle/>
          <a:p>
            <a:fld id="{267E8A24-7B51-1140-A5CE-2C80DE71CEBD}" type="datetimeFigureOut">
              <a:rPr lang="en-US" smtClean="0"/>
              <a:t>6/14/24</a:t>
            </a:fld>
            <a:endParaRPr lang="en-US"/>
          </a:p>
        </p:txBody>
      </p:sp>
      <p:sp>
        <p:nvSpPr>
          <p:cNvPr id="5" name="Footer Placeholder 4">
            <a:extLst>
              <a:ext uri="{FF2B5EF4-FFF2-40B4-BE49-F238E27FC236}">
                <a16:creationId xmlns:a16="http://schemas.microsoft.com/office/drawing/2014/main" id="{991D2CA8-48E9-8EF4-376B-E8A55E42D6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74A526-43C4-8EE9-4B97-FCC64088151E}"/>
              </a:ext>
            </a:extLst>
          </p:cNvPr>
          <p:cNvSpPr>
            <a:spLocks noGrp="1"/>
          </p:cNvSpPr>
          <p:nvPr>
            <p:ph type="sldNum" sz="quarter" idx="12"/>
          </p:nvPr>
        </p:nvSpPr>
        <p:spPr/>
        <p:txBody>
          <a:bodyPr/>
          <a:lstStyle/>
          <a:p>
            <a:fld id="{099C336E-E9F2-4340-BCE8-24255F7F5D95}" type="slidenum">
              <a:rPr lang="en-US" smtClean="0"/>
              <a:t>‹#›</a:t>
            </a:fld>
            <a:endParaRPr lang="en-US"/>
          </a:p>
        </p:txBody>
      </p:sp>
    </p:spTree>
    <p:extLst>
      <p:ext uri="{BB962C8B-B14F-4D97-AF65-F5344CB8AC3E}">
        <p14:creationId xmlns:p14="http://schemas.microsoft.com/office/powerpoint/2010/main" val="126325400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preserve="1" userDrawn="1">
  <p:cSld name="Presentation and Speaker Title 1">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9350F0-8891-3536-3F2D-F4E911F158F3}"/>
              </a:ext>
            </a:extLst>
          </p:cNvPr>
          <p:cNvSpPr/>
          <p:nvPr userDrawn="1"/>
        </p:nvSpPr>
        <p:spPr>
          <a:xfrm>
            <a:off x="0" y="0"/>
            <a:ext cx="12192000"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a:xfrm>
            <a:off x="838200" y="7665705"/>
            <a:ext cx="2743200" cy="365125"/>
          </a:xfrm>
        </p:spPr>
        <p:txBody>
          <a:bodyPr/>
          <a:lstStyle>
            <a:lvl1pPr>
              <a:defRPr>
                <a:solidFill>
                  <a:schemeClr val="bg1"/>
                </a:solidFill>
              </a:defRPr>
            </a:lvl1pPr>
          </a:lstStyle>
          <a:p>
            <a:fld id="{A5CD99A4-8255-AD40-AC11-3A5076833560}" type="datetimeFigureOut">
              <a:rPr lang="en-US" smtClean="0"/>
              <a:pPr/>
              <a:t>6/14/24</a:t>
            </a:fld>
            <a:endParaRPr lang="en-US"/>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15" name="Picture Placeholder 14">
            <a:extLst>
              <a:ext uri="{FF2B5EF4-FFF2-40B4-BE49-F238E27FC236}">
                <a16:creationId xmlns:a16="http://schemas.microsoft.com/office/drawing/2014/main" id="{A752CFA0-0556-ABAC-1C9F-6FCCD016B1A8}"/>
              </a:ext>
            </a:extLst>
          </p:cNvPr>
          <p:cNvSpPr>
            <a:spLocks noGrp="1"/>
          </p:cNvSpPr>
          <p:nvPr>
            <p:ph type="pic" sz="quarter" idx="13"/>
          </p:nvPr>
        </p:nvSpPr>
        <p:spPr>
          <a:xfrm>
            <a:off x="7322078" y="-1"/>
            <a:ext cx="4869924" cy="6858001"/>
          </a:xfrm>
          <a:custGeom>
            <a:avLst/>
            <a:gdLst>
              <a:gd name="connsiteX0" fmla="*/ 0 w 4869924"/>
              <a:gd name="connsiteY0" fmla="*/ 0 h 6858000"/>
              <a:gd name="connsiteX1" fmla="*/ 4869924 w 4869924"/>
              <a:gd name="connsiteY1" fmla="*/ 0 h 6858000"/>
              <a:gd name="connsiteX2" fmla="*/ 4869924 w 4869924"/>
              <a:gd name="connsiteY2" fmla="*/ 6858000 h 6858000"/>
              <a:gd name="connsiteX3" fmla="*/ 0 w 4869924"/>
              <a:gd name="connsiteY3" fmla="*/ 6858000 h 6858000"/>
              <a:gd name="connsiteX4" fmla="*/ 0 w 4869924"/>
              <a:gd name="connsiteY4" fmla="*/ 0 h 6858000"/>
              <a:gd name="connsiteX0" fmla="*/ 2784936 w 4869924"/>
              <a:gd name="connsiteY0" fmla="*/ 201092 h 6858000"/>
              <a:gd name="connsiteX1" fmla="*/ 4869924 w 4869924"/>
              <a:gd name="connsiteY1" fmla="*/ 0 h 6858000"/>
              <a:gd name="connsiteX2" fmla="*/ 4869924 w 4869924"/>
              <a:gd name="connsiteY2" fmla="*/ 6858000 h 6858000"/>
              <a:gd name="connsiteX3" fmla="*/ 0 w 4869924"/>
              <a:gd name="connsiteY3" fmla="*/ 6858000 h 6858000"/>
              <a:gd name="connsiteX4" fmla="*/ 2784936 w 4869924"/>
              <a:gd name="connsiteY4" fmla="*/ 201092 h 6858000"/>
              <a:gd name="connsiteX0" fmla="*/ 2003333 w 4869924"/>
              <a:gd name="connsiteY0" fmla="*/ 0 h 6858001"/>
              <a:gd name="connsiteX1" fmla="*/ 4869924 w 4869924"/>
              <a:gd name="connsiteY1" fmla="*/ 1 h 6858001"/>
              <a:gd name="connsiteX2" fmla="*/ 4869924 w 4869924"/>
              <a:gd name="connsiteY2" fmla="*/ 6858001 h 6858001"/>
              <a:gd name="connsiteX3" fmla="*/ 0 w 4869924"/>
              <a:gd name="connsiteY3" fmla="*/ 6858001 h 6858001"/>
              <a:gd name="connsiteX4" fmla="*/ 2003333 w 4869924"/>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9924" h="6858001">
                <a:moveTo>
                  <a:pt x="2003333" y="0"/>
                </a:moveTo>
                <a:lnTo>
                  <a:pt x="4869924" y="1"/>
                </a:lnTo>
                <a:lnTo>
                  <a:pt x="4869924" y="6858001"/>
                </a:lnTo>
                <a:lnTo>
                  <a:pt x="0" y="6858001"/>
                </a:lnTo>
                <a:lnTo>
                  <a:pt x="2003333" y="0"/>
                </a:lnTo>
                <a:close/>
              </a:path>
            </a:pathLst>
          </a:custGeom>
          <a:solidFill>
            <a:schemeClr val="bg2"/>
          </a:solidFill>
        </p:spPr>
        <p:txBody>
          <a:bodyPr anchor="ctr" anchorCtr="0"/>
          <a:lstStyle>
            <a:lvl1pPr marL="0" indent="0" algn="ctr">
              <a:buNone/>
              <a:defRPr/>
            </a:lvl1pPr>
          </a:lstStyle>
          <a:p>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4" y="4484689"/>
            <a:ext cx="6709757"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4" y="990269"/>
            <a:ext cx="6709757" cy="3249945"/>
          </a:xfrm>
        </p:spPr>
        <p:txBody>
          <a:bodyPr anchor="b" anchorCtr="0"/>
          <a:lstStyle>
            <a:lvl1pPr marL="0" indent="0">
              <a:buNone/>
              <a:defRPr sz="38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8" name="Graphic 7">
            <a:extLst>
              <a:ext uri="{FF2B5EF4-FFF2-40B4-BE49-F238E27FC236}">
                <a16:creationId xmlns:a16="http://schemas.microsoft.com/office/drawing/2014/main" id="{C9108824-7B5A-8B55-2E3A-BF3827FF94E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44538" y="6431732"/>
            <a:ext cx="1375828" cy="224209"/>
          </a:xfrm>
          <a:prstGeom prst="rect">
            <a:avLst/>
          </a:prstGeom>
        </p:spPr>
      </p:pic>
      <p:pic>
        <p:nvPicPr>
          <p:cNvPr id="14" name="Graphic 13">
            <a:extLst>
              <a:ext uri="{FF2B5EF4-FFF2-40B4-BE49-F238E27FC236}">
                <a16:creationId xmlns:a16="http://schemas.microsoft.com/office/drawing/2014/main" id="{6797C078-AC1B-D3C7-6D4C-352DDD49FBD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70963" y="256033"/>
            <a:ext cx="1367060" cy="734236"/>
          </a:xfrm>
          <a:prstGeom prst="rect">
            <a:avLst/>
          </a:prstGeom>
        </p:spPr>
      </p:pic>
    </p:spTree>
    <p:extLst>
      <p:ext uri="{BB962C8B-B14F-4D97-AF65-F5344CB8AC3E}">
        <p14:creationId xmlns:p14="http://schemas.microsoft.com/office/powerpoint/2010/main" val="362125990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preserve="1" userDrawn="1">
  <p:cSld name="Presentation and Speaker Title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0E90E6-C1D2-C6B4-01BD-17AC96F783BF}"/>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a:xfrm>
            <a:off x="838200" y="8413751"/>
            <a:ext cx="2743200" cy="365125"/>
          </a:xfrm>
        </p:spPr>
        <p:txBody>
          <a:bodyPr/>
          <a:lstStyle>
            <a:lvl1pPr>
              <a:defRPr>
                <a:solidFill>
                  <a:schemeClr val="bg1"/>
                </a:solidFill>
              </a:defRPr>
            </a:lvl1pPr>
          </a:lstStyle>
          <a:p>
            <a:fld id="{A5CD99A4-8255-AD40-AC11-3A5076833560}" type="datetimeFigureOut">
              <a:rPr lang="en-US" smtClean="0"/>
              <a:pPr/>
              <a:t>6/14/24</a:t>
            </a:fld>
            <a:endParaRPr lang="en-US"/>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15" name="Picture Placeholder 14">
            <a:extLst>
              <a:ext uri="{FF2B5EF4-FFF2-40B4-BE49-F238E27FC236}">
                <a16:creationId xmlns:a16="http://schemas.microsoft.com/office/drawing/2014/main" id="{A752CFA0-0556-ABAC-1C9F-6FCCD016B1A8}"/>
              </a:ext>
            </a:extLst>
          </p:cNvPr>
          <p:cNvSpPr>
            <a:spLocks noGrp="1"/>
          </p:cNvSpPr>
          <p:nvPr>
            <p:ph type="pic" sz="quarter" idx="13"/>
          </p:nvPr>
        </p:nvSpPr>
        <p:spPr>
          <a:xfrm>
            <a:off x="7322078" y="-1"/>
            <a:ext cx="4869924" cy="6858001"/>
          </a:xfrm>
          <a:custGeom>
            <a:avLst/>
            <a:gdLst>
              <a:gd name="connsiteX0" fmla="*/ 0 w 4869924"/>
              <a:gd name="connsiteY0" fmla="*/ 0 h 6858000"/>
              <a:gd name="connsiteX1" fmla="*/ 4869924 w 4869924"/>
              <a:gd name="connsiteY1" fmla="*/ 0 h 6858000"/>
              <a:gd name="connsiteX2" fmla="*/ 4869924 w 4869924"/>
              <a:gd name="connsiteY2" fmla="*/ 6858000 h 6858000"/>
              <a:gd name="connsiteX3" fmla="*/ 0 w 4869924"/>
              <a:gd name="connsiteY3" fmla="*/ 6858000 h 6858000"/>
              <a:gd name="connsiteX4" fmla="*/ 0 w 4869924"/>
              <a:gd name="connsiteY4" fmla="*/ 0 h 6858000"/>
              <a:gd name="connsiteX0" fmla="*/ 2784936 w 4869924"/>
              <a:gd name="connsiteY0" fmla="*/ 201092 h 6858000"/>
              <a:gd name="connsiteX1" fmla="*/ 4869924 w 4869924"/>
              <a:gd name="connsiteY1" fmla="*/ 0 h 6858000"/>
              <a:gd name="connsiteX2" fmla="*/ 4869924 w 4869924"/>
              <a:gd name="connsiteY2" fmla="*/ 6858000 h 6858000"/>
              <a:gd name="connsiteX3" fmla="*/ 0 w 4869924"/>
              <a:gd name="connsiteY3" fmla="*/ 6858000 h 6858000"/>
              <a:gd name="connsiteX4" fmla="*/ 2784936 w 4869924"/>
              <a:gd name="connsiteY4" fmla="*/ 201092 h 6858000"/>
              <a:gd name="connsiteX0" fmla="*/ 2003333 w 4869924"/>
              <a:gd name="connsiteY0" fmla="*/ 0 h 6858001"/>
              <a:gd name="connsiteX1" fmla="*/ 4869924 w 4869924"/>
              <a:gd name="connsiteY1" fmla="*/ 1 h 6858001"/>
              <a:gd name="connsiteX2" fmla="*/ 4869924 w 4869924"/>
              <a:gd name="connsiteY2" fmla="*/ 6858001 h 6858001"/>
              <a:gd name="connsiteX3" fmla="*/ 0 w 4869924"/>
              <a:gd name="connsiteY3" fmla="*/ 6858001 h 6858001"/>
              <a:gd name="connsiteX4" fmla="*/ 2003333 w 4869924"/>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9924" h="6858001">
                <a:moveTo>
                  <a:pt x="2003333" y="0"/>
                </a:moveTo>
                <a:lnTo>
                  <a:pt x="4869924" y="1"/>
                </a:lnTo>
                <a:lnTo>
                  <a:pt x="4869924" y="6858001"/>
                </a:lnTo>
                <a:lnTo>
                  <a:pt x="0" y="6858001"/>
                </a:lnTo>
                <a:lnTo>
                  <a:pt x="2003333" y="0"/>
                </a:lnTo>
                <a:close/>
              </a:path>
            </a:pathLst>
          </a:custGeom>
          <a:solidFill>
            <a:schemeClr val="bg2"/>
          </a:solidFill>
        </p:spPr>
        <p:txBody>
          <a:bodyPr anchor="ctr" anchorCtr="0"/>
          <a:lstStyle>
            <a:lvl1pPr marL="0" indent="0" algn="ctr">
              <a:buNone/>
              <a:defRPr/>
            </a:lvl1pPr>
          </a:lstStyle>
          <a:p>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4" y="4484689"/>
            <a:ext cx="6709757"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4" y="990269"/>
            <a:ext cx="6709757" cy="3249945"/>
          </a:xfrm>
        </p:spPr>
        <p:txBody>
          <a:bodyPr anchor="b" anchorCtr="0"/>
          <a:lstStyle>
            <a:lvl1pPr marL="0" indent="0">
              <a:buNone/>
              <a:defRPr sz="38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0" name="Graphic 9">
            <a:extLst>
              <a:ext uri="{FF2B5EF4-FFF2-40B4-BE49-F238E27FC236}">
                <a16:creationId xmlns:a16="http://schemas.microsoft.com/office/drawing/2014/main" id="{C838D63C-E95E-EB39-1520-90362AD81EC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44538" y="6431732"/>
            <a:ext cx="1375828" cy="224209"/>
          </a:xfrm>
          <a:prstGeom prst="rect">
            <a:avLst/>
          </a:prstGeom>
        </p:spPr>
      </p:pic>
      <p:pic>
        <p:nvPicPr>
          <p:cNvPr id="7" name="Graphic 6">
            <a:extLst>
              <a:ext uri="{FF2B5EF4-FFF2-40B4-BE49-F238E27FC236}">
                <a16:creationId xmlns:a16="http://schemas.microsoft.com/office/drawing/2014/main" id="{0ABDD023-FF87-919B-917A-C7504207B9A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70963" y="256033"/>
            <a:ext cx="1367060" cy="734236"/>
          </a:xfrm>
          <a:prstGeom prst="rect">
            <a:avLst/>
          </a:prstGeom>
        </p:spPr>
      </p:pic>
    </p:spTree>
    <p:extLst>
      <p:ext uri="{BB962C8B-B14F-4D97-AF65-F5344CB8AC3E}">
        <p14:creationId xmlns:p14="http://schemas.microsoft.com/office/powerpoint/2010/main" val="300905091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preserve="1" userDrawn="1">
  <p:cSld name="Callout 1">
    <p:bg>
      <p:bgPr>
        <a:solidFill>
          <a:schemeClr val="accent1"/>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6/14/24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2" name="Spotlight Grad">
            <a:extLst>
              <a:ext uri="{FF2B5EF4-FFF2-40B4-BE49-F238E27FC236}">
                <a16:creationId xmlns:a16="http://schemas.microsoft.com/office/drawing/2014/main" id="{15FF3140-7801-97AC-9632-3CC10639D24C}"/>
              </a:ext>
            </a:extLst>
          </p:cNvPr>
          <p:cNvSpPr/>
          <p:nvPr userDrawn="1"/>
        </p:nvSpPr>
        <p:spPr>
          <a:xfrm>
            <a:off x="274321" y="955131"/>
            <a:ext cx="9301943" cy="5610696"/>
          </a:xfrm>
          <a:prstGeom prst="rect">
            <a:avLst/>
          </a:prstGeom>
          <a:gradFill>
            <a:gsLst>
              <a:gs pos="0">
                <a:schemeClr val="accent3"/>
              </a:gs>
              <a:gs pos="45000">
                <a:schemeClr val="accent3">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013" b="0" i="0" dirty="0">
              <a:solidFill>
                <a:schemeClr val="tx1"/>
              </a:solidFill>
              <a:latin typeface="Arial" panose="020B0604020202020204" pitchFamily="34" charset="0"/>
              <a:ea typeface="MdFago" charset="0"/>
              <a:cs typeface="Arial" panose="020B0604020202020204" pitchFamily="34" charset="0"/>
            </a:endParaRPr>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5" y="2576493"/>
            <a:ext cx="10350732"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5" y="1118369"/>
            <a:ext cx="10350732" cy="1213649"/>
          </a:xfrm>
        </p:spPr>
        <p:txBody>
          <a:bodyPr anchor="b" anchorCtr="0"/>
          <a:lstStyle>
            <a:lvl1pPr marL="0" indent="0">
              <a:buNone/>
              <a:defRPr sz="38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8" name="Graphic 7">
            <a:extLst>
              <a:ext uri="{FF2B5EF4-FFF2-40B4-BE49-F238E27FC236}">
                <a16:creationId xmlns:a16="http://schemas.microsoft.com/office/drawing/2014/main" id="{ADB79137-6E16-FC31-D2FE-1425BE7C1D3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pic>
        <p:nvPicPr>
          <p:cNvPr id="7" name="Graphic 6">
            <a:extLst>
              <a:ext uri="{FF2B5EF4-FFF2-40B4-BE49-F238E27FC236}">
                <a16:creationId xmlns:a16="http://schemas.microsoft.com/office/drawing/2014/main" id="{DCFEACEA-AA40-4938-CCE2-A0B8BA5A85C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24400157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preserve="1" userDrawn="1">
  <p:cSld name="Callout 2">
    <p:bg>
      <p:bgPr>
        <a:solidFill>
          <a:schemeClr val="accent1"/>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6/14/24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2" name="Spotlight Grad">
            <a:extLst>
              <a:ext uri="{FF2B5EF4-FFF2-40B4-BE49-F238E27FC236}">
                <a16:creationId xmlns:a16="http://schemas.microsoft.com/office/drawing/2014/main" id="{15FF3140-7801-97AC-9632-3CC10639D24C}"/>
              </a:ext>
            </a:extLst>
          </p:cNvPr>
          <p:cNvSpPr/>
          <p:nvPr userDrawn="1"/>
        </p:nvSpPr>
        <p:spPr>
          <a:xfrm>
            <a:off x="274321" y="955131"/>
            <a:ext cx="9301943" cy="5610696"/>
          </a:xfrm>
          <a:prstGeom prst="rect">
            <a:avLst/>
          </a:prstGeom>
          <a:gradFill>
            <a:gsLst>
              <a:gs pos="0">
                <a:schemeClr val="accent2"/>
              </a:gs>
              <a:gs pos="45000">
                <a:schemeClr val="accent2">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013" b="0" i="0" dirty="0">
              <a:solidFill>
                <a:schemeClr val="tx1"/>
              </a:solidFill>
              <a:latin typeface="Arial" panose="020B0604020202020204" pitchFamily="34" charset="0"/>
              <a:ea typeface="MdFago" charset="0"/>
              <a:cs typeface="Arial" panose="020B0604020202020204" pitchFamily="34" charset="0"/>
            </a:endParaRPr>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5" y="2576493"/>
            <a:ext cx="10350732"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5" y="1118369"/>
            <a:ext cx="10350732" cy="1213649"/>
          </a:xfrm>
        </p:spPr>
        <p:txBody>
          <a:bodyPr anchor="b" anchorCtr="0"/>
          <a:lstStyle>
            <a:lvl1pPr marL="0" indent="0">
              <a:buNone/>
              <a:defRPr sz="38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5" name="Graphic 14">
            <a:extLst>
              <a:ext uri="{FF2B5EF4-FFF2-40B4-BE49-F238E27FC236}">
                <a16:creationId xmlns:a16="http://schemas.microsoft.com/office/drawing/2014/main" id="{F0980B48-EF2D-3BDC-5FD8-F34D67C9AD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pic>
        <p:nvPicPr>
          <p:cNvPr id="7" name="Graphic 6">
            <a:extLst>
              <a:ext uri="{FF2B5EF4-FFF2-40B4-BE49-F238E27FC236}">
                <a16:creationId xmlns:a16="http://schemas.microsoft.com/office/drawing/2014/main" id="{90FA6DD0-F5E9-E908-F8F2-BAE6BDA823D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173706557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preserve="1" userDrawn="1">
  <p:cSld name="Section Divider 1">
    <p:spTree>
      <p:nvGrpSpPr>
        <p:cNvPr id="1" name=""/>
        <p:cNvGrpSpPr/>
        <p:nvPr/>
      </p:nvGrpSpPr>
      <p:grpSpPr>
        <a:xfrm>
          <a:off x="0" y="0"/>
          <a:ext cx="0" cy="0"/>
          <a:chOff x="0" y="0"/>
          <a:chExt cx="0" cy="0"/>
        </a:xfrm>
      </p:grpSpPr>
      <p:pic>
        <p:nvPicPr>
          <p:cNvPr id="17" name="Graphic 16">
            <a:extLst>
              <a:ext uri="{FF2B5EF4-FFF2-40B4-BE49-F238E27FC236}">
                <a16:creationId xmlns:a16="http://schemas.microsoft.com/office/drawing/2014/main" id="{34B56219-CFE1-0D6E-3133-A1368A3FC69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white">
          <a:xfrm>
            <a:off x="0" y="0"/>
            <a:ext cx="12192000" cy="6858000"/>
          </a:xfrm>
          <a:prstGeom prst="rect">
            <a:avLst/>
          </a:prstGeom>
        </p:spPr>
      </p:pic>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6/14/24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4" y="4407856"/>
            <a:ext cx="6951816"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4" y="2071385"/>
            <a:ext cx="6951816" cy="2091995"/>
          </a:xfrm>
        </p:spPr>
        <p:txBody>
          <a:bodyPr anchor="b" anchorCtr="0"/>
          <a:lstStyle>
            <a:lvl1pPr marL="0" indent="0">
              <a:buNone/>
              <a:defRPr sz="50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4" name="Graphic 13">
            <a:extLst>
              <a:ext uri="{FF2B5EF4-FFF2-40B4-BE49-F238E27FC236}">
                <a16:creationId xmlns:a16="http://schemas.microsoft.com/office/drawing/2014/main" id="{87392978-ADD3-4DBB-741E-FBED0FDD75A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236777" y="6431732"/>
            <a:ext cx="1375828" cy="224209"/>
          </a:xfrm>
          <a:prstGeom prst="rect">
            <a:avLst/>
          </a:prstGeom>
        </p:spPr>
      </p:pic>
      <p:pic>
        <p:nvPicPr>
          <p:cNvPr id="2" name="Graphic 1">
            <a:extLst>
              <a:ext uri="{FF2B5EF4-FFF2-40B4-BE49-F238E27FC236}">
                <a16:creationId xmlns:a16="http://schemas.microsoft.com/office/drawing/2014/main" id="{A588F41F-DF18-9F22-FD30-289106BB86A6}"/>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283203608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preserve="1" userDrawn="1">
  <p:cSld name="Section Divider 2">
    <p:spTree>
      <p:nvGrpSpPr>
        <p:cNvPr id="1" name=""/>
        <p:cNvGrpSpPr/>
        <p:nvPr/>
      </p:nvGrpSpPr>
      <p:grpSpPr>
        <a:xfrm>
          <a:off x="0" y="0"/>
          <a:ext cx="0" cy="0"/>
          <a:chOff x="0" y="0"/>
          <a:chExt cx="0" cy="0"/>
        </a:xfrm>
      </p:grpSpPr>
      <p:pic>
        <p:nvPicPr>
          <p:cNvPr id="19" name="Picture 18" descr="A blue and purple gradient&#10;&#10;Description automatically generated">
            <a:extLst>
              <a:ext uri="{FF2B5EF4-FFF2-40B4-BE49-F238E27FC236}">
                <a16:creationId xmlns:a16="http://schemas.microsoft.com/office/drawing/2014/main" id="{4A273B10-ECE5-AF62-BE5C-C9007947B8EC}"/>
              </a:ext>
            </a:extLst>
          </p:cNvPr>
          <p:cNvPicPr>
            <a:picLocks noChangeAspect="1"/>
          </p:cNvPicPr>
          <p:nvPr userDrawn="1"/>
        </p:nvPicPr>
        <p:blipFill rotWithShape="1">
          <a:blip r:embed="rId2">
            <a:alphaModFix/>
          </a:blip>
          <a:srcRect l="11920" t="8510" r="4539" b="4871"/>
          <a:stretch/>
        </p:blipFill>
        <p:spPr bwMode="white">
          <a:xfrm>
            <a:off x="0" y="1"/>
            <a:ext cx="12192000" cy="6858001"/>
          </a:xfrm>
          <a:prstGeom prst="rect">
            <a:avLst/>
          </a:prstGeom>
        </p:spPr>
      </p:pic>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6/14/24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4" y="4407856"/>
            <a:ext cx="6951816"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4" y="2071385"/>
            <a:ext cx="6951816" cy="2091995"/>
          </a:xfrm>
        </p:spPr>
        <p:txBody>
          <a:bodyPr anchor="b" anchorCtr="0"/>
          <a:lstStyle>
            <a:lvl1pPr marL="0" indent="0">
              <a:buNone/>
              <a:defRPr sz="50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4" name="Graphic 13">
            <a:extLst>
              <a:ext uri="{FF2B5EF4-FFF2-40B4-BE49-F238E27FC236}">
                <a16:creationId xmlns:a16="http://schemas.microsoft.com/office/drawing/2014/main" id="{03B73CAC-DC45-14AF-78DE-54C44D8EE53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0236777" y="6431732"/>
            <a:ext cx="1375828" cy="224209"/>
          </a:xfrm>
          <a:prstGeom prst="rect">
            <a:avLst/>
          </a:prstGeom>
        </p:spPr>
      </p:pic>
      <p:pic>
        <p:nvPicPr>
          <p:cNvPr id="2" name="Graphic 1">
            <a:extLst>
              <a:ext uri="{FF2B5EF4-FFF2-40B4-BE49-F238E27FC236}">
                <a16:creationId xmlns:a16="http://schemas.microsoft.com/office/drawing/2014/main" id="{5137309E-E451-71B5-2964-409866E228E0}"/>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271865305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preserve="1" userDrawn="1">
  <p:cSld name="Informational Section Divider">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7783D7-CF81-2D72-26C8-873B18961C47}"/>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5" name="Freeform 14">
            <a:extLst>
              <a:ext uri="{FF2B5EF4-FFF2-40B4-BE49-F238E27FC236}">
                <a16:creationId xmlns:a16="http://schemas.microsoft.com/office/drawing/2014/main" id="{171CEA64-2248-5F9C-D0E3-6C9B69C504D3}"/>
              </a:ext>
            </a:extLst>
          </p:cNvPr>
          <p:cNvSpPr/>
          <p:nvPr userDrawn="1"/>
        </p:nvSpPr>
        <p:spPr>
          <a:xfrm>
            <a:off x="0" y="-3"/>
            <a:ext cx="12203459" cy="6858003"/>
          </a:xfrm>
          <a:custGeom>
            <a:avLst/>
            <a:gdLst>
              <a:gd name="connsiteX0" fmla="*/ 0 w 12203459"/>
              <a:gd name="connsiteY0" fmla="*/ 2 h 6858002"/>
              <a:gd name="connsiteX1" fmla="*/ 9325410 w 12203459"/>
              <a:gd name="connsiteY1" fmla="*/ 2 h 6858002"/>
              <a:gd name="connsiteX2" fmla="*/ 7322078 w 12203459"/>
              <a:gd name="connsiteY2" fmla="*/ 6858001 h 6858002"/>
              <a:gd name="connsiteX3" fmla="*/ 12192002 w 12203459"/>
              <a:gd name="connsiteY3" fmla="*/ 6858001 h 6858002"/>
              <a:gd name="connsiteX4" fmla="*/ 12192002 w 12203459"/>
              <a:gd name="connsiteY4" fmla="*/ 2 h 6858002"/>
              <a:gd name="connsiteX5" fmla="*/ 12203459 w 12203459"/>
              <a:gd name="connsiteY5" fmla="*/ 2 h 6858002"/>
              <a:gd name="connsiteX6" fmla="*/ 12203459 w 12203459"/>
              <a:gd name="connsiteY6" fmla="*/ 6858002 h 6858002"/>
              <a:gd name="connsiteX7" fmla="*/ 0 w 12203459"/>
              <a:gd name="connsiteY7" fmla="*/ 6858002 h 6858002"/>
              <a:gd name="connsiteX8" fmla="*/ 9325411 w 12203459"/>
              <a:gd name="connsiteY8" fmla="*/ 0 h 6858002"/>
              <a:gd name="connsiteX9" fmla="*/ 12192002 w 12203459"/>
              <a:gd name="connsiteY9" fmla="*/ 1 h 6858002"/>
              <a:gd name="connsiteX10" fmla="*/ 12192002 w 12203459"/>
              <a:gd name="connsiteY10" fmla="*/ 2 h 6858002"/>
              <a:gd name="connsiteX11" fmla="*/ 9325410 w 12203459"/>
              <a:gd name="connsiteY11" fmla="*/ 2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03459" h="6858002">
                <a:moveTo>
                  <a:pt x="0" y="2"/>
                </a:moveTo>
                <a:lnTo>
                  <a:pt x="9325410" y="2"/>
                </a:lnTo>
                <a:lnTo>
                  <a:pt x="7322078" y="6858001"/>
                </a:lnTo>
                <a:lnTo>
                  <a:pt x="12192002" y="6858001"/>
                </a:lnTo>
                <a:lnTo>
                  <a:pt x="12192002" y="2"/>
                </a:lnTo>
                <a:lnTo>
                  <a:pt x="12203459" y="2"/>
                </a:lnTo>
                <a:lnTo>
                  <a:pt x="12203459" y="6858002"/>
                </a:lnTo>
                <a:lnTo>
                  <a:pt x="0" y="6858002"/>
                </a:lnTo>
                <a:close/>
                <a:moveTo>
                  <a:pt x="9325411" y="0"/>
                </a:moveTo>
                <a:lnTo>
                  <a:pt x="12192002" y="1"/>
                </a:lnTo>
                <a:lnTo>
                  <a:pt x="12192002" y="2"/>
                </a:lnTo>
                <a:lnTo>
                  <a:pt x="9325410" y="2"/>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a:p>
        </p:txBody>
      </p:sp>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a:xfrm>
            <a:off x="838200" y="8002271"/>
            <a:ext cx="2743200" cy="365125"/>
          </a:xfrm>
        </p:spPr>
        <p:txBody>
          <a:bodyPr/>
          <a:lstStyle>
            <a:lvl1pPr>
              <a:defRPr>
                <a:solidFill>
                  <a:schemeClr val="bg1"/>
                </a:solidFill>
              </a:defRPr>
            </a:lvl1pPr>
          </a:lstStyle>
          <a:p>
            <a:fld id="{A5CD99A4-8255-AD40-AC11-3A5076833560}" type="datetimeFigureOut">
              <a:rPr lang="en-US" smtClean="0"/>
              <a:pPr/>
              <a:t>6/14/24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a:xfrm>
            <a:off x="4038600" y="8002271"/>
            <a:ext cx="4114800" cy="365125"/>
          </a:xfrm>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5" y="3507742"/>
            <a:ext cx="6510252" cy="1213649"/>
          </a:xfrm>
        </p:spPr>
        <p:txBody>
          <a:bodyPr>
            <a:noAutofit/>
          </a:bodyPr>
          <a:lstStyle>
            <a:lvl1pPr marL="0" indent="0" algn="l">
              <a:lnSpc>
                <a:spcPct val="100000"/>
              </a:lnSpc>
              <a:spcBef>
                <a:spcPts val="600"/>
              </a:spcBef>
              <a:spcAft>
                <a:spcPts val="600"/>
              </a:spcAft>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5" y="1171273"/>
            <a:ext cx="6510252" cy="2091995"/>
          </a:xfrm>
        </p:spPr>
        <p:txBody>
          <a:bodyPr anchor="b" anchorCtr="0"/>
          <a:lstStyle>
            <a:lvl1pPr marL="0" indent="0">
              <a:buNone/>
              <a:defRPr sz="3200" b="0">
                <a:solidFill>
                  <a:schemeClr val="accent3"/>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sp>
        <p:nvSpPr>
          <p:cNvPr id="19" name="Picture Placeholder 18">
            <a:extLst>
              <a:ext uri="{FF2B5EF4-FFF2-40B4-BE49-F238E27FC236}">
                <a16:creationId xmlns:a16="http://schemas.microsoft.com/office/drawing/2014/main" id="{AD3C514F-4FFC-B7F5-F81D-577803F07DBA}"/>
              </a:ext>
            </a:extLst>
          </p:cNvPr>
          <p:cNvSpPr>
            <a:spLocks noGrp="1"/>
          </p:cNvSpPr>
          <p:nvPr>
            <p:ph type="pic" sz="quarter" idx="15"/>
          </p:nvPr>
        </p:nvSpPr>
        <p:spPr>
          <a:xfrm>
            <a:off x="7554912" y="1670874"/>
            <a:ext cx="3798888" cy="3798887"/>
          </a:xfrm>
          <a:prstGeom prst="ellipse">
            <a:avLst/>
          </a:prstGeom>
          <a:solidFill>
            <a:schemeClr val="bg2"/>
          </a:solidFill>
        </p:spPr>
        <p:txBody>
          <a:bodyPr anchor="ctr" anchorCtr="0"/>
          <a:lstStyle>
            <a:lvl1pPr marL="0" indent="0" algn="ctr">
              <a:buNone/>
              <a:defRPr/>
            </a:lvl1pPr>
          </a:lstStyle>
          <a:p>
            <a:endParaRPr lang="en-US"/>
          </a:p>
        </p:txBody>
      </p:sp>
      <p:pic>
        <p:nvPicPr>
          <p:cNvPr id="11" name="Graphic 10">
            <a:extLst>
              <a:ext uri="{FF2B5EF4-FFF2-40B4-BE49-F238E27FC236}">
                <a16:creationId xmlns:a16="http://schemas.microsoft.com/office/drawing/2014/main" id="{CB36AAFA-710B-99A0-10F7-8EA632A4CD5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white">
          <a:xfrm>
            <a:off x="644538" y="6431732"/>
            <a:ext cx="1375828" cy="224209"/>
          </a:xfrm>
          <a:prstGeom prst="rect">
            <a:avLst/>
          </a:prstGeom>
        </p:spPr>
      </p:pic>
      <p:pic>
        <p:nvPicPr>
          <p:cNvPr id="7" name="Graphic 6">
            <a:extLst>
              <a:ext uri="{FF2B5EF4-FFF2-40B4-BE49-F238E27FC236}">
                <a16:creationId xmlns:a16="http://schemas.microsoft.com/office/drawing/2014/main" id="{6809D006-4D82-600E-5A6A-82B2A6B98DE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70963" y="256033"/>
            <a:ext cx="1367060" cy="734236"/>
          </a:xfrm>
          <a:prstGeom prst="rect">
            <a:avLst/>
          </a:prstGeom>
        </p:spPr>
      </p:pic>
    </p:spTree>
    <p:extLst>
      <p:ext uri="{BB962C8B-B14F-4D97-AF65-F5344CB8AC3E}">
        <p14:creationId xmlns:p14="http://schemas.microsoft.com/office/powerpoint/2010/main" val="310281613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1D1CF10-4ED9-A7B2-D143-9EC78CF0F1FE}"/>
              </a:ext>
            </a:extLst>
          </p:cNvPr>
          <p:cNvSpPr/>
          <p:nvPr userDrawn="1"/>
        </p:nvSpPr>
        <p:spPr>
          <a:xfrm>
            <a:off x="0" y="0"/>
            <a:ext cx="12203459"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7" name="Graphic 16">
            <a:extLst>
              <a:ext uri="{FF2B5EF4-FFF2-40B4-BE49-F238E27FC236}">
                <a16:creationId xmlns:a16="http://schemas.microsoft.com/office/drawing/2014/main" id="{32456527-5122-E48D-6689-1523DC17B1D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26681" y="-166256"/>
            <a:ext cx="3676711" cy="3676711"/>
          </a:xfrm>
          <a:prstGeom prst="rect">
            <a:avLst/>
          </a:prstGeom>
        </p:spPr>
      </p:pic>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a:xfrm>
            <a:off x="838200" y="8002271"/>
            <a:ext cx="2743200" cy="365125"/>
          </a:xfrm>
        </p:spPr>
        <p:txBody>
          <a:bodyPr/>
          <a:lstStyle>
            <a:lvl1pPr>
              <a:defRPr>
                <a:solidFill>
                  <a:schemeClr val="bg1"/>
                </a:solidFill>
              </a:defRPr>
            </a:lvl1pPr>
          </a:lstStyle>
          <a:p>
            <a:fld id="{A5CD99A4-8255-AD40-AC11-3A5076833560}" type="datetimeFigureOut">
              <a:rPr lang="en-US" smtClean="0"/>
              <a:pPr/>
              <a:t>6/14/24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a:xfrm>
            <a:off x="4038600" y="8002271"/>
            <a:ext cx="4114800" cy="365125"/>
          </a:xfrm>
        </p:spPr>
        <p:txBody>
          <a:bodyPr/>
          <a:lstStyle>
            <a:lvl1pPr>
              <a:defRPr>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a:xfrm>
            <a:off x="8610600" y="800227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sp>
        <p:nvSpPr>
          <p:cNvPr id="2" name="Spotlight Grad">
            <a:extLst>
              <a:ext uri="{FF2B5EF4-FFF2-40B4-BE49-F238E27FC236}">
                <a16:creationId xmlns:a16="http://schemas.microsoft.com/office/drawing/2014/main" id="{15FF3140-7801-97AC-9632-3CC10639D24C}"/>
              </a:ext>
            </a:extLst>
          </p:cNvPr>
          <p:cNvSpPr/>
          <p:nvPr userDrawn="1"/>
        </p:nvSpPr>
        <p:spPr>
          <a:xfrm flipV="1">
            <a:off x="274321" y="434483"/>
            <a:ext cx="9301943" cy="5610696"/>
          </a:xfrm>
          <a:prstGeom prst="rect">
            <a:avLst/>
          </a:prstGeom>
          <a:gradFill>
            <a:gsLst>
              <a:gs pos="0">
                <a:schemeClr val="accent3"/>
              </a:gs>
              <a:gs pos="45000">
                <a:schemeClr val="accent3">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013" b="0" i="0" dirty="0">
              <a:solidFill>
                <a:schemeClr val="tx1"/>
              </a:solidFill>
              <a:latin typeface="Arial" panose="020B0604020202020204" pitchFamily="34" charset="0"/>
              <a:ea typeface="MdFago" charset="0"/>
              <a:cs typeface="Arial" panose="020B0604020202020204" pitchFamily="34" charset="0"/>
            </a:endParaRPr>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5" y="5493441"/>
            <a:ext cx="10350732" cy="55173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5" y="2518889"/>
            <a:ext cx="10350732" cy="2730079"/>
          </a:xfrm>
        </p:spPr>
        <p:txBody>
          <a:bodyPr anchor="b" anchorCtr="0"/>
          <a:lstStyle>
            <a:lvl1pPr marL="0" indent="0">
              <a:buNone/>
              <a:defRPr sz="32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4" name="Graphic 13">
            <a:extLst>
              <a:ext uri="{FF2B5EF4-FFF2-40B4-BE49-F238E27FC236}">
                <a16:creationId xmlns:a16="http://schemas.microsoft.com/office/drawing/2014/main" id="{DE4D924B-F944-835F-919C-F9C64F02C4A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236777" y="6431732"/>
            <a:ext cx="1375828" cy="224209"/>
          </a:xfrm>
          <a:prstGeom prst="rect">
            <a:avLst/>
          </a:prstGeom>
        </p:spPr>
      </p:pic>
      <p:pic>
        <p:nvPicPr>
          <p:cNvPr id="7" name="Graphic 6">
            <a:extLst>
              <a:ext uri="{FF2B5EF4-FFF2-40B4-BE49-F238E27FC236}">
                <a16:creationId xmlns:a16="http://schemas.microsoft.com/office/drawing/2014/main" id="{25EAF0F2-75F7-C1F9-E031-516DD9D26BA6}"/>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23658814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271627920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Title, Subhead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a:xfrm>
            <a:off x="557784" y="409462"/>
            <a:ext cx="11076432" cy="809745"/>
          </a:xfrm>
        </p:spPr>
        <p:txBody>
          <a:bodyPr anchor="b" anchorCtr="0"/>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16" name="Text Placeholder 7">
            <a:extLst>
              <a:ext uri="{FF2B5EF4-FFF2-40B4-BE49-F238E27FC236}">
                <a16:creationId xmlns:a16="http://schemas.microsoft.com/office/drawing/2014/main" id="{482307D5-0318-1BC8-5E31-5CCF8143A17D}"/>
              </a:ext>
            </a:extLst>
          </p:cNvPr>
          <p:cNvSpPr>
            <a:spLocks noGrp="1"/>
          </p:cNvSpPr>
          <p:nvPr>
            <p:ph type="body" sz="quarter" idx="13"/>
          </p:nvPr>
        </p:nvSpPr>
        <p:spPr>
          <a:xfrm>
            <a:off x="557784" y="1188050"/>
            <a:ext cx="11076432" cy="458189"/>
          </a:xfrm>
        </p:spPr>
        <p:txBody>
          <a:bodyPr/>
          <a:lstStyle>
            <a:lvl1pPr marL="0" indent="0">
              <a:buNone/>
              <a:defRPr sz="2200" b="1" i="0">
                <a:solidFill>
                  <a:schemeClr val="bg1"/>
                </a:solidFill>
                <a:latin typeface="+mj-lt"/>
                <a:cs typeface="Arial" panose="020B0604020202020204" pitchFamily="34" charset="0"/>
              </a:defRPr>
            </a:lvl1pPr>
            <a:lvl2pPr marL="296871" indent="0">
              <a:buNone/>
              <a:defRPr b="1" i="0">
                <a:solidFill>
                  <a:schemeClr val="accent1"/>
                </a:solidFill>
                <a:latin typeface="Space Grotesk Light" pitchFamily="2" charset="77"/>
                <a:cs typeface="Space Grotesk Light" pitchFamily="2" charset="77"/>
              </a:defRPr>
            </a:lvl2pPr>
            <a:lvl3pPr marL="582628" indent="0">
              <a:buNone/>
              <a:defRPr b="1" i="0">
                <a:solidFill>
                  <a:schemeClr val="accent1"/>
                </a:solidFill>
                <a:latin typeface="Space Grotesk Light" pitchFamily="2" charset="77"/>
                <a:cs typeface="Space Grotesk Light" pitchFamily="2" charset="77"/>
              </a:defRPr>
            </a:lvl3pPr>
            <a:lvl4pPr marL="750905" indent="0">
              <a:buNone/>
              <a:defRPr b="1" i="0">
                <a:solidFill>
                  <a:schemeClr val="accent1"/>
                </a:solidFill>
                <a:latin typeface="Space Grotesk Light" pitchFamily="2" charset="77"/>
                <a:cs typeface="Space Grotesk Light" pitchFamily="2" charset="77"/>
              </a:defRPr>
            </a:lvl4pPr>
            <a:lvl5pPr marL="971574" indent="0">
              <a:buNone/>
              <a:defRPr b="1" i="0">
                <a:solidFill>
                  <a:schemeClr val="accent1"/>
                </a:solidFill>
                <a:latin typeface="Space Grotesk Light" pitchFamily="2" charset="77"/>
                <a:cs typeface="Space Grotesk Light" pitchFamily="2" charset="77"/>
              </a:defRPr>
            </a:lvl5pPr>
          </a:lstStyle>
          <a:p>
            <a:pPr lvl="0"/>
            <a:r>
              <a:rPr lang="en-US" dirty="0"/>
              <a:t>Click to edit Master text styles</a:t>
            </a:r>
          </a:p>
        </p:txBody>
      </p:sp>
    </p:spTree>
    <p:extLst>
      <p:ext uri="{BB962C8B-B14F-4D97-AF65-F5344CB8AC3E}">
        <p14:creationId xmlns:p14="http://schemas.microsoft.com/office/powerpoint/2010/main" val="188342356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Title, Subhead and Content Al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a:xfrm>
            <a:off x="557784" y="2330531"/>
            <a:ext cx="11073384" cy="384643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16" name="Text Placeholder 7">
            <a:extLst>
              <a:ext uri="{FF2B5EF4-FFF2-40B4-BE49-F238E27FC236}">
                <a16:creationId xmlns:a16="http://schemas.microsoft.com/office/drawing/2014/main" id="{482307D5-0318-1BC8-5E31-5CCF8143A17D}"/>
              </a:ext>
            </a:extLst>
          </p:cNvPr>
          <p:cNvSpPr>
            <a:spLocks noGrp="1"/>
          </p:cNvSpPr>
          <p:nvPr>
            <p:ph type="body" sz="quarter" idx="13"/>
          </p:nvPr>
        </p:nvSpPr>
        <p:spPr>
          <a:xfrm>
            <a:off x="557784" y="1825625"/>
            <a:ext cx="11073384" cy="504907"/>
          </a:xfrm>
        </p:spPr>
        <p:txBody>
          <a:bodyPr/>
          <a:lstStyle>
            <a:lvl1pPr marL="0" indent="0">
              <a:buNone/>
              <a:defRPr sz="2200" b="1" i="0">
                <a:solidFill>
                  <a:schemeClr val="accent1"/>
                </a:solidFill>
                <a:latin typeface="+mj-lt"/>
                <a:cs typeface="Arial" panose="020B0604020202020204" pitchFamily="34" charset="0"/>
              </a:defRPr>
            </a:lvl1pPr>
            <a:lvl2pPr marL="296871" indent="0">
              <a:buNone/>
              <a:defRPr b="1" i="0">
                <a:solidFill>
                  <a:schemeClr val="accent1"/>
                </a:solidFill>
                <a:latin typeface="Space Grotesk Light" pitchFamily="2" charset="77"/>
                <a:cs typeface="Space Grotesk Light" pitchFamily="2" charset="77"/>
              </a:defRPr>
            </a:lvl2pPr>
            <a:lvl3pPr marL="582628" indent="0">
              <a:buNone/>
              <a:defRPr b="1" i="0">
                <a:solidFill>
                  <a:schemeClr val="accent1"/>
                </a:solidFill>
                <a:latin typeface="Space Grotesk Light" pitchFamily="2" charset="77"/>
                <a:cs typeface="Space Grotesk Light" pitchFamily="2" charset="77"/>
              </a:defRPr>
            </a:lvl3pPr>
            <a:lvl4pPr marL="750905" indent="0">
              <a:buNone/>
              <a:defRPr b="1" i="0">
                <a:solidFill>
                  <a:schemeClr val="accent1"/>
                </a:solidFill>
                <a:latin typeface="Space Grotesk Light" pitchFamily="2" charset="77"/>
                <a:cs typeface="Space Grotesk Light" pitchFamily="2" charset="77"/>
              </a:defRPr>
            </a:lvl4pPr>
            <a:lvl5pPr marL="971574" indent="0">
              <a:buNone/>
              <a:defRPr b="1" i="0">
                <a:solidFill>
                  <a:schemeClr val="accent1"/>
                </a:solidFill>
                <a:latin typeface="Space Grotesk Light" pitchFamily="2" charset="77"/>
                <a:cs typeface="Space Grotesk Light" pitchFamily="2" charset="77"/>
              </a:defRPr>
            </a:lvl5pPr>
          </a:lstStyle>
          <a:p>
            <a:pPr lvl="0"/>
            <a:r>
              <a:rPr lang="en-US" dirty="0"/>
              <a:t>Click to edit Master text styles</a:t>
            </a:r>
          </a:p>
        </p:txBody>
      </p:sp>
      <p:sp>
        <p:nvSpPr>
          <p:cNvPr id="7" name="Title 1">
            <a:extLst>
              <a:ext uri="{FF2B5EF4-FFF2-40B4-BE49-F238E27FC236}">
                <a16:creationId xmlns:a16="http://schemas.microsoft.com/office/drawing/2014/main" id="{D4360E43-BD73-1A85-DC0A-7CF275AC2364}"/>
              </a:ext>
            </a:extLst>
          </p:cNvPr>
          <p:cNvSpPr>
            <a:spLocks noGrp="1"/>
          </p:cNvSpPr>
          <p:nvPr>
            <p:ph type="title"/>
          </p:nvPr>
        </p:nvSpPr>
        <p:spPr>
          <a:xfrm>
            <a:off x="557784" y="215492"/>
            <a:ext cx="11073384" cy="1325563"/>
          </a:xfrm>
        </p:spPr>
        <p:txBody>
          <a:bodyPr/>
          <a:lstStyle/>
          <a:p>
            <a:r>
              <a:rPr lang="en-US" dirty="0"/>
              <a:t>Click to edit Master title style</a:t>
            </a:r>
          </a:p>
        </p:txBody>
      </p:sp>
    </p:spTree>
    <p:extLst>
      <p:ext uri="{BB962C8B-B14F-4D97-AF65-F5344CB8AC3E}">
        <p14:creationId xmlns:p14="http://schemas.microsoft.com/office/powerpoint/2010/main" val="179558128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37D20E-72DE-EE46-B024-0661B32091E0}"/>
              </a:ext>
            </a:extLst>
          </p:cNvPr>
          <p:cNvSpPr>
            <a:spLocks noGrp="1"/>
          </p:cNvSpPr>
          <p:nvPr>
            <p:ph sz="half" idx="1"/>
          </p:nvPr>
        </p:nvSpPr>
        <p:spPr>
          <a:xfrm>
            <a:off x="557784"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799ACD0-F983-085F-7404-1A04DDE31FFA}"/>
              </a:ext>
            </a:extLst>
          </p:cNvPr>
          <p:cNvSpPr>
            <a:spLocks noGrp="1"/>
          </p:cNvSpPr>
          <p:nvPr>
            <p:ph sz="half" idx="2"/>
          </p:nvPr>
        </p:nvSpPr>
        <p:spPr>
          <a:xfrm>
            <a:off x="6172200" y="1825625"/>
            <a:ext cx="5449824" cy="43513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0F44250B-B5E9-3B75-72A1-77738B7A53B3}"/>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6" name="Footer Placeholder 5">
            <a:extLst>
              <a:ext uri="{FF2B5EF4-FFF2-40B4-BE49-F238E27FC236}">
                <a16:creationId xmlns:a16="http://schemas.microsoft.com/office/drawing/2014/main" id="{00C02CBD-45A5-1415-BEEC-11756E06E4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59DF6C-006D-B547-1EA3-561DF9EB2B5E}"/>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8" name="Title 1">
            <a:extLst>
              <a:ext uri="{FF2B5EF4-FFF2-40B4-BE49-F238E27FC236}">
                <a16:creationId xmlns:a16="http://schemas.microsoft.com/office/drawing/2014/main" id="{E4B32900-0A43-69D5-6BA3-B4BC8AF6C6B2}"/>
              </a:ext>
            </a:extLst>
          </p:cNvPr>
          <p:cNvSpPr>
            <a:spLocks noGrp="1"/>
          </p:cNvSpPr>
          <p:nvPr>
            <p:ph type="title"/>
          </p:nvPr>
        </p:nvSpPr>
        <p:spPr>
          <a:xfrm>
            <a:off x="557784" y="215492"/>
            <a:ext cx="11064240" cy="1325563"/>
          </a:xfrm>
        </p:spPr>
        <p:txBody>
          <a:bodyPr/>
          <a:lstStyle/>
          <a:p>
            <a:r>
              <a:rPr lang="en-US" dirty="0"/>
              <a:t>Click to edit Master title style</a:t>
            </a:r>
          </a:p>
        </p:txBody>
      </p:sp>
    </p:spTree>
    <p:extLst>
      <p:ext uri="{BB962C8B-B14F-4D97-AF65-F5344CB8AC3E}">
        <p14:creationId xmlns:p14="http://schemas.microsoft.com/office/powerpoint/2010/main" val="281590692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855CCD6-E892-4D02-9597-E094F377F9F1}"/>
              </a:ext>
            </a:extLst>
          </p:cNvPr>
          <p:cNvSpPr>
            <a:spLocks noGrp="1"/>
          </p:cNvSpPr>
          <p:nvPr>
            <p:ph type="body" idx="1"/>
          </p:nvPr>
        </p:nvSpPr>
        <p:spPr>
          <a:xfrm>
            <a:off x="557785" y="1681163"/>
            <a:ext cx="5157787" cy="823912"/>
          </a:xfrm>
        </p:spPr>
        <p:txBody>
          <a:bodyPr anchor="b"/>
          <a:lstStyle>
            <a:lvl1pPr marL="0" indent="0">
              <a:buNone/>
              <a:defRPr sz="2400"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1ABE0E89-F106-6357-ED16-6BCC509706D4}"/>
              </a:ext>
            </a:extLst>
          </p:cNvPr>
          <p:cNvSpPr>
            <a:spLocks noGrp="1"/>
          </p:cNvSpPr>
          <p:nvPr>
            <p:ph sz="half" idx="2"/>
          </p:nvPr>
        </p:nvSpPr>
        <p:spPr>
          <a:xfrm>
            <a:off x="557785"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3694FEA-6E31-92B1-11C8-C3E898AB2789}"/>
              </a:ext>
            </a:extLst>
          </p:cNvPr>
          <p:cNvSpPr>
            <a:spLocks noGrp="1"/>
          </p:cNvSpPr>
          <p:nvPr>
            <p:ph type="body" sz="quarter" idx="3"/>
          </p:nvPr>
        </p:nvSpPr>
        <p:spPr>
          <a:xfrm>
            <a:off x="6172200" y="1681163"/>
            <a:ext cx="5458968" cy="823912"/>
          </a:xfrm>
        </p:spPr>
        <p:txBody>
          <a:bodyPr anchor="b"/>
          <a:lstStyle>
            <a:lvl1pPr marL="0" indent="0">
              <a:buNone/>
              <a:defRPr sz="2400"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DA041000-0595-86FD-6CDD-9F1E55316C07}"/>
              </a:ext>
            </a:extLst>
          </p:cNvPr>
          <p:cNvSpPr>
            <a:spLocks noGrp="1"/>
          </p:cNvSpPr>
          <p:nvPr>
            <p:ph sz="quarter" idx="4"/>
          </p:nvPr>
        </p:nvSpPr>
        <p:spPr>
          <a:xfrm>
            <a:off x="6172200" y="2505075"/>
            <a:ext cx="545896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73A4896-9BCB-7670-1E19-8EBAB73E530A}"/>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8" name="Footer Placeholder 7">
            <a:extLst>
              <a:ext uri="{FF2B5EF4-FFF2-40B4-BE49-F238E27FC236}">
                <a16:creationId xmlns:a16="http://schemas.microsoft.com/office/drawing/2014/main" id="{24A1744A-5223-6C33-7359-14C0C94E18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B7C6850-BE0D-6563-DF23-46D0CC24CB2C}"/>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10" name="Title 1">
            <a:extLst>
              <a:ext uri="{FF2B5EF4-FFF2-40B4-BE49-F238E27FC236}">
                <a16:creationId xmlns:a16="http://schemas.microsoft.com/office/drawing/2014/main" id="{AE7B46A6-BA3A-F834-69B4-3E90304FCD2B}"/>
              </a:ext>
            </a:extLst>
          </p:cNvPr>
          <p:cNvSpPr>
            <a:spLocks noGrp="1"/>
          </p:cNvSpPr>
          <p:nvPr>
            <p:ph type="title"/>
          </p:nvPr>
        </p:nvSpPr>
        <p:spPr>
          <a:xfrm>
            <a:off x="557784" y="215492"/>
            <a:ext cx="11073384" cy="1325563"/>
          </a:xfrm>
        </p:spPr>
        <p:txBody>
          <a:bodyPr/>
          <a:lstStyle/>
          <a:p>
            <a:r>
              <a:rPr lang="en-US" dirty="0"/>
              <a:t>Click to edit Master title style</a:t>
            </a:r>
          </a:p>
        </p:txBody>
      </p:sp>
    </p:spTree>
    <p:extLst>
      <p:ext uri="{BB962C8B-B14F-4D97-AF65-F5344CB8AC3E}">
        <p14:creationId xmlns:p14="http://schemas.microsoft.com/office/powerpoint/2010/main" val="219447521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Title and Content with Right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a:xfrm>
            <a:off x="557784" y="1825625"/>
            <a:ext cx="5962651" cy="43513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7" name="Picture Placeholder 10">
            <a:extLst>
              <a:ext uri="{FF2B5EF4-FFF2-40B4-BE49-F238E27FC236}">
                <a16:creationId xmlns:a16="http://schemas.microsoft.com/office/drawing/2014/main" id="{E64555CE-C46B-B5C2-33F2-F94FBEF1EF2D}"/>
              </a:ext>
            </a:extLst>
          </p:cNvPr>
          <p:cNvSpPr>
            <a:spLocks noGrp="1"/>
          </p:cNvSpPr>
          <p:nvPr>
            <p:ph type="pic" sz="quarter" idx="13"/>
          </p:nvPr>
        </p:nvSpPr>
        <p:spPr>
          <a:xfrm>
            <a:off x="7029450" y="1825625"/>
            <a:ext cx="5162551" cy="4351339"/>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Tree>
    <p:extLst>
      <p:ext uri="{BB962C8B-B14F-4D97-AF65-F5344CB8AC3E}">
        <p14:creationId xmlns:p14="http://schemas.microsoft.com/office/powerpoint/2010/main" val="354300685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5E293-9CF7-FF8C-1442-AD1EFABB169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7AA4C4C0-6FD2-C8F7-5B55-5A6A5FA5CD1C}"/>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4" name="Footer Placeholder 3">
            <a:extLst>
              <a:ext uri="{FF2B5EF4-FFF2-40B4-BE49-F238E27FC236}">
                <a16:creationId xmlns:a16="http://schemas.microsoft.com/office/drawing/2014/main" id="{224D546F-220D-6909-549C-5D5FDF8742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18EE65-E47A-7C96-C00B-C91B905C59B9}"/>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106008701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Photo with Slide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5E293-9CF7-FF8C-1442-AD1EFABB169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7AA4C4C0-6FD2-C8F7-5B55-5A6A5FA5CD1C}"/>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4" name="Footer Placeholder 3">
            <a:extLst>
              <a:ext uri="{FF2B5EF4-FFF2-40B4-BE49-F238E27FC236}">
                <a16:creationId xmlns:a16="http://schemas.microsoft.com/office/drawing/2014/main" id="{224D546F-220D-6909-549C-5D5FDF8742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18EE65-E47A-7C96-C00B-C91B905C59B9}"/>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6" name="Picture Placeholder 10">
            <a:extLst>
              <a:ext uri="{FF2B5EF4-FFF2-40B4-BE49-F238E27FC236}">
                <a16:creationId xmlns:a16="http://schemas.microsoft.com/office/drawing/2014/main" id="{1CC4945E-34DE-B920-518D-E437FD36169F}"/>
              </a:ext>
            </a:extLst>
          </p:cNvPr>
          <p:cNvSpPr>
            <a:spLocks noGrp="1"/>
          </p:cNvSpPr>
          <p:nvPr>
            <p:ph type="pic" sz="quarter" idx="13"/>
          </p:nvPr>
        </p:nvSpPr>
        <p:spPr>
          <a:xfrm>
            <a:off x="0" y="1644651"/>
            <a:ext cx="12192000" cy="5213349"/>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Tree>
    <p:extLst>
      <p:ext uri="{BB962C8B-B14F-4D97-AF65-F5344CB8AC3E}">
        <p14:creationId xmlns:p14="http://schemas.microsoft.com/office/powerpoint/2010/main" val="77046643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AD1482-413E-5356-FBF0-106CBFFDFE73}"/>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3" name="Footer Placeholder 2">
            <a:extLst>
              <a:ext uri="{FF2B5EF4-FFF2-40B4-BE49-F238E27FC236}">
                <a16:creationId xmlns:a16="http://schemas.microsoft.com/office/drawing/2014/main" id="{34F19995-B8A8-1658-8DEE-08B9EF1CDF9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0264E5E-2D18-2E19-BDB2-E04A198D4564}"/>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15309001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type="obj" preserve="1">
  <p:cSld name="Title and Content Full Colo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B188A5C-BFEB-352C-9B59-BB8CF5049941}"/>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6/14/24</a:t>
            </a:fld>
            <a:endParaRPr lang="en-US" dirty="0"/>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pic>
        <p:nvPicPr>
          <p:cNvPr id="8" name="Graphic 7">
            <a:extLst>
              <a:ext uri="{FF2B5EF4-FFF2-40B4-BE49-F238E27FC236}">
                <a16:creationId xmlns:a16="http://schemas.microsoft.com/office/drawing/2014/main" id="{BF5382A9-D9B8-A214-F960-B7BCBFEF8B9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380007382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5.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2BC5839-5763-FF22-6B73-C6CB48F60775}"/>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ooter Placeholder 4">
            <a:extLst>
              <a:ext uri="{FF2B5EF4-FFF2-40B4-BE49-F238E27FC236}">
                <a16:creationId xmlns:a16="http://schemas.microsoft.com/office/drawing/2014/main" id="{065E1AF9-603A-40A2-C045-838A6DBCAF2D}"/>
              </a:ext>
            </a:extLst>
          </p:cNvPr>
          <p:cNvSpPr>
            <a:spLocks noGrp="1"/>
          </p:cNvSpPr>
          <p:nvPr>
            <p:ph type="ftr" sz="quarter" idx="11"/>
          </p:nvPr>
        </p:nvSpPr>
        <p:spPr>
          <a:xfrm>
            <a:off x="4038600" y="6356351"/>
            <a:ext cx="4114800" cy="365125"/>
          </a:xfrm>
        </p:spPr>
        <p:txBody>
          <a:bodyPr/>
          <a:lstStyle>
            <a:lvl1pPr>
              <a:defRPr>
                <a:solidFill>
                  <a:schemeClr val="bg1"/>
                </a:solidFill>
              </a:defRPr>
            </a:lvl1pPr>
          </a:lstStyle>
          <a:p>
            <a:endParaRPr lang="en-US"/>
          </a:p>
        </p:txBody>
      </p:sp>
      <p:sp>
        <p:nvSpPr>
          <p:cNvPr id="9" name="Slide Number Placeholder 5">
            <a:extLst>
              <a:ext uri="{FF2B5EF4-FFF2-40B4-BE49-F238E27FC236}">
                <a16:creationId xmlns:a16="http://schemas.microsoft.com/office/drawing/2014/main" id="{0D182898-DCAE-D9A3-B8A7-9289D7A11246}"/>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sp>
        <p:nvSpPr>
          <p:cNvPr id="2" name="Title 1"/>
          <p:cNvSpPr>
            <a:spLocks noGrp="1"/>
          </p:cNvSpPr>
          <p:nvPr>
            <p:ph type="title"/>
          </p:nvPr>
        </p:nvSpPr>
        <p:spPr>
          <a:xfrm>
            <a:off x="557784" y="762000"/>
            <a:ext cx="3480816" cy="2188464"/>
          </a:xfrm>
        </p:spPr>
        <p:txBody>
          <a:bodyPr anchor="b"/>
          <a:lstStyle>
            <a:lvl1pPr>
              <a:defRPr sz="3200" b="0" i="0">
                <a:solidFill>
                  <a:schemeClr val="bg1"/>
                </a:solidFill>
                <a:latin typeface="+mj-lt"/>
                <a:cs typeface="Poppins" pitchFamily="2" charset="77"/>
              </a:defRPr>
            </a:lvl1pPr>
          </a:lstStyle>
          <a:p>
            <a:r>
              <a:rPr lang="en-US" dirty="0"/>
              <a:t>Click to edit Master title style</a:t>
            </a:r>
          </a:p>
        </p:txBody>
      </p:sp>
      <p:sp>
        <p:nvSpPr>
          <p:cNvPr id="4" name="Text Placeholder 3"/>
          <p:cNvSpPr>
            <a:spLocks noGrp="1"/>
          </p:cNvSpPr>
          <p:nvPr>
            <p:ph type="body" sz="half" idx="2"/>
          </p:nvPr>
        </p:nvSpPr>
        <p:spPr>
          <a:xfrm>
            <a:off x="557784" y="3157728"/>
            <a:ext cx="3480816" cy="2663952"/>
          </a:xfrm>
        </p:spPr>
        <p:txBody>
          <a:bodyPr/>
          <a:lstStyle>
            <a:lvl1pPr marL="0" indent="0">
              <a:buNone/>
              <a:defRPr sz="1600" b="1">
                <a:solidFill>
                  <a:schemeClr val="bg1"/>
                </a:solidFill>
                <a:latin typeface="+mj-lt"/>
              </a:defRPr>
            </a:lvl1pPr>
            <a:lvl2pPr marL="457211" indent="0">
              <a:buNone/>
              <a:defRPr sz="1400"/>
            </a:lvl2pPr>
            <a:lvl3pPr marL="914424" indent="0">
              <a:buNone/>
              <a:defRPr sz="1200"/>
            </a:lvl3pPr>
            <a:lvl4pPr marL="1371635" indent="0">
              <a:buNone/>
              <a:defRPr sz="1000"/>
            </a:lvl4pPr>
            <a:lvl5pPr marL="1828845" indent="0">
              <a:buNone/>
              <a:defRPr sz="1000"/>
            </a:lvl5pPr>
            <a:lvl6pPr marL="2286058" indent="0">
              <a:buNone/>
              <a:defRPr sz="1000"/>
            </a:lvl6pPr>
            <a:lvl7pPr marL="2743269" indent="0">
              <a:buNone/>
              <a:defRPr sz="1000"/>
            </a:lvl7pPr>
            <a:lvl8pPr marL="3200480" indent="0">
              <a:buNone/>
              <a:defRPr sz="1000"/>
            </a:lvl8pPr>
            <a:lvl9pPr marL="3657691"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D5C00685-DA14-614C-8DCA-CAC75FCB6A70}" type="datetime1">
              <a:rPr lang="en-US" smtClean="0"/>
              <a:pPr/>
              <a:t>6/14/24</a:t>
            </a:fld>
            <a:endParaRPr lang="en-US"/>
          </a:p>
        </p:txBody>
      </p:sp>
      <p:sp>
        <p:nvSpPr>
          <p:cNvPr id="12" name="Content Placeholder 2">
            <a:extLst>
              <a:ext uri="{FF2B5EF4-FFF2-40B4-BE49-F238E27FC236}">
                <a16:creationId xmlns:a16="http://schemas.microsoft.com/office/drawing/2014/main" id="{EC6373EF-85BF-0278-E57C-3C0EBE15F530}"/>
              </a:ext>
            </a:extLst>
          </p:cNvPr>
          <p:cNvSpPr>
            <a:spLocks noGrp="1"/>
          </p:cNvSpPr>
          <p:nvPr>
            <p:ph idx="1"/>
          </p:nvPr>
        </p:nvSpPr>
        <p:spPr>
          <a:xfrm>
            <a:off x="4547616" y="762000"/>
            <a:ext cx="7187184" cy="5059680"/>
          </a:xfrm>
        </p:spPr>
        <p:txBody>
          <a:bodyPr anchor="ctr"/>
          <a:lstStyle>
            <a:lvl1pPr marL="0" indent="0">
              <a:buClr>
                <a:schemeClr val="bg1"/>
              </a:buClr>
              <a:buNone/>
              <a:tabLst>
                <a:tab pos="1142971" algn="l"/>
              </a:tabLst>
              <a:defRPr sz="1600">
                <a:solidFill>
                  <a:schemeClr val="bg1"/>
                </a:solidFill>
              </a:defRPr>
            </a:lvl1pPr>
            <a:lvl2pPr marL="457189" indent="0">
              <a:buClr>
                <a:schemeClr val="bg1"/>
              </a:buClr>
              <a:buNone/>
              <a:defRPr>
                <a:solidFill>
                  <a:schemeClr val="bg1"/>
                </a:solidFill>
              </a:defRPr>
            </a:lvl2pPr>
            <a:lvl3pPr marL="914377" indent="0">
              <a:buClr>
                <a:schemeClr val="bg1"/>
              </a:buClr>
              <a:buNone/>
              <a:defRPr>
                <a:solidFill>
                  <a:schemeClr val="bg1"/>
                </a:solidFill>
              </a:defRPr>
            </a:lvl3pPr>
            <a:lvl4pPr marL="1371566" indent="0">
              <a:buClr>
                <a:schemeClr val="bg1"/>
              </a:buClr>
              <a:buNone/>
              <a:defRPr>
                <a:solidFill>
                  <a:schemeClr val="bg1"/>
                </a:solidFill>
              </a:defRPr>
            </a:lvl4pPr>
            <a:lvl5pPr marL="1828754" indent="0">
              <a:buClr>
                <a:schemeClr val="bg1"/>
              </a:buClr>
              <a:buNone/>
              <a:defRPr>
                <a:solidFill>
                  <a:schemeClr val="bg1"/>
                </a:solidFill>
              </a:defRPr>
            </a:lvl5pPr>
          </a:lstStyle>
          <a:p>
            <a:pPr lvl="0"/>
            <a:r>
              <a:rPr lang="en-US" dirty="0"/>
              <a:t>Click to edit Master text styles</a:t>
            </a:r>
          </a:p>
        </p:txBody>
      </p:sp>
      <p:pic>
        <p:nvPicPr>
          <p:cNvPr id="10" name="Graphic 9">
            <a:extLst>
              <a:ext uri="{FF2B5EF4-FFF2-40B4-BE49-F238E27FC236}">
                <a16:creationId xmlns:a16="http://schemas.microsoft.com/office/drawing/2014/main" id="{A7D35BB8-E315-80E9-A4BC-6E6F28548E5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411816535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6.xml><?xml version="1.0" encoding="utf-8"?>
<p:sldLayout xmlns:a="http://schemas.openxmlformats.org/drawingml/2006/main" xmlns:r="http://schemas.openxmlformats.org/officeDocument/2006/relationships" xmlns:p="http://schemas.openxmlformats.org/presentationml/2006/main" showMasterSp="0" type="titleOnly" preserve="1">
  <p:cSld name="Icons Slide L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617A91C-96C5-B40B-0D80-BBFD2849194B}"/>
              </a:ext>
            </a:extLst>
          </p:cNvPr>
          <p:cNvSpPr/>
          <p:nvPr userDrawn="1"/>
        </p:nvSpPr>
        <p:spPr>
          <a:xfrm>
            <a:off x="0" y="0"/>
            <a:ext cx="12192000" cy="972589"/>
          </a:xfrm>
          <a:prstGeom prst="rect">
            <a:avLst/>
          </a:prstGeom>
          <a:gradFill flip="none" rotWithShape="1">
            <a:gsLst>
              <a:gs pos="12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92E5E293-9CF7-FF8C-1442-AD1EFABB1697}"/>
              </a:ext>
            </a:extLst>
          </p:cNvPr>
          <p:cNvSpPr>
            <a:spLocks noGrp="1"/>
          </p:cNvSpPr>
          <p:nvPr>
            <p:ph type="title"/>
          </p:nvPr>
        </p:nvSpPr>
        <p:spPr>
          <a:xfrm>
            <a:off x="557784" y="1"/>
            <a:ext cx="11073384" cy="972591"/>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7AA4C4C0-6FD2-C8F7-5B55-5A6A5FA5CD1C}"/>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4" name="Footer Placeholder 3">
            <a:extLst>
              <a:ext uri="{FF2B5EF4-FFF2-40B4-BE49-F238E27FC236}">
                <a16:creationId xmlns:a16="http://schemas.microsoft.com/office/drawing/2014/main" id="{224D546F-220D-6909-549C-5D5FDF8742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18EE65-E47A-7C96-C00B-C91B905C59B9}"/>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77897771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type="titleOnly" preserve="1">
  <p:cSld name="Icons Slide Dark">
    <p:bg>
      <p:bgPr>
        <a:solidFill>
          <a:schemeClr val="accent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6349E26-D8F3-EA14-6A77-830721F3AEF6}"/>
              </a:ext>
            </a:extLst>
          </p:cNvPr>
          <p:cNvSpPr/>
          <p:nvPr userDrawn="1"/>
        </p:nvSpPr>
        <p:spPr>
          <a:xfrm>
            <a:off x="0" y="0"/>
            <a:ext cx="12192000" cy="972589"/>
          </a:xfrm>
          <a:prstGeom prst="rect">
            <a:avLst/>
          </a:prstGeom>
          <a:gradFill flip="none" rotWithShape="1">
            <a:gsLst>
              <a:gs pos="12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92E5E293-9CF7-FF8C-1442-AD1EFABB1697}"/>
              </a:ext>
            </a:extLst>
          </p:cNvPr>
          <p:cNvSpPr>
            <a:spLocks noGrp="1"/>
          </p:cNvSpPr>
          <p:nvPr>
            <p:ph type="title"/>
          </p:nvPr>
        </p:nvSpPr>
        <p:spPr>
          <a:xfrm>
            <a:off x="557784" y="1"/>
            <a:ext cx="11073384" cy="972591"/>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7AA4C4C0-6FD2-C8F7-5B55-5A6A5FA5CD1C}"/>
              </a:ext>
            </a:extLst>
          </p:cNvPr>
          <p:cNvSpPr>
            <a:spLocks noGrp="1"/>
          </p:cNvSpPr>
          <p:nvPr>
            <p:ph type="dt" sz="half" idx="10"/>
          </p:nvPr>
        </p:nvSpPr>
        <p:spPr/>
        <p:txBody>
          <a:bodyPr/>
          <a:lstStyle/>
          <a:p>
            <a:fld id="{A5CD99A4-8255-AD40-AC11-3A5076833560}" type="datetimeFigureOut">
              <a:rPr lang="en-US" smtClean="0"/>
              <a:t>6/14/24</a:t>
            </a:fld>
            <a:endParaRPr lang="en-US"/>
          </a:p>
        </p:txBody>
      </p:sp>
      <p:sp>
        <p:nvSpPr>
          <p:cNvPr id="4" name="Footer Placeholder 3">
            <a:extLst>
              <a:ext uri="{FF2B5EF4-FFF2-40B4-BE49-F238E27FC236}">
                <a16:creationId xmlns:a16="http://schemas.microsoft.com/office/drawing/2014/main" id="{224D546F-220D-6909-549C-5D5FDF8742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18EE65-E47A-7C96-C00B-C91B905C59B9}"/>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38684717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8.xml><?xml version="1.0" encoding="utf-8"?>
<p:sldLayout xmlns:a="http://schemas.openxmlformats.org/drawingml/2006/main" xmlns:r="http://schemas.openxmlformats.org/officeDocument/2006/relationships" xmlns:p="http://schemas.openxmlformats.org/presentationml/2006/main" showMasterSp="0" preserve="1" userDrawn="1">
  <p:cSld name="Side Title and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3B55FA4-D4B4-4C06-BE42-839B9C1BE17B}"/>
              </a:ext>
            </a:extLst>
          </p:cNvPr>
          <p:cNvSpPr/>
          <p:nvPr userDrawn="1"/>
        </p:nvSpPr>
        <p:spPr>
          <a:xfrm>
            <a:off x="0" y="0"/>
            <a:ext cx="4225871"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557784" y="762000"/>
            <a:ext cx="3229416" cy="2188464"/>
          </a:xfrm>
        </p:spPr>
        <p:txBody>
          <a:bodyPr anchor="b"/>
          <a:lstStyle>
            <a:lvl1pPr>
              <a:defRPr sz="3200" b="0" i="0">
                <a:solidFill>
                  <a:schemeClr val="bg1"/>
                </a:solidFill>
                <a:latin typeface="+mj-lt"/>
                <a:cs typeface="Poppins" pitchFamily="2" charset="77"/>
              </a:defRPr>
            </a:lvl1pPr>
          </a:lstStyle>
          <a:p>
            <a:r>
              <a:rPr lang="en-US" dirty="0"/>
              <a:t>Click to edit Master title style</a:t>
            </a:r>
          </a:p>
        </p:txBody>
      </p:sp>
      <p:sp>
        <p:nvSpPr>
          <p:cNvPr id="4" name="Text Placeholder 3"/>
          <p:cNvSpPr>
            <a:spLocks noGrp="1"/>
          </p:cNvSpPr>
          <p:nvPr>
            <p:ph type="body" sz="half" idx="2"/>
          </p:nvPr>
        </p:nvSpPr>
        <p:spPr>
          <a:xfrm>
            <a:off x="557784" y="3157728"/>
            <a:ext cx="3229416" cy="2560320"/>
          </a:xfrm>
        </p:spPr>
        <p:txBody>
          <a:bodyPr/>
          <a:lstStyle>
            <a:lvl1pPr marL="0" indent="0">
              <a:buNone/>
              <a:defRPr sz="1600" b="1">
                <a:solidFill>
                  <a:schemeClr val="bg1"/>
                </a:solidFill>
                <a:latin typeface="+mj-lt"/>
              </a:defRPr>
            </a:lvl1pPr>
            <a:lvl2pPr marL="457211" indent="0">
              <a:buNone/>
              <a:defRPr sz="1400"/>
            </a:lvl2pPr>
            <a:lvl3pPr marL="914424" indent="0">
              <a:buNone/>
              <a:defRPr sz="1200"/>
            </a:lvl3pPr>
            <a:lvl4pPr marL="1371635" indent="0">
              <a:buNone/>
              <a:defRPr sz="1000"/>
            </a:lvl4pPr>
            <a:lvl5pPr marL="1828845" indent="0">
              <a:buNone/>
              <a:defRPr sz="1000"/>
            </a:lvl5pPr>
            <a:lvl6pPr marL="2286058" indent="0">
              <a:buNone/>
              <a:defRPr sz="1000"/>
            </a:lvl6pPr>
            <a:lvl7pPr marL="2743269" indent="0">
              <a:buNone/>
              <a:defRPr sz="1000"/>
            </a:lvl7pPr>
            <a:lvl8pPr marL="3200480" indent="0">
              <a:buNone/>
              <a:defRPr sz="1000"/>
            </a:lvl8pPr>
            <a:lvl9pPr marL="3657691"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D5C00685-DA14-614C-8DCA-CAC75FCB6A70}" type="datetime1">
              <a:rPr lang="en-US" smtClean="0"/>
              <a:pPr/>
              <a:t>6/14/24</a:t>
            </a:fld>
            <a:endParaRPr lang="en-US"/>
          </a:p>
        </p:txBody>
      </p:sp>
      <p:sp>
        <p:nvSpPr>
          <p:cNvPr id="7" name="Slide Number Placeholder 6"/>
          <p:cNvSpPr>
            <a:spLocks noGrp="1"/>
          </p:cNvSpPr>
          <p:nvPr>
            <p:ph type="sldNum" sz="quarter" idx="12"/>
          </p:nvPr>
        </p:nvSpPr>
        <p:spPr/>
        <p:txBody>
          <a:bodyPr vert="horz" lIns="91440" tIns="45720" rIns="91440" bIns="45720" rtlCol="0" anchor="ctr"/>
          <a:lstStyle>
            <a:lvl1pPr>
              <a:defRPr lang="en-US" smtClean="0"/>
            </a:lvl1pPr>
          </a:lstStyle>
          <a:p>
            <a:fld id="{86672422-C096-4E4B-9BBF-CCB112CE5E10}" type="slidenum">
              <a:rPr lang="en-US" smtClean="0"/>
              <a:pPr/>
              <a:t>‹#›</a:t>
            </a:fld>
            <a:endParaRPr lang="en-US" dirty="0"/>
          </a:p>
        </p:txBody>
      </p:sp>
      <p:sp>
        <p:nvSpPr>
          <p:cNvPr id="12" name="Content Placeholder 2">
            <a:extLst>
              <a:ext uri="{FF2B5EF4-FFF2-40B4-BE49-F238E27FC236}">
                <a16:creationId xmlns:a16="http://schemas.microsoft.com/office/drawing/2014/main" id="{EC6373EF-85BF-0278-E57C-3C0EBE15F530}"/>
              </a:ext>
            </a:extLst>
          </p:cNvPr>
          <p:cNvSpPr>
            <a:spLocks noGrp="1"/>
          </p:cNvSpPr>
          <p:nvPr>
            <p:ph idx="1"/>
          </p:nvPr>
        </p:nvSpPr>
        <p:spPr>
          <a:xfrm>
            <a:off x="4547616" y="762000"/>
            <a:ext cx="7187184" cy="5059680"/>
          </a:xfrm>
        </p:spPr>
        <p:txBody>
          <a:bodyPr anchor="ct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a:solidFill>
                  <a:schemeClr val="tx1"/>
                </a:solidFill>
              </a:defRPr>
            </a:lvl3pPr>
            <a:lvl4pPr>
              <a:buClr>
                <a:schemeClr val="accent3"/>
              </a:buClr>
              <a:defRPr>
                <a:solidFill>
                  <a:schemeClr val="tx1"/>
                </a:solidFill>
              </a:defRPr>
            </a:lvl4pPr>
            <a:lvl5pPr>
              <a:buClr>
                <a:schemeClr val="accent3"/>
              </a:buCl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Graphic 9">
            <a:extLst>
              <a:ext uri="{FF2B5EF4-FFF2-40B4-BE49-F238E27FC236}">
                <a16:creationId xmlns:a16="http://schemas.microsoft.com/office/drawing/2014/main" id="{C4B0FA74-89F9-35DB-1FC0-94833B3CB13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142541357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9.xml><?xml version="1.0" encoding="utf-8"?>
<p:sldLayout xmlns:a="http://schemas.openxmlformats.org/drawingml/2006/main" xmlns:r="http://schemas.openxmlformats.org/officeDocument/2006/relationships" xmlns:p="http://schemas.openxmlformats.org/presentationml/2006/main" showMasterSp="0" preserve="1" userDrawn="1">
  <p:cSld name="RightPhoto with 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185BF3B-D0D4-05B5-105A-18301C29819D}"/>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Picture Placeholder 14">
            <a:extLst>
              <a:ext uri="{FF2B5EF4-FFF2-40B4-BE49-F238E27FC236}">
                <a16:creationId xmlns:a16="http://schemas.microsoft.com/office/drawing/2014/main" id="{F2A7FA40-4957-1FF6-A03B-7274DA104CA9}"/>
              </a:ext>
            </a:extLst>
          </p:cNvPr>
          <p:cNvSpPr>
            <a:spLocks noGrp="1"/>
          </p:cNvSpPr>
          <p:nvPr>
            <p:ph type="pic" sz="quarter" idx="13"/>
          </p:nvPr>
        </p:nvSpPr>
        <p:spPr>
          <a:xfrm>
            <a:off x="7322078" y="-1"/>
            <a:ext cx="4869924" cy="6858001"/>
          </a:xfrm>
          <a:custGeom>
            <a:avLst/>
            <a:gdLst>
              <a:gd name="connsiteX0" fmla="*/ 0 w 4869924"/>
              <a:gd name="connsiteY0" fmla="*/ 0 h 6858000"/>
              <a:gd name="connsiteX1" fmla="*/ 4869924 w 4869924"/>
              <a:gd name="connsiteY1" fmla="*/ 0 h 6858000"/>
              <a:gd name="connsiteX2" fmla="*/ 4869924 w 4869924"/>
              <a:gd name="connsiteY2" fmla="*/ 6858000 h 6858000"/>
              <a:gd name="connsiteX3" fmla="*/ 0 w 4869924"/>
              <a:gd name="connsiteY3" fmla="*/ 6858000 h 6858000"/>
              <a:gd name="connsiteX4" fmla="*/ 0 w 4869924"/>
              <a:gd name="connsiteY4" fmla="*/ 0 h 6858000"/>
              <a:gd name="connsiteX0" fmla="*/ 2784936 w 4869924"/>
              <a:gd name="connsiteY0" fmla="*/ 201092 h 6858000"/>
              <a:gd name="connsiteX1" fmla="*/ 4869924 w 4869924"/>
              <a:gd name="connsiteY1" fmla="*/ 0 h 6858000"/>
              <a:gd name="connsiteX2" fmla="*/ 4869924 w 4869924"/>
              <a:gd name="connsiteY2" fmla="*/ 6858000 h 6858000"/>
              <a:gd name="connsiteX3" fmla="*/ 0 w 4869924"/>
              <a:gd name="connsiteY3" fmla="*/ 6858000 h 6858000"/>
              <a:gd name="connsiteX4" fmla="*/ 2784936 w 4869924"/>
              <a:gd name="connsiteY4" fmla="*/ 201092 h 6858000"/>
              <a:gd name="connsiteX0" fmla="*/ 2003333 w 4869924"/>
              <a:gd name="connsiteY0" fmla="*/ 0 h 6858001"/>
              <a:gd name="connsiteX1" fmla="*/ 4869924 w 4869924"/>
              <a:gd name="connsiteY1" fmla="*/ 1 h 6858001"/>
              <a:gd name="connsiteX2" fmla="*/ 4869924 w 4869924"/>
              <a:gd name="connsiteY2" fmla="*/ 6858001 h 6858001"/>
              <a:gd name="connsiteX3" fmla="*/ 0 w 4869924"/>
              <a:gd name="connsiteY3" fmla="*/ 6858001 h 6858001"/>
              <a:gd name="connsiteX4" fmla="*/ 2003333 w 4869924"/>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9924" h="6858001">
                <a:moveTo>
                  <a:pt x="2003333" y="0"/>
                </a:moveTo>
                <a:lnTo>
                  <a:pt x="4869924" y="1"/>
                </a:lnTo>
                <a:lnTo>
                  <a:pt x="4869924" y="6858001"/>
                </a:lnTo>
                <a:lnTo>
                  <a:pt x="0" y="6858001"/>
                </a:lnTo>
                <a:lnTo>
                  <a:pt x="2003333" y="0"/>
                </a:lnTo>
                <a:close/>
              </a:path>
            </a:pathLst>
          </a:custGeom>
          <a:solidFill>
            <a:schemeClr val="bg2"/>
          </a:solidFill>
        </p:spPr>
        <p:txBody>
          <a:bodyPr anchor="ctr" anchorCtr="0"/>
          <a:lstStyle>
            <a:lvl1pPr marL="0" indent="0" algn="ctr">
              <a:buNone/>
              <a:defRPr/>
            </a:lvl1pPr>
          </a:lstStyle>
          <a:p>
            <a:endParaRPr lang="en-US"/>
          </a:p>
        </p:txBody>
      </p:sp>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a:xfrm>
            <a:off x="557784" y="215492"/>
            <a:ext cx="8245147"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a:xfrm>
            <a:off x="557784" y="1825625"/>
            <a:ext cx="6836616" cy="4351339"/>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a:xfrm>
            <a:off x="838200" y="7270751"/>
            <a:ext cx="2743200" cy="365125"/>
          </a:xfrm>
        </p:spPr>
        <p:txBody>
          <a:bodyPr/>
          <a:lstStyle/>
          <a:p>
            <a:fld id="{A5CD99A4-8255-AD40-AC11-3A5076833560}" type="datetimeFigureOut">
              <a:rPr lang="en-US" smtClean="0"/>
              <a:t>6/14/24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pic>
        <p:nvPicPr>
          <p:cNvPr id="9" name="Graphic 8">
            <a:extLst>
              <a:ext uri="{FF2B5EF4-FFF2-40B4-BE49-F238E27FC236}">
                <a16:creationId xmlns:a16="http://schemas.microsoft.com/office/drawing/2014/main" id="{A06FC70A-1FC2-3E12-4E4E-DCF0CE96B1C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46138" y="6431732"/>
            <a:ext cx="1375828" cy="224209"/>
          </a:xfrm>
          <a:prstGeom prst="rect">
            <a:avLst/>
          </a:prstGeom>
        </p:spPr>
      </p:pic>
    </p:spTree>
    <p:extLst>
      <p:ext uri="{BB962C8B-B14F-4D97-AF65-F5344CB8AC3E}">
        <p14:creationId xmlns:p14="http://schemas.microsoft.com/office/powerpoint/2010/main" val="123829997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80.xml><?xml version="1.0" encoding="utf-8"?>
<p:sldLayout xmlns:a="http://schemas.openxmlformats.org/drawingml/2006/main" xmlns:r="http://schemas.openxmlformats.org/officeDocument/2006/relationships" xmlns:p="http://schemas.openxmlformats.org/presentationml/2006/main" showMasterSp="0" userDrawn="1">
  <p:cSld name="Left Photo with 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D0ABAAB-75E1-611B-8941-21C76F4B0604}"/>
              </a:ext>
            </a:extLst>
          </p:cNvPr>
          <p:cNvSpPr/>
          <p:nvPr userDrawn="1"/>
        </p:nvSpPr>
        <p:spPr>
          <a:xfrm>
            <a:off x="0" y="0"/>
            <a:ext cx="12192000"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 name="Picture Placeholder 5">
            <a:extLst>
              <a:ext uri="{FF2B5EF4-FFF2-40B4-BE49-F238E27FC236}">
                <a16:creationId xmlns:a16="http://schemas.microsoft.com/office/drawing/2014/main" id="{09673B2D-11B5-4586-9BD3-8BD030D68B82}"/>
              </a:ext>
            </a:extLst>
          </p:cNvPr>
          <p:cNvSpPr>
            <a:spLocks noGrp="1"/>
          </p:cNvSpPr>
          <p:nvPr>
            <p:ph type="pic" sz="quarter" idx="10"/>
          </p:nvPr>
        </p:nvSpPr>
        <p:spPr>
          <a:xfrm>
            <a:off x="-264161" y="0"/>
            <a:ext cx="6360160" cy="6858000"/>
          </a:xfrm>
          <a:custGeom>
            <a:avLst/>
            <a:gdLst>
              <a:gd name="connsiteX0" fmla="*/ 1590040 w 6360160"/>
              <a:gd name="connsiteY0" fmla="*/ 0 h 6858000"/>
              <a:gd name="connsiteX1" fmla="*/ 6360160 w 6360160"/>
              <a:gd name="connsiteY1" fmla="*/ 0 h 6858000"/>
              <a:gd name="connsiteX2" fmla="*/ 4770120 w 6360160"/>
              <a:gd name="connsiteY2" fmla="*/ 6858000 h 6858000"/>
              <a:gd name="connsiteX3" fmla="*/ 0 w 636016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360160" h="6858000">
                <a:moveTo>
                  <a:pt x="1590040" y="0"/>
                </a:moveTo>
                <a:lnTo>
                  <a:pt x="6360160" y="0"/>
                </a:lnTo>
                <a:lnTo>
                  <a:pt x="4770120" y="6858000"/>
                </a:lnTo>
                <a:lnTo>
                  <a:pt x="0" y="6858000"/>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4" name="Title 1">
            <a:extLst>
              <a:ext uri="{FF2B5EF4-FFF2-40B4-BE49-F238E27FC236}">
                <a16:creationId xmlns:a16="http://schemas.microsoft.com/office/drawing/2014/main" id="{93A408A0-1B5E-DF0A-00A5-58BF9DD906DB}"/>
              </a:ext>
            </a:extLst>
          </p:cNvPr>
          <p:cNvSpPr>
            <a:spLocks noGrp="1"/>
          </p:cNvSpPr>
          <p:nvPr>
            <p:ph type="title"/>
          </p:nvPr>
        </p:nvSpPr>
        <p:spPr>
          <a:xfrm>
            <a:off x="6096000" y="365125"/>
            <a:ext cx="5516605" cy="1325563"/>
          </a:xfrm>
        </p:spPr>
        <p:txBody>
          <a:bodyPr/>
          <a:lstStyle>
            <a:lvl1pPr>
              <a:defRPr>
                <a:solidFill>
                  <a:schemeClr val="bg1"/>
                </a:solidFill>
              </a:defRPr>
            </a:lvl1pPr>
          </a:lstStyle>
          <a:p>
            <a:r>
              <a:rPr lang="en-US" dirty="0"/>
              <a:t>Click to edit Master title style</a:t>
            </a:r>
          </a:p>
        </p:txBody>
      </p:sp>
      <p:sp>
        <p:nvSpPr>
          <p:cNvPr id="5" name="Content Placeholder 2">
            <a:extLst>
              <a:ext uri="{FF2B5EF4-FFF2-40B4-BE49-F238E27FC236}">
                <a16:creationId xmlns:a16="http://schemas.microsoft.com/office/drawing/2014/main" id="{67014B10-B5F4-B459-CBC3-342017313EFA}"/>
              </a:ext>
            </a:extLst>
          </p:cNvPr>
          <p:cNvSpPr>
            <a:spLocks noGrp="1"/>
          </p:cNvSpPr>
          <p:nvPr>
            <p:ph idx="1"/>
          </p:nvPr>
        </p:nvSpPr>
        <p:spPr>
          <a:xfrm>
            <a:off x="6096000" y="1825625"/>
            <a:ext cx="5516605" cy="435133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a:extLst>
              <a:ext uri="{FF2B5EF4-FFF2-40B4-BE49-F238E27FC236}">
                <a16:creationId xmlns:a16="http://schemas.microsoft.com/office/drawing/2014/main" id="{618B81C7-D2D4-40D8-25F0-A4105BDE30C4}"/>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pic>
        <p:nvPicPr>
          <p:cNvPr id="9" name="Graphic 8">
            <a:extLst>
              <a:ext uri="{FF2B5EF4-FFF2-40B4-BE49-F238E27FC236}">
                <a16:creationId xmlns:a16="http://schemas.microsoft.com/office/drawing/2014/main" id="{4B5EA0E5-D6C1-5D7A-796F-E9403378BAE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286736634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preserve="1" userDrawn="1">
  <p:cSld name="Left Photo with Title and Content Al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1905258-A3E1-5A2C-A546-3DD7CCDDB1CB}"/>
              </a:ext>
            </a:extLst>
          </p:cNvPr>
          <p:cNvSpPr/>
          <p:nvPr userDrawn="1"/>
        </p:nvSpPr>
        <p:spPr>
          <a:xfrm>
            <a:off x="0" y="0"/>
            <a:ext cx="12192000"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Picture Placeholder 10">
            <a:extLst>
              <a:ext uri="{FF2B5EF4-FFF2-40B4-BE49-F238E27FC236}">
                <a16:creationId xmlns:a16="http://schemas.microsoft.com/office/drawing/2014/main" id="{E0803E9E-2971-683E-15DE-EDEDD95298B3}"/>
              </a:ext>
            </a:extLst>
          </p:cNvPr>
          <p:cNvSpPr>
            <a:spLocks noGrp="1"/>
          </p:cNvSpPr>
          <p:nvPr>
            <p:ph type="pic" sz="quarter" idx="11"/>
          </p:nvPr>
        </p:nvSpPr>
        <p:spPr>
          <a:xfrm>
            <a:off x="1" y="0"/>
            <a:ext cx="5899267" cy="6858000"/>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4" name="Title 1">
            <a:extLst>
              <a:ext uri="{FF2B5EF4-FFF2-40B4-BE49-F238E27FC236}">
                <a16:creationId xmlns:a16="http://schemas.microsoft.com/office/drawing/2014/main" id="{93A408A0-1B5E-DF0A-00A5-58BF9DD906DB}"/>
              </a:ext>
            </a:extLst>
          </p:cNvPr>
          <p:cNvSpPr>
            <a:spLocks noGrp="1"/>
          </p:cNvSpPr>
          <p:nvPr>
            <p:ph type="title"/>
          </p:nvPr>
        </p:nvSpPr>
        <p:spPr>
          <a:xfrm>
            <a:off x="6292736" y="365125"/>
            <a:ext cx="5061065" cy="1325563"/>
          </a:xfrm>
        </p:spPr>
        <p:txBody>
          <a:bodyPr/>
          <a:lstStyle>
            <a:lvl1pPr>
              <a:defRPr>
                <a:solidFill>
                  <a:schemeClr val="bg1"/>
                </a:solidFill>
              </a:defRPr>
            </a:lvl1pPr>
          </a:lstStyle>
          <a:p>
            <a:r>
              <a:rPr lang="en-US" dirty="0"/>
              <a:t>Click to edit Master title style</a:t>
            </a:r>
          </a:p>
        </p:txBody>
      </p:sp>
      <p:sp>
        <p:nvSpPr>
          <p:cNvPr id="5" name="Content Placeholder 2">
            <a:extLst>
              <a:ext uri="{FF2B5EF4-FFF2-40B4-BE49-F238E27FC236}">
                <a16:creationId xmlns:a16="http://schemas.microsoft.com/office/drawing/2014/main" id="{67014B10-B5F4-B459-CBC3-342017313EFA}"/>
              </a:ext>
            </a:extLst>
          </p:cNvPr>
          <p:cNvSpPr>
            <a:spLocks noGrp="1"/>
          </p:cNvSpPr>
          <p:nvPr>
            <p:ph idx="1"/>
          </p:nvPr>
        </p:nvSpPr>
        <p:spPr>
          <a:xfrm>
            <a:off x="6292736" y="1825625"/>
            <a:ext cx="5061065" cy="435133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E14CEBF6-1454-EB9E-2DE6-094633856812}"/>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pic>
        <p:nvPicPr>
          <p:cNvPr id="9" name="Graphic 8">
            <a:extLst>
              <a:ext uri="{FF2B5EF4-FFF2-40B4-BE49-F238E27FC236}">
                <a16:creationId xmlns:a16="http://schemas.microsoft.com/office/drawing/2014/main" id="{8A16EACF-148D-ADD9-6AD8-0861A68930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410038673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82.xml><?xml version="1.0" encoding="utf-8"?>
<p:sldLayout xmlns:a="http://schemas.openxmlformats.org/drawingml/2006/main" xmlns:r="http://schemas.openxmlformats.org/officeDocument/2006/relationships" xmlns:p="http://schemas.openxmlformats.org/presentationml/2006/main" showMasterSp="0" preserve="1" userDrawn="1">
  <p:cSld name="Photos 2-u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6D89AF2-1FCE-F5C0-4AB9-445548B1ADCF}"/>
              </a:ext>
            </a:extLst>
          </p:cNvPr>
          <p:cNvSpPr/>
          <p:nvPr userDrawn="1"/>
        </p:nvSpPr>
        <p:spPr>
          <a:xfrm>
            <a:off x="0" y="0"/>
            <a:ext cx="12192000"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Picture Placeholder 10">
            <a:extLst>
              <a:ext uri="{FF2B5EF4-FFF2-40B4-BE49-F238E27FC236}">
                <a16:creationId xmlns:a16="http://schemas.microsoft.com/office/drawing/2014/main" id="{2F6486FD-BA86-42E1-8382-9502345DE759}"/>
              </a:ext>
            </a:extLst>
          </p:cNvPr>
          <p:cNvSpPr>
            <a:spLocks noGrp="1"/>
          </p:cNvSpPr>
          <p:nvPr>
            <p:ph type="pic" sz="quarter" idx="10"/>
          </p:nvPr>
        </p:nvSpPr>
        <p:spPr>
          <a:xfrm>
            <a:off x="670465" y="852070"/>
            <a:ext cx="5295531" cy="5070663"/>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13" name="Picture Placeholder 12">
            <a:extLst>
              <a:ext uri="{FF2B5EF4-FFF2-40B4-BE49-F238E27FC236}">
                <a16:creationId xmlns:a16="http://schemas.microsoft.com/office/drawing/2014/main" id="{1073D19D-7FFE-40AE-9640-874C80DC7759}"/>
              </a:ext>
            </a:extLst>
          </p:cNvPr>
          <p:cNvSpPr>
            <a:spLocks noGrp="1"/>
          </p:cNvSpPr>
          <p:nvPr>
            <p:ph type="pic" sz="quarter" idx="11"/>
          </p:nvPr>
        </p:nvSpPr>
        <p:spPr>
          <a:xfrm>
            <a:off x="6220577" y="852070"/>
            <a:ext cx="5295531" cy="5070663"/>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2" name="Slide Number Placeholder 5">
            <a:extLst>
              <a:ext uri="{FF2B5EF4-FFF2-40B4-BE49-F238E27FC236}">
                <a16:creationId xmlns:a16="http://schemas.microsoft.com/office/drawing/2014/main" id="{56BC7AFC-84EB-84FE-5606-E812324C1095}"/>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pic>
        <p:nvPicPr>
          <p:cNvPr id="6" name="Graphic 5">
            <a:extLst>
              <a:ext uri="{FF2B5EF4-FFF2-40B4-BE49-F238E27FC236}">
                <a16:creationId xmlns:a16="http://schemas.microsoft.com/office/drawing/2014/main" id="{2D4AB55E-E8B3-60E9-EA30-B1A46870D92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154784657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preserve="1" userDrawn="1">
  <p:cSld name="Photo Full Fram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4DD15C-5CDF-1C34-D27E-6FA3A2D5949B}"/>
              </a:ext>
            </a:extLst>
          </p:cNvPr>
          <p:cNvSpPr/>
          <p:nvPr userDrawn="1"/>
        </p:nvSpPr>
        <p:spPr>
          <a:xfrm>
            <a:off x="0" y="0"/>
            <a:ext cx="12192000" cy="6858000"/>
          </a:xfrm>
          <a:prstGeom prst="rect">
            <a:avLst/>
          </a:prstGeom>
          <a:gradFill flip="none" rotWithShape="1">
            <a:gsLst>
              <a:gs pos="87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Picture Placeholder 10">
            <a:extLst>
              <a:ext uri="{FF2B5EF4-FFF2-40B4-BE49-F238E27FC236}">
                <a16:creationId xmlns:a16="http://schemas.microsoft.com/office/drawing/2014/main" id="{2F6486FD-BA86-42E1-8382-9502345DE759}"/>
              </a:ext>
            </a:extLst>
          </p:cNvPr>
          <p:cNvSpPr>
            <a:spLocks noGrp="1"/>
          </p:cNvSpPr>
          <p:nvPr>
            <p:ph type="pic" sz="quarter" idx="10"/>
          </p:nvPr>
        </p:nvSpPr>
        <p:spPr>
          <a:xfrm>
            <a:off x="0" y="2"/>
            <a:ext cx="12192000" cy="6193455"/>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5" name="Slide Number Placeholder 5">
            <a:extLst>
              <a:ext uri="{FF2B5EF4-FFF2-40B4-BE49-F238E27FC236}">
                <a16:creationId xmlns:a16="http://schemas.microsoft.com/office/drawing/2014/main" id="{CAF0EF60-B256-A28A-7421-C977867FA023}"/>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dirty="0"/>
          </a:p>
        </p:txBody>
      </p:sp>
      <p:pic>
        <p:nvPicPr>
          <p:cNvPr id="6" name="Graphic 5">
            <a:extLst>
              <a:ext uri="{FF2B5EF4-FFF2-40B4-BE49-F238E27FC236}">
                <a16:creationId xmlns:a16="http://schemas.microsoft.com/office/drawing/2014/main" id="{991AAF9E-801F-5B4E-B16F-BC70CBC59A7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4257818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84.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chemeClr val="accent1"/>
        </a:solidFill>
        <a:effectLst/>
      </p:bgPr>
    </p:bg>
    <p:spTree>
      <p:nvGrpSpPr>
        <p:cNvPr id="1" name=""/>
        <p:cNvGrpSpPr/>
        <p:nvPr/>
      </p:nvGrpSpPr>
      <p:grpSpPr>
        <a:xfrm>
          <a:off x="0" y="0"/>
          <a:ext cx="0" cy="0"/>
          <a:chOff x="0" y="0"/>
          <a:chExt cx="0" cy="0"/>
        </a:xfrm>
      </p:grpSpPr>
      <p:grpSp>
        <p:nvGrpSpPr>
          <p:cNvPr id="15" name="Graphic 4">
            <a:extLst>
              <a:ext uri="{FF2B5EF4-FFF2-40B4-BE49-F238E27FC236}">
                <a16:creationId xmlns:a16="http://schemas.microsoft.com/office/drawing/2014/main" id="{0D1DD327-604E-DE50-41F6-95F8083C28B5}"/>
              </a:ext>
            </a:extLst>
          </p:cNvPr>
          <p:cNvGrpSpPr/>
          <p:nvPr userDrawn="1"/>
        </p:nvGrpSpPr>
        <p:grpSpPr>
          <a:xfrm>
            <a:off x="-1269388" y="-785378"/>
            <a:ext cx="13565229" cy="8671108"/>
            <a:chOff x="928687" y="242887"/>
            <a:chExt cx="7286625" cy="4657725"/>
          </a:xfrm>
          <a:solidFill>
            <a:schemeClr val="bg1"/>
          </a:solidFill>
        </p:grpSpPr>
        <p:sp>
          <p:nvSpPr>
            <p:cNvPr id="16" name="Freeform: Shape 5">
              <a:extLst>
                <a:ext uri="{FF2B5EF4-FFF2-40B4-BE49-F238E27FC236}">
                  <a16:creationId xmlns:a16="http://schemas.microsoft.com/office/drawing/2014/main" id="{5D90CA6A-6A95-4109-035A-5D665D243683}"/>
                </a:ext>
              </a:extLst>
            </p:cNvPr>
            <p:cNvSpPr/>
            <p:nvPr/>
          </p:nvSpPr>
          <p:spPr>
            <a:xfrm>
              <a:off x="928687" y="1505520"/>
              <a:ext cx="1367218" cy="1956625"/>
            </a:xfrm>
            <a:custGeom>
              <a:avLst/>
              <a:gdLst>
                <a:gd name="connsiteX0" fmla="*/ 1367218 w 1367218"/>
                <a:gd name="connsiteY0" fmla="*/ 327946 h 1956625"/>
                <a:gd name="connsiteX1" fmla="*/ 897731 w 1367218"/>
                <a:gd name="connsiteY1" fmla="*/ 453771 h 1956625"/>
                <a:gd name="connsiteX2" fmla="*/ 1275779 w 1367218"/>
                <a:gd name="connsiteY2" fmla="*/ 1864805 h 1956625"/>
                <a:gd name="connsiteX3" fmla="*/ 932974 w 1367218"/>
                <a:gd name="connsiteY3" fmla="*/ 1956626 h 1956625"/>
                <a:gd name="connsiteX4" fmla="*/ 554927 w 1367218"/>
                <a:gd name="connsiteY4" fmla="*/ 545592 h 1956625"/>
                <a:gd name="connsiteX5" fmla="*/ 87821 w 1367218"/>
                <a:gd name="connsiteY5" fmla="*/ 670751 h 1956625"/>
                <a:gd name="connsiteX6" fmla="*/ 0 w 1367218"/>
                <a:gd name="connsiteY6" fmla="*/ 342805 h 1956625"/>
                <a:gd name="connsiteX7" fmla="*/ 1279303 w 1367218"/>
                <a:gd name="connsiteY7" fmla="*/ 0 h 1956625"/>
                <a:gd name="connsiteX8" fmla="*/ 1367218 w 1367218"/>
                <a:gd name="connsiteY8" fmla="*/ 327946 h 1956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7218" h="1956625">
                  <a:moveTo>
                    <a:pt x="1367218" y="327946"/>
                  </a:moveTo>
                  <a:lnTo>
                    <a:pt x="897731" y="453771"/>
                  </a:lnTo>
                  <a:lnTo>
                    <a:pt x="1275779" y="1864805"/>
                  </a:lnTo>
                  <a:lnTo>
                    <a:pt x="932974" y="1956626"/>
                  </a:lnTo>
                  <a:lnTo>
                    <a:pt x="554927" y="545592"/>
                  </a:lnTo>
                  <a:lnTo>
                    <a:pt x="87821" y="670751"/>
                  </a:lnTo>
                  <a:lnTo>
                    <a:pt x="0" y="342805"/>
                  </a:lnTo>
                  <a:lnTo>
                    <a:pt x="1279303" y="0"/>
                  </a:lnTo>
                  <a:lnTo>
                    <a:pt x="1367218" y="327946"/>
                  </a:lnTo>
                  <a:close/>
                </a:path>
              </a:pathLst>
            </a:custGeom>
            <a:grpFill/>
            <a:ln w="9525" cap="flat">
              <a:noFill/>
              <a:prstDash val="solid"/>
              <a:miter/>
            </a:ln>
          </p:spPr>
          <p:txBody>
            <a:bodyPr rtlCol="0" anchor="ctr"/>
            <a:lstStyle/>
            <a:p>
              <a:endParaRPr lang="en-US" sz="3200"/>
            </a:p>
          </p:txBody>
        </p:sp>
        <p:sp>
          <p:nvSpPr>
            <p:cNvPr id="17" name="Freeform: Shape 6">
              <a:extLst>
                <a:ext uri="{FF2B5EF4-FFF2-40B4-BE49-F238E27FC236}">
                  <a16:creationId xmlns:a16="http://schemas.microsoft.com/office/drawing/2014/main" id="{FD26A49D-15D8-8B17-54F5-44328111904A}"/>
                </a:ext>
              </a:extLst>
            </p:cNvPr>
            <p:cNvSpPr/>
            <p:nvPr/>
          </p:nvSpPr>
          <p:spPr>
            <a:xfrm>
              <a:off x="2334672" y="1385791"/>
              <a:ext cx="1626012" cy="1824799"/>
            </a:xfrm>
            <a:custGeom>
              <a:avLst/>
              <a:gdLst>
                <a:gd name="connsiteX0" fmla="*/ 1421702 w 1626012"/>
                <a:gd name="connsiteY0" fmla="*/ 751237 h 1824799"/>
                <a:gd name="connsiteX1" fmla="*/ 1626013 w 1626012"/>
                <a:gd name="connsiteY1" fmla="*/ 1513904 h 1824799"/>
                <a:gd name="connsiteX2" fmla="*/ 1305592 w 1626012"/>
                <a:gd name="connsiteY2" fmla="*/ 1599724 h 1824799"/>
                <a:gd name="connsiteX3" fmla="*/ 1111853 w 1626012"/>
                <a:gd name="connsiteY3" fmla="*/ 876872 h 1824799"/>
                <a:gd name="connsiteX4" fmla="*/ 797338 w 1626012"/>
                <a:gd name="connsiteY4" fmla="*/ 686943 h 1824799"/>
                <a:gd name="connsiteX5" fmla="*/ 606647 w 1626012"/>
                <a:gd name="connsiteY5" fmla="*/ 1068229 h 1824799"/>
                <a:gd name="connsiteX6" fmla="*/ 786384 w 1626012"/>
                <a:gd name="connsiteY6" fmla="*/ 1738979 h 1824799"/>
                <a:gd name="connsiteX7" fmla="*/ 465963 w 1626012"/>
                <a:gd name="connsiteY7" fmla="*/ 1824800 h 1824799"/>
                <a:gd name="connsiteX8" fmla="*/ 0 w 1626012"/>
                <a:gd name="connsiteY8" fmla="*/ 85820 h 1824799"/>
                <a:gd name="connsiteX9" fmla="*/ 320421 w 1626012"/>
                <a:gd name="connsiteY9" fmla="*/ 0 h 1824799"/>
                <a:gd name="connsiteX10" fmla="*/ 490823 w 1626012"/>
                <a:gd name="connsiteY10" fmla="*/ 635984 h 1824799"/>
                <a:gd name="connsiteX11" fmla="*/ 814388 w 1626012"/>
                <a:gd name="connsiteY11" fmla="*/ 362903 h 1824799"/>
                <a:gd name="connsiteX12" fmla="*/ 1421702 w 1626012"/>
                <a:gd name="connsiteY12" fmla="*/ 751237 h 182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6012" h="1824799">
                  <a:moveTo>
                    <a:pt x="1421702" y="751237"/>
                  </a:moveTo>
                  <a:lnTo>
                    <a:pt x="1626013" y="1513904"/>
                  </a:lnTo>
                  <a:lnTo>
                    <a:pt x="1305592" y="1599724"/>
                  </a:lnTo>
                  <a:lnTo>
                    <a:pt x="1111853" y="876872"/>
                  </a:lnTo>
                  <a:cubicBezTo>
                    <a:pt x="1066610" y="707993"/>
                    <a:pt x="941451" y="648272"/>
                    <a:pt x="797338" y="686943"/>
                  </a:cubicBezTo>
                  <a:cubicBezTo>
                    <a:pt x="640842" y="728853"/>
                    <a:pt x="548735" y="852107"/>
                    <a:pt x="606647" y="1068229"/>
                  </a:cubicBezTo>
                  <a:lnTo>
                    <a:pt x="786384" y="1738979"/>
                  </a:lnTo>
                  <a:lnTo>
                    <a:pt x="465963" y="1824800"/>
                  </a:lnTo>
                  <a:lnTo>
                    <a:pt x="0" y="85820"/>
                  </a:lnTo>
                  <a:lnTo>
                    <a:pt x="320421" y="0"/>
                  </a:lnTo>
                  <a:lnTo>
                    <a:pt x="490823" y="635984"/>
                  </a:lnTo>
                  <a:cubicBezTo>
                    <a:pt x="535400" y="504253"/>
                    <a:pt x="647986" y="407480"/>
                    <a:pt x="814388" y="362903"/>
                  </a:cubicBezTo>
                  <a:cubicBezTo>
                    <a:pt x="1077754" y="292227"/>
                    <a:pt x="1333214" y="420815"/>
                    <a:pt x="1421702" y="751237"/>
                  </a:cubicBezTo>
                  <a:close/>
                </a:path>
              </a:pathLst>
            </a:custGeom>
            <a:grpFill/>
            <a:ln w="9525" cap="flat">
              <a:noFill/>
              <a:prstDash val="solid"/>
              <a:miter/>
            </a:ln>
          </p:spPr>
          <p:txBody>
            <a:bodyPr rtlCol="0" anchor="ctr"/>
            <a:lstStyle/>
            <a:p>
              <a:endParaRPr lang="en-US" sz="3200"/>
            </a:p>
          </p:txBody>
        </p:sp>
        <p:sp>
          <p:nvSpPr>
            <p:cNvPr id="18" name="Freeform: Shape 10">
              <a:extLst>
                <a:ext uri="{FF2B5EF4-FFF2-40B4-BE49-F238E27FC236}">
                  <a16:creationId xmlns:a16="http://schemas.microsoft.com/office/drawing/2014/main" id="{6A59E064-0FB2-73DA-CA00-375F0F5A0E25}"/>
                </a:ext>
              </a:extLst>
            </p:cNvPr>
            <p:cNvSpPr/>
            <p:nvPr/>
          </p:nvSpPr>
          <p:spPr>
            <a:xfrm>
              <a:off x="3927605" y="1258918"/>
              <a:ext cx="1521075" cy="1491229"/>
            </a:xfrm>
            <a:custGeom>
              <a:avLst/>
              <a:gdLst>
                <a:gd name="connsiteX0" fmla="*/ 1188272 w 1521075"/>
                <a:gd name="connsiteY0" fmla="*/ 0 h 1491229"/>
                <a:gd name="connsiteX1" fmla="*/ 1521075 w 1521075"/>
                <a:gd name="connsiteY1" fmla="*/ 1242060 h 1491229"/>
                <a:gd name="connsiteX2" fmla="*/ 1200654 w 1521075"/>
                <a:gd name="connsiteY2" fmla="*/ 1327976 h 1491229"/>
                <a:gd name="connsiteX3" fmla="*/ 1161411 w 1521075"/>
                <a:gd name="connsiteY3" fmla="*/ 1181386 h 1491229"/>
                <a:gd name="connsiteX4" fmla="*/ 805081 w 1521075"/>
                <a:gd name="connsiteY4" fmla="*/ 1471232 h 1491229"/>
                <a:gd name="connsiteX5" fmla="*/ 25745 w 1521075"/>
                <a:gd name="connsiteY5" fmla="*/ 977170 h 1491229"/>
                <a:gd name="connsiteX6" fmla="*/ 453704 w 1521075"/>
                <a:gd name="connsiteY6" fmla="*/ 159639 h 1491229"/>
                <a:gd name="connsiteX7" fmla="*/ 907189 w 1521075"/>
                <a:gd name="connsiteY7" fmla="*/ 232505 h 1491229"/>
                <a:gd name="connsiteX8" fmla="*/ 867946 w 1521075"/>
                <a:gd name="connsiteY8" fmla="*/ 85916 h 1491229"/>
                <a:gd name="connsiteX9" fmla="*/ 1188272 w 1521075"/>
                <a:gd name="connsiteY9" fmla="*/ 0 h 1491229"/>
                <a:gd name="connsiteX10" fmla="*/ 1034252 w 1521075"/>
                <a:gd name="connsiteY10" fmla="*/ 706850 h 1491229"/>
                <a:gd name="connsiteX11" fmla="*/ 595055 w 1521075"/>
                <a:gd name="connsiteY11" fmla="*/ 449104 h 1491229"/>
                <a:gd name="connsiteX12" fmla="*/ 346071 w 1521075"/>
                <a:gd name="connsiteY12" fmla="*/ 891254 h 1491229"/>
                <a:gd name="connsiteX13" fmla="*/ 782697 w 1521075"/>
                <a:gd name="connsiteY13" fmla="*/ 1149668 h 1491229"/>
                <a:gd name="connsiteX14" fmla="*/ 1034252 w 1521075"/>
                <a:gd name="connsiteY14" fmla="*/ 706850 h 1491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21075" h="1491229">
                  <a:moveTo>
                    <a:pt x="1188272" y="0"/>
                  </a:moveTo>
                  <a:lnTo>
                    <a:pt x="1521075" y="1242060"/>
                  </a:lnTo>
                  <a:lnTo>
                    <a:pt x="1200654" y="1327976"/>
                  </a:lnTo>
                  <a:lnTo>
                    <a:pt x="1161411" y="1181386"/>
                  </a:lnTo>
                  <a:cubicBezTo>
                    <a:pt x="1101880" y="1317117"/>
                    <a:pt x="986437" y="1422654"/>
                    <a:pt x="805081" y="1471232"/>
                  </a:cubicBezTo>
                  <a:cubicBezTo>
                    <a:pt x="474659" y="1559719"/>
                    <a:pt x="124901" y="1347311"/>
                    <a:pt x="25745" y="977170"/>
                  </a:cubicBezTo>
                  <a:cubicBezTo>
                    <a:pt x="-73410" y="607028"/>
                    <a:pt x="123281" y="248126"/>
                    <a:pt x="453704" y="159639"/>
                  </a:cubicBezTo>
                  <a:cubicBezTo>
                    <a:pt x="635060" y="111062"/>
                    <a:pt x="787841" y="144685"/>
                    <a:pt x="907189" y="232505"/>
                  </a:cubicBezTo>
                  <a:lnTo>
                    <a:pt x="867946" y="85916"/>
                  </a:lnTo>
                  <a:lnTo>
                    <a:pt x="1188272" y="0"/>
                  </a:lnTo>
                  <a:close/>
                  <a:moveTo>
                    <a:pt x="1034252" y="706850"/>
                  </a:moveTo>
                  <a:cubicBezTo>
                    <a:pt x="978341" y="498158"/>
                    <a:pt x="793841" y="395859"/>
                    <a:pt x="595055" y="449104"/>
                  </a:cubicBezTo>
                  <a:cubicBezTo>
                    <a:pt x="398840" y="501682"/>
                    <a:pt x="290159" y="682562"/>
                    <a:pt x="346071" y="891254"/>
                  </a:cubicBezTo>
                  <a:cubicBezTo>
                    <a:pt x="401983" y="1099947"/>
                    <a:pt x="586482" y="1202246"/>
                    <a:pt x="782697" y="1149668"/>
                  </a:cubicBezTo>
                  <a:cubicBezTo>
                    <a:pt x="981484" y="1096423"/>
                    <a:pt x="1090164" y="915543"/>
                    <a:pt x="1034252" y="706850"/>
                  </a:cubicBezTo>
                  <a:close/>
                </a:path>
              </a:pathLst>
            </a:custGeom>
            <a:grpFill/>
            <a:ln w="9525" cap="flat">
              <a:noFill/>
              <a:prstDash val="solid"/>
              <a:miter/>
            </a:ln>
          </p:spPr>
          <p:txBody>
            <a:bodyPr rtlCol="0" anchor="ctr"/>
            <a:lstStyle/>
            <a:p>
              <a:endParaRPr lang="en-US" sz="3200"/>
            </a:p>
          </p:txBody>
        </p:sp>
        <p:sp>
          <p:nvSpPr>
            <p:cNvPr id="19" name="Freeform: Shape 11">
              <a:extLst>
                <a:ext uri="{FF2B5EF4-FFF2-40B4-BE49-F238E27FC236}">
                  <a16:creationId xmlns:a16="http://schemas.microsoft.com/office/drawing/2014/main" id="{72E9B952-010C-5047-E869-7F648D30276A}"/>
                </a:ext>
              </a:extLst>
            </p:cNvPr>
            <p:cNvSpPr/>
            <p:nvPr/>
          </p:nvSpPr>
          <p:spPr>
            <a:xfrm>
              <a:off x="5349429" y="957811"/>
              <a:ext cx="1492853" cy="1480683"/>
            </a:xfrm>
            <a:custGeom>
              <a:avLst/>
              <a:gdLst>
                <a:gd name="connsiteX0" fmla="*/ 1288542 w 1492853"/>
                <a:gd name="connsiteY0" fmla="*/ 407121 h 1480683"/>
                <a:gd name="connsiteX1" fmla="*/ 1492853 w 1492853"/>
                <a:gd name="connsiteY1" fmla="*/ 1169787 h 1480683"/>
                <a:gd name="connsiteX2" fmla="*/ 1172433 w 1492853"/>
                <a:gd name="connsiteY2" fmla="*/ 1255608 h 1480683"/>
                <a:gd name="connsiteX3" fmla="*/ 978694 w 1492853"/>
                <a:gd name="connsiteY3" fmla="*/ 532755 h 1480683"/>
                <a:gd name="connsiteX4" fmla="*/ 664178 w 1492853"/>
                <a:gd name="connsiteY4" fmla="*/ 342827 h 1480683"/>
                <a:gd name="connsiteX5" fmla="*/ 473488 w 1492853"/>
                <a:gd name="connsiteY5" fmla="*/ 724113 h 1480683"/>
                <a:gd name="connsiteX6" fmla="*/ 653225 w 1492853"/>
                <a:gd name="connsiteY6" fmla="*/ 1394863 h 1480683"/>
                <a:gd name="connsiteX7" fmla="*/ 332804 w 1492853"/>
                <a:gd name="connsiteY7" fmla="*/ 1480683 h 1480683"/>
                <a:gd name="connsiteX8" fmla="*/ 0 w 1492853"/>
                <a:gd name="connsiteY8" fmla="*/ 238623 h 1480683"/>
                <a:gd name="connsiteX9" fmla="*/ 320421 w 1492853"/>
                <a:gd name="connsiteY9" fmla="*/ 152803 h 1480683"/>
                <a:gd name="connsiteX10" fmla="*/ 357664 w 1492853"/>
                <a:gd name="connsiteY10" fmla="*/ 291868 h 1480683"/>
                <a:gd name="connsiteX11" fmla="*/ 681228 w 1492853"/>
                <a:gd name="connsiteY11" fmla="*/ 18786 h 1480683"/>
                <a:gd name="connsiteX12" fmla="*/ 1288542 w 1492853"/>
                <a:gd name="connsiteY12" fmla="*/ 407121 h 1480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83">
                  <a:moveTo>
                    <a:pt x="1288542" y="407121"/>
                  </a:moveTo>
                  <a:lnTo>
                    <a:pt x="1492853" y="1169787"/>
                  </a:lnTo>
                  <a:lnTo>
                    <a:pt x="1172433" y="1255608"/>
                  </a:lnTo>
                  <a:lnTo>
                    <a:pt x="978694" y="532755"/>
                  </a:lnTo>
                  <a:cubicBezTo>
                    <a:pt x="933450" y="363877"/>
                    <a:pt x="808291" y="304155"/>
                    <a:pt x="664178" y="342827"/>
                  </a:cubicBezTo>
                  <a:cubicBezTo>
                    <a:pt x="507682" y="384737"/>
                    <a:pt x="415576" y="507990"/>
                    <a:pt x="473488" y="724113"/>
                  </a:cubicBezTo>
                  <a:lnTo>
                    <a:pt x="653225" y="1394863"/>
                  </a:lnTo>
                  <a:lnTo>
                    <a:pt x="332804" y="1480683"/>
                  </a:lnTo>
                  <a:lnTo>
                    <a:pt x="0" y="238623"/>
                  </a:lnTo>
                  <a:lnTo>
                    <a:pt x="320421" y="152803"/>
                  </a:lnTo>
                  <a:lnTo>
                    <a:pt x="357664" y="291868"/>
                  </a:lnTo>
                  <a:cubicBezTo>
                    <a:pt x="402241" y="160137"/>
                    <a:pt x="514826" y="63363"/>
                    <a:pt x="681228" y="18786"/>
                  </a:cubicBezTo>
                  <a:cubicBezTo>
                    <a:pt x="944499" y="-51889"/>
                    <a:pt x="1199959" y="76698"/>
                    <a:pt x="1288542" y="407121"/>
                  </a:cubicBezTo>
                  <a:close/>
                </a:path>
              </a:pathLst>
            </a:custGeom>
            <a:grpFill/>
            <a:ln w="9525" cap="flat">
              <a:noFill/>
              <a:prstDash val="solid"/>
              <a:miter/>
            </a:ln>
          </p:spPr>
          <p:txBody>
            <a:bodyPr rtlCol="0" anchor="ctr"/>
            <a:lstStyle/>
            <a:p>
              <a:endParaRPr lang="en-US" sz="3200"/>
            </a:p>
          </p:txBody>
        </p:sp>
        <p:sp>
          <p:nvSpPr>
            <p:cNvPr id="20" name="Freeform: Shape 12">
              <a:extLst>
                <a:ext uri="{FF2B5EF4-FFF2-40B4-BE49-F238E27FC236}">
                  <a16:creationId xmlns:a16="http://schemas.microsoft.com/office/drawing/2014/main" id="{B690E6EA-BF5B-6B0F-D01F-BCB449049E97}"/>
                </a:ext>
              </a:extLst>
            </p:cNvPr>
            <p:cNvSpPr/>
            <p:nvPr/>
          </p:nvSpPr>
          <p:spPr>
            <a:xfrm>
              <a:off x="6599872" y="242887"/>
              <a:ext cx="1611058" cy="1824704"/>
            </a:xfrm>
            <a:custGeom>
              <a:avLst/>
              <a:gdLst>
                <a:gd name="connsiteX0" fmla="*/ 1238536 w 1611058"/>
                <a:gd name="connsiteY0" fmla="*/ 1617726 h 1824704"/>
                <a:gd name="connsiteX1" fmla="*/ 635317 w 1611058"/>
                <a:gd name="connsiteY1" fmla="*/ 1175004 h 1824704"/>
                <a:gd name="connsiteX2" fmla="*/ 786384 w 1611058"/>
                <a:gd name="connsiteY2" fmla="*/ 1738884 h 1824704"/>
                <a:gd name="connsiteX3" fmla="*/ 465963 w 1611058"/>
                <a:gd name="connsiteY3" fmla="*/ 1824704 h 1824704"/>
                <a:gd name="connsiteX4" fmla="*/ 0 w 1611058"/>
                <a:gd name="connsiteY4" fmla="*/ 85820 h 1824704"/>
                <a:gd name="connsiteX5" fmla="*/ 320421 w 1611058"/>
                <a:gd name="connsiteY5" fmla="*/ 0 h 1824704"/>
                <a:gd name="connsiteX6" fmla="*/ 599980 w 1611058"/>
                <a:gd name="connsiteY6" fmla="*/ 1043369 h 1824704"/>
                <a:gd name="connsiteX7" fmla="*/ 880777 w 1611058"/>
                <a:gd name="connsiteY7" fmla="*/ 382334 h 1824704"/>
                <a:gd name="connsiteX8" fmla="*/ 1263301 w 1611058"/>
                <a:gd name="connsiteY8" fmla="*/ 279845 h 1824704"/>
                <a:gd name="connsiteX9" fmla="*/ 928402 w 1611058"/>
                <a:gd name="connsiteY9" fmla="*/ 1027176 h 1824704"/>
                <a:gd name="connsiteX10" fmla="*/ 1611058 w 1611058"/>
                <a:gd name="connsiteY10" fmla="*/ 1517904 h 1824704"/>
                <a:gd name="connsiteX11" fmla="*/ 1238536 w 1611058"/>
                <a:gd name="connsiteY11" fmla="*/ 1617726 h 182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1058" h="1824704">
                  <a:moveTo>
                    <a:pt x="1238536" y="1617726"/>
                  </a:moveTo>
                  <a:lnTo>
                    <a:pt x="635317" y="1175004"/>
                  </a:lnTo>
                  <a:lnTo>
                    <a:pt x="786384" y="1738884"/>
                  </a:lnTo>
                  <a:lnTo>
                    <a:pt x="465963" y="1824704"/>
                  </a:lnTo>
                  <a:lnTo>
                    <a:pt x="0" y="85820"/>
                  </a:lnTo>
                  <a:lnTo>
                    <a:pt x="320421" y="0"/>
                  </a:lnTo>
                  <a:lnTo>
                    <a:pt x="599980" y="1043369"/>
                  </a:lnTo>
                  <a:lnTo>
                    <a:pt x="880777" y="382334"/>
                  </a:lnTo>
                  <a:lnTo>
                    <a:pt x="1263301" y="279845"/>
                  </a:lnTo>
                  <a:lnTo>
                    <a:pt x="928402" y="1027176"/>
                  </a:lnTo>
                  <a:lnTo>
                    <a:pt x="1611058" y="1517904"/>
                  </a:lnTo>
                  <a:lnTo>
                    <a:pt x="1238536" y="1617726"/>
                  </a:lnTo>
                  <a:close/>
                </a:path>
              </a:pathLst>
            </a:custGeom>
            <a:grpFill/>
            <a:ln w="9525" cap="flat">
              <a:noFill/>
              <a:prstDash val="solid"/>
              <a:miter/>
            </a:ln>
          </p:spPr>
          <p:txBody>
            <a:bodyPr rtlCol="0" anchor="ctr"/>
            <a:lstStyle/>
            <a:p>
              <a:endParaRPr lang="en-US" sz="3200"/>
            </a:p>
          </p:txBody>
        </p:sp>
        <p:sp>
          <p:nvSpPr>
            <p:cNvPr id="21" name="Freeform: Shape 13">
              <a:extLst>
                <a:ext uri="{FF2B5EF4-FFF2-40B4-BE49-F238E27FC236}">
                  <a16:creationId xmlns:a16="http://schemas.microsoft.com/office/drawing/2014/main" id="{A5C397BE-A24B-E7E0-15B1-3DB1B05A073F}"/>
                </a:ext>
              </a:extLst>
            </p:cNvPr>
            <p:cNvSpPr/>
            <p:nvPr/>
          </p:nvSpPr>
          <p:spPr>
            <a:xfrm>
              <a:off x="3734180" y="2860737"/>
              <a:ext cx="1291780" cy="2035778"/>
            </a:xfrm>
            <a:custGeom>
              <a:avLst/>
              <a:gdLst>
                <a:gd name="connsiteX0" fmla="*/ 1291781 w 1291780"/>
                <a:gd name="connsiteY0" fmla="*/ 0 h 2035778"/>
                <a:gd name="connsiteX1" fmla="*/ 1172528 w 1291780"/>
                <a:gd name="connsiteY1" fmla="*/ 1363218 h 2035778"/>
                <a:gd name="connsiteX2" fmla="*/ 649796 w 1291780"/>
                <a:gd name="connsiteY2" fmla="*/ 2035778 h 2035778"/>
                <a:gd name="connsiteX3" fmla="*/ 569881 w 1291780"/>
                <a:gd name="connsiteY3" fmla="*/ 1737646 h 2035778"/>
                <a:gd name="connsiteX4" fmla="*/ 831437 w 1291780"/>
                <a:gd name="connsiteY4" fmla="*/ 1411986 h 2035778"/>
                <a:gd name="connsiteX5" fmla="*/ 0 w 1291780"/>
                <a:gd name="connsiteY5" fmla="*/ 346138 h 2035778"/>
                <a:gd name="connsiteX6" fmla="*/ 350234 w 1291780"/>
                <a:gd name="connsiteY6" fmla="*/ 252317 h 2035778"/>
                <a:gd name="connsiteX7" fmla="*/ 896779 w 1291780"/>
                <a:gd name="connsiteY7" fmla="*/ 1000411 h 2035778"/>
                <a:gd name="connsiteX8" fmla="*/ 948880 w 1291780"/>
                <a:gd name="connsiteY8" fmla="*/ 91821 h 2035778"/>
                <a:gd name="connsiteX9" fmla="*/ 1291781 w 1291780"/>
                <a:gd name="connsiteY9" fmla="*/ 0 h 2035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1780" h="2035778">
                  <a:moveTo>
                    <a:pt x="1291781" y="0"/>
                  </a:moveTo>
                  <a:lnTo>
                    <a:pt x="1172528" y="1363218"/>
                  </a:lnTo>
                  <a:cubicBezTo>
                    <a:pt x="1139190" y="1755553"/>
                    <a:pt x="970026" y="1968627"/>
                    <a:pt x="649796" y="2035778"/>
                  </a:cubicBezTo>
                  <a:lnTo>
                    <a:pt x="569881" y="1737646"/>
                  </a:lnTo>
                  <a:cubicBezTo>
                    <a:pt x="746950" y="1692878"/>
                    <a:pt x="816388" y="1594390"/>
                    <a:pt x="831437" y="1411986"/>
                  </a:cubicBezTo>
                  <a:lnTo>
                    <a:pt x="0" y="346138"/>
                  </a:lnTo>
                  <a:lnTo>
                    <a:pt x="350234" y="252317"/>
                  </a:lnTo>
                  <a:lnTo>
                    <a:pt x="896779" y="1000411"/>
                  </a:lnTo>
                  <a:lnTo>
                    <a:pt x="948880" y="91821"/>
                  </a:lnTo>
                  <a:lnTo>
                    <a:pt x="1291781" y="0"/>
                  </a:lnTo>
                  <a:close/>
                </a:path>
              </a:pathLst>
            </a:custGeom>
            <a:grpFill/>
            <a:ln w="9525" cap="flat">
              <a:noFill/>
              <a:prstDash val="solid"/>
              <a:miter/>
            </a:ln>
          </p:spPr>
          <p:txBody>
            <a:bodyPr rtlCol="0" anchor="ctr"/>
            <a:lstStyle/>
            <a:p>
              <a:endParaRPr lang="en-US" sz="3200"/>
            </a:p>
          </p:txBody>
        </p:sp>
        <p:sp>
          <p:nvSpPr>
            <p:cNvPr id="22" name="Freeform: Shape 14">
              <a:extLst>
                <a:ext uri="{FF2B5EF4-FFF2-40B4-BE49-F238E27FC236}">
                  <a16:creationId xmlns:a16="http://schemas.microsoft.com/office/drawing/2014/main" id="{76D6EB75-697B-558C-CC91-1F3316FE6E83}"/>
                </a:ext>
              </a:extLst>
            </p:cNvPr>
            <p:cNvSpPr/>
            <p:nvPr/>
          </p:nvSpPr>
          <p:spPr>
            <a:xfrm>
              <a:off x="5205381" y="2616074"/>
              <a:ext cx="1362337" cy="1359895"/>
            </a:xfrm>
            <a:custGeom>
              <a:avLst/>
              <a:gdLst>
                <a:gd name="connsiteX0" fmla="*/ 24224 w 1362337"/>
                <a:gd name="connsiteY0" fmla="*/ 855692 h 1359895"/>
                <a:gd name="connsiteX1" fmla="*/ 504284 w 1362337"/>
                <a:gd name="connsiteY1" fmla="*/ 24160 h 1359895"/>
                <a:gd name="connsiteX2" fmla="*/ 1338293 w 1362337"/>
                <a:gd name="connsiteY2" fmla="*/ 503553 h 1359895"/>
                <a:gd name="connsiteX3" fmla="*/ 855757 w 1362337"/>
                <a:gd name="connsiteY3" fmla="*/ 1335752 h 1359895"/>
                <a:gd name="connsiteX4" fmla="*/ 24224 w 1362337"/>
                <a:gd name="connsiteY4" fmla="*/ 855692 h 1359895"/>
                <a:gd name="connsiteX5" fmla="*/ 1017872 w 1362337"/>
                <a:gd name="connsiteY5" fmla="*/ 589468 h 1359895"/>
                <a:gd name="connsiteX6" fmla="*/ 588199 w 1362337"/>
                <a:gd name="connsiteY6" fmla="*/ 337151 h 1359895"/>
                <a:gd name="connsiteX7" fmla="*/ 344645 w 1362337"/>
                <a:gd name="connsiteY7" fmla="*/ 769872 h 1359895"/>
                <a:gd name="connsiteX8" fmla="*/ 771842 w 1362337"/>
                <a:gd name="connsiteY8" fmla="*/ 1022856 h 1359895"/>
                <a:gd name="connsiteX9" fmla="*/ 1017872 w 1362337"/>
                <a:gd name="connsiteY9" fmla="*/ 589468 h 1359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337" h="1359895">
                  <a:moveTo>
                    <a:pt x="24224" y="855692"/>
                  </a:moveTo>
                  <a:cubicBezTo>
                    <a:pt x="-74931" y="485551"/>
                    <a:pt x="139191" y="121981"/>
                    <a:pt x="504284" y="24160"/>
                  </a:cubicBezTo>
                  <a:cubicBezTo>
                    <a:pt x="869473" y="-73662"/>
                    <a:pt x="1239138" y="133411"/>
                    <a:pt x="1338293" y="503553"/>
                  </a:cubicBezTo>
                  <a:cubicBezTo>
                    <a:pt x="1437448" y="873694"/>
                    <a:pt x="1220850" y="1237930"/>
                    <a:pt x="855757" y="1335752"/>
                  </a:cubicBezTo>
                  <a:cubicBezTo>
                    <a:pt x="490568" y="1433669"/>
                    <a:pt x="123379" y="1225834"/>
                    <a:pt x="24224" y="855692"/>
                  </a:cubicBezTo>
                  <a:close/>
                  <a:moveTo>
                    <a:pt x="1017872" y="589468"/>
                  </a:moveTo>
                  <a:cubicBezTo>
                    <a:pt x="963961" y="388300"/>
                    <a:pt x="779462" y="285907"/>
                    <a:pt x="588199" y="337151"/>
                  </a:cubicBezTo>
                  <a:cubicBezTo>
                    <a:pt x="399414" y="387729"/>
                    <a:pt x="290733" y="568609"/>
                    <a:pt x="344645" y="769872"/>
                  </a:cubicBezTo>
                  <a:cubicBezTo>
                    <a:pt x="398557" y="971040"/>
                    <a:pt x="583056" y="1073434"/>
                    <a:pt x="771842" y="1022856"/>
                  </a:cubicBezTo>
                  <a:cubicBezTo>
                    <a:pt x="963199" y="971611"/>
                    <a:pt x="1071784" y="790732"/>
                    <a:pt x="1017872" y="589468"/>
                  </a:cubicBezTo>
                  <a:close/>
                </a:path>
              </a:pathLst>
            </a:custGeom>
            <a:grpFill/>
            <a:ln w="9525" cap="flat">
              <a:noFill/>
              <a:prstDash val="solid"/>
              <a:miter/>
            </a:ln>
          </p:spPr>
          <p:txBody>
            <a:bodyPr rtlCol="0" anchor="ctr"/>
            <a:lstStyle/>
            <a:p>
              <a:endParaRPr lang="en-US" sz="3200"/>
            </a:p>
          </p:txBody>
        </p:sp>
        <p:sp>
          <p:nvSpPr>
            <p:cNvPr id="23" name="Freeform: Shape 15">
              <a:extLst>
                <a:ext uri="{FF2B5EF4-FFF2-40B4-BE49-F238E27FC236}">
                  <a16:creationId xmlns:a16="http://schemas.microsoft.com/office/drawing/2014/main" id="{78821F02-50E4-22F4-8DFA-ACF32D22E9AF}"/>
                </a:ext>
              </a:extLst>
            </p:cNvPr>
            <p:cNvSpPr/>
            <p:nvPr/>
          </p:nvSpPr>
          <p:spPr>
            <a:xfrm>
              <a:off x="6583488" y="2132551"/>
              <a:ext cx="1492853" cy="1480641"/>
            </a:xfrm>
            <a:custGeom>
              <a:avLst/>
              <a:gdLst>
                <a:gd name="connsiteX0" fmla="*/ 1160050 w 1492853"/>
                <a:gd name="connsiteY0" fmla="*/ 0 h 1480641"/>
                <a:gd name="connsiteX1" fmla="*/ 1492853 w 1492853"/>
                <a:gd name="connsiteY1" fmla="*/ 1242060 h 1480641"/>
                <a:gd name="connsiteX2" fmla="*/ 1172433 w 1492853"/>
                <a:gd name="connsiteY2" fmla="*/ 1327976 h 1480641"/>
                <a:gd name="connsiteX3" fmla="*/ 1135189 w 1492853"/>
                <a:gd name="connsiteY3" fmla="*/ 1188815 h 1480641"/>
                <a:gd name="connsiteX4" fmla="*/ 811625 w 1492853"/>
                <a:gd name="connsiteY4" fmla="*/ 1461897 h 1480641"/>
                <a:gd name="connsiteX5" fmla="*/ 204311 w 1492853"/>
                <a:gd name="connsiteY5" fmla="*/ 1073468 h 1480641"/>
                <a:gd name="connsiteX6" fmla="*/ 0 w 1492853"/>
                <a:gd name="connsiteY6" fmla="*/ 310801 h 1480641"/>
                <a:gd name="connsiteX7" fmla="*/ 320421 w 1492853"/>
                <a:gd name="connsiteY7" fmla="*/ 224980 h 1480641"/>
                <a:gd name="connsiteX8" fmla="*/ 514159 w 1492853"/>
                <a:gd name="connsiteY8" fmla="*/ 947833 h 1480641"/>
                <a:gd name="connsiteX9" fmla="*/ 828675 w 1492853"/>
                <a:gd name="connsiteY9" fmla="*/ 1137761 h 1480641"/>
                <a:gd name="connsiteX10" fmla="*/ 1019366 w 1492853"/>
                <a:gd name="connsiteY10" fmla="*/ 756476 h 1480641"/>
                <a:gd name="connsiteX11" fmla="*/ 839629 w 1492853"/>
                <a:gd name="connsiteY11" fmla="*/ 85725 h 1480641"/>
                <a:gd name="connsiteX12" fmla="*/ 1160050 w 1492853"/>
                <a:gd name="connsiteY12" fmla="*/ 0 h 1480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41">
                  <a:moveTo>
                    <a:pt x="1160050" y="0"/>
                  </a:moveTo>
                  <a:lnTo>
                    <a:pt x="1492853" y="1242060"/>
                  </a:lnTo>
                  <a:lnTo>
                    <a:pt x="1172433" y="1327976"/>
                  </a:lnTo>
                  <a:lnTo>
                    <a:pt x="1135189" y="1188815"/>
                  </a:lnTo>
                  <a:cubicBezTo>
                    <a:pt x="1090613" y="1320546"/>
                    <a:pt x="978122" y="1417320"/>
                    <a:pt x="811625" y="1461897"/>
                  </a:cubicBezTo>
                  <a:cubicBezTo>
                    <a:pt x="548354" y="1532477"/>
                    <a:pt x="292894" y="1403890"/>
                    <a:pt x="204311" y="1073468"/>
                  </a:cubicBezTo>
                  <a:lnTo>
                    <a:pt x="0" y="310801"/>
                  </a:lnTo>
                  <a:lnTo>
                    <a:pt x="320421" y="224980"/>
                  </a:lnTo>
                  <a:lnTo>
                    <a:pt x="514159" y="947833"/>
                  </a:lnTo>
                  <a:cubicBezTo>
                    <a:pt x="559403" y="1116711"/>
                    <a:pt x="684562" y="1176433"/>
                    <a:pt x="828675" y="1137761"/>
                  </a:cubicBezTo>
                  <a:cubicBezTo>
                    <a:pt x="985171" y="1095851"/>
                    <a:pt x="1077278" y="972598"/>
                    <a:pt x="1019366" y="756476"/>
                  </a:cubicBezTo>
                  <a:lnTo>
                    <a:pt x="839629" y="85725"/>
                  </a:lnTo>
                  <a:lnTo>
                    <a:pt x="1160050" y="0"/>
                  </a:lnTo>
                  <a:close/>
                </a:path>
              </a:pathLst>
            </a:custGeom>
            <a:grpFill/>
            <a:ln w="9525" cap="flat">
              <a:noFill/>
              <a:prstDash val="solid"/>
              <a:miter/>
            </a:ln>
          </p:spPr>
          <p:txBody>
            <a:bodyPr rtlCol="0" anchor="ctr"/>
            <a:lstStyle/>
            <a:p>
              <a:endParaRPr lang="en-US" sz="3200"/>
            </a:p>
          </p:txBody>
        </p:sp>
      </p:grpSp>
      <p:sp>
        <p:nvSpPr>
          <p:cNvPr id="24" name="Freihandform 5">
            <a:extLst>
              <a:ext uri="{FF2B5EF4-FFF2-40B4-BE49-F238E27FC236}">
                <a16:creationId xmlns:a16="http://schemas.microsoft.com/office/drawing/2014/main" id="{630ABB30-EF57-2D98-7D15-3ADE20292A6C}"/>
              </a:ext>
            </a:extLst>
          </p:cNvPr>
          <p:cNvSpPr/>
          <p:nvPr userDrawn="1"/>
        </p:nvSpPr>
        <p:spPr>
          <a:xfrm rot="4500000">
            <a:off x="-383003" y="3"/>
            <a:ext cx="8937519" cy="6858000"/>
          </a:xfrm>
          <a:custGeom>
            <a:avLst/>
            <a:gdLst>
              <a:gd name="connsiteX0" fmla="*/ 0 w 6703139"/>
              <a:gd name="connsiteY0" fmla="*/ 5143500 h 5143500"/>
              <a:gd name="connsiteX1" fmla="*/ 1378197 w 6703139"/>
              <a:gd name="connsiteY1" fmla="*/ 0 h 5143500"/>
              <a:gd name="connsiteX2" fmla="*/ 6703139 w 6703139"/>
              <a:gd name="connsiteY2" fmla="*/ 0 h 5143500"/>
              <a:gd name="connsiteX3" fmla="*/ 5324943 w 6703139"/>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6703139" h="5143500">
                <a:moveTo>
                  <a:pt x="0" y="5143500"/>
                </a:moveTo>
                <a:lnTo>
                  <a:pt x="1378197" y="0"/>
                </a:lnTo>
                <a:lnTo>
                  <a:pt x="6703139" y="0"/>
                </a:lnTo>
                <a:lnTo>
                  <a:pt x="5324943" y="5143500"/>
                </a:lnTo>
                <a:close/>
              </a:path>
            </a:pathLst>
          </a:custGeom>
          <a:gradFill flip="none" rotWithShape="1">
            <a:gsLst>
              <a:gs pos="0">
                <a:schemeClr val="accent2"/>
              </a:gs>
              <a:gs pos="40000">
                <a:schemeClr val="accent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b="0" i="0" dirty="0">
              <a:solidFill>
                <a:schemeClr val="tx1"/>
              </a:solidFill>
              <a:latin typeface="Arial" panose="020B0604020202020204" pitchFamily="34" charset="0"/>
              <a:ea typeface="MdFago" charset="0"/>
              <a:cs typeface="Arial" panose="020B0604020202020204" pitchFamily="34" charset="0"/>
            </a:endParaRPr>
          </a:p>
        </p:txBody>
      </p:sp>
    </p:spTree>
    <p:extLst>
      <p:ext uri="{BB962C8B-B14F-4D97-AF65-F5344CB8AC3E}">
        <p14:creationId xmlns:p14="http://schemas.microsoft.com/office/powerpoint/2010/main" val="168750323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63.xml"/><Relationship Id="rId18" Type="http://schemas.openxmlformats.org/officeDocument/2006/relationships/slideLayout" Target="../slideLayouts/slideLayout68.xml"/><Relationship Id="rId26" Type="http://schemas.openxmlformats.org/officeDocument/2006/relationships/slideLayout" Target="../slideLayouts/slideLayout76.xml"/><Relationship Id="rId39" Type="http://schemas.openxmlformats.org/officeDocument/2006/relationships/slideLayout" Target="../slideLayouts/slideLayout89.xml"/><Relationship Id="rId21" Type="http://schemas.openxmlformats.org/officeDocument/2006/relationships/slideLayout" Target="../slideLayouts/slideLayout71.xml"/><Relationship Id="rId34" Type="http://schemas.openxmlformats.org/officeDocument/2006/relationships/slideLayout" Target="../slideLayouts/slideLayout84.xml"/><Relationship Id="rId42" Type="http://schemas.openxmlformats.org/officeDocument/2006/relationships/slideLayout" Target="../slideLayouts/slideLayout92.xml"/><Relationship Id="rId47" Type="http://schemas.openxmlformats.org/officeDocument/2006/relationships/theme" Target="../theme/theme2.xml"/><Relationship Id="rId7" Type="http://schemas.openxmlformats.org/officeDocument/2006/relationships/slideLayout" Target="../slideLayouts/slideLayout5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9" Type="http://schemas.openxmlformats.org/officeDocument/2006/relationships/slideLayout" Target="../slideLayouts/slideLayout79.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24" Type="http://schemas.openxmlformats.org/officeDocument/2006/relationships/slideLayout" Target="../slideLayouts/slideLayout74.xml"/><Relationship Id="rId32" Type="http://schemas.openxmlformats.org/officeDocument/2006/relationships/slideLayout" Target="../slideLayouts/slideLayout82.xml"/><Relationship Id="rId37" Type="http://schemas.openxmlformats.org/officeDocument/2006/relationships/slideLayout" Target="../slideLayouts/slideLayout87.xml"/><Relationship Id="rId40" Type="http://schemas.openxmlformats.org/officeDocument/2006/relationships/slideLayout" Target="../slideLayouts/slideLayout90.xml"/><Relationship Id="rId45" Type="http://schemas.openxmlformats.org/officeDocument/2006/relationships/slideLayout" Target="../slideLayouts/slideLayout95.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slideLayout" Target="../slideLayouts/slideLayout73.xml"/><Relationship Id="rId28" Type="http://schemas.openxmlformats.org/officeDocument/2006/relationships/slideLayout" Target="../slideLayouts/slideLayout78.xml"/><Relationship Id="rId36" Type="http://schemas.openxmlformats.org/officeDocument/2006/relationships/slideLayout" Target="../slideLayouts/slideLayout86.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31" Type="http://schemas.openxmlformats.org/officeDocument/2006/relationships/slideLayout" Target="../slideLayouts/slideLayout81.xml"/><Relationship Id="rId44" Type="http://schemas.openxmlformats.org/officeDocument/2006/relationships/slideLayout" Target="../slideLayouts/slideLayout94.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 Id="rId27" Type="http://schemas.openxmlformats.org/officeDocument/2006/relationships/slideLayout" Target="../slideLayouts/slideLayout77.xml"/><Relationship Id="rId30" Type="http://schemas.openxmlformats.org/officeDocument/2006/relationships/slideLayout" Target="../slideLayouts/slideLayout80.xml"/><Relationship Id="rId35" Type="http://schemas.openxmlformats.org/officeDocument/2006/relationships/slideLayout" Target="../slideLayouts/slideLayout85.xml"/><Relationship Id="rId43" Type="http://schemas.openxmlformats.org/officeDocument/2006/relationships/slideLayout" Target="../slideLayouts/slideLayout93.xml"/><Relationship Id="rId8" Type="http://schemas.openxmlformats.org/officeDocument/2006/relationships/slideLayout" Target="../slideLayouts/slideLayout58.xml"/><Relationship Id="rId3" Type="http://schemas.openxmlformats.org/officeDocument/2006/relationships/slideLayout" Target="../slideLayouts/slideLayout53.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5" Type="http://schemas.openxmlformats.org/officeDocument/2006/relationships/slideLayout" Target="../slideLayouts/slideLayout75.xml"/><Relationship Id="rId33" Type="http://schemas.openxmlformats.org/officeDocument/2006/relationships/slideLayout" Target="../slideLayouts/slideLayout83.xml"/><Relationship Id="rId38" Type="http://schemas.openxmlformats.org/officeDocument/2006/relationships/slideLayout" Target="../slideLayouts/slideLayout88.xml"/><Relationship Id="rId46" Type="http://schemas.openxmlformats.org/officeDocument/2006/relationships/slideLayout" Target="../slideLayouts/slideLayout96.xml"/><Relationship Id="rId20" Type="http://schemas.openxmlformats.org/officeDocument/2006/relationships/slideLayout" Target="../slideLayouts/slideLayout70.xml"/><Relationship Id="rId41" Type="http://schemas.openxmlformats.org/officeDocument/2006/relationships/slideLayout" Target="../slideLayouts/slideLayout91.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109.xml"/><Relationship Id="rId18" Type="http://schemas.openxmlformats.org/officeDocument/2006/relationships/slideLayout" Target="../slideLayouts/slideLayout114.xml"/><Relationship Id="rId26" Type="http://schemas.openxmlformats.org/officeDocument/2006/relationships/slideLayout" Target="../slideLayouts/slideLayout122.xml"/><Relationship Id="rId39" Type="http://schemas.openxmlformats.org/officeDocument/2006/relationships/slideLayout" Target="../slideLayouts/slideLayout135.xml"/><Relationship Id="rId21" Type="http://schemas.openxmlformats.org/officeDocument/2006/relationships/slideLayout" Target="../slideLayouts/slideLayout117.xml"/><Relationship Id="rId34" Type="http://schemas.openxmlformats.org/officeDocument/2006/relationships/slideLayout" Target="../slideLayouts/slideLayout130.xml"/><Relationship Id="rId42" Type="http://schemas.openxmlformats.org/officeDocument/2006/relationships/slideLayout" Target="../slideLayouts/slideLayout138.xml"/><Relationship Id="rId47" Type="http://schemas.openxmlformats.org/officeDocument/2006/relationships/slideLayout" Target="../slideLayouts/slideLayout143.xml"/><Relationship Id="rId50" Type="http://schemas.openxmlformats.org/officeDocument/2006/relationships/theme" Target="../theme/theme3.xml"/><Relationship Id="rId7" Type="http://schemas.openxmlformats.org/officeDocument/2006/relationships/slideLayout" Target="../slideLayouts/slideLayout103.xml"/><Relationship Id="rId2" Type="http://schemas.openxmlformats.org/officeDocument/2006/relationships/slideLayout" Target="../slideLayouts/slideLayout98.xml"/><Relationship Id="rId16" Type="http://schemas.openxmlformats.org/officeDocument/2006/relationships/slideLayout" Target="../slideLayouts/slideLayout112.xml"/><Relationship Id="rId29" Type="http://schemas.openxmlformats.org/officeDocument/2006/relationships/slideLayout" Target="../slideLayouts/slideLayout125.xml"/><Relationship Id="rId11" Type="http://schemas.openxmlformats.org/officeDocument/2006/relationships/slideLayout" Target="../slideLayouts/slideLayout107.xml"/><Relationship Id="rId24" Type="http://schemas.openxmlformats.org/officeDocument/2006/relationships/slideLayout" Target="../slideLayouts/slideLayout120.xml"/><Relationship Id="rId32" Type="http://schemas.openxmlformats.org/officeDocument/2006/relationships/slideLayout" Target="../slideLayouts/slideLayout128.xml"/><Relationship Id="rId37" Type="http://schemas.openxmlformats.org/officeDocument/2006/relationships/slideLayout" Target="../slideLayouts/slideLayout133.xml"/><Relationship Id="rId40" Type="http://schemas.openxmlformats.org/officeDocument/2006/relationships/slideLayout" Target="../slideLayouts/slideLayout136.xml"/><Relationship Id="rId45" Type="http://schemas.openxmlformats.org/officeDocument/2006/relationships/slideLayout" Target="../slideLayouts/slideLayout141.xml"/><Relationship Id="rId5" Type="http://schemas.openxmlformats.org/officeDocument/2006/relationships/slideLayout" Target="../slideLayouts/slideLayout101.xml"/><Relationship Id="rId15" Type="http://schemas.openxmlformats.org/officeDocument/2006/relationships/slideLayout" Target="../slideLayouts/slideLayout111.xml"/><Relationship Id="rId23" Type="http://schemas.openxmlformats.org/officeDocument/2006/relationships/slideLayout" Target="../slideLayouts/slideLayout119.xml"/><Relationship Id="rId28" Type="http://schemas.openxmlformats.org/officeDocument/2006/relationships/slideLayout" Target="../slideLayouts/slideLayout124.xml"/><Relationship Id="rId36" Type="http://schemas.openxmlformats.org/officeDocument/2006/relationships/slideLayout" Target="../slideLayouts/slideLayout132.xml"/><Relationship Id="rId49" Type="http://schemas.openxmlformats.org/officeDocument/2006/relationships/slideLayout" Target="../slideLayouts/slideLayout145.xml"/><Relationship Id="rId10" Type="http://schemas.openxmlformats.org/officeDocument/2006/relationships/slideLayout" Target="../slideLayouts/slideLayout106.xml"/><Relationship Id="rId19" Type="http://schemas.openxmlformats.org/officeDocument/2006/relationships/slideLayout" Target="../slideLayouts/slideLayout115.xml"/><Relationship Id="rId31" Type="http://schemas.openxmlformats.org/officeDocument/2006/relationships/slideLayout" Target="../slideLayouts/slideLayout127.xml"/><Relationship Id="rId44" Type="http://schemas.openxmlformats.org/officeDocument/2006/relationships/slideLayout" Target="../slideLayouts/slideLayout140.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 Id="rId22" Type="http://schemas.openxmlformats.org/officeDocument/2006/relationships/slideLayout" Target="../slideLayouts/slideLayout118.xml"/><Relationship Id="rId27" Type="http://schemas.openxmlformats.org/officeDocument/2006/relationships/slideLayout" Target="../slideLayouts/slideLayout123.xml"/><Relationship Id="rId30" Type="http://schemas.openxmlformats.org/officeDocument/2006/relationships/slideLayout" Target="../slideLayouts/slideLayout126.xml"/><Relationship Id="rId35" Type="http://schemas.openxmlformats.org/officeDocument/2006/relationships/slideLayout" Target="../slideLayouts/slideLayout131.xml"/><Relationship Id="rId43" Type="http://schemas.openxmlformats.org/officeDocument/2006/relationships/slideLayout" Target="../slideLayouts/slideLayout139.xml"/><Relationship Id="rId48" Type="http://schemas.openxmlformats.org/officeDocument/2006/relationships/slideLayout" Target="../slideLayouts/slideLayout144.xml"/><Relationship Id="rId8" Type="http://schemas.openxmlformats.org/officeDocument/2006/relationships/slideLayout" Target="../slideLayouts/slideLayout104.xml"/><Relationship Id="rId3" Type="http://schemas.openxmlformats.org/officeDocument/2006/relationships/slideLayout" Target="../slideLayouts/slideLayout99.xml"/><Relationship Id="rId12" Type="http://schemas.openxmlformats.org/officeDocument/2006/relationships/slideLayout" Target="../slideLayouts/slideLayout108.xml"/><Relationship Id="rId17" Type="http://schemas.openxmlformats.org/officeDocument/2006/relationships/slideLayout" Target="../slideLayouts/slideLayout113.xml"/><Relationship Id="rId25" Type="http://schemas.openxmlformats.org/officeDocument/2006/relationships/slideLayout" Target="../slideLayouts/slideLayout121.xml"/><Relationship Id="rId33" Type="http://schemas.openxmlformats.org/officeDocument/2006/relationships/slideLayout" Target="../slideLayouts/slideLayout129.xml"/><Relationship Id="rId38" Type="http://schemas.openxmlformats.org/officeDocument/2006/relationships/slideLayout" Target="../slideLayouts/slideLayout134.xml"/><Relationship Id="rId46" Type="http://schemas.openxmlformats.org/officeDocument/2006/relationships/slideLayout" Target="../slideLayouts/slideLayout142.xml"/><Relationship Id="rId20" Type="http://schemas.openxmlformats.org/officeDocument/2006/relationships/slideLayout" Target="../slideLayouts/slideLayout116.xml"/><Relationship Id="rId41" Type="http://schemas.openxmlformats.org/officeDocument/2006/relationships/slideLayout" Target="../slideLayouts/slideLayout137.xml"/><Relationship Id="rId1" Type="http://schemas.openxmlformats.org/officeDocument/2006/relationships/slideLayout" Target="../slideLayouts/slideLayout97.xml"/><Relationship Id="rId6" Type="http://schemas.openxmlformats.org/officeDocument/2006/relationships/slideLayout" Target="../slideLayouts/slideLayout10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53.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theme" Target="../theme/theme4.xml"/><Relationship Id="rId2" Type="http://schemas.openxmlformats.org/officeDocument/2006/relationships/slideLayout" Target="../slideLayouts/slideLayout147.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0" Type="http://schemas.openxmlformats.org/officeDocument/2006/relationships/slideLayout" Target="../slideLayouts/slideLayout155.xml"/><Relationship Id="rId4" Type="http://schemas.openxmlformats.org/officeDocument/2006/relationships/slideLayout" Target="../slideLayouts/slideLayout149.xml"/><Relationship Id="rId9" Type="http://schemas.openxmlformats.org/officeDocument/2006/relationships/slideLayout" Target="../slideLayouts/slideLayout15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slideLayout" Target="../slideLayouts/slideLayout169.xml"/><Relationship Id="rId18" Type="http://schemas.openxmlformats.org/officeDocument/2006/relationships/slideLayout" Target="../slideLayouts/slideLayout174.xml"/><Relationship Id="rId26" Type="http://schemas.openxmlformats.org/officeDocument/2006/relationships/slideLayout" Target="../slideLayouts/slideLayout182.xml"/><Relationship Id="rId3" Type="http://schemas.openxmlformats.org/officeDocument/2006/relationships/slideLayout" Target="../slideLayouts/slideLayout159.xml"/><Relationship Id="rId21" Type="http://schemas.openxmlformats.org/officeDocument/2006/relationships/slideLayout" Target="../slideLayouts/slideLayout177.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17" Type="http://schemas.openxmlformats.org/officeDocument/2006/relationships/slideLayout" Target="../slideLayouts/slideLayout173.xml"/><Relationship Id="rId25" Type="http://schemas.openxmlformats.org/officeDocument/2006/relationships/slideLayout" Target="../slideLayouts/slideLayout181.xml"/><Relationship Id="rId2" Type="http://schemas.openxmlformats.org/officeDocument/2006/relationships/slideLayout" Target="../slideLayouts/slideLayout158.xml"/><Relationship Id="rId16" Type="http://schemas.openxmlformats.org/officeDocument/2006/relationships/slideLayout" Target="../slideLayouts/slideLayout172.xml"/><Relationship Id="rId20" Type="http://schemas.openxmlformats.org/officeDocument/2006/relationships/slideLayout" Target="../slideLayouts/slideLayout176.xml"/><Relationship Id="rId29" Type="http://schemas.openxmlformats.org/officeDocument/2006/relationships/theme" Target="../theme/theme5.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24" Type="http://schemas.openxmlformats.org/officeDocument/2006/relationships/slideLayout" Target="../slideLayouts/slideLayout180.xml"/><Relationship Id="rId5" Type="http://schemas.openxmlformats.org/officeDocument/2006/relationships/slideLayout" Target="../slideLayouts/slideLayout161.xml"/><Relationship Id="rId15" Type="http://schemas.openxmlformats.org/officeDocument/2006/relationships/slideLayout" Target="../slideLayouts/slideLayout171.xml"/><Relationship Id="rId23" Type="http://schemas.openxmlformats.org/officeDocument/2006/relationships/slideLayout" Target="../slideLayouts/slideLayout179.xml"/><Relationship Id="rId28" Type="http://schemas.openxmlformats.org/officeDocument/2006/relationships/slideLayout" Target="../slideLayouts/slideLayout184.xml"/><Relationship Id="rId10" Type="http://schemas.openxmlformats.org/officeDocument/2006/relationships/slideLayout" Target="../slideLayouts/slideLayout166.xml"/><Relationship Id="rId19" Type="http://schemas.openxmlformats.org/officeDocument/2006/relationships/slideLayout" Target="../slideLayouts/slideLayout175.xml"/><Relationship Id="rId31" Type="http://schemas.openxmlformats.org/officeDocument/2006/relationships/image" Target="../media/image18.svg"/><Relationship Id="rId4" Type="http://schemas.openxmlformats.org/officeDocument/2006/relationships/slideLayout" Target="../slideLayouts/slideLayout160.xml"/><Relationship Id="rId9" Type="http://schemas.openxmlformats.org/officeDocument/2006/relationships/slideLayout" Target="../slideLayouts/slideLayout165.xml"/><Relationship Id="rId14" Type="http://schemas.openxmlformats.org/officeDocument/2006/relationships/slideLayout" Target="../slideLayouts/slideLayout170.xml"/><Relationship Id="rId22" Type="http://schemas.openxmlformats.org/officeDocument/2006/relationships/slideLayout" Target="../slideLayouts/slideLayout178.xml"/><Relationship Id="rId27" Type="http://schemas.openxmlformats.org/officeDocument/2006/relationships/slideLayout" Target="../slideLayouts/slideLayout183.xml"/><Relationship Id="rId30" Type="http://schemas.openxmlformats.org/officeDocument/2006/relationships/image" Target="../media/image17.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21" name="Gerade Verbindung 46">
            <a:extLst>
              <a:ext uri="{FF2B5EF4-FFF2-40B4-BE49-F238E27FC236}">
                <a16:creationId xmlns:a16="http://schemas.microsoft.com/office/drawing/2014/main" id="{AC8E447A-7028-408F-B0D9-BBD0EDD9BB2C}"/>
              </a:ext>
            </a:extLst>
          </p:cNvPr>
          <p:cNvCxnSpPr/>
          <p:nvPr userDrawn="1"/>
        </p:nvCxnSpPr>
        <p:spPr>
          <a:xfrm rot="5400000">
            <a:off x="12399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8DAA8C91-DBAE-4BD8-960D-9FBE8D1E40CF}"/>
              </a:ext>
            </a:extLst>
          </p:cNvPr>
          <p:cNvCxnSpPr/>
          <p:nvPr userDrawn="1"/>
        </p:nvCxnSpPr>
        <p:spPr>
          <a:xfrm rot="5400000">
            <a:off x="-207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Title Placeholder 34">
            <a:extLst>
              <a:ext uri="{FF2B5EF4-FFF2-40B4-BE49-F238E27FC236}">
                <a16:creationId xmlns:a16="http://schemas.microsoft.com/office/drawing/2014/main" id="{CE310480-7690-4AB0-A3F2-690CD6714564}"/>
              </a:ext>
            </a:extLst>
          </p:cNvPr>
          <p:cNvSpPr>
            <a:spLocks noGrp="1"/>
          </p:cNvSpPr>
          <p:nvPr userDrawn="1">
            <p:ph type="title"/>
          </p:nvPr>
        </p:nvSpPr>
        <p:spPr>
          <a:xfrm>
            <a:off x="1219200" y="410182"/>
            <a:ext cx="10615669" cy="1089044"/>
          </a:xfrm>
          <a:prstGeom prst="rect">
            <a:avLst/>
          </a:prstGeom>
        </p:spPr>
        <p:txBody>
          <a:bodyPr vert="horz" lIns="0" tIns="0" rIns="0" bIns="0" rtlCol="0" anchor="t" anchorCtr="0">
            <a:noAutofit/>
          </a:bodyPr>
          <a:lstStyle/>
          <a:p>
            <a:r>
              <a:rPr lang="en-US" noProof="0"/>
              <a:t>Click to edit </a:t>
            </a:r>
            <a:br>
              <a:rPr lang="en-US" noProof="0"/>
            </a:br>
            <a:r>
              <a:rPr lang="en-US" noProof="0"/>
              <a:t>Master title style</a:t>
            </a:r>
          </a:p>
        </p:txBody>
      </p:sp>
      <p:sp>
        <p:nvSpPr>
          <p:cNvPr id="36" name="Text Placeholder 35">
            <a:extLst>
              <a:ext uri="{FF2B5EF4-FFF2-40B4-BE49-F238E27FC236}">
                <a16:creationId xmlns:a16="http://schemas.microsoft.com/office/drawing/2014/main" id="{6805D3C0-3CBB-43F7-AB00-F2E6841CD63B}"/>
              </a:ext>
            </a:extLst>
          </p:cNvPr>
          <p:cNvSpPr>
            <a:spLocks noGrp="1"/>
          </p:cNvSpPr>
          <p:nvPr userDrawn="1">
            <p:ph type="body" idx="1"/>
          </p:nvPr>
        </p:nvSpPr>
        <p:spPr>
          <a:xfrm>
            <a:off x="1219201" y="1528235"/>
            <a:ext cx="10617200" cy="4842933"/>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2" name="Date Placeholder 36">
            <a:extLst>
              <a:ext uri="{FF2B5EF4-FFF2-40B4-BE49-F238E27FC236}">
                <a16:creationId xmlns:a16="http://schemas.microsoft.com/office/drawing/2014/main" id="{EB016F60-46A2-42CA-8E09-47F01877BD46}"/>
              </a:ext>
            </a:extLst>
          </p:cNvPr>
          <p:cNvSpPr>
            <a:spLocks noGrp="1"/>
          </p:cNvSpPr>
          <p:nvPr>
            <p:ph type="dt" sz="half" idx="2"/>
          </p:nvPr>
        </p:nvSpPr>
        <p:spPr>
          <a:xfrm rot="16200000">
            <a:off x="36009" y="5777155"/>
            <a:ext cx="556364" cy="146304"/>
          </a:xfrm>
          <a:prstGeom prst="rect">
            <a:avLst/>
          </a:prstGeom>
        </p:spPr>
        <p:txBody>
          <a:bodyPr vert="horz" lIns="0" tIns="0" rIns="0" bIns="0" rtlCol="0" anchor="t" anchorCtr="0"/>
          <a:lstStyle>
            <a:lvl1pPr marL="0" algn="l" defTabSz="609585" rtl="0" eaLnBrk="1" latinLnBrk="0" hangingPunct="1">
              <a:defRPr lang="en-US" sz="800" kern="1200" smtClean="0">
                <a:solidFill>
                  <a:schemeClr val="tx1"/>
                </a:solidFill>
                <a:latin typeface="+mn-lt"/>
                <a:ea typeface="+mn-ea"/>
                <a:cs typeface="+mn-cs"/>
              </a:defRPr>
            </a:lvl1pPr>
          </a:lstStyle>
          <a:p>
            <a:fld id="{776B9793-31AE-45B5-A8B8-3091C6BD2025}" type="datetime1">
              <a:rPr lang="en-US" noProof="0" smtClean="0"/>
              <a:t>6/14/24</a:t>
            </a:fld>
            <a:endParaRPr lang="en-US" noProof="0"/>
          </a:p>
        </p:txBody>
      </p:sp>
      <p:sp>
        <p:nvSpPr>
          <p:cNvPr id="43" name="Slide Number Placeholder 38">
            <a:extLst>
              <a:ext uri="{FF2B5EF4-FFF2-40B4-BE49-F238E27FC236}">
                <a16:creationId xmlns:a16="http://schemas.microsoft.com/office/drawing/2014/main" id="{A0E591DF-6750-4D16-BE3B-35C6784144B3}"/>
              </a:ext>
            </a:extLst>
          </p:cNvPr>
          <p:cNvSpPr>
            <a:spLocks noGrp="1"/>
          </p:cNvSpPr>
          <p:nvPr userDrawn="1">
            <p:ph type="sldNum" sz="quarter" idx="4"/>
          </p:nvPr>
        </p:nvSpPr>
        <p:spPr>
          <a:xfrm rot="16200000">
            <a:off x="182297" y="6178308"/>
            <a:ext cx="240000" cy="146304"/>
          </a:xfrm>
          <a:prstGeom prst="rect">
            <a:avLst/>
          </a:prstGeom>
        </p:spPr>
        <p:txBody>
          <a:bodyPr vert="horz" lIns="0" tIns="0" rIns="0" bIns="0" rtlCol="0" anchor="ctr" anchorCtr="0"/>
          <a:lstStyle>
            <a:lvl1pPr algn="l">
              <a:defRPr lang="en-US" sz="800" b="1" kern="1200" smtClean="0">
                <a:solidFill>
                  <a:schemeClr val="tx1"/>
                </a:solidFill>
                <a:latin typeface="+mn-lt"/>
                <a:ea typeface="+mn-ea"/>
                <a:cs typeface="+mn-cs"/>
              </a:defRPr>
            </a:lvl1pPr>
          </a:lstStyle>
          <a:p>
            <a:fld id="{F207DD7E-2893-4952-BB40-9A5B851D3DD5}" type="slidenum">
              <a:rPr lang="en-US" noProof="0" smtClean="0"/>
              <a:pPr/>
              <a:t>‹#›</a:t>
            </a:fld>
            <a:endParaRPr lang="en-US" noProof="0"/>
          </a:p>
        </p:txBody>
      </p:sp>
      <p:cxnSp>
        <p:nvCxnSpPr>
          <p:cNvPr id="14" name="Gerade Verbindung 34">
            <a:extLst>
              <a:ext uri="{FF2B5EF4-FFF2-40B4-BE49-F238E27FC236}">
                <a16:creationId xmlns:a16="http://schemas.microsoft.com/office/drawing/2014/main" id="{8A0B504B-9A4B-4C8F-8C6A-ECB6C8FDA254}"/>
              </a:ext>
            </a:extLst>
          </p:cNvPr>
          <p:cNvCxnSpPr/>
          <p:nvPr userDrawn="1"/>
        </p:nvCxnSpPr>
        <p:spPr>
          <a:xfrm>
            <a:off x="652703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Gerade Verbindung 35">
            <a:extLst>
              <a:ext uri="{FF2B5EF4-FFF2-40B4-BE49-F238E27FC236}">
                <a16:creationId xmlns:a16="http://schemas.microsoft.com/office/drawing/2014/main" id="{1DC4E948-2D95-404B-8CF8-3C8861D415D2}"/>
              </a:ext>
            </a:extLst>
          </p:cNvPr>
          <p:cNvCxnSpPr/>
          <p:nvPr userDrawn="1"/>
        </p:nvCxnSpPr>
        <p:spPr>
          <a:xfrm>
            <a:off x="11834869"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Gerade Verbindung 33">
            <a:extLst>
              <a:ext uri="{FF2B5EF4-FFF2-40B4-BE49-F238E27FC236}">
                <a16:creationId xmlns:a16="http://schemas.microsoft.com/office/drawing/2014/main" id="{21A2A8A1-7DD7-410C-8D8D-45BA90780BC4}"/>
              </a:ext>
            </a:extLst>
          </p:cNvPr>
          <p:cNvCxnSpPr/>
          <p:nvPr userDrawn="1"/>
        </p:nvCxnSpPr>
        <p:spPr>
          <a:xfrm>
            <a:off x="1219200"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33">
            <a:extLst>
              <a:ext uri="{FF2B5EF4-FFF2-40B4-BE49-F238E27FC236}">
                <a16:creationId xmlns:a16="http://schemas.microsoft.com/office/drawing/2014/main" id="{65BA5FAE-F231-4CBC-BE19-54331A6CB27F}"/>
              </a:ext>
            </a:extLst>
          </p:cNvPr>
          <p:cNvCxnSpPr/>
          <p:nvPr userDrawn="1"/>
        </p:nvCxnSpPr>
        <p:spPr>
          <a:xfrm>
            <a:off x="853440"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Gerade Verbindung 33">
            <a:extLst>
              <a:ext uri="{FF2B5EF4-FFF2-40B4-BE49-F238E27FC236}">
                <a16:creationId xmlns:a16="http://schemas.microsoft.com/office/drawing/2014/main" id="{9FA20993-40C6-4FCF-B104-7897FAE74F4B}"/>
              </a:ext>
            </a:extLst>
          </p:cNvPr>
          <p:cNvCxnSpPr/>
          <p:nvPr userDrawn="1"/>
        </p:nvCxnSpPr>
        <p:spPr>
          <a:xfrm>
            <a:off x="4879677"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Gerade Verbindung 33">
            <a:extLst>
              <a:ext uri="{FF2B5EF4-FFF2-40B4-BE49-F238E27FC236}">
                <a16:creationId xmlns:a16="http://schemas.microsoft.com/office/drawing/2014/main" id="{5CBA38B1-D39F-421B-9EB4-8BC773C17B16}"/>
              </a:ext>
            </a:extLst>
          </p:cNvPr>
          <p:cNvCxnSpPr/>
          <p:nvPr userDrawn="1"/>
        </p:nvCxnSpPr>
        <p:spPr>
          <a:xfrm>
            <a:off x="4513917"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Gerade Verbindung 33">
            <a:extLst>
              <a:ext uri="{FF2B5EF4-FFF2-40B4-BE49-F238E27FC236}">
                <a16:creationId xmlns:a16="http://schemas.microsoft.com/office/drawing/2014/main" id="{F7DABDAA-A932-491B-8182-4B917B9F2694}"/>
              </a:ext>
            </a:extLst>
          </p:cNvPr>
          <p:cNvCxnSpPr/>
          <p:nvPr userDrawn="1"/>
        </p:nvCxnSpPr>
        <p:spPr>
          <a:xfrm>
            <a:off x="3049439" y="-27854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Gerade Verbindung 33">
            <a:extLst>
              <a:ext uri="{FF2B5EF4-FFF2-40B4-BE49-F238E27FC236}">
                <a16:creationId xmlns:a16="http://schemas.microsoft.com/office/drawing/2014/main" id="{D4942C0C-376E-47EC-84D3-9D44B7B0A91B}"/>
              </a:ext>
            </a:extLst>
          </p:cNvPr>
          <p:cNvCxnSpPr/>
          <p:nvPr userDrawn="1"/>
        </p:nvCxnSpPr>
        <p:spPr>
          <a:xfrm>
            <a:off x="2683679" y="-28277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Gerade Verbindung 33">
            <a:extLst>
              <a:ext uri="{FF2B5EF4-FFF2-40B4-BE49-F238E27FC236}">
                <a16:creationId xmlns:a16="http://schemas.microsoft.com/office/drawing/2014/main" id="{28919121-7ED4-47AE-A027-4E6324DDC025}"/>
              </a:ext>
            </a:extLst>
          </p:cNvPr>
          <p:cNvCxnSpPr/>
          <p:nvPr userDrawn="1"/>
        </p:nvCxnSpPr>
        <p:spPr>
          <a:xfrm>
            <a:off x="670991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Gerade Verbindung 33">
            <a:extLst>
              <a:ext uri="{FF2B5EF4-FFF2-40B4-BE49-F238E27FC236}">
                <a16:creationId xmlns:a16="http://schemas.microsoft.com/office/drawing/2014/main" id="{AB1C9631-B2F2-493F-B8E4-25B08103C335}"/>
              </a:ext>
            </a:extLst>
          </p:cNvPr>
          <p:cNvCxnSpPr/>
          <p:nvPr userDrawn="1"/>
        </p:nvCxnSpPr>
        <p:spPr>
          <a:xfrm>
            <a:off x="6344156"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Gerade Verbindung 33">
            <a:extLst>
              <a:ext uri="{FF2B5EF4-FFF2-40B4-BE49-F238E27FC236}">
                <a16:creationId xmlns:a16="http://schemas.microsoft.com/office/drawing/2014/main" id="{ECD201EC-F1BB-4284-A027-EEC1D640E435}"/>
              </a:ext>
            </a:extLst>
          </p:cNvPr>
          <p:cNvCxnSpPr/>
          <p:nvPr userDrawn="1"/>
        </p:nvCxnSpPr>
        <p:spPr>
          <a:xfrm>
            <a:off x="8540155"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Gerade Verbindung 33">
            <a:extLst>
              <a:ext uri="{FF2B5EF4-FFF2-40B4-BE49-F238E27FC236}">
                <a16:creationId xmlns:a16="http://schemas.microsoft.com/office/drawing/2014/main" id="{901999BD-15AC-42AE-9CDC-C4726810E487}"/>
              </a:ext>
            </a:extLst>
          </p:cNvPr>
          <p:cNvCxnSpPr/>
          <p:nvPr userDrawn="1"/>
        </p:nvCxnSpPr>
        <p:spPr>
          <a:xfrm>
            <a:off x="8174395"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Gerade Verbindung 35">
            <a:extLst>
              <a:ext uri="{FF2B5EF4-FFF2-40B4-BE49-F238E27FC236}">
                <a16:creationId xmlns:a16="http://schemas.microsoft.com/office/drawing/2014/main" id="{1DEF33FC-E6A4-4C1E-A0B4-2512CFDCD3D9}"/>
              </a:ext>
            </a:extLst>
          </p:cNvPr>
          <p:cNvCxnSpPr/>
          <p:nvPr userDrawn="1"/>
        </p:nvCxnSpPr>
        <p:spPr>
          <a:xfrm>
            <a:off x="1000463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Gerade Verbindung 35">
            <a:extLst>
              <a:ext uri="{FF2B5EF4-FFF2-40B4-BE49-F238E27FC236}">
                <a16:creationId xmlns:a16="http://schemas.microsoft.com/office/drawing/2014/main" id="{69DBA4B5-5884-449F-B185-203A4B65A20D}"/>
              </a:ext>
            </a:extLst>
          </p:cNvPr>
          <p:cNvCxnSpPr/>
          <p:nvPr userDrawn="1"/>
        </p:nvCxnSpPr>
        <p:spPr>
          <a:xfrm>
            <a:off x="1037039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Gerade Verbindung 34">
            <a:extLst>
              <a:ext uri="{FF2B5EF4-FFF2-40B4-BE49-F238E27FC236}">
                <a16:creationId xmlns:a16="http://schemas.microsoft.com/office/drawing/2014/main" id="{6E375CF0-5084-4837-81AB-2D6D45BE1E2B}"/>
              </a:ext>
            </a:extLst>
          </p:cNvPr>
          <p:cNvCxnSpPr/>
          <p:nvPr userDrawn="1"/>
        </p:nvCxnSpPr>
        <p:spPr>
          <a:xfrm>
            <a:off x="652703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Gerade Verbindung 35">
            <a:extLst>
              <a:ext uri="{FF2B5EF4-FFF2-40B4-BE49-F238E27FC236}">
                <a16:creationId xmlns:a16="http://schemas.microsoft.com/office/drawing/2014/main" id="{F24CF0B9-2CBF-4FB6-AAAD-46C598EF3F29}"/>
              </a:ext>
            </a:extLst>
          </p:cNvPr>
          <p:cNvCxnSpPr/>
          <p:nvPr userDrawn="1"/>
        </p:nvCxnSpPr>
        <p:spPr>
          <a:xfrm>
            <a:off x="11834869"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Gerade Verbindung 33">
            <a:extLst>
              <a:ext uri="{FF2B5EF4-FFF2-40B4-BE49-F238E27FC236}">
                <a16:creationId xmlns:a16="http://schemas.microsoft.com/office/drawing/2014/main" id="{690D9EEA-78FB-4BA1-A9BB-B644F1227D81}"/>
              </a:ext>
            </a:extLst>
          </p:cNvPr>
          <p:cNvCxnSpPr/>
          <p:nvPr userDrawn="1"/>
        </p:nvCxnSpPr>
        <p:spPr>
          <a:xfrm>
            <a:off x="1219200"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Gerade Verbindung 33">
            <a:extLst>
              <a:ext uri="{FF2B5EF4-FFF2-40B4-BE49-F238E27FC236}">
                <a16:creationId xmlns:a16="http://schemas.microsoft.com/office/drawing/2014/main" id="{2CA4AFBA-291E-46FD-8A6A-65E443DE84AD}"/>
              </a:ext>
            </a:extLst>
          </p:cNvPr>
          <p:cNvCxnSpPr/>
          <p:nvPr userDrawn="1"/>
        </p:nvCxnSpPr>
        <p:spPr>
          <a:xfrm>
            <a:off x="853440"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Gerade Verbindung 33">
            <a:extLst>
              <a:ext uri="{FF2B5EF4-FFF2-40B4-BE49-F238E27FC236}">
                <a16:creationId xmlns:a16="http://schemas.microsoft.com/office/drawing/2014/main" id="{A0B61DFE-53A5-48F6-88D8-721E3B58EEF4}"/>
              </a:ext>
            </a:extLst>
          </p:cNvPr>
          <p:cNvCxnSpPr/>
          <p:nvPr userDrawn="1"/>
        </p:nvCxnSpPr>
        <p:spPr>
          <a:xfrm>
            <a:off x="4879677"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Gerade Verbindung 33">
            <a:extLst>
              <a:ext uri="{FF2B5EF4-FFF2-40B4-BE49-F238E27FC236}">
                <a16:creationId xmlns:a16="http://schemas.microsoft.com/office/drawing/2014/main" id="{F398E6B9-8E15-42D4-80B5-FE9B4E4A4AF9}"/>
              </a:ext>
            </a:extLst>
          </p:cNvPr>
          <p:cNvCxnSpPr/>
          <p:nvPr userDrawn="1"/>
        </p:nvCxnSpPr>
        <p:spPr>
          <a:xfrm>
            <a:off x="4513917"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Gerade Verbindung 33">
            <a:extLst>
              <a:ext uri="{FF2B5EF4-FFF2-40B4-BE49-F238E27FC236}">
                <a16:creationId xmlns:a16="http://schemas.microsoft.com/office/drawing/2014/main" id="{4F65A1C9-43D3-40AA-9AD5-B51A2AFEBCCF}"/>
              </a:ext>
            </a:extLst>
          </p:cNvPr>
          <p:cNvCxnSpPr/>
          <p:nvPr userDrawn="1"/>
        </p:nvCxnSpPr>
        <p:spPr>
          <a:xfrm>
            <a:off x="3049439" y="70043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Gerade Verbindung 33">
            <a:extLst>
              <a:ext uri="{FF2B5EF4-FFF2-40B4-BE49-F238E27FC236}">
                <a16:creationId xmlns:a16="http://schemas.microsoft.com/office/drawing/2014/main" id="{8488031E-7BA2-48FA-949F-1F51475D7034}"/>
              </a:ext>
            </a:extLst>
          </p:cNvPr>
          <p:cNvCxnSpPr/>
          <p:nvPr userDrawn="1"/>
        </p:nvCxnSpPr>
        <p:spPr>
          <a:xfrm>
            <a:off x="2683679" y="700008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Gerade Verbindung 33">
            <a:extLst>
              <a:ext uri="{FF2B5EF4-FFF2-40B4-BE49-F238E27FC236}">
                <a16:creationId xmlns:a16="http://schemas.microsoft.com/office/drawing/2014/main" id="{60C9EC0E-36C9-4FE1-A188-C32C245BE45E}"/>
              </a:ext>
            </a:extLst>
          </p:cNvPr>
          <p:cNvCxnSpPr/>
          <p:nvPr userDrawn="1"/>
        </p:nvCxnSpPr>
        <p:spPr>
          <a:xfrm>
            <a:off x="670991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Gerade Verbindung 33">
            <a:extLst>
              <a:ext uri="{FF2B5EF4-FFF2-40B4-BE49-F238E27FC236}">
                <a16:creationId xmlns:a16="http://schemas.microsoft.com/office/drawing/2014/main" id="{CA438011-286C-45B5-AD11-4074F9EAB5DB}"/>
              </a:ext>
            </a:extLst>
          </p:cNvPr>
          <p:cNvCxnSpPr/>
          <p:nvPr userDrawn="1"/>
        </p:nvCxnSpPr>
        <p:spPr>
          <a:xfrm>
            <a:off x="6344156"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Gerade Verbindung 33">
            <a:extLst>
              <a:ext uri="{FF2B5EF4-FFF2-40B4-BE49-F238E27FC236}">
                <a16:creationId xmlns:a16="http://schemas.microsoft.com/office/drawing/2014/main" id="{C3488E8F-72F1-4FB1-968F-2DC565478217}"/>
              </a:ext>
            </a:extLst>
          </p:cNvPr>
          <p:cNvCxnSpPr/>
          <p:nvPr userDrawn="1"/>
        </p:nvCxnSpPr>
        <p:spPr>
          <a:xfrm>
            <a:off x="8540155"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Gerade Verbindung 33">
            <a:extLst>
              <a:ext uri="{FF2B5EF4-FFF2-40B4-BE49-F238E27FC236}">
                <a16:creationId xmlns:a16="http://schemas.microsoft.com/office/drawing/2014/main" id="{9526D2B4-7D07-41D8-BFED-979B694FB01D}"/>
              </a:ext>
            </a:extLst>
          </p:cNvPr>
          <p:cNvCxnSpPr/>
          <p:nvPr userDrawn="1"/>
        </p:nvCxnSpPr>
        <p:spPr>
          <a:xfrm>
            <a:off x="8174395"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Gerade Verbindung 35">
            <a:extLst>
              <a:ext uri="{FF2B5EF4-FFF2-40B4-BE49-F238E27FC236}">
                <a16:creationId xmlns:a16="http://schemas.microsoft.com/office/drawing/2014/main" id="{6D5A67CA-6135-4E0E-B1A3-19329271C5BF}"/>
              </a:ext>
            </a:extLst>
          </p:cNvPr>
          <p:cNvCxnSpPr/>
          <p:nvPr userDrawn="1"/>
        </p:nvCxnSpPr>
        <p:spPr>
          <a:xfrm>
            <a:off x="1000463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Gerade Verbindung 35">
            <a:extLst>
              <a:ext uri="{FF2B5EF4-FFF2-40B4-BE49-F238E27FC236}">
                <a16:creationId xmlns:a16="http://schemas.microsoft.com/office/drawing/2014/main" id="{6863FC30-ADD3-4E7E-8A3E-04BEC5660709}"/>
              </a:ext>
            </a:extLst>
          </p:cNvPr>
          <p:cNvCxnSpPr/>
          <p:nvPr userDrawn="1"/>
        </p:nvCxnSpPr>
        <p:spPr>
          <a:xfrm>
            <a:off x="1037039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Gerade Verbindung 26">
            <a:extLst>
              <a:ext uri="{FF2B5EF4-FFF2-40B4-BE49-F238E27FC236}">
                <a16:creationId xmlns:a16="http://schemas.microsoft.com/office/drawing/2014/main" id="{53B1E2C6-ADA7-4300-A0DD-7037D7C36124}"/>
              </a:ext>
            </a:extLst>
          </p:cNvPr>
          <p:cNvCxnSpPr/>
          <p:nvPr userDrawn="1"/>
        </p:nvCxnSpPr>
        <p:spPr>
          <a:xfrm rot="5400000">
            <a:off x="-207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Gerade Verbindung 26">
            <a:extLst>
              <a:ext uri="{FF2B5EF4-FFF2-40B4-BE49-F238E27FC236}">
                <a16:creationId xmlns:a16="http://schemas.microsoft.com/office/drawing/2014/main" id="{1A728DE6-A232-425C-ACA5-65C150D24663}"/>
              </a:ext>
            </a:extLst>
          </p:cNvPr>
          <p:cNvCxnSpPr/>
          <p:nvPr userDrawn="1"/>
        </p:nvCxnSpPr>
        <p:spPr>
          <a:xfrm rot="5400000">
            <a:off x="-207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Gerade Verbindung 26">
            <a:extLst>
              <a:ext uri="{FF2B5EF4-FFF2-40B4-BE49-F238E27FC236}">
                <a16:creationId xmlns:a16="http://schemas.microsoft.com/office/drawing/2014/main" id="{273260DA-CC56-4BF2-8298-0C08E31D6932}"/>
              </a:ext>
            </a:extLst>
          </p:cNvPr>
          <p:cNvCxnSpPr/>
          <p:nvPr userDrawn="1"/>
        </p:nvCxnSpPr>
        <p:spPr>
          <a:xfrm rot="5400000">
            <a:off x="-207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Gerade Verbindung 26">
            <a:extLst>
              <a:ext uri="{FF2B5EF4-FFF2-40B4-BE49-F238E27FC236}">
                <a16:creationId xmlns:a16="http://schemas.microsoft.com/office/drawing/2014/main" id="{0D9DDB72-5782-47F5-997B-E226D71C2D2D}"/>
              </a:ext>
            </a:extLst>
          </p:cNvPr>
          <p:cNvCxnSpPr/>
          <p:nvPr userDrawn="1"/>
        </p:nvCxnSpPr>
        <p:spPr>
          <a:xfrm rot="5400000">
            <a:off x="-207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Gerade Verbindung 26">
            <a:extLst>
              <a:ext uri="{FF2B5EF4-FFF2-40B4-BE49-F238E27FC236}">
                <a16:creationId xmlns:a16="http://schemas.microsoft.com/office/drawing/2014/main" id="{11D33EC4-7358-4CEA-95F8-AE5154D4B582}"/>
              </a:ext>
            </a:extLst>
          </p:cNvPr>
          <p:cNvCxnSpPr/>
          <p:nvPr userDrawn="1"/>
        </p:nvCxnSpPr>
        <p:spPr>
          <a:xfrm rot="5400000">
            <a:off x="-207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Gerade Verbindung 26">
            <a:extLst>
              <a:ext uri="{FF2B5EF4-FFF2-40B4-BE49-F238E27FC236}">
                <a16:creationId xmlns:a16="http://schemas.microsoft.com/office/drawing/2014/main" id="{16AF1720-D25C-48D0-A8ED-FD234EACFEBA}"/>
              </a:ext>
            </a:extLst>
          </p:cNvPr>
          <p:cNvCxnSpPr/>
          <p:nvPr userDrawn="1"/>
        </p:nvCxnSpPr>
        <p:spPr>
          <a:xfrm rot="5400000">
            <a:off x="-207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Gerade Verbindung 26">
            <a:extLst>
              <a:ext uri="{FF2B5EF4-FFF2-40B4-BE49-F238E27FC236}">
                <a16:creationId xmlns:a16="http://schemas.microsoft.com/office/drawing/2014/main" id="{B84EA409-415E-4215-9259-4987C133DEB1}"/>
              </a:ext>
            </a:extLst>
          </p:cNvPr>
          <p:cNvCxnSpPr/>
          <p:nvPr userDrawn="1"/>
        </p:nvCxnSpPr>
        <p:spPr>
          <a:xfrm rot="5400000">
            <a:off x="-207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Gerade Verbindung 26">
            <a:extLst>
              <a:ext uri="{FF2B5EF4-FFF2-40B4-BE49-F238E27FC236}">
                <a16:creationId xmlns:a16="http://schemas.microsoft.com/office/drawing/2014/main" id="{9F36F39F-CCA0-4348-B527-9FFF8C80C02B}"/>
              </a:ext>
            </a:extLst>
          </p:cNvPr>
          <p:cNvCxnSpPr/>
          <p:nvPr userDrawn="1"/>
        </p:nvCxnSpPr>
        <p:spPr>
          <a:xfrm rot="5400000">
            <a:off x="-207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Gerade Verbindung 26">
            <a:extLst>
              <a:ext uri="{FF2B5EF4-FFF2-40B4-BE49-F238E27FC236}">
                <a16:creationId xmlns:a16="http://schemas.microsoft.com/office/drawing/2014/main" id="{CBD5609B-CAFC-4582-B5E7-FD466A5715B4}"/>
              </a:ext>
            </a:extLst>
          </p:cNvPr>
          <p:cNvCxnSpPr/>
          <p:nvPr userDrawn="1"/>
        </p:nvCxnSpPr>
        <p:spPr>
          <a:xfrm rot="5400000">
            <a:off x="-207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Gerade Verbindung 26">
            <a:extLst>
              <a:ext uri="{FF2B5EF4-FFF2-40B4-BE49-F238E27FC236}">
                <a16:creationId xmlns:a16="http://schemas.microsoft.com/office/drawing/2014/main" id="{A888101D-F2AB-46C8-AC07-D9CAE7D94BAF}"/>
              </a:ext>
            </a:extLst>
          </p:cNvPr>
          <p:cNvCxnSpPr/>
          <p:nvPr userDrawn="1"/>
        </p:nvCxnSpPr>
        <p:spPr>
          <a:xfrm rot="5400000">
            <a:off x="-207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Gerade Verbindung 26">
            <a:extLst>
              <a:ext uri="{FF2B5EF4-FFF2-40B4-BE49-F238E27FC236}">
                <a16:creationId xmlns:a16="http://schemas.microsoft.com/office/drawing/2014/main" id="{B4BFC9AE-421D-498A-ACDB-49F78CDBE682}"/>
              </a:ext>
            </a:extLst>
          </p:cNvPr>
          <p:cNvCxnSpPr/>
          <p:nvPr userDrawn="1"/>
        </p:nvCxnSpPr>
        <p:spPr>
          <a:xfrm rot="5400000">
            <a:off x="-207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Gerade Verbindung 26">
            <a:extLst>
              <a:ext uri="{FF2B5EF4-FFF2-40B4-BE49-F238E27FC236}">
                <a16:creationId xmlns:a16="http://schemas.microsoft.com/office/drawing/2014/main" id="{750C035D-5700-473D-BA05-1A43A4EB95C0}"/>
              </a:ext>
            </a:extLst>
          </p:cNvPr>
          <p:cNvCxnSpPr/>
          <p:nvPr userDrawn="1"/>
        </p:nvCxnSpPr>
        <p:spPr>
          <a:xfrm rot="5400000">
            <a:off x="12399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Gerade Verbindung 26">
            <a:extLst>
              <a:ext uri="{FF2B5EF4-FFF2-40B4-BE49-F238E27FC236}">
                <a16:creationId xmlns:a16="http://schemas.microsoft.com/office/drawing/2014/main" id="{B37E8C31-C457-49F9-82F8-6E6E4AD516B1}"/>
              </a:ext>
            </a:extLst>
          </p:cNvPr>
          <p:cNvCxnSpPr/>
          <p:nvPr userDrawn="1"/>
        </p:nvCxnSpPr>
        <p:spPr>
          <a:xfrm rot="5400000">
            <a:off x="12399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Gerade Verbindung 26">
            <a:extLst>
              <a:ext uri="{FF2B5EF4-FFF2-40B4-BE49-F238E27FC236}">
                <a16:creationId xmlns:a16="http://schemas.microsoft.com/office/drawing/2014/main" id="{2F50D03E-058C-4B19-AC5A-5182C82358B6}"/>
              </a:ext>
            </a:extLst>
          </p:cNvPr>
          <p:cNvCxnSpPr/>
          <p:nvPr userDrawn="1"/>
        </p:nvCxnSpPr>
        <p:spPr>
          <a:xfrm rot="5400000">
            <a:off x="12399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Gerade Verbindung 26">
            <a:extLst>
              <a:ext uri="{FF2B5EF4-FFF2-40B4-BE49-F238E27FC236}">
                <a16:creationId xmlns:a16="http://schemas.microsoft.com/office/drawing/2014/main" id="{8778A465-244B-4B22-8F5F-305B1C7EC92D}"/>
              </a:ext>
            </a:extLst>
          </p:cNvPr>
          <p:cNvCxnSpPr/>
          <p:nvPr userDrawn="1"/>
        </p:nvCxnSpPr>
        <p:spPr>
          <a:xfrm rot="5400000">
            <a:off x="12399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Gerade Verbindung 26">
            <a:extLst>
              <a:ext uri="{FF2B5EF4-FFF2-40B4-BE49-F238E27FC236}">
                <a16:creationId xmlns:a16="http://schemas.microsoft.com/office/drawing/2014/main" id="{15013B41-C897-40ED-A86F-8B01315E9BCB}"/>
              </a:ext>
            </a:extLst>
          </p:cNvPr>
          <p:cNvCxnSpPr/>
          <p:nvPr userDrawn="1"/>
        </p:nvCxnSpPr>
        <p:spPr>
          <a:xfrm rot="5400000">
            <a:off x="12399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Gerade Verbindung 26">
            <a:extLst>
              <a:ext uri="{FF2B5EF4-FFF2-40B4-BE49-F238E27FC236}">
                <a16:creationId xmlns:a16="http://schemas.microsoft.com/office/drawing/2014/main" id="{E8FE047E-B97F-4F02-AD50-104DC6B315FE}"/>
              </a:ext>
            </a:extLst>
          </p:cNvPr>
          <p:cNvCxnSpPr/>
          <p:nvPr userDrawn="1"/>
        </p:nvCxnSpPr>
        <p:spPr>
          <a:xfrm rot="5400000">
            <a:off x="12399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Gerade Verbindung 26">
            <a:extLst>
              <a:ext uri="{FF2B5EF4-FFF2-40B4-BE49-F238E27FC236}">
                <a16:creationId xmlns:a16="http://schemas.microsoft.com/office/drawing/2014/main" id="{BC6669ED-B1F1-4DDA-8EA7-D4B1357D4EA6}"/>
              </a:ext>
            </a:extLst>
          </p:cNvPr>
          <p:cNvCxnSpPr/>
          <p:nvPr userDrawn="1"/>
        </p:nvCxnSpPr>
        <p:spPr>
          <a:xfrm rot="5400000">
            <a:off x="12399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Gerade Verbindung 26">
            <a:extLst>
              <a:ext uri="{FF2B5EF4-FFF2-40B4-BE49-F238E27FC236}">
                <a16:creationId xmlns:a16="http://schemas.microsoft.com/office/drawing/2014/main" id="{16DCA8BE-27F9-46C2-B4F1-ECD59D8D3FB9}"/>
              </a:ext>
            </a:extLst>
          </p:cNvPr>
          <p:cNvCxnSpPr/>
          <p:nvPr userDrawn="1"/>
        </p:nvCxnSpPr>
        <p:spPr>
          <a:xfrm rot="5400000">
            <a:off x="12399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Gerade Verbindung 26">
            <a:extLst>
              <a:ext uri="{FF2B5EF4-FFF2-40B4-BE49-F238E27FC236}">
                <a16:creationId xmlns:a16="http://schemas.microsoft.com/office/drawing/2014/main" id="{BDAB1003-C375-4F84-BB0B-42A4C10D4E4D}"/>
              </a:ext>
            </a:extLst>
          </p:cNvPr>
          <p:cNvCxnSpPr/>
          <p:nvPr userDrawn="1"/>
        </p:nvCxnSpPr>
        <p:spPr>
          <a:xfrm rot="5400000">
            <a:off x="12399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Gerade Verbindung 26">
            <a:extLst>
              <a:ext uri="{FF2B5EF4-FFF2-40B4-BE49-F238E27FC236}">
                <a16:creationId xmlns:a16="http://schemas.microsoft.com/office/drawing/2014/main" id="{088D6805-BC04-485B-938B-5536C96E8DA6}"/>
              </a:ext>
            </a:extLst>
          </p:cNvPr>
          <p:cNvCxnSpPr/>
          <p:nvPr userDrawn="1"/>
        </p:nvCxnSpPr>
        <p:spPr>
          <a:xfrm rot="5400000">
            <a:off x="12399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Gerade Verbindung 26">
            <a:extLst>
              <a:ext uri="{FF2B5EF4-FFF2-40B4-BE49-F238E27FC236}">
                <a16:creationId xmlns:a16="http://schemas.microsoft.com/office/drawing/2014/main" id="{A4458811-3440-4840-B7FE-B24DA0C225CA}"/>
              </a:ext>
            </a:extLst>
          </p:cNvPr>
          <p:cNvCxnSpPr/>
          <p:nvPr userDrawn="1"/>
        </p:nvCxnSpPr>
        <p:spPr>
          <a:xfrm rot="5400000">
            <a:off x="12399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Gerade Verbindung 33">
            <a:extLst>
              <a:ext uri="{FF2B5EF4-FFF2-40B4-BE49-F238E27FC236}">
                <a16:creationId xmlns:a16="http://schemas.microsoft.com/office/drawing/2014/main" id="{770DE3F2-9F81-4BB4-B6D3-E78392A0D58D}"/>
              </a:ext>
            </a:extLst>
          </p:cNvPr>
          <p:cNvCxnSpPr/>
          <p:nvPr userDrawn="1"/>
        </p:nvCxnSpPr>
        <p:spPr>
          <a:xfrm>
            <a:off x="557408"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Gerade Verbindung 33">
            <a:extLst>
              <a:ext uri="{FF2B5EF4-FFF2-40B4-BE49-F238E27FC236}">
                <a16:creationId xmlns:a16="http://schemas.microsoft.com/office/drawing/2014/main" id="{C88FA586-DD69-4C50-BE9D-2D35939E868C}"/>
              </a:ext>
            </a:extLst>
          </p:cNvPr>
          <p:cNvCxnSpPr/>
          <p:nvPr userDrawn="1"/>
        </p:nvCxnSpPr>
        <p:spPr>
          <a:xfrm>
            <a:off x="557408"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Footer Placeholder 37">
            <a:extLst>
              <a:ext uri="{FF2B5EF4-FFF2-40B4-BE49-F238E27FC236}">
                <a16:creationId xmlns:a16="http://schemas.microsoft.com/office/drawing/2014/main" id="{959077E1-A8DD-432A-9291-A6D3F71558D3}"/>
              </a:ext>
            </a:extLst>
          </p:cNvPr>
          <p:cNvSpPr>
            <a:spLocks noGrp="1"/>
          </p:cNvSpPr>
          <p:nvPr>
            <p:ph type="ftr" sz="quarter" idx="3"/>
          </p:nvPr>
        </p:nvSpPr>
        <p:spPr>
          <a:xfrm rot="16200000">
            <a:off x="-41823" y="5132163"/>
            <a:ext cx="712032" cy="146303"/>
          </a:xfrm>
          <a:prstGeom prst="rect">
            <a:avLst/>
          </a:prstGeom>
        </p:spPr>
        <p:txBody>
          <a:bodyPr vert="horz" lIns="0" tIns="0" rIns="0" bIns="0" rtlCol="0" anchor="t" anchorCtr="0"/>
          <a:lstStyle>
            <a:lvl1pPr algn="l">
              <a:defRPr lang="en-US" sz="800" kern="1200">
                <a:solidFill>
                  <a:schemeClr val="tx1"/>
                </a:solidFill>
                <a:latin typeface="+mn-lt"/>
                <a:ea typeface="+mn-ea"/>
                <a:cs typeface="+mn-cs"/>
              </a:defRPr>
            </a:lvl1pPr>
          </a:lstStyle>
          <a:p>
            <a:r>
              <a:rPr lang="en-US" dirty="0"/>
              <a:t>Confidential</a:t>
            </a:r>
          </a:p>
        </p:txBody>
      </p:sp>
      <p:sp>
        <p:nvSpPr>
          <p:cNvPr id="61" name="Footer Placeholder 37">
            <a:extLst>
              <a:ext uri="{FF2B5EF4-FFF2-40B4-BE49-F238E27FC236}">
                <a16:creationId xmlns:a16="http://schemas.microsoft.com/office/drawing/2014/main" id="{1A31823C-596F-3C4E-8818-A5873414CCE7}"/>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t>Specialty GPOs</a:t>
            </a:r>
          </a:p>
        </p:txBody>
      </p:sp>
    </p:spTree>
    <p:extLst>
      <p:ext uri="{BB962C8B-B14F-4D97-AF65-F5344CB8AC3E}">
        <p14:creationId xmlns:p14="http://schemas.microsoft.com/office/powerpoint/2010/main" val="3746164061"/>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8" r:id="rId15"/>
    <p:sldLayoutId id="2147483819" r:id="rId16"/>
    <p:sldLayoutId id="2147483820" r:id="rId17"/>
    <p:sldLayoutId id="2147483821" r:id="rId18"/>
    <p:sldLayoutId id="2147483822" r:id="rId19"/>
    <p:sldLayoutId id="2147483823" r:id="rId20"/>
    <p:sldLayoutId id="2147483824" r:id="rId21"/>
    <p:sldLayoutId id="2147483825" r:id="rId22"/>
    <p:sldLayoutId id="2147483826" r:id="rId23"/>
    <p:sldLayoutId id="2147483827" r:id="rId24"/>
    <p:sldLayoutId id="2147483828" r:id="rId25"/>
    <p:sldLayoutId id="2147483829" r:id="rId26"/>
    <p:sldLayoutId id="2147483830" r:id="rId27"/>
    <p:sldLayoutId id="2147483831" r:id="rId28"/>
    <p:sldLayoutId id="2147483832" r:id="rId29"/>
    <p:sldLayoutId id="2147483833" r:id="rId30"/>
    <p:sldLayoutId id="2147483834" r:id="rId31"/>
    <p:sldLayoutId id="2147483835" r:id="rId32"/>
    <p:sldLayoutId id="2147483836" r:id="rId33"/>
    <p:sldLayoutId id="2147483837" r:id="rId34"/>
    <p:sldLayoutId id="2147483838" r:id="rId35"/>
    <p:sldLayoutId id="2147483839" r:id="rId36"/>
    <p:sldLayoutId id="2147483840" r:id="rId37"/>
    <p:sldLayoutId id="2147483841" r:id="rId38"/>
    <p:sldLayoutId id="2147483842" r:id="rId39"/>
    <p:sldLayoutId id="2147483843" r:id="rId40"/>
    <p:sldLayoutId id="2147483844" r:id="rId41"/>
    <p:sldLayoutId id="2147483845" r:id="rId42"/>
    <p:sldLayoutId id="2147483846" r:id="rId43"/>
    <p:sldLayoutId id="2147483847" r:id="rId44"/>
    <p:sldLayoutId id="2147483848" r:id="rId45"/>
    <p:sldLayoutId id="2147483849" r:id="rId46"/>
    <p:sldLayoutId id="2147483851" r:id="rId47"/>
    <p:sldLayoutId id="2147483852" r:id="rId48"/>
    <p:sldLayoutId id="2147483853" r:id="rId49"/>
    <p:sldLayoutId id="2147483854" r:id="rId50"/>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hdr="0"/>
  <p:txStyles>
    <p:titleStyle>
      <a:lvl1pPr algn="l" defTabSz="914377" rtl="0" eaLnBrk="1" latinLnBrk="0" hangingPunct="1">
        <a:lnSpc>
          <a:spcPct val="100000"/>
        </a:lnSpc>
        <a:spcBef>
          <a:spcPct val="0"/>
        </a:spcBef>
        <a:buNone/>
        <a:defRPr sz="2933" kern="1200">
          <a:solidFill>
            <a:schemeClr val="tx1"/>
          </a:solidFill>
          <a:latin typeface="+mj-lt"/>
          <a:ea typeface="+mj-ea"/>
          <a:cs typeface="+mj-cs"/>
        </a:defRPr>
      </a:lvl1pPr>
    </p:titleStyle>
    <p:bodyStyle>
      <a:lvl1pPr marL="0" indent="0" algn="l" defTabSz="914377" rtl="0" eaLnBrk="1" latinLnBrk="0" hangingPunct="1">
        <a:lnSpc>
          <a:spcPct val="100000"/>
        </a:lnSpc>
        <a:spcBef>
          <a:spcPts val="0"/>
        </a:spcBef>
        <a:spcAft>
          <a:spcPts val="800"/>
        </a:spcAft>
        <a:buFont typeface="Arial" panose="020B0604020202020204" pitchFamily="34" charset="0"/>
        <a:buNone/>
        <a:defRPr sz="1467" kern="1200">
          <a:solidFill>
            <a:schemeClr val="tx2"/>
          </a:solidFill>
          <a:latin typeface="+mn-lt"/>
          <a:ea typeface="+mn-ea"/>
          <a:cs typeface="+mn-cs"/>
        </a:defRPr>
      </a:lvl1pPr>
      <a:lvl2pPr marL="154513" indent="-154513"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2pPr>
      <a:lvl3pPr marL="309026" indent="-154513" algn="l" defTabSz="914377" rtl="0" eaLnBrk="1" latinLnBrk="0" hangingPunct="1">
        <a:lnSpc>
          <a:spcPct val="100000"/>
        </a:lnSpc>
        <a:spcBef>
          <a:spcPts val="0"/>
        </a:spcBef>
        <a:spcAft>
          <a:spcPts val="800"/>
        </a:spcAft>
        <a:buFont typeface="Symbol" pitchFamily="2" charset="2"/>
        <a:buChar char="-"/>
        <a:defRPr sz="1467" kern="1200">
          <a:solidFill>
            <a:schemeClr val="tx2"/>
          </a:solidFill>
          <a:latin typeface="+mn-lt"/>
          <a:ea typeface="+mn-ea"/>
          <a:cs typeface="+mn-cs"/>
        </a:defRPr>
      </a:lvl3pPr>
      <a:lvl4pPr marL="455073" indent="-146047"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4pPr>
      <a:lvl5pPr marL="609585" indent="-154513" algn="l" defTabSz="914377" rtl="0" eaLnBrk="1" latinLnBrk="0" hangingPunct="1">
        <a:lnSpc>
          <a:spcPct val="100000"/>
        </a:lnSpc>
        <a:spcBef>
          <a:spcPts val="0"/>
        </a:spcBef>
        <a:spcAft>
          <a:spcPts val="800"/>
        </a:spcAft>
        <a:buFont typeface="Symbol" pitchFamily="2" charset="2"/>
        <a:buChar char="-"/>
        <a:tabLst/>
        <a:defRPr sz="1467"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084">
          <p15:clr>
            <a:srgbClr val="F26B43"/>
          </p15:clr>
        </p15:guide>
        <p15:guide id="3" pos="576">
          <p15:clr>
            <a:srgbClr val="F26B43"/>
          </p15:clr>
        </p15:guide>
        <p15:guide id="4" pos="5592">
          <p15:clr>
            <a:srgbClr val="F26B43"/>
          </p15:clr>
        </p15:guide>
        <p15:guide id="5" pos="3170">
          <p15:clr>
            <a:srgbClr val="F26B43"/>
          </p15:clr>
        </p15:guide>
        <p15:guide id="6" pos="1268">
          <p15:clr>
            <a:srgbClr val="F26B43"/>
          </p15:clr>
        </p15:guide>
        <p15:guide id="7" pos="1440">
          <p15:clr>
            <a:srgbClr val="F26B43"/>
          </p15:clr>
        </p15:guide>
        <p15:guide id="8" pos="2306">
          <p15:clr>
            <a:srgbClr val="F26B43"/>
          </p15:clr>
        </p15:guide>
        <p15:guide id="9" pos="2133">
          <p15:clr>
            <a:srgbClr val="F26B43"/>
          </p15:clr>
        </p15:guide>
        <p15:guide id="10" pos="2996">
          <p15:clr>
            <a:srgbClr val="F26B43"/>
          </p15:clr>
        </p15:guide>
        <p15:guide id="11" pos="3864">
          <p15:clr>
            <a:srgbClr val="F26B43"/>
          </p15:clr>
        </p15:guide>
        <p15:guide id="12" pos="4035">
          <p15:clr>
            <a:srgbClr val="F26B43"/>
          </p15:clr>
        </p15:guide>
        <p15:guide id="13" pos="4728">
          <p15:clr>
            <a:srgbClr val="F26B43"/>
          </p15:clr>
        </p15:guide>
        <p15:guide id="14" pos="4899">
          <p15:clr>
            <a:srgbClr val="F26B43"/>
          </p15:clr>
        </p15:guide>
        <p15:guide id="15" pos="402">
          <p15:clr>
            <a:srgbClr val="F26B43"/>
          </p15:clr>
        </p15:guide>
        <p15:guide id="16" orient="horz" pos="3010">
          <p15:clr>
            <a:srgbClr val="F26B43"/>
          </p15:clr>
        </p15:guide>
        <p15:guide id="17" orient="horz" pos="187">
          <p15:clr>
            <a:srgbClr val="F26B43"/>
          </p15:clr>
        </p15:guide>
        <p15:guide id="18" orient="horz" pos="722">
          <p15:clr>
            <a:srgbClr val="F26B43"/>
          </p15:clr>
        </p15:guide>
        <p15:guide id="19" pos="264">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21" name="Gerade Verbindung 46">
            <a:extLst>
              <a:ext uri="{FF2B5EF4-FFF2-40B4-BE49-F238E27FC236}">
                <a16:creationId xmlns:a16="http://schemas.microsoft.com/office/drawing/2014/main" id="{AC8E447A-7028-408F-B0D9-BBD0EDD9BB2C}"/>
              </a:ext>
            </a:extLst>
          </p:cNvPr>
          <p:cNvCxnSpPr/>
          <p:nvPr userDrawn="1"/>
        </p:nvCxnSpPr>
        <p:spPr>
          <a:xfrm rot="5400000">
            <a:off x="12399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8DAA8C91-DBAE-4BD8-960D-9FBE8D1E40CF}"/>
              </a:ext>
            </a:extLst>
          </p:cNvPr>
          <p:cNvCxnSpPr/>
          <p:nvPr userDrawn="1"/>
        </p:nvCxnSpPr>
        <p:spPr>
          <a:xfrm rot="5400000">
            <a:off x="-207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Title Placeholder 34">
            <a:extLst>
              <a:ext uri="{FF2B5EF4-FFF2-40B4-BE49-F238E27FC236}">
                <a16:creationId xmlns:a16="http://schemas.microsoft.com/office/drawing/2014/main" id="{CE310480-7690-4AB0-A3F2-690CD6714564}"/>
              </a:ext>
            </a:extLst>
          </p:cNvPr>
          <p:cNvSpPr>
            <a:spLocks noGrp="1"/>
          </p:cNvSpPr>
          <p:nvPr userDrawn="1">
            <p:ph type="title"/>
          </p:nvPr>
        </p:nvSpPr>
        <p:spPr>
          <a:xfrm>
            <a:off x="1219200" y="410182"/>
            <a:ext cx="10615669" cy="1089044"/>
          </a:xfrm>
          <a:prstGeom prst="rect">
            <a:avLst/>
          </a:prstGeom>
        </p:spPr>
        <p:txBody>
          <a:bodyPr vert="horz" lIns="0" tIns="0" rIns="0" bIns="0" rtlCol="0" anchor="t" anchorCtr="0">
            <a:noAutofit/>
          </a:bodyPr>
          <a:lstStyle/>
          <a:p>
            <a:r>
              <a:rPr lang="en-US" noProof="0"/>
              <a:t>Click to edit </a:t>
            </a:r>
            <a:br>
              <a:rPr lang="en-US" noProof="0"/>
            </a:br>
            <a:r>
              <a:rPr lang="en-US" noProof="0"/>
              <a:t>Master title style</a:t>
            </a:r>
          </a:p>
        </p:txBody>
      </p:sp>
      <p:sp>
        <p:nvSpPr>
          <p:cNvPr id="36" name="Text Placeholder 35">
            <a:extLst>
              <a:ext uri="{FF2B5EF4-FFF2-40B4-BE49-F238E27FC236}">
                <a16:creationId xmlns:a16="http://schemas.microsoft.com/office/drawing/2014/main" id="{6805D3C0-3CBB-43F7-AB00-F2E6841CD63B}"/>
              </a:ext>
            </a:extLst>
          </p:cNvPr>
          <p:cNvSpPr>
            <a:spLocks noGrp="1"/>
          </p:cNvSpPr>
          <p:nvPr userDrawn="1">
            <p:ph type="body" idx="1"/>
          </p:nvPr>
        </p:nvSpPr>
        <p:spPr>
          <a:xfrm>
            <a:off x="1219201" y="1528235"/>
            <a:ext cx="10617200" cy="4842933"/>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2" name="Date Placeholder 36">
            <a:extLst>
              <a:ext uri="{FF2B5EF4-FFF2-40B4-BE49-F238E27FC236}">
                <a16:creationId xmlns:a16="http://schemas.microsoft.com/office/drawing/2014/main" id="{EB016F60-46A2-42CA-8E09-47F01877BD46}"/>
              </a:ext>
            </a:extLst>
          </p:cNvPr>
          <p:cNvSpPr>
            <a:spLocks noGrp="1"/>
          </p:cNvSpPr>
          <p:nvPr>
            <p:ph type="dt" sz="half" idx="2"/>
          </p:nvPr>
        </p:nvSpPr>
        <p:spPr>
          <a:xfrm rot="16200000">
            <a:off x="36009" y="5777155"/>
            <a:ext cx="556364" cy="146304"/>
          </a:xfrm>
          <a:prstGeom prst="rect">
            <a:avLst/>
          </a:prstGeom>
        </p:spPr>
        <p:txBody>
          <a:bodyPr vert="horz" lIns="0" tIns="0" rIns="0" bIns="0" rtlCol="0" anchor="t" anchorCtr="0"/>
          <a:lstStyle>
            <a:lvl1pPr marL="0" algn="l" defTabSz="609585" rtl="0" eaLnBrk="1" latinLnBrk="0" hangingPunct="1">
              <a:defRPr lang="en-US" sz="800" kern="1200" smtClean="0">
                <a:solidFill>
                  <a:schemeClr val="tx1"/>
                </a:solidFill>
                <a:latin typeface="+mn-lt"/>
                <a:ea typeface="+mn-ea"/>
                <a:cs typeface="+mn-cs"/>
              </a:defRPr>
            </a:lvl1pPr>
          </a:lstStyle>
          <a:p>
            <a:fld id="{63F0831E-C3D7-944D-84B0-7402E93E6C23}" type="datetime1">
              <a:rPr lang="en-US" noProof="0" smtClean="0"/>
              <a:t>6/14/24</a:t>
            </a:fld>
            <a:endParaRPr lang="en-US" noProof="0"/>
          </a:p>
        </p:txBody>
      </p:sp>
      <p:sp>
        <p:nvSpPr>
          <p:cNvPr id="43" name="Slide Number Placeholder 38">
            <a:extLst>
              <a:ext uri="{FF2B5EF4-FFF2-40B4-BE49-F238E27FC236}">
                <a16:creationId xmlns:a16="http://schemas.microsoft.com/office/drawing/2014/main" id="{A0E591DF-6750-4D16-BE3B-35C6784144B3}"/>
              </a:ext>
            </a:extLst>
          </p:cNvPr>
          <p:cNvSpPr>
            <a:spLocks noGrp="1"/>
          </p:cNvSpPr>
          <p:nvPr userDrawn="1">
            <p:ph type="sldNum" sz="quarter" idx="4"/>
          </p:nvPr>
        </p:nvSpPr>
        <p:spPr>
          <a:xfrm rot="16200000">
            <a:off x="182297" y="6178308"/>
            <a:ext cx="240000" cy="146304"/>
          </a:xfrm>
          <a:prstGeom prst="rect">
            <a:avLst/>
          </a:prstGeom>
        </p:spPr>
        <p:txBody>
          <a:bodyPr vert="horz" lIns="0" tIns="0" rIns="0" bIns="0" rtlCol="0" anchor="ctr" anchorCtr="0"/>
          <a:lstStyle>
            <a:lvl1pPr algn="l">
              <a:defRPr lang="en-US" sz="800" b="1" kern="1200" smtClean="0">
                <a:solidFill>
                  <a:schemeClr val="tx1"/>
                </a:solidFill>
                <a:latin typeface="+mn-lt"/>
                <a:ea typeface="+mn-ea"/>
                <a:cs typeface="+mn-cs"/>
              </a:defRPr>
            </a:lvl1pPr>
          </a:lstStyle>
          <a:p>
            <a:fld id="{F207DD7E-2893-4952-BB40-9A5B851D3DD5}" type="slidenum">
              <a:rPr lang="en-US" noProof="0" smtClean="0"/>
              <a:pPr/>
              <a:t>‹#›</a:t>
            </a:fld>
            <a:endParaRPr lang="en-US" noProof="0"/>
          </a:p>
        </p:txBody>
      </p:sp>
      <p:cxnSp>
        <p:nvCxnSpPr>
          <p:cNvPr id="14" name="Gerade Verbindung 34">
            <a:extLst>
              <a:ext uri="{FF2B5EF4-FFF2-40B4-BE49-F238E27FC236}">
                <a16:creationId xmlns:a16="http://schemas.microsoft.com/office/drawing/2014/main" id="{8A0B504B-9A4B-4C8F-8C6A-ECB6C8FDA254}"/>
              </a:ext>
            </a:extLst>
          </p:cNvPr>
          <p:cNvCxnSpPr/>
          <p:nvPr userDrawn="1"/>
        </p:nvCxnSpPr>
        <p:spPr>
          <a:xfrm>
            <a:off x="652703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Gerade Verbindung 35">
            <a:extLst>
              <a:ext uri="{FF2B5EF4-FFF2-40B4-BE49-F238E27FC236}">
                <a16:creationId xmlns:a16="http://schemas.microsoft.com/office/drawing/2014/main" id="{1DC4E948-2D95-404B-8CF8-3C8861D415D2}"/>
              </a:ext>
            </a:extLst>
          </p:cNvPr>
          <p:cNvCxnSpPr/>
          <p:nvPr userDrawn="1"/>
        </p:nvCxnSpPr>
        <p:spPr>
          <a:xfrm>
            <a:off x="11834869"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Gerade Verbindung 33">
            <a:extLst>
              <a:ext uri="{FF2B5EF4-FFF2-40B4-BE49-F238E27FC236}">
                <a16:creationId xmlns:a16="http://schemas.microsoft.com/office/drawing/2014/main" id="{21A2A8A1-7DD7-410C-8D8D-45BA90780BC4}"/>
              </a:ext>
            </a:extLst>
          </p:cNvPr>
          <p:cNvCxnSpPr/>
          <p:nvPr userDrawn="1"/>
        </p:nvCxnSpPr>
        <p:spPr>
          <a:xfrm>
            <a:off x="1219200"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33">
            <a:extLst>
              <a:ext uri="{FF2B5EF4-FFF2-40B4-BE49-F238E27FC236}">
                <a16:creationId xmlns:a16="http://schemas.microsoft.com/office/drawing/2014/main" id="{65BA5FAE-F231-4CBC-BE19-54331A6CB27F}"/>
              </a:ext>
            </a:extLst>
          </p:cNvPr>
          <p:cNvCxnSpPr/>
          <p:nvPr userDrawn="1"/>
        </p:nvCxnSpPr>
        <p:spPr>
          <a:xfrm>
            <a:off x="853440"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Gerade Verbindung 33">
            <a:extLst>
              <a:ext uri="{FF2B5EF4-FFF2-40B4-BE49-F238E27FC236}">
                <a16:creationId xmlns:a16="http://schemas.microsoft.com/office/drawing/2014/main" id="{9FA20993-40C6-4FCF-B104-7897FAE74F4B}"/>
              </a:ext>
            </a:extLst>
          </p:cNvPr>
          <p:cNvCxnSpPr/>
          <p:nvPr userDrawn="1"/>
        </p:nvCxnSpPr>
        <p:spPr>
          <a:xfrm>
            <a:off x="4879677"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Gerade Verbindung 33">
            <a:extLst>
              <a:ext uri="{FF2B5EF4-FFF2-40B4-BE49-F238E27FC236}">
                <a16:creationId xmlns:a16="http://schemas.microsoft.com/office/drawing/2014/main" id="{5CBA38B1-D39F-421B-9EB4-8BC773C17B16}"/>
              </a:ext>
            </a:extLst>
          </p:cNvPr>
          <p:cNvCxnSpPr/>
          <p:nvPr userDrawn="1"/>
        </p:nvCxnSpPr>
        <p:spPr>
          <a:xfrm>
            <a:off x="4513917"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Gerade Verbindung 33">
            <a:extLst>
              <a:ext uri="{FF2B5EF4-FFF2-40B4-BE49-F238E27FC236}">
                <a16:creationId xmlns:a16="http://schemas.microsoft.com/office/drawing/2014/main" id="{F7DABDAA-A932-491B-8182-4B917B9F2694}"/>
              </a:ext>
            </a:extLst>
          </p:cNvPr>
          <p:cNvCxnSpPr/>
          <p:nvPr userDrawn="1"/>
        </p:nvCxnSpPr>
        <p:spPr>
          <a:xfrm>
            <a:off x="3049439" y="-27854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Gerade Verbindung 33">
            <a:extLst>
              <a:ext uri="{FF2B5EF4-FFF2-40B4-BE49-F238E27FC236}">
                <a16:creationId xmlns:a16="http://schemas.microsoft.com/office/drawing/2014/main" id="{D4942C0C-376E-47EC-84D3-9D44B7B0A91B}"/>
              </a:ext>
            </a:extLst>
          </p:cNvPr>
          <p:cNvCxnSpPr/>
          <p:nvPr userDrawn="1"/>
        </p:nvCxnSpPr>
        <p:spPr>
          <a:xfrm>
            <a:off x="2683679" y="-28277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Gerade Verbindung 33">
            <a:extLst>
              <a:ext uri="{FF2B5EF4-FFF2-40B4-BE49-F238E27FC236}">
                <a16:creationId xmlns:a16="http://schemas.microsoft.com/office/drawing/2014/main" id="{28919121-7ED4-47AE-A027-4E6324DDC025}"/>
              </a:ext>
            </a:extLst>
          </p:cNvPr>
          <p:cNvCxnSpPr/>
          <p:nvPr userDrawn="1"/>
        </p:nvCxnSpPr>
        <p:spPr>
          <a:xfrm>
            <a:off x="670991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Gerade Verbindung 33">
            <a:extLst>
              <a:ext uri="{FF2B5EF4-FFF2-40B4-BE49-F238E27FC236}">
                <a16:creationId xmlns:a16="http://schemas.microsoft.com/office/drawing/2014/main" id="{AB1C9631-B2F2-493F-B8E4-25B08103C335}"/>
              </a:ext>
            </a:extLst>
          </p:cNvPr>
          <p:cNvCxnSpPr/>
          <p:nvPr userDrawn="1"/>
        </p:nvCxnSpPr>
        <p:spPr>
          <a:xfrm>
            <a:off x="6344156"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Gerade Verbindung 33">
            <a:extLst>
              <a:ext uri="{FF2B5EF4-FFF2-40B4-BE49-F238E27FC236}">
                <a16:creationId xmlns:a16="http://schemas.microsoft.com/office/drawing/2014/main" id="{ECD201EC-F1BB-4284-A027-EEC1D640E435}"/>
              </a:ext>
            </a:extLst>
          </p:cNvPr>
          <p:cNvCxnSpPr/>
          <p:nvPr userDrawn="1"/>
        </p:nvCxnSpPr>
        <p:spPr>
          <a:xfrm>
            <a:off x="8540155"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Gerade Verbindung 33">
            <a:extLst>
              <a:ext uri="{FF2B5EF4-FFF2-40B4-BE49-F238E27FC236}">
                <a16:creationId xmlns:a16="http://schemas.microsoft.com/office/drawing/2014/main" id="{901999BD-15AC-42AE-9CDC-C4726810E487}"/>
              </a:ext>
            </a:extLst>
          </p:cNvPr>
          <p:cNvCxnSpPr/>
          <p:nvPr userDrawn="1"/>
        </p:nvCxnSpPr>
        <p:spPr>
          <a:xfrm>
            <a:off x="8174395"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Gerade Verbindung 35">
            <a:extLst>
              <a:ext uri="{FF2B5EF4-FFF2-40B4-BE49-F238E27FC236}">
                <a16:creationId xmlns:a16="http://schemas.microsoft.com/office/drawing/2014/main" id="{1DEF33FC-E6A4-4C1E-A0B4-2512CFDCD3D9}"/>
              </a:ext>
            </a:extLst>
          </p:cNvPr>
          <p:cNvCxnSpPr/>
          <p:nvPr userDrawn="1"/>
        </p:nvCxnSpPr>
        <p:spPr>
          <a:xfrm>
            <a:off x="1000463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Gerade Verbindung 35">
            <a:extLst>
              <a:ext uri="{FF2B5EF4-FFF2-40B4-BE49-F238E27FC236}">
                <a16:creationId xmlns:a16="http://schemas.microsoft.com/office/drawing/2014/main" id="{69DBA4B5-5884-449F-B185-203A4B65A20D}"/>
              </a:ext>
            </a:extLst>
          </p:cNvPr>
          <p:cNvCxnSpPr/>
          <p:nvPr userDrawn="1"/>
        </p:nvCxnSpPr>
        <p:spPr>
          <a:xfrm>
            <a:off x="1037039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Gerade Verbindung 34">
            <a:extLst>
              <a:ext uri="{FF2B5EF4-FFF2-40B4-BE49-F238E27FC236}">
                <a16:creationId xmlns:a16="http://schemas.microsoft.com/office/drawing/2014/main" id="{6E375CF0-5084-4837-81AB-2D6D45BE1E2B}"/>
              </a:ext>
            </a:extLst>
          </p:cNvPr>
          <p:cNvCxnSpPr/>
          <p:nvPr userDrawn="1"/>
        </p:nvCxnSpPr>
        <p:spPr>
          <a:xfrm>
            <a:off x="652703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Gerade Verbindung 35">
            <a:extLst>
              <a:ext uri="{FF2B5EF4-FFF2-40B4-BE49-F238E27FC236}">
                <a16:creationId xmlns:a16="http://schemas.microsoft.com/office/drawing/2014/main" id="{F24CF0B9-2CBF-4FB6-AAAD-46C598EF3F29}"/>
              </a:ext>
            </a:extLst>
          </p:cNvPr>
          <p:cNvCxnSpPr/>
          <p:nvPr userDrawn="1"/>
        </p:nvCxnSpPr>
        <p:spPr>
          <a:xfrm>
            <a:off x="11834869"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Gerade Verbindung 33">
            <a:extLst>
              <a:ext uri="{FF2B5EF4-FFF2-40B4-BE49-F238E27FC236}">
                <a16:creationId xmlns:a16="http://schemas.microsoft.com/office/drawing/2014/main" id="{690D9EEA-78FB-4BA1-A9BB-B644F1227D81}"/>
              </a:ext>
            </a:extLst>
          </p:cNvPr>
          <p:cNvCxnSpPr/>
          <p:nvPr userDrawn="1"/>
        </p:nvCxnSpPr>
        <p:spPr>
          <a:xfrm>
            <a:off x="1219200"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Gerade Verbindung 33">
            <a:extLst>
              <a:ext uri="{FF2B5EF4-FFF2-40B4-BE49-F238E27FC236}">
                <a16:creationId xmlns:a16="http://schemas.microsoft.com/office/drawing/2014/main" id="{2CA4AFBA-291E-46FD-8A6A-65E443DE84AD}"/>
              </a:ext>
            </a:extLst>
          </p:cNvPr>
          <p:cNvCxnSpPr/>
          <p:nvPr userDrawn="1"/>
        </p:nvCxnSpPr>
        <p:spPr>
          <a:xfrm>
            <a:off x="853440"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Gerade Verbindung 33">
            <a:extLst>
              <a:ext uri="{FF2B5EF4-FFF2-40B4-BE49-F238E27FC236}">
                <a16:creationId xmlns:a16="http://schemas.microsoft.com/office/drawing/2014/main" id="{A0B61DFE-53A5-48F6-88D8-721E3B58EEF4}"/>
              </a:ext>
            </a:extLst>
          </p:cNvPr>
          <p:cNvCxnSpPr/>
          <p:nvPr userDrawn="1"/>
        </p:nvCxnSpPr>
        <p:spPr>
          <a:xfrm>
            <a:off x="4879677"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Gerade Verbindung 33">
            <a:extLst>
              <a:ext uri="{FF2B5EF4-FFF2-40B4-BE49-F238E27FC236}">
                <a16:creationId xmlns:a16="http://schemas.microsoft.com/office/drawing/2014/main" id="{F398E6B9-8E15-42D4-80B5-FE9B4E4A4AF9}"/>
              </a:ext>
            </a:extLst>
          </p:cNvPr>
          <p:cNvCxnSpPr/>
          <p:nvPr userDrawn="1"/>
        </p:nvCxnSpPr>
        <p:spPr>
          <a:xfrm>
            <a:off x="4513917"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Gerade Verbindung 33">
            <a:extLst>
              <a:ext uri="{FF2B5EF4-FFF2-40B4-BE49-F238E27FC236}">
                <a16:creationId xmlns:a16="http://schemas.microsoft.com/office/drawing/2014/main" id="{4F65A1C9-43D3-40AA-9AD5-B51A2AFEBCCF}"/>
              </a:ext>
            </a:extLst>
          </p:cNvPr>
          <p:cNvCxnSpPr/>
          <p:nvPr userDrawn="1"/>
        </p:nvCxnSpPr>
        <p:spPr>
          <a:xfrm>
            <a:off x="3049439" y="70043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Gerade Verbindung 33">
            <a:extLst>
              <a:ext uri="{FF2B5EF4-FFF2-40B4-BE49-F238E27FC236}">
                <a16:creationId xmlns:a16="http://schemas.microsoft.com/office/drawing/2014/main" id="{8488031E-7BA2-48FA-949F-1F51475D7034}"/>
              </a:ext>
            </a:extLst>
          </p:cNvPr>
          <p:cNvCxnSpPr/>
          <p:nvPr userDrawn="1"/>
        </p:nvCxnSpPr>
        <p:spPr>
          <a:xfrm>
            <a:off x="2683679" y="700008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Gerade Verbindung 33">
            <a:extLst>
              <a:ext uri="{FF2B5EF4-FFF2-40B4-BE49-F238E27FC236}">
                <a16:creationId xmlns:a16="http://schemas.microsoft.com/office/drawing/2014/main" id="{60C9EC0E-36C9-4FE1-A188-C32C245BE45E}"/>
              </a:ext>
            </a:extLst>
          </p:cNvPr>
          <p:cNvCxnSpPr/>
          <p:nvPr userDrawn="1"/>
        </p:nvCxnSpPr>
        <p:spPr>
          <a:xfrm>
            <a:off x="670991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Gerade Verbindung 33">
            <a:extLst>
              <a:ext uri="{FF2B5EF4-FFF2-40B4-BE49-F238E27FC236}">
                <a16:creationId xmlns:a16="http://schemas.microsoft.com/office/drawing/2014/main" id="{CA438011-286C-45B5-AD11-4074F9EAB5DB}"/>
              </a:ext>
            </a:extLst>
          </p:cNvPr>
          <p:cNvCxnSpPr/>
          <p:nvPr userDrawn="1"/>
        </p:nvCxnSpPr>
        <p:spPr>
          <a:xfrm>
            <a:off x="6344156"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Gerade Verbindung 33">
            <a:extLst>
              <a:ext uri="{FF2B5EF4-FFF2-40B4-BE49-F238E27FC236}">
                <a16:creationId xmlns:a16="http://schemas.microsoft.com/office/drawing/2014/main" id="{C3488E8F-72F1-4FB1-968F-2DC565478217}"/>
              </a:ext>
            </a:extLst>
          </p:cNvPr>
          <p:cNvCxnSpPr/>
          <p:nvPr userDrawn="1"/>
        </p:nvCxnSpPr>
        <p:spPr>
          <a:xfrm>
            <a:off x="8540155"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Gerade Verbindung 33">
            <a:extLst>
              <a:ext uri="{FF2B5EF4-FFF2-40B4-BE49-F238E27FC236}">
                <a16:creationId xmlns:a16="http://schemas.microsoft.com/office/drawing/2014/main" id="{9526D2B4-7D07-41D8-BFED-979B694FB01D}"/>
              </a:ext>
            </a:extLst>
          </p:cNvPr>
          <p:cNvCxnSpPr/>
          <p:nvPr userDrawn="1"/>
        </p:nvCxnSpPr>
        <p:spPr>
          <a:xfrm>
            <a:off x="8174395"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Gerade Verbindung 35">
            <a:extLst>
              <a:ext uri="{FF2B5EF4-FFF2-40B4-BE49-F238E27FC236}">
                <a16:creationId xmlns:a16="http://schemas.microsoft.com/office/drawing/2014/main" id="{6D5A67CA-6135-4E0E-B1A3-19329271C5BF}"/>
              </a:ext>
            </a:extLst>
          </p:cNvPr>
          <p:cNvCxnSpPr/>
          <p:nvPr userDrawn="1"/>
        </p:nvCxnSpPr>
        <p:spPr>
          <a:xfrm>
            <a:off x="1000463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Gerade Verbindung 35">
            <a:extLst>
              <a:ext uri="{FF2B5EF4-FFF2-40B4-BE49-F238E27FC236}">
                <a16:creationId xmlns:a16="http://schemas.microsoft.com/office/drawing/2014/main" id="{6863FC30-ADD3-4E7E-8A3E-04BEC5660709}"/>
              </a:ext>
            </a:extLst>
          </p:cNvPr>
          <p:cNvCxnSpPr/>
          <p:nvPr userDrawn="1"/>
        </p:nvCxnSpPr>
        <p:spPr>
          <a:xfrm>
            <a:off x="1037039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Gerade Verbindung 26">
            <a:extLst>
              <a:ext uri="{FF2B5EF4-FFF2-40B4-BE49-F238E27FC236}">
                <a16:creationId xmlns:a16="http://schemas.microsoft.com/office/drawing/2014/main" id="{53B1E2C6-ADA7-4300-A0DD-7037D7C36124}"/>
              </a:ext>
            </a:extLst>
          </p:cNvPr>
          <p:cNvCxnSpPr/>
          <p:nvPr userDrawn="1"/>
        </p:nvCxnSpPr>
        <p:spPr>
          <a:xfrm rot="5400000">
            <a:off x="-207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Gerade Verbindung 26">
            <a:extLst>
              <a:ext uri="{FF2B5EF4-FFF2-40B4-BE49-F238E27FC236}">
                <a16:creationId xmlns:a16="http://schemas.microsoft.com/office/drawing/2014/main" id="{1A728DE6-A232-425C-ACA5-65C150D24663}"/>
              </a:ext>
            </a:extLst>
          </p:cNvPr>
          <p:cNvCxnSpPr/>
          <p:nvPr userDrawn="1"/>
        </p:nvCxnSpPr>
        <p:spPr>
          <a:xfrm rot="5400000">
            <a:off x="-207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Gerade Verbindung 26">
            <a:extLst>
              <a:ext uri="{FF2B5EF4-FFF2-40B4-BE49-F238E27FC236}">
                <a16:creationId xmlns:a16="http://schemas.microsoft.com/office/drawing/2014/main" id="{273260DA-CC56-4BF2-8298-0C08E31D6932}"/>
              </a:ext>
            </a:extLst>
          </p:cNvPr>
          <p:cNvCxnSpPr/>
          <p:nvPr userDrawn="1"/>
        </p:nvCxnSpPr>
        <p:spPr>
          <a:xfrm rot="5400000">
            <a:off x="-207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Gerade Verbindung 26">
            <a:extLst>
              <a:ext uri="{FF2B5EF4-FFF2-40B4-BE49-F238E27FC236}">
                <a16:creationId xmlns:a16="http://schemas.microsoft.com/office/drawing/2014/main" id="{0D9DDB72-5782-47F5-997B-E226D71C2D2D}"/>
              </a:ext>
            </a:extLst>
          </p:cNvPr>
          <p:cNvCxnSpPr/>
          <p:nvPr userDrawn="1"/>
        </p:nvCxnSpPr>
        <p:spPr>
          <a:xfrm rot="5400000">
            <a:off x="-207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Gerade Verbindung 26">
            <a:extLst>
              <a:ext uri="{FF2B5EF4-FFF2-40B4-BE49-F238E27FC236}">
                <a16:creationId xmlns:a16="http://schemas.microsoft.com/office/drawing/2014/main" id="{11D33EC4-7358-4CEA-95F8-AE5154D4B582}"/>
              </a:ext>
            </a:extLst>
          </p:cNvPr>
          <p:cNvCxnSpPr/>
          <p:nvPr userDrawn="1"/>
        </p:nvCxnSpPr>
        <p:spPr>
          <a:xfrm rot="5400000">
            <a:off x="-207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Gerade Verbindung 26">
            <a:extLst>
              <a:ext uri="{FF2B5EF4-FFF2-40B4-BE49-F238E27FC236}">
                <a16:creationId xmlns:a16="http://schemas.microsoft.com/office/drawing/2014/main" id="{16AF1720-D25C-48D0-A8ED-FD234EACFEBA}"/>
              </a:ext>
            </a:extLst>
          </p:cNvPr>
          <p:cNvCxnSpPr/>
          <p:nvPr userDrawn="1"/>
        </p:nvCxnSpPr>
        <p:spPr>
          <a:xfrm rot="5400000">
            <a:off x="-207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Gerade Verbindung 26">
            <a:extLst>
              <a:ext uri="{FF2B5EF4-FFF2-40B4-BE49-F238E27FC236}">
                <a16:creationId xmlns:a16="http://schemas.microsoft.com/office/drawing/2014/main" id="{B84EA409-415E-4215-9259-4987C133DEB1}"/>
              </a:ext>
            </a:extLst>
          </p:cNvPr>
          <p:cNvCxnSpPr/>
          <p:nvPr userDrawn="1"/>
        </p:nvCxnSpPr>
        <p:spPr>
          <a:xfrm rot="5400000">
            <a:off x="-207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Gerade Verbindung 26">
            <a:extLst>
              <a:ext uri="{FF2B5EF4-FFF2-40B4-BE49-F238E27FC236}">
                <a16:creationId xmlns:a16="http://schemas.microsoft.com/office/drawing/2014/main" id="{9F36F39F-CCA0-4348-B527-9FFF8C80C02B}"/>
              </a:ext>
            </a:extLst>
          </p:cNvPr>
          <p:cNvCxnSpPr/>
          <p:nvPr userDrawn="1"/>
        </p:nvCxnSpPr>
        <p:spPr>
          <a:xfrm rot="5400000">
            <a:off x="-207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Gerade Verbindung 26">
            <a:extLst>
              <a:ext uri="{FF2B5EF4-FFF2-40B4-BE49-F238E27FC236}">
                <a16:creationId xmlns:a16="http://schemas.microsoft.com/office/drawing/2014/main" id="{CBD5609B-CAFC-4582-B5E7-FD466A5715B4}"/>
              </a:ext>
            </a:extLst>
          </p:cNvPr>
          <p:cNvCxnSpPr/>
          <p:nvPr userDrawn="1"/>
        </p:nvCxnSpPr>
        <p:spPr>
          <a:xfrm rot="5400000">
            <a:off x="-207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Gerade Verbindung 26">
            <a:extLst>
              <a:ext uri="{FF2B5EF4-FFF2-40B4-BE49-F238E27FC236}">
                <a16:creationId xmlns:a16="http://schemas.microsoft.com/office/drawing/2014/main" id="{A888101D-F2AB-46C8-AC07-D9CAE7D94BAF}"/>
              </a:ext>
            </a:extLst>
          </p:cNvPr>
          <p:cNvCxnSpPr/>
          <p:nvPr userDrawn="1"/>
        </p:nvCxnSpPr>
        <p:spPr>
          <a:xfrm rot="5400000">
            <a:off x="-207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Gerade Verbindung 26">
            <a:extLst>
              <a:ext uri="{FF2B5EF4-FFF2-40B4-BE49-F238E27FC236}">
                <a16:creationId xmlns:a16="http://schemas.microsoft.com/office/drawing/2014/main" id="{B4BFC9AE-421D-498A-ACDB-49F78CDBE682}"/>
              </a:ext>
            </a:extLst>
          </p:cNvPr>
          <p:cNvCxnSpPr/>
          <p:nvPr userDrawn="1"/>
        </p:nvCxnSpPr>
        <p:spPr>
          <a:xfrm rot="5400000">
            <a:off x="-207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Gerade Verbindung 26">
            <a:extLst>
              <a:ext uri="{FF2B5EF4-FFF2-40B4-BE49-F238E27FC236}">
                <a16:creationId xmlns:a16="http://schemas.microsoft.com/office/drawing/2014/main" id="{750C035D-5700-473D-BA05-1A43A4EB95C0}"/>
              </a:ext>
            </a:extLst>
          </p:cNvPr>
          <p:cNvCxnSpPr/>
          <p:nvPr userDrawn="1"/>
        </p:nvCxnSpPr>
        <p:spPr>
          <a:xfrm rot="5400000">
            <a:off x="12399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Gerade Verbindung 26">
            <a:extLst>
              <a:ext uri="{FF2B5EF4-FFF2-40B4-BE49-F238E27FC236}">
                <a16:creationId xmlns:a16="http://schemas.microsoft.com/office/drawing/2014/main" id="{B37E8C31-C457-49F9-82F8-6E6E4AD516B1}"/>
              </a:ext>
            </a:extLst>
          </p:cNvPr>
          <p:cNvCxnSpPr/>
          <p:nvPr userDrawn="1"/>
        </p:nvCxnSpPr>
        <p:spPr>
          <a:xfrm rot="5400000">
            <a:off x="12399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Gerade Verbindung 26">
            <a:extLst>
              <a:ext uri="{FF2B5EF4-FFF2-40B4-BE49-F238E27FC236}">
                <a16:creationId xmlns:a16="http://schemas.microsoft.com/office/drawing/2014/main" id="{2F50D03E-058C-4B19-AC5A-5182C82358B6}"/>
              </a:ext>
            </a:extLst>
          </p:cNvPr>
          <p:cNvCxnSpPr/>
          <p:nvPr userDrawn="1"/>
        </p:nvCxnSpPr>
        <p:spPr>
          <a:xfrm rot="5400000">
            <a:off x="12399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Gerade Verbindung 26">
            <a:extLst>
              <a:ext uri="{FF2B5EF4-FFF2-40B4-BE49-F238E27FC236}">
                <a16:creationId xmlns:a16="http://schemas.microsoft.com/office/drawing/2014/main" id="{8778A465-244B-4B22-8F5F-305B1C7EC92D}"/>
              </a:ext>
            </a:extLst>
          </p:cNvPr>
          <p:cNvCxnSpPr/>
          <p:nvPr userDrawn="1"/>
        </p:nvCxnSpPr>
        <p:spPr>
          <a:xfrm rot="5400000">
            <a:off x="12399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Gerade Verbindung 26">
            <a:extLst>
              <a:ext uri="{FF2B5EF4-FFF2-40B4-BE49-F238E27FC236}">
                <a16:creationId xmlns:a16="http://schemas.microsoft.com/office/drawing/2014/main" id="{15013B41-C897-40ED-A86F-8B01315E9BCB}"/>
              </a:ext>
            </a:extLst>
          </p:cNvPr>
          <p:cNvCxnSpPr/>
          <p:nvPr userDrawn="1"/>
        </p:nvCxnSpPr>
        <p:spPr>
          <a:xfrm rot="5400000">
            <a:off x="12399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Gerade Verbindung 26">
            <a:extLst>
              <a:ext uri="{FF2B5EF4-FFF2-40B4-BE49-F238E27FC236}">
                <a16:creationId xmlns:a16="http://schemas.microsoft.com/office/drawing/2014/main" id="{E8FE047E-B97F-4F02-AD50-104DC6B315FE}"/>
              </a:ext>
            </a:extLst>
          </p:cNvPr>
          <p:cNvCxnSpPr/>
          <p:nvPr userDrawn="1"/>
        </p:nvCxnSpPr>
        <p:spPr>
          <a:xfrm rot="5400000">
            <a:off x="12399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Gerade Verbindung 26">
            <a:extLst>
              <a:ext uri="{FF2B5EF4-FFF2-40B4-BE49-F238E27FC236}">
                <a16:creationId xmlns:a16="http://schemas.microsoft.com/office/drawing/2014/main" id="{BC6669ED-B1F1-4DDA-8EA7-D4B1357D4EA6}"/>
              </a:ext>
            </a:extLst>
          </p:cNvPr>
          <p:cNvCxnSpPr/>
          <p:nvPr userDrawn="1"/>
        </p:nvCxnSpPr>
        <p:spPr>
          <a:xfrm rot="5400000">
            <a:off x="12399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Gerade Verbindung 26">
            <a:extLst>
              <a:ext uri="{FF2B5EF4-FFF2-40B4-BE49-F238E27FC236}">
                <a16:creationId xmlns:a16="http://schemas.microsoft.com/office/drawing/2014/main" id="{16DCA8BE-27F9-46C2-B4F1-ECD59D8D3FB9}"/>
              </a:ext>
            </a:extLst>
          </p:cNvPr>
          <p:cNvCxnSpPr/>
          <p:nvPr userDrawn="1"/>
        </p:nvCxnSpPr>
        <p:spPr>
          <a:xfrm rot="5400000">
            <a:off x="12399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Gerade Verbindung 26">
            <a:extLst>
              <a:ext uri="{FF2B5EF4-FFF2-40B4-BE49-F238E27FC236}">
                <a16:creationId xmlns:a16="http://schemas.microsoft.com/office/drawing/2014/main" id="{BDAB1003-C375-4F84-BB0B-42A4C10D4E4D}"/>
              </a:ext>
            </a:extLst>
          </p:cNvPr>
          <p:cNvCxnSpPr/>
          <p:nvPr userDrawn="1"/>
        </p:nvCxnSpPr>
        <p:spPr>
          <a:xfrm rot="5400000">
            <a:off x="12399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Gerade Verbindung 26">
            <a:extLst>
              <a:ext uri="{FF2B5EF4-FFF2-40B4-BE49-F238E27FC236}">
                <a16:creationId xmlns:a16="http://schemas.microsoft.com/office/drawing/2014/main" id="{088D6805-BC04-485B-938B-5536C96E8DA6}"/>
              </a:ext>
            </a:extLst>
          </p:cNvPr>
          <p:cNvCxnSpPr/>
          <p:nvPr userDrawn="1"/>
        </p:nvCxnSpPr>
        <p:spPr>
          <a:xfrm rot="5400000">
            <a:off x="12399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Gerade Verbindung 26">
            <a:extLst>
              <a:ext uri="{FF2B5EF4-FFF2-40B4-BE49-F238E27FC236}">
                <a16:creationId xmlns:a16="http://schemas.microsoft.com/office/drawing/2014/main" id="{A4458811-3440-4840-B7FE-B24DA0C225CA}"/>
              </a:ext>
            </a:extLst>
          </p:cNvPr>
          <p:cNvCxnSpPr/>
          <p:nvPr userDrawn="1"/>
        </p:nvCxnSpPr>
        <p:spPr>
          <a:xfrm rot="5400000">
            <a:off x="12399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Gerade Verbindung 33">
            <a:extLst>
              <a:ext uri="{FF2B5EF4-FFF2-40B4-BE49-F238E27FC236}">
                <a16:creationId xmlns:a16="http://schemas.microsoft.com/office/drawing/2014/main" id="{770DE3F2-9F81-4BB4-B6D3-E78392A0D58D}"/>
              </a:ext>
            </a:extLst>
          </p:cNvPr>
          <p:cNvCxnSpPr/>
          <p:nvPr userDrawn="1"/>
        </p:nvCxnSpPr>
        <p:spPr>
          <a:xfrm>
            <a:off x="557408"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Gerade Verbindung 33">
            <a:extLst>
              <a:ext uri="{FF2B5EF4-FFF2-40B4-BE49-F238E27FC236}">
                <a16:creationId xmlns:a16="http://schemas.microsoft.com/office/drawing/2014/main" id="{C88FA586-DD69-4C50-BE9D-2D35939E868C}"/>
              </a:ext>
            </a:extLst>
          </p:cNvPr>
          <p:cNvCxnSpPr/>
          <p:nvPr userDrawn="1"/>
        </p:nvCxnSpPr>
        <p:spPr>
          <a:xfrm>
            <a:off x="557408"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Footer Placeholder 37">
            <a:extLst>
              <a:ext uri="{FF2B5EF4-FFF2-40B4-BE49-F238E27FC236}">
                <a16:creationId xmlns:a16="http://schemas.microsoft.com/office/drawing/2014/main" id="{959077E1-A8DD-432A-9291-A6D3F71558D3}"/>
              </a:ext>
            </a:extLst>
          </p:cNvPr>
          <p:cNvSpPr>
            <a:spLocks noGrp="1"/>
          </p:cNvSpPr>
          <p:nvPr>
            <p:ph type="ftr" sz="quarter" idx="3"/>
          </p:nvPr>
        </p:nvSpPr>
        <p:spPr>
          <a:xfrm rot="16200000">
            <a:off x="-1177291" y="3996696"/>
            <a:ext cx="2982965" cy="146304"/>
          </a:xfrm>
          <a:prstGeom prst="rect">
            <a:avLst/>
          </a:prstGeom>
        </p:spPr>
        <p:txBody>
          <a:bodyPr vert="horz" lIns="0" tIns="0" rIns="0" bIns="0" rtlCol="0" anchor="t" anchorCtr="0"/>
          <a:lstStyle>
            <a:lvl1pPr algn="l">
              <a:defRPr lang="en-US" sz="800" kern="1200">
                <a:solidFill>
                  <a:schemeClr val="tx1"/>
                </a:solidFill>
                <a:latin typeface="+mn-lt"/>
                <a:ea typeface="+mn-ea"/>
                <a:cs typeface="+mn-cs"/>
              </a:defRPr>
            </a:lvl1pPr>
          </a:lstStyle>
          <a:p>
            <a:r>
              <a:rPr lang="en-US"/>
              <a:t>Confidential</a:t>
            </a:r>
          </a:p>
        </p:txBody>
      </p:sp>
    </p:spTree>
    <p:extLst>
      <p:ext uri="{BB962C8B-B14F-4D97-AF65-F5344CB8AC3E}">
        <p14:creationId xmlns:p14="http://schemas.microsoft.com/office/powerpoint/2010/main" val="191879318"/>
      </p:ext>
    </p:extLst>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 id="2147483869" r:id="rId12"/>
    <p:sldLayoutId id="2147483870" r:id="rId13"/>
    <p:sldLayoutId id="2147483871" r:id="rId14"/>
    <p:sldLayoutId id="2147483872" r:id="rId15"/>
    <p:sldLayoutId id="2147483873" r:id="rId16"/>
    <p:sldLayoutId id="2147483874" r:id="rId17"/>
    <p:sldLayoutId id="2147483875" r:id="rId18"/>
    <p:sldLayoutId id="2147483876" r:id="rId19"/>
    <p:sldLayoutId id="2147483877" r:id="rId20"/>
    <p:sldLayoutId id="2147483878" r:id="rId21"/>
    <p:sldLayoutId id="2147483879" r:id="rId22"/>
    <p:sldLayoutId id="2147483880" r:id="rId23"/>
    <p:sldLayoutId id="2147483881" r:id="rId24"/>
    <p:sldLayoutId id="2147483882" r:id="rId25"/>
    <p:sldLayoutId id="2147483883" r:id="rId26"/>
    <p:sldLayoutId id="2147483884" r:id="rId27"/>
    <p:sldLayoutId id="2147483885" r:id="rId28"/>
    <p:sldLayoutId id="2147483886" r:id="rId29"/>
    <p:sldLayoutId id="2147483887" r:id="rId30"/>
    <p:sldLayoutId id="2147483888" r:id="rId31"/>
    <p:sldLayoutId id="2147483889" r:id="rId32"/>
    <p:sldLayoutId id="2147483890" r:id="rId33"/>
    <p:sldLayoutId id="2147483891" r:id="rId34"/>
    <p:sldLayoutId id="2147483892" r:id="rId35"/>
    <p:sldLayoutId id="2147483893" r:id="rId36"/>
    <p:sldLayoutId id="2147483894" r:id="rId37"/>
    <p:sldLayoutId id="2147483895" r:id="rId38"/>
    <p:sldLayoutId id="2147483896" r:id="rId39"/>
    <p:sldLayoutId id="2147483897" r:id="rId40"/>
    <p:sldLayoutId id="2147483898" r:id="rId41"/>
    <p:sldLayoutId id="2147483899" r:id="rId42"/>
    <p:sldLayoutId id="2147483900" r:id="rId43"/>
    <p:sldLayoutId id="2147483901" r:id="rId44"/>
    <p:sldLayoutId id="2147483902" r:id="rId45"/>
    <p:sldLayoutId id="2147483965" r:id="rId46"/>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hdr="0"/>
  <p:txStyles>
    <p:titleStyle>
      <a:lvl1pPr algn="l" defTabSz="914377" rtl="0" eaLnBrk="1" latinLnBrk="0" hangingPunct="1">
        <a:lnSpc>
          <a:spcPct val="100000"/>
        </a:lnSpc>
        <a:spcBef>
          <a:spcPct val="0"/>
        </a:spcBef>
        <a:buNone/>
        <a:defRPr sz="2933" kern="1200">
          <a:solidFill>
            <a:schemeClr val="tx1"/>
          </a:solidFill>
          <a:latin typeface="+mj-lt"/>
          <a:ea typeface="+mj-ea"/>
          <a:cs typeface="+mj-cs"/>
        </a:defRPr>
      </a:lvl1pPr>
    </p:titleStyle>
    <p:bodyStyle>
      <a:lvl1pPr marL="0" indent="0" algn="l" defTabSz="914377" rtl="0" eaLnBrk="1" latinLnBrk="0" hangingPunct="1">
        <a:lnSpc>
          <a:spcPct val="100000"/>
        </a:lnSpc>
        <a:spcBef>
          <a:spcPts val="0"/>
        </a:spcBef>
        <a:spcAft>
          <a:spcPts val="800"/>
        </a:spcAft>
        <a:buFont typeface="Arial" panose="020B0604020202020204" pitchFamily="34" charset="0"/>
        <a:buNone/>
        <a:defRPr sz="1467" kern="1200">
          <a:solidFill>
            <a:schemeClr val="tx2"/>
          </a:solidFill>
          <a:latin typeface="+mn-lt"/>
          <a:ea typeface="+mn-ea"/>
          <a:cs typeface="+mn-cs"/>
        </a:defRPr>
      </a:lvl1pPr>
      <a:lvl2pPr marL="154513" indent="-154513"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2pPr>
      <a:lvl3pPr marL="309026" indent="-154513" algn="l" defTabSz="914377" rtl="0" eaLnBrk="1" latinLnBrk="0" hangingPunct="1">
        <a:lnSpc>
          <a:spcPct val="100000"/>
        </a:lnSpc>
        <a:spcBef>
          <a:spcPts val="0"/>
        </a:spcBef>
        <a:spcAft>
          <a:spcPts val="800"/>
        </a:spcAft>
        <a:buFont typeface="Symbol" pitchFamily="2" charset="2"/>
        <a:buChar char="-"/>
        <a:defRPr sz="1467" kern="1200">
          <a:solidFill>
            <a:schemeClr val="tx2"/>
          </a:solidFill>
          <a:latin typeface="+mn-lt"/>
          <a:ea typeface="+mn-ea"/>
          <a:cs typeface="+mn-cs"/>
        </a:defRPr>
      </a:lvl3pPr>
      <a:lvl4pPr marL="455073" indent="-146047"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4pPr>
      <a:lvl5pPr marL="609585" indent="-154513" algn="l" defTabSz="914377" rtl="0" eaLnBrk="1" latinLnBrk="0" hangingPunct="1">
        <a:lnSpc>
          <a:spcPct val="100000"/>
        </a:lnSpc>
        <a:spcBef>
          <a:spcPts val="0"/>
        </a:spcBef>
        <a:spcAft>
          <a:spcPts val="800"/>
        </a:spcAft>
        <a:buFont typeface="Symbol" pitchFamily="2" charset="2"/>
        <a:buChar char="-"/>
        <a:tabLst/>
        <a:defRPr sz="1467"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084">
          <p15:clr>
            <a:srgbClr val="F26B43"/>
          </p15:clr>
        </p15:guide>
        <p15:guide id="3" pos="576">
          <p15:clr>
            <a:srgbClr val="F26B43"/>
          </p15:clr>
        </p15:guide>
        <p15:guide id="4" pos="5592">
          <p15:clr>
            <a:srgbClr val="F26B43"/>
          </p15:clr>
        </p15:guide>
        <p15:guide id="5" pos="3170">
          <p15:clr>
            <a:srgbClr val="F26B43"/>
          </p15:clr>
        </p15:guide>
        <p15:guide id="6" pos="1268">
          <p15:clr>
            <a:srgbClr val="F26B43"/>
          </p15:clr>
        </p15:guide>
        <p15:guide id="7" pos="1440">
          <p15:clr>
            <a:srgbClr val="F26B43"/>
          </p15:clr>
        </p15:guide>
        <p15:guide id="8" pos="2306">
          <p15:clr>
            <a:srgbClr val="F26B43"/>
          </p15:clr>
        </p15:guide>
        <p15:guide id="9" pos="2133">
          <p15:clr>
            <a:srgbClr val="F26B43"/>
          </p15:clr>
        </p15:guide>
        <p15:guide id="10" pos="2996">
          <p15:clr>
            <a:srgbClr val="F26B43"/>
          </p15:clr>
        </p15:guide>
        <p15:guide id="11" pos="3864">
          <p15:clr>
            <a:srgbClr val="F26B43"/>
          </p15:clr>
        </p15:guide>
        <p15:guide id="12" pos="4035">
          <p15:clr>
            <a:srgbClr val="F26B43"/>
          </p15:clr>
        </p15:guide>
        <p15:guide id="13" pos="4728">
          <p15:clr>
            <a:srgbClr val="F26B43"/>
          </p15:clr>
        </p15:guide>
        <p15:guide id="14" pos="4899">
          <p15:clr>
            <a:srgbClr val="F26B43"/>
          </p15:clr>
        </p15:guide>
        <p15:guide id="15" pos="402">
          <p15:clr>
            <a:srgbClr val="F26B43"/>
          </p15:clr>
        </p15:guide>
        <p15:guide id="16" orient="horz" pos="3010">
          <p15:clr>
            <a:srgbClr val="F26B43"/>
          </p15:clr>
        </p15:guide>
        <p15:guide id="17" orient="horz" pos="187">
          <p15:clr>
            <a:srgbClr val="F26B43"/>
          </p15:clr>
        </p15:guide>
        <p15:guide id="18" orient="horz" pos="722">
          <p15:clr>
            <a:srgbClr val="F26B43"/>
          </p15:clr>
        </p15:guide>
        <p15:guide id="19" pos="264">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21" name="Gerade Verbindung 46">
            <a:extLst>
              <a:ext uri="{FF2B5EF4-FFF2-40B4-BE49-F238E27FC236}">
                <a16:creationId xmlns:a16="http://schemas.microsoft.com/office/drawing/2014/main" id="{AC8E447A-7028-408F-B0D9-BBD0EDD9BB2C}"/>
              </a:ext>
            </a:extLst>
          </p:cNvPr>
          <p:cNvCxnSpPr/>
          <p:nvPr userDrawn="1"/>
        </p:nvCxnSpPr>
        <p:spPr>
          <a:xfrm rot="5400000">
            <a:off x="12399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8DAA8C91-DBAE-4BD8-960D-9FBE8D1E40CF}"/>
              </a:ext>
            </a:extLst>
          </p:cNvPr>
          <p:cNvCxnSpPr/>
          <p:nvPr userDrawn="1"/>
        </p:nvCxnSpPr>
        <p:spPr>
          <a:xfrm rot="5400000">
            <a:off x="-207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Title Placeholder 34">
            <a:extLst>
              <a:ext uri="{FF2B5EF4-FFF2-40B4-BE49-F238E27FC236}">
                <a16:creationId xmlns:a16="http://schemas.microsoft.com/office/drawing/2014/main" id="{CE310480-7690-4AB0-A3F2-690CD6714564}"/>
              </a:ext>
            </a:extLst>
          </p:cNvPr>
          <p:cNvSpPr>
            <a:spLocks noGrp="1"/>
          </p:cNvSpPr>
          <p:nvPr userDrawn="1">
            <p:ph type="title"/>
          </p:nvPr>
        </p:nvSpPr>
        <p:spPr>
          <a:xfrm>
            <a:off x="1219200" y="410183"/>
            <a:ext cx="10615669" cy="1089044"/>
          </a:xfrm>
          <a:prstGeom prst="rect">
            <a:avLst/>
          </a:prstGeom>
        </p:spPr>
        <p:txBody>
          <a:bodyPr vert="horz" lIns="0" tIns="0" rIns="0" bIns="0" rtlCol="0" anchor="t" anchorCtr="0">
            <a:noAutofit/>
          </a:bodyPr>
          <a:lstStyle/>
          <a:p>
            <a:r>
              <a:rPr lang="en-US" noProof="0" dirty="0"/>
              <a:t>Click to edit </a:t>
            </a:r>
            <a:br>
              <a:rPr lang="en-US" noProof="0" dirty="0"/>
            </a:br>
            <a:r>
              <a:rPr lang="en-US" noProof="0" dirty="0"/>
              <a:t>Master title style</a:t>
            </a:r>
          </a:p>
        </p:txBody>
      </p:sp>
      <p:sp>
        <p:nvSpPr>
          <p:cNvPr id="36" name="Text Placeholder 35">
            <a:extLst>
              <a:ext uri="{FF2B5EF4-FFF2-40B4-BE49-F238E27FC236}">
                <a16:creationId xmlns:a16="http://schemas.microsoft.com/office/drawing/2014/main" id="{6805D3C0-3CBB-43F7-AB00-F2E6841CD63B}"/>
              </a:ext>
            </a:extLst>
          </p:cNvPr>
          <p:cNvSpPr>
            <a:spLocks noGrp="1"/>
          </p:cNvSpPr>
          <p:nvPr userDrawn="1">
            <p:ph type="body" idx="1"/>
          </p:nvPr>
        </p:nvSpPr>
        <p:spPr>
          <a:xfrm>
            <a:off x="1219201" y="1528236"/>
            <a:ext cx="10617200" cy="4842933"/>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38" name="Footer Placeholder 37">
            <a:extLst>
              <a:ext uri="{FF2B5EF4-FFF2-40B4-BE49-F238E27FC236}">
                <a16:creationId xmlns:a16="http://schemas.microsoft.com/office/drawing/2014/main" id="{13330587-F72E-4C61-BD47-12B01EB1922A}"/>
              </a:ext>
            </a:extLst>
          </p:cNvPr>
          <p:cNvSpPr>
            <a:spLocks noGrp="1"/>
          </p:cNvSpPr>
          <p:nvPr userDrawn="1">
            <p:ph type="ftr" sz="quarter" idx="3"/>
          </p:nvPr>
        </p:nvSpPr>
        <p:spPr>
          <a:xfrm rot="16200000">
            <a:off x="-1177291" y="3996696"/>
            <a:ext cx="2982965" cy="146304"/>
          </a:xfrm>
          <a:prstGeom prst="rect">
            <a:avLst/>
          </a:prstGeom>
        </p:spPr>
        <p:txBody>
          <a:bodyPr vert="horz" lIns="0" tIns="0" rIns="0" bIns="0" rtlCol="0" anchor="t" anchorCtr="0"/>
          <a:lstStyle>
            <a:lvl1pPr algn="l">
              <a:defRPr lang="en-US" sz="800" kern="1200">
                <a:solidFill>
                  <a:schemeClr val="tx1"/>
                </a:solidFill>
                <a:latin typeface="+mn-lt"/>
                <a:ea typeface="+mn-ea"/>
                <a:cs typeface="+mn-cs"/>
              </a:defRPr>
            </a:lvl1pPr>
          </a:lstStyle>
          <a:p>
            <a:r>
              <a:rPr lang="en-US"/>
              <a:t>Confidential</a:t>
            </a:r>
          </a:p>
        </p:txBody>
      </p:sp>
      <p:sp>
        <p:nvSpPr>
          <p:cNvPr id="42" name="Date Placeholder 36">
            <a:extLst>
              <a:ext uri="{FF2B5EF4-FFF2-40B4-BE49-F238E27FC236}">
                <a16:creationId xmlns:a16="http://schemas.microsoft.com/office/drawing/2014/main" id="{EB016F60-46A2-42CA-8E09-47F01877BD46}"/>
              </a:ext>
            </a:extLst>
          </p:cNvPr>
          <p:cNvSpPr>
            <a:spLocks noGrp="1"/>
          </p:cNvSpPr>
          <p:nvPr>
            <p:ph type="dt" sz="half" idx="2"/>
          </p:nvPr>
        </p:nvSpPr>
        <p:spPr>
          <a:xfrm rot="16200000">
            <a:off x="36010" y="5777155"/>
            <a:ext cx="556364" cy="146304"/>
          </a:xfrm>
          <a:prstGeom prst="rect">
            <a:avLst/>
          </a:prstGeom>
        </p:spPr>
        <p:txBody>
          <a:bodyPr vert="horz" lIns="0" tIns="0" rIns="0" bIns="0" rtlCol="0" anchor="t" anchorCtr="0"/>
          <a:lstStyle>
            <a:lvl1pPr marL="0" algn="l" defTabSz="609570" rtl="0" eaLnBrk="1" latinLnBrk="0" hangingPunct="1">
              <a:defRPr lang="en-US" sz="800" kern="1200" smtClean="0">
                <a:solidFill>
                  <a:schemeClr val="tx1"/>
                </a:solidFill>
                <a:latin typeface="+mn-lt"/>
                <a:ea typeface="+mn-ea"/>
                <a:cs typeface="+mn-cs"/>
              </a:defRPr>
            </a:lvl1pPr>
          </a:lstStyle>
          <a:p>
            <a:fld id="{0284E03D-7B89-4424-906C-710D15D31A2F}" type="datetime1">
              <a:rPr lang="en-US" smtClean="0"/>
              <a:t>6/14/24</a:t>
            </a:fld>
            <a:endParaRPr lang="en-US"/>
          </a:p>
        </p:txBody>
      </p:sp>
      <p:sp>
        <p:nvSpPr>
          <p:cNvPr id="43" name="Slide Number Placeholder 38">
            <a:extLst>
              <a:ext uri="{FF2B5EF4-FFF2-40B4-BE49-F238E27FC236}">
                <a16:creationId xmlns:a16="http://schemas.microsoft.com/office/drawing/2014/main" id="{A0E591DF-6750-4D16-BE3B-35C6784144B3}"/>
              </a:ext>
            </a:extLst>
          </p:cNvPr>
          <p:cNvSpPr>
            <a:spLocks noGrp="1"/>
          </p:cNvSpPr>
          <p:nvPr userDrawn="1">
            <p:ph type="sldNum" sz="quarter" idx="4"/>
          </p:nvPr>
        </p:nvSpPr>
        <p:spPr>
          <a:xfrm rot="16200000">
            <a:off x="202681" y="6198688"/>
            <a:ext cx="199239" cy="146304"/>
          </a:xfrm>
          <a:prstGeom prst="rect">
            <a:avLst/>
          </a:prstGeom>
        </p:spPr>
        <p:txBody>
          <a:bodyPr vert="horz" lIns="0" tIns="0" rIns="0" bIns="0" rtlCol="0" anchor="ctr" anchorCtr="0"/>
          <a:lstStyle>
            <a:lvl1pPr algn="l">
              <a:defRPr lang="en-US" sz="800" b="1" kern="1200" smtClean="0">
                <a:solidFill>
                  <a:schemeClr val="tx1"/>
                </a:solidFill>
                <a:latin typeface="+mn-lt"/>
                <a:ea typeface="+mn-ea"/>
                <a:cs typeface="+mn-cs"/>
              </a:defRPr>
            </a:lvl1pPr>
          </a:lstStyle>
          <a:p>
            <a:fld id="{F207DD7E-2893-4952-BB40-9A5B851D3DD5}" type="slidenum">
              <a:rPr lang="en-US" smtClean="0"/>
              <a:pPr/>
              <a:t>‹#›</a:t>
            </a:fld>
            <a:endParaRPr lang="en-US"/>
          </a:p>
        </p:txBody>
      </p:sp>
      <p:cxnSp>
        <p:nvCxnSpPr>
          <p:cNvPr id="14" name="Gerade Verbindung 34">
            <a:extLst>
              <a:ext uri="{FF2B5EF4-FFF2-40B4-BE49-F238E27FC236}">
                <a16:creationId xmlns:a16="http://schemas.microsoft.com/office/drawing/2014/main" id="{8A0B504B-9A4B-4C8F-8C6A-ECB6C8FDA254}"/>
              </a:ext>
            </a:extLst>
          </p:cNvPr>
          <p:cNvCxnSpPr/>
          <p:nvPr userDrawn="1"/>
        </p:nvCxnSpPr>
        <p:spPr>
          <a:xfrm>
            <a:off x="652703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Gerade Verbindung 35">
            <a:extLst>
              <a:ext uri="{FF2B5EF4-FFF2-40B4-BE49-F238E27FC236}">
                <a16:creationId xmlns:a16="http://schemas.microsoft.com/office/drawing/2014/main" id="{1DC4E948-2D95-404B-8CF8-3C8861D415D2}"/>
              </a:ext>
            </a:extLst>
          </p:cNvPr>
          <p:cNvCxnSpPr/>
          <p:nvPr userDrawn="1"/>
        </p:nvCxnSpPr>
        <p:spPr>
          <a:xfrm>
            <a:off x="11834869"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Gerade Verbindung 33">
            <a:extLst>
              <a:ext uri="{FF2B5EF4-FFF2-40B4-BE49-F238E27FC236}">
                <a16:creationId xmlns:a16="http://schemas.microsoft.com/office/drawing/2014/main" id="{21A2A8A1-7DD7-410C-8D8D-45BA90780BC4}"/>
              </a:ext>
            </a:extLst>
          </p:cNvPr>
          <p:cNvCxnSpPr/>
          <p:nvPr userDrawn="1"/>
        </p:nvCxnSpPr>
        <p:spPr>
          <a:xfrm>
            <a:off x="1219200"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33">
            <a:extLst>
              <a:ext uri="{FF2B5EF4-FFF2-40B4-BE49-F238E27FC236}">
                <a16:creationId xmlns:a16="http://schemas.microsoft.com/office/drawing/2014/main" id="{65BA5FAE-F231-4CBC-BE19-54331A6CB27F}"/>
              </a:ext>
            </a:extLst>
          </p:cNvPr>
          <p:cNvCxnSpPr/>
          <p:nvPr userDrawn="1"/>
        </p:nvCxnSpPr>
        <p:spPr>
          <a:xfrm>
            <a:off x="853440"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Gerade Verbindung 33">
            <a:extLst>
              <a:ext uri="{FF2B5EF4-FFF2-40B4-BE49-F238E27FC236}">
                <a16:creationId xmlns:a16="http://schemas.microsoft.com/office/drawing/2014/main" id="{9FA20993-40C6-4FCF-B104-7897FAE74F4B}"/>
              </a:ext>
            </a:extLst>
          </p:cNvPr>
          <p:cNvCxnSpPr/>
          <p:nvPr userDrawn="1"/>
        </p:nvCxnSpPr>
        <p:spPr>
          <a:xfrm>
            <a:off x="4879677"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Gerade Verbindung 33">
            <a:extLst>
              <a:ext uri="{FF2B5EF4-FFF2-40B4-BE49-F238E27FC236}">
                <a16:creationId xmlns:a16="http://schemas.microsoft.com/office/drawing/2014/main" id="{5CBA38B1-D39F-421B-9EB4-8BC773C17B16}"/>
              </a:ext>
            </a:extLst>
          </p:cNvPr>
          <p:cNvCxnSpPr/>
          <p:nvPr userDrawn="1"/>
        </p:nvCxnSpPr>
        <p:spPr>
          <a:xfrm>
            <a:off x="4513917"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Gerade Verbindung 33">
            <a:extLst>
              <a:ext uri="{FF2B5EF4-FFF2-40B4-BE49-F238E27FC236}">
                <a16:creationId xmlns:a16="http://schemas.microsoft.com/office/drawing/2014/main" id="{F7DABDAA-A932-491B-8182-4B917B9F2694}"/>
              </a:ext>
            </a:extLst>
          </p:cNvPr>
          <p:cNvCxnSpPr/>
          <p:nvPr userDrawn="1"/>
        </p:nvCxnSpPr>
        <p:spPr>
          <a:xfrm>
            <a:off x="3049439" y="-27854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Gerade Verbindung 33">
            <a:extLst>
              <a:ext uri="{FF2B5EF4-FFF2-40B4-BE49-F238E27FC236}">
                <a16:creationId xmlns:a16="http://schemas.microsoft.com/office/drawing/2014/main" id="{D4942C0C-376E-47EC-84D3-9D44B7B0A91B}"/>
              </a:ext>
            </a:extLst>
          </p:cNvPr>
          <p:cNvCxnSpPr/>
          <p:nvPr userDrawn="1"/>
        </p:nvCxnSpPr>
        <p:spPr>
          <a:xfrm>
            <a:off x="2683679" y="-28277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Gerade Verbindung 33">
            <a:extLst>
              <a:ext uri="{FF2B5EF4-FFF2-40B4-BE49-F238E27FC236}">
                <a16:creationId xmlns:a16="http://schemas.microsoft.com/office/drawing/2014/main" id="{28919121-7ED4-47AE-A027-4E6324DDC025}"/>
              </a:ext>
            </a:extLst>
          </p:cNvPr>
          <p:cNvCxnSpPr/>
          <p:nvPr userDrawn="1"/>
        </p:nvCxnSpPr>
        <p:spPr>
          <a:xfrm>
            <a:off x="670991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Gerade Verbindung 33">
            <a:extLst>
              <a:ext uri="{FF2B5EF4-FFF2-40B4-BE49-F238E27FC236}">
                <a16:creationId xmlns:a16="http://schemas.microsoft.com/office/drawing/2014/main" id="{AB1C9631-B2F2-493F-B8E4-25B08103C335}"/>
              </a:ext>
            </a:extLst>
          </p:cNvPr>
          <p:cNvCxnSpPr/>
          <p:nvPr userDrawn="1"/>
        </p:nvCxnSpPr>
        <p:spPr>
          <a:xfrm>
            <a:off x="6344156"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Gerade Verbindung 33">
            <a:extLst>
              <a:ext uri="{FF2B5EF4-FFF2-40B4-BE49-F238E27FC236}">
                <a16:creationId xmlns:a16="http://schemas.microsoft.com/office/drawing/2014/main" id="{ECD201EC-F1BB-4284-A027-EEC1D640E435}"/>
              </a:ext>
            </a:extLst>
          </p:cNvPr>
          <p:cNvCxnSpPr/>
          <p:nvPr userDrawn="1"/>
        </p:nvCxnSpPr>
        <p:spPr>
          <a:xfrm>
            <a:off x="8540155"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Gerade Verbindung 33">
            <a:extLst>
              <a:ext uri="{FF2B5EF4-FFF2-40B4-BE49-F238E27FC236}">
                <a16:creationId xmlns:a16="http://schemas.microsoft.com/office/drawing/2014/main" id="{901999BD-15AC-42AE-9CDC-C4726810E487}"/>
              </a:ext>
            </a:extLst>
          </p:cNvPr>
          <p:cNvCxnSpPr/>
          <p:nvPr userDrawn="1"/>
        </p:nvCxnSpPr>
        <p:spPr>
          <a:xfrm>
            <a:off x="8174395"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Gerade Verbindung 35">
            <a:extLst>
              <a:ext uri="{FF2B5EF4-FFF2-40B4-BE49-F238E27FC236}">
                <a16:creationId xmlns:a16="http://schemas.microsoft.com/office/drawing/2014/main" id="{1DEF33FC-E6A4-4C1E-A0B4-2512CFDCD3D9}"/>
              </a:ext>
            </a:extLst>
          </p:cNvPr>
          <p:cNvCxnSpPr/>
          <p:nvPr userDrawn="1"/>
        </p:nvCxnSpPr>
        <p:spPr>
          <a:xfrm>
            <a:off x="1000463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Gerade Verbindung 35">
            <a:extLst>
              <a:ext uri="{FF2B5EF4-FFF2-40B4-BE49-F238E27FC236}">
                <a16:creationId xmlns:a16="http://schemas.microsoft.com/office/drawing/2014/main" id="{69DBA4B5-5884-449F-B185-203A4B65A20D}"/>
              </a:ext>
            </a:extLst>
          </p:cNvPr>
          <p:cNvCxnSpPr/>
          <p:nvPr userDrawn="1"/>
        </p:nvCxnSpPr>
        <p:spPr>
          <a:xfrm>
            <a:off x="1037039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Gerade Verbindung 34">
            <a:extLst>
              <a:ext uri="{FF2B5EF4-FFF2-40B4-BE49-F238E27FC236}">
                <a16:creationId xmlns:a16="http://schemas.microsoft.com/office/drawing/2014/main" id="{6E375CF0-5084-4837-81AB-2D6D45BE1E2B}"/>
              </a:ext>
            </a:extLst>
          </p:cNvPr>
          <p:cNvCxnSpPr/>
          <p:nvPr userDrawn="1"/>
        </p:nvCxnSpPr>
        <p:spPr>
          <a:xfrm>
            <a:off x="652703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Gerade Verbindung 35">
            <a:extLst>
              <a:ext uri="{FF2B5EF4-FFF2-40B4-BE49-F238E27FC236}">
                <a16:creationId xmlns:a16="http://schemas.microsoft.com/office/drawing/2014/main" id="{F24CF0B9-2CBF-4FB6-AAAD-46C598EF3F29}"/>
              </a:ext>
            </a:extLst>
          </p:cNvPr>
          <p:cNvCxnSpPr/>
          <p:nvPr userDrawn="1"/>
        </p:nvCxnSpPr>
        <p:spPr>
          <a:xfrm>
            <a:off x="11834869"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Gerade Verbindung 33">
            <a:extLst>
              <a:ext uri="{FF2B5EF4-FFF2-40B4-BE49-F238E27FC236}">
                <a16:creationId xmlns:a16="http://schemas.microsoft.com/office/drawing/2014/main" id="{690D9EEA-78FB-4BA1-A9BB-B644F1227D81}"/>
              </a:ext>
            </a:extLst>
          </p:cNvPr>
          <p:cNvCxnSpPr/>
          <p:nvPr userDrawn="1"/>
        </p:nvCxnSpPr>
        <p:spPr>
          <a:xfrm>
            <a:off x="1219200"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Gerade Verbindung 33">
            <a:extLst>
              <a:ext uri="{FF2B5EF4-FFF2-40B4-BE49-F238E27FC236}">
                <a16:creationId xmlns:a16="http://schemas.microsoft.com/office/drawing/2014/main" id="{2CA4AFBA-291E-46FD-8A6A-65E443DE84AD}"/>
              </a:ext>
            </a:extLst>
          </p:cNvPr>
          <p:cNvCxnSpPr/>
          <p:nvPr userDrawn="1"/>
        </p:nvCxnSpPr>
        <p:spPr>
          <a:xfrm>
            <a:off x="853440"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Gerade Verbindung 33">
            <a:extLst>
              <a:ext uri="{FF2B5EF4-FFF2-40B4-BE49-F238E27FC236}">
                <a16:creationId xmlns:a16="http://schemas.microsoft.com/office/drawing/2014/main" id="{A0B61DFE-53A5-48F6-88D8-721E3B58EEF4}"/>
              </a:ext>
            </a:extLst>
          </p:cNvPr>
          <p:cNvCxnSpPr/>
          <p:nvPr userDrawn="1"/>
        </p:nvCxnSpPr>
        <p:spPr>
          <a:xfrm>
            <a:off x="4879677"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Gerade Verbindung 33">
            <a:extLst>
              <a:ext uri="{FF2B5EF4-FFF2-40B4-BE49-F238E27FC236}">
                <a16:creationId xmlns:a16="http://schemas.microsoft.com/office/drawing/2014/main" id="{F398E6B9-8E15-42D4-80B5-FE9B4E4A4AF9}"/>
              </a:ext>
            </a:extLst>
          </p:cNvPr>
          <p:cNvCxnSpPr/>
          <p:nvPr userDrawn="1"/>
        </p:nvCxnSpPr>
        <p:spPr>
          <a:xfrm>
            <a:off x="4513917"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Gerade Verbindung 33">
            <a:extLst>
              <a:ext uri="{FF2B5EF4-FFF2-40B4-BE49-F238E27FC236}">
                <a16:creationId xmlns:a16="http://schemas.microsoft.com/office/drawing/2014/main" id="{4F65A1C9-43D3-40AA-9AD5-B51A2AFEBCCF}"/>
              </a:ext>
            </a:extLst>
          </p:cNvPr>
          <p:cNvCxnSpPr/>
          <p:nvPr userDrawn="1"/>
        </p:nvCxnSpPr>
        <p:spPr>
          <a:xfrm>
            <a:off x="3049439" y="70043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Gerade Verbindung 33">
            <a:extLst>
              <a:ext uri="{FF2B5EF4-FFF2-40B4-BE49-F238E27FC236}">
                <a16:creationId xmlns:a16="http://schemas.microsoft.com/office/drawing/2014/main" id="{8488031E-7BA2-48FA-949F-1F51475D7034}"/>
              </a:ext>
            </a:extLst>
          </p:cNvPr>
          <p:cNvCxnSpPr/>
          <p:nvPr userDrawn="1"/>
        </p:nvCxnSpPr>
        <p:spPr>
          <a:xfrm>
            <a:off x="2683679" y="700008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Gerade Verbindung 33">
            <a:extLst>
              <a:ext uri="{FF2B5EF4-FFF2-40B4-BE49-F238E27FC236}">
                <a16:creationId xmlns:a16="http://schemas.microsoft.com/office/drawing/2014/main" id="{60C9EC0E-36C9-4FE1-A188-C32C245BE45E}"/>
              </a:ext>
            </a:extLst>
          </p:cNvPr>
          <p:cNvCxnSpPr/>
          <p:nvPr userDrawn="1"/>
        </p:nvCxnSpPr>
        <p:spPr>
          <a:xfrm>
            <a:off x="670991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Gerade Verbindung 33">
            <a:extLst>
              <a:ext uri="{FF2B5EF4-FFF2-40B4-BE49-F238E27FC236}">
                <a16:creationId xmlns:a16="http://schemas.microsoft.com/office/drawing/2014/main" id="{CA438011-286C-45B5-AD11-4074F9EAB5DB}"/>
              </a:ext>
            </a:extLst>
          </p:cNvPr>
          <p:cNvCxnSpPr/>
          <p:nvPr userDrawn="1"/>
        </p:nvCxnSpPr>
        <p:spPr>
          <a:xfrm>
            <a:off x="6344156"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Gerade Verbindung 33">
            <a:extLst>
              <a:ext uri="{FF2B5EF4-FFF2-40B4-BE49-F238E27FC236}">
                <a16:creationId xmlns:a16="http://schemas.microsoft.com/office/drawing/2014/main" id="{C3488E8F-72F1-4FB1-968F-2DC565478217}"/>
              </a:ext>
            </a:extLst>
          </p:cNvPr>
          <p:cNvCxnSpPr/>
          <p:nvPr userDrawn="1"/>
        </p:nvCxnSpPr>
        <p:spPr>
          <a:xfrm>
            <a:off x="8540155"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Gerade Verbindung 33">
            <a:extLst>
              <a:ext uri="{FF2B5EF4-FFF2-40B4-BE49-F238E27FC236}">
                <a16:creationId xmlns:a16="http://schemas.microsoft.com/office/drawing/2014/main" id="{9526D2B4-7D07-41D8-BFED-979B694FB01D}"/>
              </a:ext>
            </a:extLst>
          </p:cNvPr>
          <p:cNvCxnSpPr/>
          <p:nvPr userDrawn="1"/>
        </p:nvCxnSpPr>
        <p:spPr>
          <a:xfrm>
            <a:off x="8174395"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Gerade Verbindung 35">
            <a:extLst>
              <a:ext uri="{FF2B5EF4-FFF2-40B4-BE49-F238E27FC236}">
                <a16:creationId xmlns:a16="http://schemas.microsoft.com/office/drawing/2014/main" id="{6D5A67CA-6135-4E0E-B1A3-19329271C5BF}"/>
              </a:ext>
            </a:extLst>
          </p:cNvPr>
          <p:cNvCxnSpPr/>
          <p:nvPr userDrawn="1"/>
        </p:nvCxnSpPr>
        <p:spPr>
          <a:xfrm>
            <a:off x="1000463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Gerade Verbindung 35">
            <a:extLst>
              <a:ext uri="{FF2B5EF4-FFF2-40B4-BE49-F238E27FC236}">
                <a16:creationId xmlns:a16="http://schemas.microsoft.com/office/drawing/2014/main" id="{6863FC30-ADD3-4E7E-8A3E-04BEC5660709}"/>
              </a:ext>
            </a:extLst>
          </p:cNvPr>
          <p:cNvCxnSpPr/>
          <p:nvPr userDrawn="1"/>
        </p:nvCxnSpPr>
        <p:spPr>
          <a:xfrm>
            <a:off x="1037039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Gerade Verbindung 26">
            <a:extLst>
              <a:ext uri="{FF2B5EF4-FFF2-40B4-BE49-F238E27FC236}">
                <a16:creationId xmlns:a16="http://schemas.microsoft.com/office/drawing/2014/main" id="{53B1E2C6-ADA7-4300-A0DD-7037D7C36124}"/>
              </a:ext>
            </a:extLst>
          </p:cNvPr>
          <p:cNvCxnSpPr/>
          <p:nvPr userDrawn="1"/>
        </p:nvCxnSpPr>
        <p:spPr>
          <a:xfrm rot="5400000">
            <a:off x="-207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Gerade Verbindung 26">
            <a:extLst>
              <a:ext uri="{FF2B5EF4-FFF2-40B4-BE49-F238E27FC236}">
                <a16:creationId xmlns:a16="http://schemas.microsoft.com/office/drawing/2014/main" id="{1A728DE6-A232-425C-ACA5-65C150D24663}"/>
              </a:ext>
            </a:extLst>
          </p:cNvPr>
          <p:cNvCxnSpPr/>
          <p:nvPr userDrawn="1"/>
        </p:nvCxnSpPr>
        <p:spPr>
          <a:xfrm rot="5400000">
            <a:off x="-207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Gerade Verbindung 26">
            <a:extLst>
              <a:ext uri="{FF2B5EF4-FFF2-40B4-BE49-F238E27FC236}">
                <a16:creationId xmlns:a16="http://schemas.microsoft.com/office/drawing/2014/main" id="{273260DA-CC56-4BF2-8298-0C08E31D6932}"/>
              </a:ext>
            </a:extLst>
          </p:cNvPr>
          <p:cNvCxnSpPr/>
          <p:nvPr userDrawn="1"/>
        </p:nvCxnSpPr>
        <p:spPr>
          <a:xfrm rot="5400000">
            <a:off x="-207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Gerade Verbindung 26">
            <a:extLst>
              <a:ext uri="{FF2B5EF4-FFF2-40B4-BE49-F238E27FC236}">
                <a16:creationId xmlns:a16="http://schemas.microsoft.com/office/drawing/2014/main" id="{0D9DDB72-5782-47F5-997B-E226D71C2D2D}"/>
              </a:ext>
            </a:extLst>
          </p:cNvPr>
          <p:cNvCxnSpPr/>
          <p:nvPr userDrawn="1"/>
        </p:nvCxnSpPr>
        <p:spPr>
          <a:xfrm rot="5400000">
            <a:off x="-207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Gerade Verbindung 26">
            <a:extLst>
              <a:ext uri="{FF2B5EF4-FFF2-40B4-BE49-F238E27FC236}">
                <a16:creationId xmlns:a16="http://schemas.microsoft.com/office/drawing/2014/main" id="{11D33EC4-7358-4CEA-95F8-AE5154D4B582}"/>
              </a:ext>
            </a:extLst>
          </p:cNvPr>
          <p:cNvCxnSpPr/>
          <p:nvPr userDrawn="1"/>
        </p:nvCxnSpPr>
        <p:spPr>
          <a:xfrm rot="5400000">
            <a:off x="-207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Gerade Verbindung 26">
            <a:extLst>
              <a:ext uri="{FF2B5EF4-FFF2-40B4-BE49-F238E27FC236}">
                <a16:creationId xmlns:a16="http://schemas.microsoft.com/office/drawing/2014/main" id="{16AF1720-D25C-48D0-A8ED-FD234EACFEBA}"/>
              </a:ext>
            </a:extLst>
          </p:cNvPr>
          <p:cNvCxnSpPr/>
          <p:nvPr userDrawn="1"/>
        </p:nvCxnSpPr>
        <p:spPr>
          <a:xfrm rot="5400000">
            <a:off x="-207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Gerade Verbindung 26">
            <a:extLst>
              <a:ext uri="{FF2B5EF4-FFF2-40B4-BE49-F238E27FC236}">
                <a16:creationId xmlns:a16="http://schemas.microsoft.com/office/drawing/2014/main" id="{B84EA409-415E-4215-9259-4987C133DEB1}"/>
              </a:ext>
            </a:extLst>
          </p:cNvPr>
          <p:cNvCxnSpPr/>
          <p:nvPr userDrawn="1"/>
        </p:nvCxnSpPr>
        <p:spPr>
          <a:xfrm rot="5400000">
            <a:off x="-207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Gerade Verbindung 26">
            <a:extLst>
              <a:ext uri="{FF2B5EF4-FFF2-40B4-BE49-F238E27FC236}">
                <a16:creationId xmlns:a16="http://schemas.microsoft.com/office/drawing/2014/main" id="{9F36F39F-CCA0-4348-B527-9FFF8C80C02B}"/>
              </a:ext>
            </a:extLst>
          </p:cNvPr>
          <p:cNvCxnSpPr/>
          <p:nvPr userDrawn="1"/>
        </p:nvCxnSpPr>
        <p:spPr>
          <a:xfrm rot="5400000">
            <a:off x="-207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Gerade Verbindung 26">
            <a:extLst>
              <a:ext uri="{FF2B5EF4-FFF2-40B4-BE49-F238E27FC236}">
                <a16:creationId xmlns:a16="http://schemas.microsoft.com/office/drawing/2014/main" id="{CBD5609B-CAFC-4582-B5E7-FD466A5715B4}"/>
              </a:ext>
            </a:extLst>
          </p:cNvPr>
          <p:cNvCxnSpPr/>
          <p:nvPr userDrawn="1"/>
        </p:nvCxnSpPr>
        <p:spPr>
          <a:xfrm rot="5400000">
            <a:off x="-207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Gerade Verbindung 26">
            <a:extLst>
              <a:ext uri="{FF2B5EF4-FFF2-40B4-BE49-F238E27FC236}">
                <a16:creationId xmlns:a16="http://schemas.microsoft.com/office/drawing/2014/main" id="{A888101D-F2AB-46C8-AC07-D9CAE7D94BAF}"/>
              </a:ext>
            </a:extLst>
          </p:cNvPr>
          <p:cNvCxnSpPr/>
          <p:nvPr userDrawn="1"/>
        </p:nvCxnSpPr>
        <p:spPr>
          <a:xfrm rot="5400000">
            <a:off x="-207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Gerade Verbindung 26">
            <a:extLst>
              <a:ext uri="{FF2B5EF4-FFF2-40B4-BE49-F238E27FC236}">
                <a16:creationId xmlns:a16="http://schemas.microsoft.com/office/drawing/2014/main" id="{B4BFC9AE-421D-498A-ACDB-49F78CDBE682}"/>
              </a:ext>
            </a:extLst>
          </p:cNvPr>
          <p:cNvCxnSpPr/>
          <p:nvPr userDrawn="1"/>
        </p:nvCxnSpPr>
        <p:spPr>
          <a:xfrm rot="5400000">
            <a:off x="-207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Gerade Verbindung 26">
            <a:extLst>
              <a:ext uri="{FF2B5EF4-FFF2-40B4-BE49-F238E27FC236}">
                <a16:creationId xmlns:a16="http://schemas.microsoft.com/office/drawing/2014/main" id="{750C035D-5700-473D-BA05-1A43A4EB95C0}"/>
              </a:ext>
            </a:extLst>
          </p:cNvPr>
          <p:cNvCxnSpPr/>
          <p:nvPr userDrawn="1"/>
        </p:nvCxnSpPr>
        <p:spPr>
          <a:xfrm rot="5400000">
            <a:off x="12399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Gerade Verbindung 26">
            <a:extLst>
              <a:ext uri="{FF2B5EF4-FFF2-40B4-BE49-F238E27FC236}">
                <a16:creationId xmlns:a16="http://schemas.microsoft.com/office/drawing/2014/main" id="{B37E8C31-C457-49F9-82F8-6E6E4AD516B1}"/>
              </a:ext>
            </a:extLst>
          </p:cNvPr>
          <p:cNvCxnSpPr/>
          <p:nvPr userDrawn="1"/>
        </p:nvCxnSpPr>
        <p:spPr>
          <a:xfrm rot="5400000">
            <a:off x="12399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Gerade Verbindung 26">
            <a:extLst>
              <a:ext uri="{FF2B5EF4-FFF2-40B4-BE49-F238E27FC236}">
                <a16:creationId xmlns:a16="http://schemas.microsoft.com/office/drawing/2014/main" id="{2F50D03E-058C-4B19-AC5A-5182C82358B6}"/>
              </a:ext>
            </a:extLst>
          </p:cNvPr>
          <p:cNvCxnSpPr/>
          <p:nvPr userDrawn="1"/>
        </p:nvCxnSpPr>
        <p:spPr>
          <a:xfrm rot="5400000">
            <a:off x="12399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Gerade Verbindung 26">
            <a:extLst>
              <a:ext uri="{FF2B5EF4-FFF2-40B4-BE49-F238E27FC236}">
                <a16:creationId xmlns:a16="http://schemas.microsoft.com/office/drawing/2014/main" id="{8778A465-244B-4B22-8F5F-305B1C7EC92D}"/>
              </a:ext>
            </a:extLst>
          </p:cNvPr>
          <p:cNvCxnSpPr/>
          <p:nvPr userDrawn="1"/>
        </p:nvCxnSpPr>
        <p:spPr>
          <a:xfrm rot="5400000">
            <a:off x="12399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Gerade Verbindung 26">
            <a:extLst>
              <a:ext uri="{FF2B5EF4-FFF2-40B4-BE49-F238E27FC236}">
                <a16:creationId xmlns:a16="http://schemas.microsoft.com/office/drawing/2014/main" id="{15013B41-C897-40ED-A86F-8B01315E9BCB}"/>
              </a:ext>
            </a:extLst>
          </p:cNvPr>
          <p:cNvCxnSpPr/>
          <p:nvPr userDrawn="1"/>
        </p:nvCxnSpPr>
        <p:spPr>
          <a:xfrm rot="5400000">
            <a:off x="12399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Gerade Verbindung 26">
            <a:extLst>
              <a:ext uri="{FF2B5EF4-FFF2-40B4-BE49-F238E27FC236}">
                <a16:creationId xmlns:a16="http://schemas.microsoft.com/office/drawing/2014/main" id="{E8FE047E-B97F-4F02-AD50-104DC6B315FE}"/>
              </a:ext>
            </a:extLst>
          </p:cNvPr>
          <p:cNvCxnSpPr/>
          <p:nvPr userDrawn="1"/>
        </p:nvCxnSpPr>
        <p:spPr>
          <a:xfrm rot="5400000">
            <a:off x="12399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Gerade Verbindung 26">
            <a:extLst>
              <a:ext uri="{FF2B5EF4-FFF2-40B4-BE49-F238E27FC236}">
                <a16:creationId xmlns:a16="http://schemas.microsoft.com/office/drawing/2014/main" id="{BC6669ED-B1F1-4DDA-8EA7-D4B1357D4EA6}"/>
              </a:ext>
            </a:extLst>
          </p:cNvPr>
          <p:cNvCxnSpPr/>
          <p:nvPr userDrawn="1"/>
        </p:nvCxnSpPr>
        <p:spPr>
          <a:xfrm rot="5400000">
            <a:off x="12399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Gerade Verbindung 26">
            <a:extLst>
              <a:ext uri="{FF2B5EF4-FFF2-40B4-BE49-F238E27FC236}">
                <a16:creationId xmlns:a16="http://schemas.microsoft.com/office/drawing/2014/main" id="{16DCA8BE-27F9-46C2-B4F1-ECD59D8D3FB9}"/>
              </a:ext>
            </a:extLst>
          </p:cNvPr>
          <p:cNvCxnSpPr/>
          <p:nvPr userDrawn="1"/>
        </p:nvCxnSpPr>
        <p:spPr>
          <a:xfrm rot="5400000">
            <a:off x="12399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Gerade Verbindung 26">
            <a:extLst>
              <a:ext uri="{FF2B5EF4-FFF2-40B4-BE49-F238E27FC236}">
                <a16:creationId xmlns:a16="http://schemas.microsoft.com/office/drawing/2014/main" id="{BDAB1003-C375-4F84-BB0B-42A4C10D4E4D}"/>
              </a:ext>
            </a:extLst>
          </p:cNvPr>
          <p:cNvCxnSpPr/>
          <p:nvPr userDrawn="1"/>
        </p:nvCxnSpPr>
        <p:spPr>
          <a:xfrm rot="5400000">
            <a:off x="12399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Gerade Verbindung 26">
            <a:extLst>
              <a:ext uri="{FF2B5EF4-FFF2-40B4-BE49-F238E27FC236}">
                <a16:creationId xmlns:a16="http://schemas.microsoft.com/office/drawing/2014/main" id="{088D6805-BC04-485B-938B-5536C96E8DA6}"/>
              </a:ext>
            </a:extLst>
          </p:cNvPr>
          <p:cNvCxnSpPr/>
          <p:nvPr userDrawn="1"/>
        </p:nvCxnSpPr>
        <p:spPr>
          <a:xfrm rot="5400000">
            <a:off x="12399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Gerade Verbindung 26">
            <a:extLst>
              <a:ext uri="{FF2B5EF4-FFF2-40B4-BE49-F238E27FC236}">
                <a16:creationId xmlns:a16="http://schemas.microsoft.com/office/drawing/2014/main" id="{A4458811-3440-4840-B7FE-B24DA0C225CA}"/>
              </a:ext>
            </a:extLst>
          </p:cNvPr>
          <p:cNvCxnSpPr/>
          <p:nvPr userDrawn="1"/>
        </p:nvCxnSpPr>
        <p:spPr>
          <a:xfrm rot="5400000">
            <a:off x="12399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Gerade Verbindung 33">
            <a:extLst>
              <a:ext uri="{FF2B5EF4-FFF2-40B4-BE49-F238E27FC236}">
                <a16:creationId xmlns:a16="http://schemas.microsoft.com/office/drawing/2014/main" id="{770DE3F2-9F81-4BB4-B6D3-E78392A0D58D}"/>
              </a:ext>
            </a:extLst>
          </p:cNvPr>
          <p:cNvCxnSpPr/>
          <p:nvPr userDrawn="1"/>
        </p:nvCxnSpPr>
        <p:spPr>
          <a:xfrm>
            <a:off x="557408"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Gerade Verbindung 33">
            <a:extLst>
              <a:ext uri="{FF2B5EF4-FFF2-40B4-BE49-F238E27FC236}">
                <a16:creationId xmlns:a16="http://schemas.microsoft.com/office/drawing/2014/main" id="{C88FA586-DD69-4C50-BE9D-2D35939E868C}"/>
              </a:ext>
            </a:extLst>
          </p:cNvPr>
          <p:cNvCxnSpPr/>
          <p:nvPr userDrawn="1"/>
        </p:nvCxnSpPr>
        <p:spPr>
          <a:xfrm>
            <a:off x="557408"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1319500"/>
      </p:ext>
    </p:extLst>
  </p:cSld>
  <p:clrMap bg1="lt1" tx1="dk1" bg2="lt2" tx2="dk2" accent1="accent1" accent2="accent2" accent3="accent3" accent4="accent4" accent5="accent5" accent6="accent6" hlink="hlink" folHlink="folHlink"/>
  <p:sldLayoutIdLst>
    <p:sldLayoutId id="2147483904" r:id="rId1"/>
    <p:sldLayoutId id="2147483905" r:id="rId2"/>
    <p:sldLayoutId id="2147483906" r:id="rId3"/>
    <p:sldLayoutId id="2147483907" r:id="rId4"/>
    <p:sldLayoutId id="2147483908" r:id="rId5"/>
    <p:sldLayoutId id="2147483909" r:id="rId6"/>
    <p:sldLayoutId id="2147483910" r:id="rId7"/>
    <p:sldLayoutId id="2147483911" r:id="rId8"/>
    <p:sldLayoutId id="2147483912" r:id="rId9"/>
    <p:sldLayoutId id="2147483913" r:id="rId10"/>
    <p:sldLayoutId id="2147483914" r:id="rId11"/>
    <p:sldLayoutId id="2147483915" r:id="rId12"/>
    <p:sldLayoutId id="2147483916" r:id="rId13"/>
    <p:sldLayoutId id="2147483917" r:id="rId14"/>
    <p:sldLayoutId id="2147483918" r:id="rId15"/>
    <p:sldLayoutId id="2147483919" r:id="rId16"/>
    <p:sldLayoutId id="2147483920" r:id="rId17"/>
    <p:sldLayoutId id="2147483921" r:id="rId18"/>
    <p:sldLayoutId id="2147483922" r:id="rId19"/>
    <p:sldLayoutId id="2147483923" r:id="rId20"/>
    <p:sldLayoutId id="2147483924" r:id="rId21"/>
    <p:sldLayoutId id="2147483925" r:id="rId22"/>
    <p:sldLayoutId id="2147483926" r:id="rId23"/>
    <p:sldLayoutId id="2147483927" r:id="rId24"/>
    <p:sldLayoutId id="2147483928" r:id="rId25"/>
    <p:sldLayoutId id="2147483929" r:id="rId26"/>
    <p:sldLayoutId id="2147483930" r:id="rId27"/>
    <p:sldLayoutId id="2147483931" r:id="rId28"/>
    <p:sldLayoutId id="2147483932" r:id="rId29"/>
    <p:sldLayoutId id="2147483933" r:id="rId30"/>
    <p:sldLayoutId id="2147483934" r:id="rId31"/>
    <p:sldLayoutId id="2147483935" r:id="rId32"/>
    <p:sldLayoutId id="2147483936" r:id="rId33"/>
    <p:sldLayoutId id="2147483937" r:id="rId34"/>
    <p:sldLayoutId id="2147483938" r:id="rId35"/>
    <p:sldLayoutId id="2147483939" r:id="rId36"/>
    <p:sldLayoutId id="2147483940" r:id="rId37"/>
    <p:sldLayoutId id="2147483941" r:id="rId38"/>
    <p:sldLayoutId id="2147483942" r:id="rId39"/>
    <p:sldLayoutId id="2147483943" r:id="rId40"/>
    <p:sldLayoutId id="2147483944" r:id="rId41"/>
    <p:sldLayoutId id="2147483945" r:id="rId42"/>
    <p:sldLayoutId id="2147483946" r:id="rId43"/>
    <p:sldLayoutId id="2147483947" r:id="rId44"/>
    <p:sldLayoutId id="2147483948" r:id="rId45"/>
    <p:sldLayoutId id="2147483949" r:id="rId46"/>
    <p:sldLayoutId id="2147483950" r:id="rId47"/>
    <p:sldLayoutId id="2147483951" r:id="rId48"/>
    <p:sldLayoutId id="2147483952" r:id="rId49"/>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hdr="0"/>
  <p:txStyles>
    <p:titleStyle>
      <a:lvl1pPr algn="l" defTabSz="914354" rtl="0" eaLnBrk="1" latinLnBrk="0" hangingPunct="1">
        <a:lnSpc>
          <a:spcPct val="100000"/>
        </a:lnSpc>
        <a:spcBef>
          <a:spcPct val="0"/>
        </a:spcBef>
        <a:buNone/>
        <a:defRPr sz="2933" kern="1200">
          <a:solidFill>
            <a:schemeClr val="tx1"/>
          </a:solidFill>
          <a:latin typeface="+mj-lt"/>
          <a:ea typeface="+mj-ea"/>
          <a:cs typeface="+mj-cs"/>
        </a:defRPr>
      </a:lvl1pPr>
    </p:titleStyle>
    <p:bodyStyle>
      <a:lvl1pPr marL="0" indent="0" algn="l" defTabSz="914354" rtl="0" eaLnBrk="1" latinLnBrk="0" hangingPunct="1">
        <a:lnSpc>
          <a:spcPct val="100000"/>
        </a:lnSpc>
        <a:spcBef>
          <a:spcPts val="0"/>
        </a:spcBef>
        <a:spcAft>
          <a:spcPts val="800"/>
        </a:spcAft>
        <a:buFont typeface="Arial" panose="020B0604020202020204" pitchFamily="34" charset="0"/>
        <a:buNone/>
        <a:defRPr sz="1467" kern="1200">
          <a:solidFill>
            <a:schemeClr val="tx2"/>
          </a:solidFill>
          <a:latin typeface="+mn-lt"/>
          <a:ea typeface="+mn-ea"/>
          <a:cs typeface="+mn-cs"/>
        </a:defRPr>
      </a:lvl1pPr>
      <a:lvl2pPr marL="154509" indent="-154509" algn="l" defTabSz="914354"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2pPr>
      <a:lvl3pPr marL="309019" indent="-154509" algn="l" defTabSz="914354"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3pPr>
      <a:lvl4pPr marL="455062" indent="-146043" algn="l" defTabSz="914354"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4pPr>
      <a:lvl5pPr marL="609570" indent="-154509" algn="l" defTabSz="914354" rtl="0" eaLnBrk="1" latinLnBrk="0" hangingPunct="1">
        <a:lnSpc>
          <a:spcPct val="100000"/>
        </a:lnSpc>
        <a:spcBef>
          <a:spcPts val="0"/>
        </a:spcBef>
        <a:spcAft>
          <a:spcPts val="800"/>
        </a:spcAft>
        <a:buFont typeface="Arial" panose="020B0604020202020204" pitchFamily="34" charset="0"/>
        <a:buChar char="•"/>
        <a:tabLst/>
        <a:defRPr sz="1467" kern="1200">
          <a:solidFill>
            <a:schemeClr val="tx2"/>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084">
          <p15:clr>
            <a:srgbClr val="F26B43"/>
          </p15:clr>
        </p15:guide>
        <p15:guide id="3" pos="576">
          <p15:clr>
            <a:srgbClr val="F26B43"/>
          </p15:clr>
        </p15:guide>
        <p15:guide id="4" pos="5592">
          <p15:clr>
            <a:srgbClr val="F26B43"/>
          </p15:clr>
        </p15:guide>
        <p15:guide id="5" pos="3170">
          <p15:clr>
            <a:srgbClr val="F26B43"/>
          </p15:clr>
        </p15:guide>
        <p15:guide id="6" pos="1268">
          <p15:clr>
            <a:srgbClr val="F26B43"/>
          </p15:clr>
        </p15:guide>
        <p15:guide id="7" pos="1440">
          <p15:clr>
            <a:srgbClr val="F26B43"/>
          </p15:clr>
        </p15:guide>
        <p15:guide id="8" pos="2306">
          <p15:clr>
            <a:srgbClr val="F26B43"/>
          </p15:clr>
        </p15:guide>
        <p15:guide id="9" pos="2133">
          <p15:clr>
            <a:srgbClr val="F26B43"/>
          </p15:clr>
        </p15:guide>
        <p15:guide id="10" pos="2996">
          <p15:clr>
            <a:srgbClr val="F26B43"/>
          </p15:clr>
        </p15:guide>
        <p15:guide id="11" pos="3864">
          <p15:clr>
            <a:srgbClr val="F26B43"/>
          </p15:clr>
        </p15:guide>
        <p15:guide id="12" pos="4035">
          <p15:clr>
            <a:srgbClr val="F26B43"/>
          </p15:clr>
        </p15:guide>
        <p15:guide id="13" pos="4728">
          <p15:clr>
            <a:srgbClr val="F26B43"/>
          </p15:clr>
        </p15:guide>
        <p15:guide id="14" pos="4899">
          <p15:clr>
            <a:srgbClr val="F26B43"/>
          </p15:clr>
        </p15:guide>
        <p15:guide id="15" pos="402">
          <p15:clr>
            <a:srgbClr val="F26B43"/>
          </p15:clr>
        </p15:guide>
        <p15:guide id="16" orient="horz" pos="3010">
          <p15:clr>
            <a:srgbClr val="F26B43"/>
          </p15:clr>
        </p15:guide>
        <p15:guide id="17" orient="horz" pos="187">
          <p15:clr>
            <a:srgbClr val="F26B43"/>
          </p15:clr>
        </p15:guide>
        <p15:guide id="18" orient="horz" pos="722">
          <p15:clr>
            <a:srgbClr val="F26B43"/>
          </p15:clr>
        </p15:guide>
        <p15:guide id="19" pos="264">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12B827-424E-0BD7-0D2A-15A3D553A3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9E189D-BBF6-E9CD-BC32-7E78796BC3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1527B2-703B-932B-C49D-E165C1F66D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7E8A24-7B51-1140-A5CE-2C80DE71CEBD}" type="datetimeFigureOut">
              <a:rPr lang="en-US" smtClean="0"/>
              <a:t>6/14/24</a:t>
            </a:fld>
            <a:endParaRPr lang="en-US"/>
          </a:p>
        </p:txBody>
      </p:sp>
      <p:sp>
        <p:nvSpPr>
          <p:cNvPr id="5" name="Footer Placeholder 4">
            <a:extLst>
              <a:ext uri="{FF2B5EF4-FFF2-40B4-BE49-F238E27FC236}">
                <a16:creationId xmlns:a16="http://schemas.microsoft.com/office/drawing/2014/main" id="{4AEF49A9-2169-FEAA-B0EB-314BC41D6B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68C0B8E-6922-E274-CEF6-1AF92EFEE9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9C336E-E9F2-4340-BCE8-24255F7F5D95}" type="slidenum">
              <a:rPr lang="en-US" smtClean="0"/>
              <a:t>‹#›</a:t>
            </a:fld>
            <a:endParaRPr lang="en-US"/>
          </a:p>
        </p:txBody>
      </p:sp>
    </p:spTree>
    <p:extLst>
      <p:ext uri="{BB962C8B-B14F-4D97-AF65-F5344CB8AC3E}">
        <p14:creationId xmlns:p14="http://schemas.microsoft.com/office/powerpoint/2010/main" val="2665365407"/>
      </p:ext>
    </p:extLst>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 id="2147483957" r:id="rId4"/>
    <p:sldLayoutId id="2147483958" r:id="rId5"/>
    <p:sldLayoutId id="2147483959" r:id="rId6"/>
    <p:sldLayoutId id="2147483960" r:id="rId7"/>
    <p:sldLayoutId id="2147483961" r:id="rId8"/>
    <p:sldLayoutId id="2147483962" r:id="rId9"/>
    <p:sldLayoutId id="2147483963" r:id="rId10"/>
    <p:sldLayoutId id="2147483964" r:id="rId11"/>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DADD1F9-EE1A-C7E6-A1BE-CEB1C2C81EAF}"/>
              </a:ext>
            </a:extLst>
          </p:cNvPr>
          <p:cNvSpPr/>
          <p:nvPr userDrawn="1"/>
        </p:nvSpPr>
        <p:spPr>
          <a:xfrm>
            <a:off x="0" y="0"/>
            <a:ext cx="12192000" cy="1646239"/>
          </a:xfrm>
          <a:prstGeom prst="rect">
            <a:avLst/>
          </a:prstGeom>
          <a:gradFill flip="none" rotWithShape="1">
            <a:gsLst>
              <a:gs pos="12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a:extLst>
              <a:ext uri="{FF2B5EF4-FFF2-40B4-BE49-F238E27FC236}">
                <a16:creationId xmlns:a16="http://schemas.microsoft.com/office/drawing/2014/main" id="{77B72A9C-38F5-8E92-CCEF-6818DC76A46F}"/>
              </a:ext>
            </a:extLst>
          </p:cNvPr>
          <p:cNvSpPr>
            <a:spLocks noGrp="1"/>
          </p:cNvSpPr>
          <p:nvPr>
            <p:ph type="title"/>
          </p:nvPr>
        </p:nvSpPr>
        <p:spPr>
          <a:xfrm>
            <a:off x="557401" y="215492"/>
            <a:ext cx="11055204" cy="1325563"/>
          </a:xfrm>
          <a:prstGeom prst="rect">
            <a:avLst/>
          </a:prstGeom>
        </p:spPr>
        <p:txBody>
          <a:bodyPr vert="horz" lIns="91440" tIns="45720" rIns="91440" bIns="45720" rtlCol="0" anchor="ctr" anchorCtr="0">
            <a:noAutofit/>
          </a:bodyPr>
          <a:lstStyle/>
          <a:p>
            <a:r>
              <a:rPr lang="en-US" dirty="0"/>
              <a:t>Click to edit Master title style</a:t>
            </a:r>
          </a:p>
        </p:txBody>
      </p:sp>
      <p:sp>
        <p:nvSpPr>
          <p:cNvPr id="3" name="Text Placeholder 2">
            <a:extLst>
              <a:ext uri="{FF2B5EF4-FFF2-40B4-BE49-F238E27FC236}">
                <a16:creationId xmlns:a16="http://schemas.microsoft.com/office/drawing/2014/main" id="{4F9B7BAA-A0A2-CF8E-4805-D5EFAF138F76}"/>
              </a:ext>
            </a:extLst>
          </p:cNvPr>
          <p:cNvSpPr>
            <a:spLocks noGrp="1"/>
          </p:cNvSpPr>
          <p:nvPr>
            <p:ph type="body" idx="1"/>
          </p:nvPr>
        </p:nvSpPr>
        <p:spPr>
          <a:xfrm>
            <a:off x="557401" y="1825625"/>
            <a:ext cx="11055204" cy="435133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62FF979-9BC3-7A90-5A7C-4EEAE8EED728}"/>
              </a:ext>
            </a:extLst>
          </p:cNvPr>
          <p:cNvSpPr>
            <a:spLocks noGrp="1"/>
          </p:cNvSpPr>
          <p:nvPr>
            <p:ph type="dt" sz="half" idx="2"/>
          </p:nvPr>
        </p:nvSpPr>
        <p:spPr>
          <a:xfrm>
            <a:off x="5574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CD99A4-8255-AD40-AC11-3A5076833560}" type="datetimeFigureOut">
              <a:rPr lang="en-US" smtClean="0"/>
              <a:t>6/14/24</a:t>
            </a:fld>
            <a:endParaRPr lang="en-US" dirty="0"/>
          </a:p>
        </p:txBody>
      </p:sp>
      <p:sp>
        <p:nvSpPr>
          <p:cNvPr id="5" name="Footer Placeholder 4">
            <a:extLst>
              <a:ext uri="{FF2B5EF4-FFF2-40B4-BE49-F238E27FC236}">
                <a16:creationId xmlns:a16="http://schemas.microsoft.com/office/drawing/2014/main" id="{6053DCB7-F8E2-50A4-CA16-F50E3D28F60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E367DDB-0E5B-32E3-7620-D2DA01BDFE5D}"/>
              </a:ext>
            </a:extLst>
          </p:cNvPr>
          <p:cNvSpPr>
            <a:spLocks noGrp="1"/>
          </p:cNvSpPr>
          <p:nvPr>
            <p:ph type="sldNum" sz="quarter" idx="4"/>
          </p:nvPr>
        </p:nvSpPr>
        <p:spPr>
          <a:xfrm>
            <a:off x="94488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EB555C-832B-9248-B063-F5BF6D871D9B}" type="slidenum">
              <a:rPr lang="en-US" smtClean="0"/>
              <a:t>‹#›</a:t>
            </a:fld>
            <a:endParaRPr lang="en-US"/>
          </a:p>
        </p:txBody>
      </p:sp>
      <p:pic>
        <p:nvPicPr>
          <p:cNvPr id="11" name="Graphic 10">
            <a:extLst>
              <a:ext uri="{FF2B5EF4-FFF2-40B4-BE49-F238E27FC236}">
                <a16:creationId xmlns:a16="http://schemas.microsoft.com/office/drawing/2014/main" id="{3F5EE3EF-82F4-7CC8-3FAF-F9DDF9706855}"/>
              </a:ext>
            </a:extLst>
          </p:cNvPr>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bwMode="white">
          <a:xfrm>
            <a:off x="10236777" y="6431732"/>
            <a:ext cx="1375828" cy="224209"/>
          </a:xfrm>
          <a:prstGeom prst="rect">
            <a:avLst/>
          </a:prstGeom>
        </p:spPr>
      </p:pic>
    </p:spTree>
    <p:extLst>
      <p:ext uri="{BB962C8B-B14F-4D97-AF65-F5344CB8AC3E}">
        <p14:creationId xmlns:p14="http://schemas.microsoft.com/office/powerpoint/2010/main" val="520101883"/>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 id="2147483984" r:id="rId17"/>
    <p:sldLayoutId id="2147483985" r:id="rId18"/>
    <p:sldLayoutId id="2147483986" r:id="rId19"/>
    <p:sldLayoutId id="2147483987" r:id="rId20"/>
    <p:sldLayoutId id="2147483988" r:id="rId21"/>
    <p:sldLayoutId id="2147483989" r:id="rId22"/>
    <p:sldLayoutId id="2147483990" r:id="rId23"/>
    <p:sldLayoutId id="2147483991" r:id="rId24"/>
    <p:sldLayoutId id="2147483992" r:id="rId25"/>
    <p:sldLayoutId id="2147483993" r:id="rId26"/>
    <p:sldLayoutId id="2147483994" r:id="rId27"/>
    <p:sldLayoutId id="2147483995" r:id="rId28"/>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xStyles>
    <p:titleStyle>
      <a:lvl1pPr algn="l" defTabSz="914377" rtl="0" eaLnBrk="1" latinLnBrk="0" hangingPunct="1">
        <a:lnSpc>
          <a:spcPct val="90000"/>
        </a:lnSpc>
        <a:spcBef>
          <a:spcPct val="0"/>
        </a:spcBef>
        <a:buNone/>
        <a:defRPr sz="3200" b="0" kern="1200">
          <a:solidFill>
            <a:schemeClr val="bg1"/>
          </a:solidFill>
          <a:latin typeface="+mj-lt"/>
          <a:ea typeface="+mj-ea"/>
          <a:cs typeface="+mj-cs"/>
        </a:defRPr>
      </a:lvl1pPr>
    </p:titleStyle>
    <p:bodyStyle>
      <a:lvl1pPr marL="228594" indent="-228594" algn="l" defTabSz="914377" rtl="0" eaLnBrk="1" latinLnBrk="0" hangingPunct="1">
        <a:lnSpc>
          <a:spcPct val="90000"/>
        </a:lnSpc>
        <a:spcBef>
          <a:spcPts val="1000"/>
        </a:spcBef>
        <a:buClr>
          <a:schemeClr val="accent3"/>
        </a:buClr>
        <a:buFont typeface="Arial" panose="020B0604020202020204" pitchFamily="34" charset="0"/>
        <a:buChar char="•"/>
        <a:defRPr sz="2400" kern="1200">
          <a:solidFill>
            <a:schemeClr val="tx1"/>
          </a:solidFill>
          <a:latin typeface="+mn-lt"/>
          <a:ea typeface="+mn-ea"/>
          <a:cs typeface="+mn-cs"/>
        </a:defRPr>
      </a:lvl1pPr>
      <a:lvl2pPr marL="515926" indent="-230182" algn="l" defTabSz="914377" rtl="0" eaLnBrk="1" latinLnBrk="0" hangingPunct="1">
        <a:lnSpc>
          <a:spcPct val="90000"/>
        </a:lnSpc>
        <a:spcBef>
          <a:spcPts val="500"/>
        </a:spcBef>
        <a:buClr>
          <a:schemeClr val="accent3"/>
        </a:buClr>
        <a:buFont typeface="System Font Regular"/>
        <a:buChar char="–"/>
        <a:tabLst/>
        <a:defRPr sz="2000" kern="1200">
          <a:solidFill>
            <a:schemeClr val="tx1"/>
          </a:solidFill>
          <a:latin typeface="+mn-lt"/>
          <a:ea typeface="+mn-ea"/>
          <a:cs typeface="+mn-cs"/>
        </a:defRPr>
      </a:lvl2pPr>
      <a:lvl3pPr marL="685783" indent="-169858" algn="l" defTabSz="914377" rtl="0" eaLnBrk="1" latinLnBrk="0" hangingPunct="1">
        <a:lnSpc>
          <a:spcPct val="90000"/>
        </a:lnSpc>
        <a:spcBef>
          <a:spcPts val="500"/>
        </a:spcBef>
        <a:buClr>
          <a:schemeClr val="accent3"/>
        </a:buClr>
        <a:buFont typeface="Arial" panose="020B0604020202020204" pitchFamily="34" charset="0"/>
        <a:buChar char="•"/>
        <a:tabLst/>
        <a:defRPr sz="1600" kern="1200">
          <a:solidFill>
            <a:schemeClr val="tx1"/>
          </a:solidFill>
          <a:latin typeface="+mn-lt"/>
          <a:ea typeface="+mn-ea"/>
          <a:cs typeface="+mn-cs"/>
        </a:defRPr>
      </a:lvl3pPr>
      <a:lvl4pPr marL="865166" indent="-179384" algn="l" defTabSz="914377" rtl="0" eaLnBrk="1" latinLnBrk="0" hangingPunct="1">
        <a:lnSpc>
          <a:spcPct val="90000"/>
        </a:lnSpc>
        <a:spcBef>
          <a:spcPts val="500"/>
        </a:spcBef>
        <a:buClr>
          <a:schemeClr val="accent3"/>
        </a:buClr>
        <a:buFont typeface="Arial" panose="020B0604020202020204" pitchFamily="34" charset="0"/>
        <a:buChar char="•"/>
        <a:tabLst/>
        <a:defRPr sz="1600" kern="1200">
          <a:solidFill>
            <a:schemeClr val="tx1"/>
          </a:solidFill>
          <a:latin typeface="+mn-lt"/>
          <a:ea typeface="+mn-ea"/>
          <a:cs typeface="+mn-cs"/>
        </a:defRPr>
      </a:lvl4pPr>
      <a:lvl5pPr marL="1033437" indent="-168270" algn="l" defTabSz="914377" rtl="0" eaLnBrk="1" latinLnBrk="0" hangingPunct="1">
        <a:lnSpc>
          <a:spcPct val="90000"/>
        </a:lnSpc>
        <a:spcBef>
          <a:spcPts val="500"/>
        </a:spcBef>
        <a:buClr>
          <a:schemeClr val="accent3"/>
        </a:buClr>
        <a:buFont typeface="Arial" panose="020B0604020202020204" pitchFamily="34" charset="0"/>
        <a:buChar char="•"/>
        <a:tabLst/>
        <a:defRPr sz="16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xml"/><Relationship Id="rId1" Type="http://schemas.openxmlformats.org/officeDocument/2006/relationships/slideLayout" Target="../slideLayouts/slideLayout53.xml"/><Relationship Id="rId6" Type="http://schemas.openxmlformats.org/officeDocument/2006/relationships/image" Target="../media/image33.png"/><Relationship Id="rId5" Type="http://schemas.openxmlformats.org/officeDocument/2006/relationships/image" Target="../media/image32.svg"/><Relationship Id="rId4" Type="http://schemas.openxmlformats.org/officeDocument/2006/relationships/image" Target="../media/image31.png"/></Relationships>
</file>

<file path=ppt/slides/_rels/slide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6.xml"/></Relationships>
</file>

<file path=ppt/slides/_rels/slide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xml"/><Relationship Id="rId1" Type="http://schemas.openxmlformats.org/officeDocument/2006/relationships/slideLayout" Target="../slideLayouts/slideLayout145.xml"/></Relationships>
</file>

<file path=ppt/slides/_rels/slide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58.xml"/></Relationships>
</file>

<file path=ppt/slides/_rels/slide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g"/></Relationships>
</file>

<file path=ppt/slides/_rels/slide6.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jpeg"/><Relationship Id="rId3" Type="http://schemas.openxmlformats.org/officeDocument/2006/relationships/image" Target="../media/image41.png"/><Relationship Id="rId7" Type="http://schemas.openxmlformats.org/officeDocument/2006/relationships/image" Target="../media/image45.png"/><Relationship Id="rId12" Type="http://schemas.openxmlformats.org/officeDocument/2006/relationships/image" Target="../media/image50.png"/><Relationship Id="rId2" Type="http://schemas.openxmlformats.org/officeDocument/2006/relationships/notesSlide" Target="../notesSlides/notesSlide4.xml"/><Relationship Id="rId16" Type="http://schemas.openxmlformats.org/officeDocument/2006/relationships/image" Target="../media/image54.png"/><Relationship Id="rId1" Type="http://schemas.openxmlformats.org/officeDocument/2006/relationships/slideLayout" Target="../slideLayouts/slideLayout19.xml"/><Relationship Id="rId6" Type="http://schemas.openxmlformats.org/officeDocument/2006/relationships/image" Target="../media/image44.png"/><Relationship Id="rId11" Type="http://schemas.openxmlformats.org/officeDocument/2006/relationships/image" Target="../media/image49.jfif"/><Relationship Id="rId5" Type="http://schemas.openxmlformats.org/officeDocument/2006/relationships/image" Target="../media/image43.jpg"/><Relationship Id="rId15" Type="http://schemas.openxmlformats.org/officeDocument/2006/relationships/image" Target="../media/image53.jfif"/><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 Id="rId14" Type="http://schemas.openxmlformats.org/officeDocument/2006/relationships/image" Target="../media/image52.png"/></Relationships>
</file>

<file path=ppt/slides/_rels/slide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23.jpg"/><Relationship Id="rId1" Type="http://schemas.openxmlformats.org/officeDocument/2006/relationships/slideLayout" Target="../slideLayouts/slideLayout147.xml"/><Relationship Id="rId4" Type="http://schemas.openxmlformats.org/officeDocument/2006/relationships/image" Target="../media/image5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picture containing light, colorfulness, neon, magenta&#10;&#10;Description automatically generated">
            <a:extLst>
              <a:ext uri="{FF2B5EF4-FFF2-40B4-BE49-F238E27FC236}">
                <a16:creationId xmlns:a16="http://schemas.microsoft.com/office/drawing/2014/main" id="{15048189-5FE0-248F-C6BB-684885E2BDB2}"/>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12160" t="12683" r="42676" b="11103"/>
          <a:stretch/>
        </p:blipFill>
        <p:spPr>
          <a:xfrm>
            <a:off x="1" y="0"/>
            <a:ext cx="12192000" cy="6858000"/>
          </a:xfrm>
        </p:spPr>
      </p:pic>
      <p:sp>
        <p:nvSpPr>
          <p:cNvPr id="7" name="Rectangle 6">
            <a:extLst>
              <a:ext uri="{FF2B5EF4-FFF2-40B4-BE49-F238E27FC236}">
                <a16:creationId xmlns:a16="http://schemas.microsoft.com/office/drawing/2014/main" id="{7CB00C02-B6DD-4C54-8841-6A558539CDEB}"/>
              </a:ext>
            </a:extLst>
          </p:cNvPr>
          <p:cNvSpPr/>
          <p:nvPr/>
        </p:nvSpPr>
        <p:spPr>
          <a:xfrm>
            <a:off x="558800" y="1151467"/>
            <a:ext cx="7384473" cy="4671584"/>
          </a:xfrm>
          <a:prstGeom prst="rect">
            <a:avLst/>
          </a:prstGeom>
          <a:gradFill>
            <a:gsLst>
              <a:gs pos="0">
                <a:schemeClr val="accent3"/>
              </a:gs>
              <a:gs pos="45000">
                <a:schemeClr val="accent2">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609585">
              <a:defRPr/>
            </a:pPr>
            <a:endParaRPr lang="en-US" sz="1351">
              <a:solidFill>
                <a:srgbClr val="3C289B"/>
              </a:solidFill>
              <a:latin typeface="MdFago" charset="0"/>
              <a:ea typeface="MdFago" charset="0"/>
              <a:cs typeface="MdFago" charset="0"/>
            </a:endParaRPr>
          </a:p>
        </p:txBody>
      </p:sp>
      <p:sp>
        <p:nvSpPr>
          <p:cNvPr id="10" name="Title 9">
            <a:extLst>
              <a:ext uri="{FF2B5EF4-FFF2-40B4-BE49-F238E27FC236}">
                <a16:creationId xmlns:a16="http://schemas.microsoft.com/office/drawing/2014/main" id="{A1F474C3-20C3-89AE-57DA-CF108FFB9A19}"/>
              </a:ext>
            </a:extLst>
          </p:cNvPr>
          <p:cNvSpPr>
            <a:spLocks noGrp="1"/>
          </p:cNvSpPr>
          <p:nvPr>
            <p:ph type="ctrTitle"/>
          </p:nvPr>
        </p:nvSpPr>
        <p:spPr>
          <a:xfrm>
            <a:off x="850902" y="1384301"/>
            <a:ext cx="5826124" cy="2218267"/>
          </a:xfrm>
        </p:spPr>
        <p:txBody>
          <a:bodyPr/>
          <a:lstStyle/>
          <a:p>
            <a:r>
              <a:rPr lang="en-US" dirty="0"/>
              <a:t>2024 SPN Vision </a:t>
            </a:r>
            <a:br>
              <a:rPr lang="en-US" dirty="0"/>
            </a:br>
            <a:r>
              <a:rPr lang="en-US" dirty="0"/>
              <a:t>Exchange </a:t>
            </a:r>
          </a:p>
        </p:txBody>
      </p:sp>
      <p:pic>
        <p:nvPicPr>
          <p:cNvPr id="2" name="Graphic 1">
            <a:extLst>
              <a:ext uri="{FF2B5EF4-FFF2-40B4-BE49-F238E27FC236}">
                <a16:creationId xmlns:a16="http://schemas.microsoft.com/office/drawing/2014/main" id="{D3991ED8-2CF0-0AA1-3E01-41A946A3270D}"/>
              </a:ext>
            </a:extLst>
          </p:cNvPr>
          <p:cNvPicPr>
            <a:picLocks noChangeAspect="1"/>
          </p:cNvPicPr>
          <p:nvPr/>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838958" y="403167"/>
            <a:ext cx="1521127" cy="216000"/>
          </a:xfrm>
          <a:prstGeom prst="rect">
            <a:avLst/>
          </a:prstGeom>
        </p:spPr>
      </p:pic>
      <p:pic>
        <p:nvPicPr>
          <p:cNvPr id="4" name="Picture 3" descr="A blue and pink background with white text&#10;&#10;Description automatically generated">
            <a:extLst>
              <a:ext uri="{FF2B5EF4-FFF2-40B4-BE49-F238E27FC236}">
                <a16:creationId xmlns:a16="http://schemas.microsoft.com/office/drawing/2014/main" id="{2506F604-B7AD-08A6-97FF-E9832A0A08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6840050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2EA135-9869-8EFD-34E4-38350838B740}"/>
              </a:ext>
            </a:extLst>
          </p:cNvPr>
          <p:cNvSpPr/>
          <p:nvPr/>
        </p:nvSpPr>
        <p:spPr>
          <a:xfrm>
            <a:off x="406400" y="243840"/>
            <a:ext cx="1737360" cy="84328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Subtitle 5">
            <a:extLst>
              <a:ext uri="{FF2B5EF4-FFF2-40B4-BE49-F238E27FC236}">
                <a16:creationId xmlns:a16="http://schemas.microsoft.com/office/drawing/2014/main" id="{79D23FD2-8EA0-1F9A-8C11-54D1C2FDCCC9}"/>
              </a:ext>
            </a:extLst>
          </p:cNvPr>
          <p:cNvSpPr>
            <a:spLocks noGrp="1"/>
          </p:cNvSpPr>
          <p:nvPr>
            <p:ph type="subTitle" idx="1"/>
          </p:nvPr>
        </p:nvSpPr>
        <p:spPr>
          <a:xfrm>
            <a:off x="5527042" y="764434"/>
            <a:ext cx="6484005" cy="1213649"/>
          </a:xfrm>
        </p:spPr>
        <p:txBody>
          <a:bodyPr/>
          <a:lstStyle/>
          <a:p>
            <a:r>
              <a:rPr lang="en-US" b="0" dirty="0"/>
              <a:t>Senior Vice President of GPO Operations &amp; Manufacturer Relations for AmerisourceBergen. Rick is responsible for compliantly growing our Specialty GPOs across AB through manufacturing contracting services and the operations and digital solutions infrastructure supporting the Specialty GPOs. </a:t>
            </a:r>
            <a:br>
              <a:rPr lang="en-US" b="0" dirty="0"/>
            </a:br>
            <a:endParaRPr lang="en-US" b="0" dirty="0"/>
          </a:p>
          <a:p>
            <a:r>
              <a:rPr lang="en-US" b="0" dirty="0"/>
              <a:t>With 25 years of industry experience, Rick leads and directly manages contract negotiations with manufacturers, member rostering, and other operations across the three networks within AB Specialty GPOs, ION Oncology Practice Network, Specialty Practice Network, and Health Systems Specialty Network.</a:t>
            </a:r>
          </a:p>
          <a:p>
            <a:r>
              <a:rPr lang="en-US" b="0" dirty="0"/>
              <a:t>Before rejoining AB, Rick spent two years as Chief Commercial Officer for </a:t>
            </a:r>
            <a:r>
              <a:rPr lang="en-US" b="0" dirty="0" err="1"/>
              <a:t>AeroSafe</a:t>
            </a:r>
            <a:r>
              <a:rPr lang="en-US" b="0" dirty="0"/>
              <a:t> Global, executing their go-to-market strategy, contributing to a strong sales pipeline, enhancing marketing strategy, and continuing to establish</a:t>
            </a:r>
          </a:p>
          <a:p>
            <a:br>
              <a:rPr lang="en-US" b="0" dirty="0"/>
            </a:br>
            <a:r>
              <a:rPr lang="en-US" b="0" dirty="0"/>
              <a:t>Prior to that, he was a part of the AmerisourceBergen team, where he held leadership roles in the commercialization </a:t>
            </a:r>
            <a:r>
              <a:rPr lang="en-US" b="0" dirty="0" err="1"/>
              <a:t>ofbiosimilars</a:t>
            </a:r>
            <a:r>
              <a:rPr lang="en-US" b="0" dirty="0"/>
              <a:t> and within ION focused on fostering relationships through business development with its manufacturer partners and strategic accounts.</a:t>
            </a:r>
          </a:p>
        </p:txBody>
      </p:sp>
      <p:sp>
        <p:nvSpPr>
          <p:cNvPr id="4" name="Text Placeholder 3">
            <a:extLst>
              <a:ext uri="{FF2B5EF4-FFF2-40B4-BE49-F238E27FC236}">
                <a16:creationId xmlns:a16="http://schemas.microsoft.com/office/drawing/2014/main" id="{042CB23A-AD59-52C2-CD8E-CE9B38AE9ED1}"/>
              </a:ext>
            </a:extLst>
          </p:cNvPr>
          <p:cNvSpPr>
            <a:spLocks noGrp="1"/>
          </p:cNvSpPr>
          <p:nvPr>
            <p:ph type="body" sz="quarter" idx="14"/>
          </p:nvPr>
        </p:nvSpPr>
        <p:spPr>
          <a:xfrm>
            <a:off x="708160" y="5341015"/>
            <a:ext cx="4691155" cy="762725"/>
          </a:xfrm>
        </p:spPr>
        <p:txBody>
          <a:bodyPr/>
          <a:lstStyle/>
          <a:p>
            <a:r>
              <a:rPr lang="en-US" sz="4800"/>
              <a:t>Rick </a:t>
            </a:r>
            <a:r>
              <a:rPr lang="en-US" sz="4800" dirty="0"/>
              <a:t>Lozano</a:t>
            </a:r>
          </a:p>
        </p:txBody>
      </p:sp>
      <p:pic>
        <p:nvPicPr>
          <p:cNvPr id="5" name="Picture 4" descr="A person wearing glasses and a suit&#10;&#10;Description automatically generated">
            <a:extLst>
              <a:ext uri="{FF2B5EF4-FFF2-40B4-BE49-F238E27FC236}">
                <a16:creationId xmlns:a16="http://schemas.microsoft.com/office/drawing/2014/main" id="{257936D3-C356-890D-904A-E42C7A32A2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104" y="828309"/>
            <a:ext cx="4156865" cy="415686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83962097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8045B7-8215-A2F8-5C0A-DC3E0CE4B871}"/>
              </a:ext>
            </a:extLst>
          </p:cNvPr>
          <p:cNvSpPr>
            <a:spLocks noGrp="1"/>
          </p:cNvSpPr>
          <p:nvPr>
            <p:ph idx="1"/>
          </p:nvPr>
        </p:nvSpPr>
        <p:spPr>
          <a:xfrm>
            <a:off x="836081" y="4957819"/>
            <a:ext cx="3422400" cy="1200412"/>
          </a:xfrm>
        </p:spPr>
        <p:txBody>
          <a:bodyPr/>
          <a:lstStyle/>
          <a:p>
            <a:pPr marL="179384" indent="-179384">
              <a:spcAft>
                <a:spcPts val="600"/>
              </a:spcAft>
              <a:buFont typeface="Arial" panose="020B0604020202020204" pitchFamily="34" charset="0"/>
              <a:buChar char="•"/>
            </a:pPr>
            <a:r>
              <a:rPr lang="en-US" sz="1200" dirty="0"/>
              <a:t>Explore </a:t>
            </a:r>
            <a:r>
              <a:rPr lang="en-US" sz="1200" b="1" dirty="0"/>
              <a:t>strategic investments </a:t>
            </a:r>
          </a:p>
          <a:p>
            <a:pPr marL="179384" indent="-179384">
              <a:spcAft>
                <a:spcPts val="600"/>
              </a:spcAft>
              <a:buFont typeface="Arial" panose="020B0604020202020204" pitchFamily="34" charset="0"/>
              <a:buChar char="•"/>
            </a:pPr>
            <a:r>
              <a:rPr lang="en-US" sz="1200" dirty="0"/>
              <a:t>Continue to build </a:t>
            </a:r>
            <a:r>
              <a:rPr lang="en-US" sz="1200" b="1" dirty="0"/>
              <a:t>educational programming </a:t>
            </a:r>
          </a:p>
          <a:p>
            <a:pPr marL="179384" indent="-179384">
              <a:spcAft>
                <a:spcPts val="600"/>
              </a:spcAft>
              <a:buFont typeface="Arial" panose="020B0604020202020204" pitchFamily="34" charset="0"/>
              <a:buChar char="•"/>
            </a:pPr>
            <a:r>
              <a:rPr lang="en-US" sz="1200" dirty="0"/>
              <a:t>Invest in </a:t>
            </a:r>
            <a:r>
              <a:rPr lang="en-US" sz="1200" b="1" dirty="0"/>
              <a:t>contract management </a:t>
            </a:r>
            <a:r>
              <a:rPr lang="en-US" sz="1200" dirty="0"/>
              <a:t>tools and resources</a:t>
            </a:r>
          </a:p>
          <a:p>
            <a:pPr marL="179384" indent="-179384">
              <a:spcAft>
                <a:spcPts val="600"/>
              </a:spcAft>
              <a:buFont typeface="Arial" panose="020B0604020202020204" pitchFamily="34" charset="0"/>
              <a:buChar char="•"/>
            </a:pPr>
            <a:r>
              <a:rPr lang="en-US" sz="1200" dirty="0"/>
              <a:t>Never stop pursuing </a:t>
            </a:r>
            <a:r>
              <a:rPr lang="en-US" sz="1200" b="1" dirty="0"/>
              <a:t>operational excellence </a:t>
            </a:r>
          </a:p>
        </p:txBody>
      </p:sp>
      <p:sp>
        <p:nvSpPr>
          <p:cNvPr id="4" name="Slide Number Placeholder 3">
            <a:extLst>
              <a:ext uri="{FF2B5EF4-FFF2-40B4-BE49-F238E27FC236}">
                <a16:creationId xmlns:a16="http://schemas.microsoft.com/office/drawing/2014/main" id="{3A1A1DC3-E8F0-9BCE-EC4F-132C17203336}"/>
              </a:ext>
            </a:extLst>
          </p:cNvPr>
          <p:cNvSpPr>
            <a:spLocks noGrp="1"/>
          </p:cNvSpPr>
          <p:nvPr>
            <p:ph type="sldNum" sz="quarter" idx="12"/>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7402B711-A71A-452E-950A-8AB93037233C}" type="slidenum">
              <a:rPr kumimoji="0" lang="en-US" sz="800" b="1" i="0" u="none" strike="noStrike" kern="1200" cap="none" spc="0" normalizeH="0" baseline="0" noProof="0">
                <a:ln>
                  <a:noFill/>
                </a:ln>
                <a:solidFill>
                  <a:srgbClr val="3C289B"/>
                </a:solidFill>
                <a:effectLst/>
                <a:uLnTx/>
                <a:uFillTx/>
                <a:latin typeface="Arial"/>
                <a:ea typeface="+mn-ea"/>
                <a:cs typeface="+mn-cs"/>
              </a:rPr>
              <a:pPr marL="0" marR="0" lvl="0" indent="0" algn="l" defTabSz="914377" rtl="0" eaLnBrk="1" fontAlgn="auto" latinLnBrk="0" hangingPunct="1">
                <a:lnSpc>
                  <a:spcPct val="100000"/>
                </a:lnSpc>
                <a:spcBef>
                  <a:spcPts val="0"/>
                </a:spcBef>
                <a:spcAft>
                  <a:spcPts val="0"/>
                </a:spcAft>
                <a:buClrTx/>
                <a:buSzTx/>
                <a:buFontTx/>
                <a:buNone/>
                <a:tabLst/>
                <a:defRPr/>
              </a:pPr>
              <a:t>3</a:t>
            </a:fld>
            <a:endParaRPr kumimoji="0" lang="en-US" sz="800" b="1" i="0" u="none" strike="noStrike" kern="1200" cap="none" spc="0" normalizeH="0" baseline="0" noProof="0">
              <a:ln>
                <a:noFill/>
              </a:ln>
              <a:solidFill>
                <a:srgbClr val="3C289B"/>
              </a:solidFill>
              <a:effectLst/>
              <a:uLnTx/>
              <a:uFillTx/>
              <a:latin typeface="Arial"/>
              <a:ea typeface="+mn-ea"/>
              <a:cs typeface="+mn-cs"/>
            </a:endParaRPr>
          </a:p>
        </p:txBody>
      </p:sp>
      <p:sp>
        <p:nvSpPr>
          <p:cNvPr id="5" name="Content Placeholder 4">
            <a:extLst>
              <a:ext uri="{FF2B5EF4-FFF2-40B4-BE49-F238E27FC236}">
                <a16:creationId xmlns:a16="http://schemas.microsoft.com/office/drawing/2014/main" id="{C30C09D0-E2C9-D756-1860-059416A9398D}"/>
              </a:ext>
            </a:extLst>
          </p:cNvPr>
          <p:cNvSpPr>
            <a:spLocks noGrp="1"/>
          </p:cNvSpPr>
          <p:nvPr>
            <p:ph idx="13"/>
          </p:nvPr>
        </p:nvSpPr>
        <p:spPr>
          <a:xfrm>
            <a:off x="4622803" y="4957820"/>
            <a:ext cx="3420533" cy="1276345"/>
          </a:xfrm>
        </p:spPr>
        <p:txBody>
          <a:bodyPr/>
          <a:lstStyle/>
          <a:p>
            <a:pPr marL="179384" indent="-179384">
              <a:spcAft>
                <a:spcPts val="600"/>
              </a:spcAft>
              <a:buFont typeface="Arial" panose="020B0604020202020204" pitchFamily="34" charset="0"/>
              <a:buChar char="•"/>
            </a:pPr>
            <a:r>
              <a:rPr lang="en-US" sz="1200" dirty="0"/>
              <a:t>Negotiate </a:t>
            </a:r>
            <a:r>
              <a:rPr lang="en-US" sz="1200" b="1" dirty="0"/>
              <a:t>best-in-class terms </a:t>
            </a:r>
            <a:r>
              <a:rPr lang="en-US" sz="1200" dirty="0"/>
              <a:t>on a wide portfolio of products</a:t>
            </a:r>
            <a:endParaRPr lang="en-US" sz="1200" b="1" dirty="0"/>
          </a:p>
          <a:p>
            <a:pPr marL="179384" indent="-179384">
              <a:spcAft>
                <a:spcPts val="600"/>
              </a:spcAft>
              <a:buFont typeface="Arial" panose="020B0604020202020204" pitchFamily="34" charset="0"/>
              <a:buChar char="•"/>
            </a:pPr>
            <a:r>
              <a:rPr lang="en-US" sz="1200" dirty="0"/>
              <a:t>Work with manufacturers to expand </a:t>
            </a:r>
            <a:r>
              <a:rPr lang="en-US" sz="1200" b="1" dirty="0"/>
              <a:t>opportunities for value</a:t>
            </a:r>
          </a:p>
          <a:p>
            <a:pPr marL="179384" indent="-179384">
              <a:spcAft>
                <a:spcPts val="600"/>
              </a:spcAft>
              <a:buFont typeface="Arial" panose="020B0604020202020204" pitchFamily="34" charset="0"/>
              <a:buChar char="•"/>
            </a:pPr>
            <a:r>
              <a:rPr lang="en-US" sz="1200" dirty="0"/>
              <a:t>Stay abreast of the </a:t>
            </a:r>
            <a:r>
              <a:rPr lang="en-US" sz="1200" b="1" dirty="0"/>
              <a:t>evolving therapeutic market, </a:t>
            </a:r>
            <a:r>
              <a:rPr lang="en-US" sz="1200" dirty="0"/>
              <a:t>nurture relationships, and secure contract opportunities accordingly. </a:t>
            </a:r>
          </a:p>
        </p:txBody>
      </p:sp>
      <p:sp>
        <p:nvSpPr>
          <p:cNvPr id="6" name="Content Placeholder 5">
            <a:extLst>
              <a:ext uri="{FF2B5EF4-FFF2-40B4-BE49-F238E27FC236}">
                <a16:creationId xmlns:a16="http://schemas.microsoft.com/office/drawing/2014/main" id="{6A07A6BA-5905-4BF0-E69C-68A9A0B69495}"/>
              </a:ext>
            </a:extLst>
          </p:cNvPr>
          <p:cNvSpPr>
            <a:spLocks noGrp="1"/>
          </p:cNvSpPr>
          <p:nvPr>
            <p:ph idx="14"/>
          </p:nvPr>
        </p:nvSpPr>
        <p:spPr>
          <a:xfrm>
            <a:off x="8413753" y="4957819"/>
            <a:ext cx="3420535" cy="1200412"/>
          </a:xfrm>
        </p:spPr>
        <p:txBody>
          <a:bodyPr/>
          <a:lstStyle/>
          <a:p>
            <a:pPr marL="171450" indent="-171450">
              <a:spcAft>
                <a:spcPts val="600"/>
              </a:spcAft>
              <a:buFont typeface="Arial" panose="020B0604020202020204" pitchFamily="34" charset="0"/>
              <a:buChar char="•"/>
            </a:pPr>
            <a:r>
              <a:rPr lang="en-US" sz="1200" dirty="0"/>
              <a:t>Explore</a:t>
            </a:r>
            <a:r>
              <a:rPr lang="en-US" sz="1200" b="1" dirty="0"/>
              <a:t> strategic partnerships </a:t>
            </a:r>
            <a:r>
              <a:rPr lang="en-US" sz="1200" dirty="0"/>
              <a:t>to help with practice management and patient services</a:t>
            </a:r>
          </a:p>
          <a:p>
            <a:pPr marL="171446" indent="-171446">
              <a:spcAft>
                <a:spcPts val="600"/>
              </a:spcAft>
              <a:buFont typeface="Arial" panose="020B0604020202020204" pitchFamily="34" charset="0"/>
              <a:buChar char="•"/>
            </a:pPr>
            <a:r>
              <a:rPr lang="en-US" sz="1200" dirty="0"/>
              <a:t>Explore </a:t>
            </a:r>
            <a:r>
              <a:rPr lang="en-US" sz="1200" b="1" dirty="0"/>
              <a:t>Technology &amp; Data </a:t>
            </a:r>
            <a:r>
              <a:rPr lang="en-US" sz="1200" dirty="0"/>
              <a:t>driven offerings</a:t>
            </a:r>
          </a:p>
          <a:p>
            <a:pPr marL="171446" indent="-171446">
              <a:spcAft>
                <a:spcPts val="600"/>
              </a:spcAft>
              <a:buFont typeface="Arial" panose="020B0604020202020204" pitchFamily="34" charset="0"/>
              <a:buChar char="•"/>
            </a:pPr>
            <a:r>
              <a:rPr lang="en-US" sz="1200" dirty="0"/>
              <a:t>Optimize </a:t>
            </a:r>
            <a:r>
              <a:rPr lang="en-US" sz="1200" b="1" dirty="0"/>
              <a:t>inventory management </a:t>
            </a:r>
            <a:r>
              <a:rPr lang="en-US" sz="1200" dirty="0"/>
              <a:t>capabilities </a:t>
            </a:r>
          </a:p>
          <a:p>
            <a:pPr marL="171446" indent="-171446">
              <a:spcAft>
                <a:spcPts val="600"/>
              </a:spcAft>
              <a:buFont typeface="Arial" panose="020B0604020202020204" pitchFamily="34" charset="0"/>
              <a:buChar char="•"/>
            </a:pPr>
            <a:r>
              <a:rPr lang="en-US" sz="1200" dirty="0"/>
              <a:t>Utilize </a:t>
            </a:r>
            <a:r>
              <a:rPr lang="en-US" sz="1200" b="1" dirty="0" err="1"/>
              <a:t>Infodive</a:t>
            </a:r>
            <a:r>
              <a:rPr lang="en-US" sz="1200" dirty="0"/>
              <a:t> to greater capacity</a:t>
            </a:r>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a:p>
            <a:pPr marL="171446" indent="-171446">
              <a:spcAft>
                <a:spcPts val="600"/>
              </a:spcAft>
              <a:buFont typeface="Arial" panose="020B0604020202020204" pitchFamily="34" charset="0"/>
              <a:buChar char="•"/>
            </a:pPr>
            <a:endParaRPr lang="en-US" sz="1200" dirty="0"/>
          </a:p>
        </p:txBody>
      </p:sp>
      <p:sp>
        <p:nvSpPr>
          <p:cNvPr id="7" name="Content Placeholder 6">
            <a:extLst>
              <a:ext uri="{FF2B5EF4-FFF2-40B4-BE49-F238E27FC236}">
                <a16:creationId xmlns:a16="http://schemas.microsoft.com/office/drawing/2014/main" id="{910FDE77-FD70-8C7B-B1EB-6B28D0BFDB77}"/>
              </a:ext>
            </a:extLst>
          </p:cNvPr>
          <p:cNvSpPr>
            <a:spLocks noGrp="1"/>
          </p:cNvSpPr>
          <p:nvPr>
            <p:ph idx="15"/>
          </p:nvPr>
        </p:nvSpPr>
        <p:spPr>
          <a:xfrm>
            <a:off x="836081" y="4171610"/>
            <a:ext cx="3422400" cy="598756"/>
          </a:xfrm>
        </p:spPr>
        <p:txBody>
          <a:bodyPr/>
          <a:lstStyle/>
          <a:p>
            <a:pPr>
              <a:spcAft>
                <a:spcPts val="600"/>
              </a:spcAft>
            </a:pPr>
            <a:r>
              <a:rPr lang="en-US" sz="1400" dirty="0"/>
              <a:t>Continue to invest capital into the fastest growing therapeutic area</a:t>
            </a:r>
          </a:p>
        </p:txBody>
      </p:sp>
      <p:sp>
        <p:nvSpPr>
          <p:cNvPr id="8" name="Content Placeholder 7">
            <a:extLst>
              <a:ext uri="{FF2B5EF4-FFF2-40B4-BE49-F238E27FC236}">
                <a16:creationId xmlns:a16="http://schemas.microsoft.com/office/drawing/2014/main" id="{B246562E-9313-0A06-7EE4-10D630A88D20}"/>
              </a:ext>
            </a:extLst>
          </p:cNvPr>
          <p:cNvSpPr>
            <a:spLocks noGrp="1"/>
          </p:cNvSpPr>
          <p:nvPr>
            <p:ph idx="16"/>
          </p:nvPr>
        </p:nvSpPr>
        <p:spPr>
          <a:xfrm>
            <a:off x="4622803" y="4171608"/>
            <a:ext cx="3420533" cy="576000"/>
          </a:xfrm>
        </p:spPr>
        <p:txBody>
          <a:bodyPr/>
          <a:lstStyle/>
          <a:p>
            <a:pPr>
              <a:spcAft>
                <a:spcPts val="600"/>
              </a:spcAft>
            </a:pPr>
            <a:r>
              <a:rPr lang="en-US" sz="1400" dirty="0"/>
              <a:t>Obtain strong manufacturer contracts for new products and future pipeline</a:t>
            </a:r>
          </a:p>
        </p:txBody>
      </p:sp>
      <p:sp>
        <p:nvSpPr>
          <p:cNvPr id="9" name="Content Placeholder 8">
            <a:extLst>
              <a:ext uri="{FF2B5EF4-FFF2-40B4-BE49-F238E27FC236}">
                <a16:creationId xmlns:a16="http://schemas.microsoft.com/office/drawing/2014/main" id="{34EAE3F7-B828-526E-2D25-09F8A94D1DBD}"/>
              </a:ext>
            </a:extLst>
          </p:cNvPr>
          <p:cNvSpPr>
            <a:spLocks noGrp="1"/>
          </p:cNvSpPr>
          <p:nvPr>
            <p:ph idx="17"/>
          </p:nvPr>
        </p:nvSpPr>
        <p:spPr>
          <a:xfrm>
            <a:off x="8413753" y="4171608"/>
            <a:ext cx="3420535" cy="576000"/>
          </a:xfrm>
        </p:spPr>
        <p:txBody>
          <a:bodyPr/>
          <a:lstStyle/>
          <a:p>
            <a:pPr>
              <a:spcAft>
                <a:spcPts val="600"/>
              </a:spcAft>
            </a:pPr>
            <a:r>
              <a:rPr lang="en-US" sz="1400" dirty="0"/>
              <a:t>Enhance solutions portfolio for the vision space  </a:t>
            </a:r>
          </a:p>
        </p:txBody>
      </p:sp>
      <p:sp>
        <p:nvSpPr>
          <p:cNvPr id="10" name="Date Placeholder 9">
            <a:extLst>
              <a:ext uri="{FF2B5EF4-FFF2-40B4-BE49-F238E27FC236}">
                <a16:creationId xmlns:a16="http://schemas.microsoft.com/office/drawing/2014/main" id="{DB42FC2B-7B40-CF23-52A7-BA60CCEEC736}"/>
              </a:ext>
            </a:extLst>
          </p:cNvPr>
          <p:cNvSpPr>
            <a:spLocks noGrp="1"/>
          </p:cNvSpPr>
          <p:nvPr>
            <p:ph type="dt" sz="half" idx="19"/>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fld id="{32BBAC6D-CB15-4C4D-BFCC-B3BEA8624F2F}" type="datetime1">
              <a:rPr kumimoji="0" lang="en-US" sz="800" b="0" i="0" u="none" strike="noStrike" kern="1200" cap="none" spc="0" normalizeH="0" baseline="0" noProof="0">
                <a:ln>
                  <a:noFill/>
                </a:ln>
                <a:solidFill>
                  <a:srgbClr val="3C289B"/>
                </a:solidFill>
                <a:effectLst/>
                <a:uLnTx/>
                <a:uFillTx/>
                <a:latin typeface="Arial"/>
                <a:ea typeface="+mn-ea"/>
                <a:cs typeface="+mn-cs"/>
              </a:rPr>
              <a:pPr marL="0" marR="0" lvl="0" indent="0" algn="l" defTabSz="609570" rtl="0" eaLnBrk="1" fontAlgn="auto" latinLnBrk="0" hangingPunct="1">
                <a:lnSpc>
                  <a:spcPct val="100000"/>
                </a:lnSpc>
                <a:spcBef>
                  <a:spcPts val="0"/>
                </a:spcBef>
                <a:spcAft>
                  <a:spcPts val="0"/>
                </a:spcAft>
                <a:buClrTx/>
                <a:buSzTx/>
                <a:buFontTx/>
                <a:buNone/>
                <a:tabLst/>
                <a:defRPr/>
              </a:pPr>
              <a:t>6/14/24</a:t>
            </a:fld>
            <a:endParaRPr kumimoji="0" lang="en-US" sz="800" b="0" i="0" u="none" strike="noStrike" kern="1200" cap="none" spc="0" normalizeH="0" baseline="0" noProof="0">
              <a:ln>
                <a:noFill/>
              </a:ln>
              <a:solidFill>
                <a:srgbClr val="3C289B"/>
              </a:solidFill>
              <a:effectLst/>
              <a:uLnTx/>
              <a:uFillTx/>
              <a:latin typeface="Arial"/>
              <a:ea typeface="+mn-ea"/>
              <a:cs typeface="+mn-cs"/>
            </a:endParaRPr>
          </a:p>
        </p:txBody>
      </p:sp>
      <p:sp>
        <p:nvSpPr>
          <p:cNvPr id="11" name="Footer Placeholder 10">
            <a:extLst>
              <a:ext uri="{FF2B5EF4-FFF2-40B4-BE49-F238E27FC236}">
                <a16:creationId xmlns:a16="http://schemas.microsoft.com/office/drawing/2014/main" id="{DA570254-D2B4-9C2A-BB60-9DC56CBF41E8}"/>
              </a:ext>
            </a:extLst>
          </p:cNvPr>
          <p:cNvSpPr>
            <a:spLocks noGrp="1"/>
          </p:cNvSpPr>
          <p:nvPr>
            <p:ph type="ftr" sz="quarter" idx="3"/>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3C289B"/>
                </a:solidFill>
                <a:effectLst/>
                <a:uLnTx/>
                <a:uFillTx/>
                <a:latin typeface="Arial" panose="020B0604020202020204" pitchFamily="34" charset="0"/>
                <a:ea typeface="+mn-ea"/>
                <a:cs typeface="Arial" panose="020B0604020202020204" pitchFamily="34" charset="0"/>
              </a:rPr>
              <a:t>Confidential</a:t>
            </a:r>
          </a:p>
        </p:txBody>
      </p:sp>
      <p:pic>
        <p:nvPicPr>
          <p:cNvPr id="12" name="Picture Placeholder 16" descr="A picture containing text, scene, laser, blur&#10;&#10;Description automatically generated">
            <a:extLst>
              <a:ext uri="{FF2B5EF4-FFF2-40B4-BE49-F238E27FC236}">
                <a16:creationId xmlns:a16="http://schemas.microsoft.com/office/drawing/2014/main" id="{B3AC6D61-A547-7CC0-045D-C45DF75D6B5C}"/>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t="7354" b="38563"/>
          <a:stretch/>
        </p:blipFill>
        <p:spPr>
          <a:xfrm>
            <a:off x="0" y="-102869"/>
            <a:ext cx="12192000" cy="3782837"/>
          </a:xfrm>
          <a:prstGeom prst="rect">
            <a:avLst/>
          </a:prstGeom>
        </p:spPr>
      </p:pic>
      <p:sp>
        <p:nvSpPr>
          <p:cNvPr id="13" name="TextBox 12">
            <a:extLst>
              <a:ext uri="{FF2B5EF4-FFF2-40B4-BE49-F238E27FC236}">
                <a16:creationId xmlns:a16="http://schemas.microsoft.com/office/drawing/2014/main" id="{09F703EA-83FE-2965-02CB-A10721D4AA92}"/>
              </a:ext>
            </a:extLst>
          </p:cNvPr>
          <p:cNvSpPr txBox="1"/>
          <p:nvPr/>
        </p:nvSpPr>
        <p:spPr>
          <a:xfrm>
            <a:off x="561893" y="804968"/>
            <a:ext cx="6255024" cy="1200329"/>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rial"/>
                <a:ea typeface="+mn-ea"/>
                <a:cs typeface="+mn-cs"/>
              </a:rPr>
              <a:t>Cencora is well positioned now and in the future to continue growing our Vision GPO</a:t>
            </a:r>
          </a:p>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0384328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2EA135-9869-8EFD-34E4-38350838B740}"/>
              </a:ext>
            </a:extLst>
          </p:cNvPr>
          <p:cNvSpPr/>
          <p:nvPr/>
        </p:nvSpPr>
        <p:spPr>
          <a:xfrm>
            <a:off x="406400" y="243840"/>
            <a:ext cx="1737360" cy="84328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09585"/>
            <a:endParaRPr lang="en-US" sz="2400">
              <a:solidFill>
                <a:srgbClr val="FFFFFF"/>
              </a:solidFill>
              <a:latin typeface="Arial" panose="020B0604020202020204"/>
            </a:endParaRPr>
          </a:p>
        </p:txBody>
      </p:sp>
      <p:sp>
        <p:nvSpPr>
          <p:cNvPr id="6" name="Subtitle 5">
            <a:extLst>
              <a:ext uri="{FF2B5EF4-FFF2-40B4-BE49-F238E27FC236}">
                <a16:creationId xmlns:a16="http://schemas.microsoft.com/office/drawing/2014/main" id="{79D23FD2-8EA0-1F9A-8C11-54D1C2FDCCC9}"/>
              </a:ext>
            </a:extLst>
          </p:cNvPr>
          <p:cNvSpPr>
            <a:spLocks noGrp="1"/>
          </p:cNvSpPr>
          <p:nvPr>
            <p:ph type="subTitle" idx="1"/>
          </p:nvPr>
        </p:nvSpPr>
        <p:spPr>
          <a:xfrm>
            <a:off x="5527042" y="764434"/>
            <a:ext cx="6484005" cy="1213649"/>
          </a:xfrm>
        </p:spPr>
        <p:txBody>
          <a:bodyPr/>
          <a:lstStyle/>
          <a:p>
            <a:r>
              <a:rPr lang="en-US" sz="1867" b="0" dirty="0"/>
              <a:t>Shane has been with AB since late January, 2023</a:t>
            </a:r>
          </a:p>
          <a:p>
            <a:r>
              <a:rPr lang="en-US" sz="1867" b="0" dirty="0"/>
              <a:t>28 years of healthcare experience</a:t>
            </a:r>
          </a:p>
          <a:p>
            <a:r>
              <a:rPr lang="en-US" sz="1867" b="0" dirty="0"/>
              <a:t>Practiced medicine for 7 years as a PA-C</a:t>
            </a:r>
          </a:p>
          <a:p>
            <a:r>
              <a:rPr lang="en-US" sz="1867" b="0" dirty="0"/>
              <a:t>Administrator for 2 large pain management/Oncology centers including an ASC and infusion center</a:t>
            </a:r>
          </a:p>
          <a:p>
            <a:r>
              <a:rPr lang="en-US" sz="1867" b="0" dirty="0"/>
              <a:t>13 years in the biopharma industry</a:t>
            </a:r>
          </a:p>
          <a:p>
            <a:r>
              <a:rPr lang="en-US" sz="1867" b="0" dirty="0"/>
              <a:t>COO and eventually became the CEO for Retina Associates of Kentucky over a 5-year span</a:t>
            </a:r>
          </a:p>
          <a:p>
            <a:r>
              <a:rPr lang="en-US" sz="1867" b="0" dirty="0"/>
              <a:t>Regional Director and then became the Sr Director for retina strategy and operations for</a:t>
            </a:r>
          </a:p>
          <a:p>
            <a:r>
              <a:rPr lang="en-US" sz="1867" b="0" dirty="0"/>
              <a:t>ECP for 13 months</a:t>
            </a:r>
          </a:p>
          <a:p>
            <a:r>
              <a:rPr lang="en-US" sz="1867" b="0" dirty="0"/>
              <a:t>Consulted for channel partners and manufacturers in the retina space while working at RAK and ECP</a:t>
            </a:r>
          </a:p>
        </p:txBody>
      </p:sp>
      <p:sp>
        <p:nvSpPr>
          <p:cNvPr id="4" name="Text Placeholder 3">
            <a:extLst>
              <a:ext uri="{FF2B5EF4-FFF2-40B4-BE49-F238E27FC236}">
                <a16:creationId xmlns:a16="http://schemas.microsoft.com/office/drawing/2014/main" id="{042CB23A-AD59-52C2-CD8E-CE9B38AE9ED1}"/>
              </a:ext>
            </a:extLst>
          </p:cNvPr>
          <p:cNvSpPr>
            <a:spLocks noGrp="1"/>
          </p:cNvSpPr>
          <p:nvPr>
            <p:ph type="body" sz="quarter" idx="14"/>
          </p:nvPr>
        </p:nvSpPr>
        <p:spPr>
          <a:xfrm>
            <a:off x="708161" y="5273282"/>
            <a:ext cx="4482148" cy="762725"/>
          </a:xfrm>
        </p:spPr>
        <p:txBody>
          <a:bodyPr/>
          <a:lstStyle/>
          <a:p>
            <a:r>
              <a:rPr lang="en-US" sz="4800" dirty="0"/>
              <a:t>Shane Dixon </a:t>
            </a:r>
            <a:r>
              <a:rPr lang="en-US" sz="3733" dirty="0"/>
              <a:t>PA-C, MBA, CCOA</a:t>
            </a:r>
            <a:endParaRPr lang="en-US" sz="4800" dirty="0"/>
          </a:p>
        </p:txBody>
      </p:sp>
      <p:pic>
        <p:nvPicPr>
          <p:cNvPr id="5" name="Picture 4" descr="A person wearing glasses smiling&#10;&#10;Description automatically generated">
            <a:extLst>
              <a:ext uri="{FF2B5EF4-FFF2-40B4-BE49-F238E27FC236}">
                <a16:creationId xmlns:a16="http://schemas.microsoft.com/office/drawing/2014/main" id="{E78E94F9-CA2E-0E13-8B6E-3874E6DD9F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935" y="764400"/>
            <a:ext cx="3733093" cy="373309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10030177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4">
            <a:extLst>
              <a:ext uri="{FF2B5EF4-FFF2-40B4-BE49-F238E27FC236}">
                <a16:creationId xmlns:a16="http://schemas.microsoft.com/office/drawing/2014/main" id="{9A96DAC2-52F6-AB4F-AE90-86EEA87173A2}"/>
              </a:ext>
            </a:extLst>
          </p:cNvPr>
          <p:cNvSpPr>
            <a:spLocks noGrp="1"/>
          </p:cNvSpPr>
          <p:nvPr>
            <p:ph type="dt" sz="half" idx="14"/>
          </p:nvPr>
        </p:nvSpPr>
        <p:spPr/>
        <p:txBody>
          <a:bodyPr/>
          <a:lstStyle/>
          <a:p>
            <a:pPr defTabSz="609570">
              <a:defRPr/>
            </a:pPr>
            <a:fld id="{4DE1B0C0-5BED-41E3-AC24-BCF76778BD13}" type="datetime1">
              <a:rPr lang="en-US">
                <a:solidFill>
                  <a:srgbClr val="3C289B"/>
                </a:solidFill>
                <a:latin typeface="Arial"/>
              </a:rPr>
              <a:pPr defTabSz="609570">
                <a:defRPr/>
              </a:pPr>
              <a:t>6/14/24</a:t>
            </a:fld>
            <a:endParaRPr lang="en-US" dirty="0">
              <a:solidFill>
                <a:srgbClr val="3C289B"/>
              </a:solidFill>
              <a:latin typeface="Arial"/>
            </a:endParaRPr>
          </a:p>
        </p:txBody>
      </p:sp>
      <p:sp>
        <p:nvSpPr>
          <p:cNvPr id="7" name="Foliennummernplatzhalter 6">
            <a:extLst>
              <a:ext uri="{FF2B5EF4-FFF2-40B4-BE49-F238E27FC236}">
                <a16:creationId xmlns:a16="http://schemas.microsoft.com/office/drawing/2014/main" id="{D6EEC293-D3EB-5341-B05C-EABD11D8AAA9}"/>
              </a:ext>
            </a:extLst>
          </p:cNvPr>
          <p:cNvSpPr>
            <a:spLocks noGrp="1"/>
          </p:cNvSpPr>
          <p:nvPr>
            <p:ph type="sldNum" sz="quarter" idx="16"/>
          </p:nvPr>
        </p:nvSpPr>
        <p:spPr/>
        <p:txBody>
          <a:bodyPr/>
          <a:lstStyle/>
          <a:p>
            <a:pPr defTabSz="609570">
              <a:defRPr/>
            </a:pPr>
            <a:fld id="{F207DD7E-2893-4952-BB40-9A5B851D3DD5}" type="slidenum">
              <a:rPr lang="en-US">
                <a:solidFill>
                  <a:srgbClr val="3C289B"/>
                </a:solidFill>
                <a:latin typeface="Arial"/>
              </a:rPr>
              <a:pPr defTabSz="609570">
                <a:defRPr/>
              </a:pPr>
              <a:t>5</a:t>
            </a:fld>
            <a:endParaRPr lang="en-US" dirty="0">
              <a:solidFill>
                <a:srgbClr val="3C289B"/>
              </a:solidFill>
              <a:latin typeface="Arial"/>
            </a:endParaRPr>
          </a:p>
        </p:txBody>
      </p:sp>
      <p:sp>
        <p:nvSpPr>
          <p:cNvPr id="4" name="Footer Placeholder 3">
            <a:extLst>
              <a:ext uri="{FF2B5EF4-FFF2-40B4-BE49-F238E27FC236}">
                <a16:creationId xmlns:a16="http://schemas.microsoft.com/office/drawing/2014/main" id="{FE89AB43-D404-4640-B959-357A9B875958}"/>
              </a:ext>
            </a:extLst>
          </p:cNvPr>
          <p:cNvSpPr>
            <a:spLocks noGrp="1"/>
          </p:cNvSpPr>
          <p:nvPr>
            <p:ph type="ftr" sz="quarter" idx="17"/>
          </p:nvPr>
        </p:nvSpPr>
        <p:spPr/>
        <p:txBody>
          <a:bodyPr/>
          <a:lstStyle/>
          <a:p>
            <a:pPr defTabSz="609570">
              <a:defRPr/>
            </a:pPr>
            <a:r>
              <a:rPr lang="en-US" dirty="0">
                <a:solidFill>
                  <a:srgbClr val="3C289B"/>
                </a:solidFill>
                <a:latin typeface="Arial"/>
              </a:rPr>
              <a:t>Confidential</a:t>
            </a:r>
          </a:p>
        </p:txBody>
      </p:sp>
      <p:sp>
        <p:nvSpPr>
          <p:cNvPr id="8" name="Title 4">
            <a:extLst>
              <a:ext uri="{FF2B5EF4-FFF2-40B4-BE49-F238E27FC236}">
                <a16:creationId xmlns:a16="http://schemas.microsoft.com/office/drawing/2014/main" id="{C2B56BFE-82D1-A26C-E269-FF905664BDAE}"/>
              </a:ext>
            </a:extLst>
          </p:cNvPr>
          <p:cNvSpPr>
            <a:spLocks noGrp="1"/>
          </p:cNvSpPr>
          <p:nvPr>
            <p:ph type="title"/>
          </p:nvPr>
        </p:nvSpPr>
        <p:spPr>
          <a:xfrm>
            <a:off x="1219200" y="395822"/>
            <a:ext cx="10615205" cy="713311"/>
          </a:xfrm>
        </p:spPr>
        <p:txBody>
          <a:bodyPr/>
          <a:lstStyle/>
          <a:p>
            <a:r>
              <a:rPr lang="en-US" dirty="0"/>
              <a:t>Thank you to our event sponsors</a:t>
            </a:r>
          </a:p>
        </p:txBody>
      </p:sp>
      <p:pic>
        <p:nvPicPr>
          <p:cNvPr id="6" name="Picture 5" descr="A blue text on a white background&#10;&#10;Description automatically generated">
            <a:extLst>
              <a:ext uri="{FF2B5EF4-FFF2-40B4-BE49-F238E27FC236}">
                <a16:creationId xmlns:a16="http://schemas.microsoft.com/office/drawing/2014/main" id="{93270313-AE2A-2970-E94C-FDCF63568389}"/>
              </a:ext>
            </a:extLst>
          </p:cNvPr>
          <p:cNvPicPr>
            <a:picLocks noChangeAspect="1"/>
          </p:cNvPicPr>
          <p:nvPr/>
        </p:nvPicPr>
        <p:blipFill rotWithShape="1">
          <a:blip r:embed="rId3">
            <a:extLst>
              <a:ext uri="{28A0092B-C50C-407E-A947-70E740481C1C}">
                <a14:useLocalDpi xmlns:a14="http://schemas.microsoft.com/office/drawing/2010/main" val="0"/>
              </a:ext>
            </a:extLst>
          </a:blip>
          <a:srcRect t="33278" b="28871"/>
          <a:stretch/>
        </p:blipFill>
        <p:spPr>
          <a:xfrm>
            <a:off x="1219200" y="1873049"/>
            <a:ext cx="3623684" cy="1371600"/>
          </a:xfrm>
          <a:prstGeom prst="rect">
            <a:avLst/>
          </a:prstGeom>
        </p:spPr>
      </p:pic>
      <p:pic>
        <p:nvPicPr>
          <p:cNvPr id="10" name="Picture 9" descr="A close-up of a logo&#10;&#10;Description automatically generated">
            <a:extLst>
              <a:ext uri="{FF2B5EF4-FFF2-40B4-BE49-F238E27FC236}">
                <a16:creationId xmlns:a16="http://schemas.microsoft.com/office/drawing/2014/main" id="{B768E298-4EA0-E7BB-DC68-2813FC7C27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17379" y="3961131"/>
            <a:ext cx="3427326" cy="2286000"/>
          </a:xfrm>
          <a:prstGeom prst="rect">
            <a:avLst/>
          </a:prstGeom>
        </p:spPr>
      </p:pic>
      <p:pic>
        <p:nvPicPr>
          <p:cNvPr id="12" name="Picture 11" descr="A blue and black logo&#10;&#10;Description automatically generated">
            <a:extLst>
              <a:ext uri="{FF2B5EF4-FFF2-40B4-BE49-F238E27FC236}">
                <a16:creationId xmlns:a16="http://schemas.microsoft.com/office/drawing/2014/main" id="{F71A0455-93F5-297F-DC3D-4A062B1E3D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90685" y="2120699"/>
            <a:ext cx="5116644" cy="731520"/>
          </a:xfrm>
          <a:prstGeom prst="rect">
            <a:avLst/>
          </a:prstGeom>
        </p:spPr>
      </p:pic>
      <p:pic>
        <p:nvPicPr>
          <p:cNvPr id="2" name="Picture 1" descr="A blue letter on a black background&#10;&#10;Description automatically generated">
            <a:extLst>
              <a:ext uri="{FF2B5EF4-FFF2-40B4-BE49-F238E27FC236}">
                <a16:creationId xmlns:a16="http://schemas.microsoft.com/office/drawing/2014/main" id="{3ABB4BA6-F7DE-ECDC-F703-43F6160A7D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24742" y="4778375"/>
            <a:ext cx="4876800" cy="525517"/>
          </a:xfrm>
          <a:prstGeom prst="rect">
            <a:avLst/>
          </a:prstGeom>
        </p:spPr>
      </p:pic>
    </p:spTree>
    <p:extLst>
      <p:ext uri="{BB962C8B-B14F-4D97-AF65-F5344CB8AC3E}">
        <p14:creationId xmlns:p14="http://schemas.microsoft.com/office/powerpoint/2010/main" val="289766552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4">
            <a:extLst>
              <a:ext uri="{FF2B5EF4-FFF2-40B4-BE49-F238E27FC236}">
                <a16:creationId xmlns:a16="http://schemas.microsoft.com/office/drawing/2014/main" id="{9A96DAC2-52F6-AB4F-AE90-86EEA87173A2}"/>
              </a:ext>
            </a:extLst>
          </p:cNvPr>
          <p:cNvSpPr>
            <a:spLocks noGrp="1"/>
          </p:cNvSpPr>
          <p:nvPr>
            <p:ph type="dt" sz="half" idx="14"/>
          </p:nvPr>
        </p:nvSpPr>
        <p:spPr/>
        <p:txBody>
          <a:bodyPr/>
          <a:lstStyle/>
          <a:p>
            <a:pPr defTabSz="609570">
              <a:defRPr/>
            </a:pPr>
            <a:fld id="{4DE1B0C0-5BED-41E3-AC24-BCF76778BD13}" type="datetime1">
              <a:rPr lang="en-US">
                <a:solidFill>
                  <a:srgbClr val="3C289B"/>
                </a:solidFill>
                <a:latin typeface="Arial"/>
              </a:rPr>
              <a:pPr defTabSz="609570">
                <a:defRPr/>
              </a:pPr>
              <a:t>6/14/24</a:t>
            </a:fld>
            <a:endParaRPr lang="en-US" dirty="0">
              <a:solidFill>
                <a:srgbClr val="3C289B"/>
              </a:solidFill>
              <a:latin typeface="Arial"/>
            </a:endParaRPr>
          </a:p>
        </p:txBody>
      </p:sp>
      <p:sp>
        <p:nvSpPr>
          <p:cNvPr id="7" name="Foliennummernplatzhalter 6">
            <a:extLst>
              <a:ext uri="{FF2B5EF4-FFF2-40B4-BE49-F238E27FC236}">
                <a16:creationId xmlns:a16="http://schemas.microsoft.com/office/drawing/2014/main" id="{D6EEC293-D3EB-5341-B05C-EABD11D8AAA9}"/>
              </a:ext>
            </a:extLst>
          </p:cNvPr>
          <p:cNvSpPr>
            <a:spLocks noGrp="1"/>
          </p:cNvSpPr>
          <p:nvPr>
            <p:ph type="sldNum" sz="quarter" idx="16"/>
          </p:nvPr>
        </p:nvSpPr>
        <p:spPr/>
        <p:txBody>
          <a:bodyPr/>
          <a:lstStyle/>
          <a:p>
            <a:pPr defTabSz="609570">
              <a:defRPr/>
            </a:pPr>
            <a:fld id="{F207DD7E-2893-4952-BB40-9A5B851D3DD5}" type="slidenum">
              <a:rPr lang="en-US">
                <a:solidFill>
                  <a:srgbClr val="3C289B"/>
                </a:solidFill>
                <a:latin typeface="Arial"/>
              </a:rPr>
              <a:pPr defTabSz="609570">
                <a:defRPr/>
              </a:pPr>
              <a:t>6</a:t>
            </a:fld>
            <a:endParaRPr lang="en-US" dirty="0">
              <a:solidFill>
                <a:srgbClr val="3C289B"/>
              </a:solidFill>
              <a:latin typeface="Arial"/>
            </a:endParaRPr>
          </a:p>
        </p:txBody>
      </p:sp>
      <p:sp>
        <p:nvSpPr>
          <p:cNvPr id="4" name="Footer Placeholder 3">
            <a:extLst>
              <a:ext uri="{FF2B5EF4-FFF2-40B4-BE49-F238E27FC236}">
                <a16:creationId xmlns:a16="http://schemas.microsoft.com/office/drawing/2014/main" id="{FE89AB43-D404-4640-B959-357A9B875958}"/>
              </a:ext>
            </a:extLst>
          </p:cNvPr>
          <p:cNvSpPr>
            <a:spLocks noGrp="1"/>
          </p:cNvSpPr>
          <p:nvPr>
            <p:ph type="ftr" sz="quarter" idx="17"/>
          </p:nvPr>
        </p:nvSpPr>
        <p:spPr/>
        <p:txBody>
          <a:bodyPr/>
          <a:lstStyle/>
          <a:p>
            <a:pPr defTabSz="609570">
              <a:defRPr/>
            </a:pPr>
            <a:r>
              <a:rPr lang="en-US" dirty="0">
                <a:solidFill>
                  <a:srgbClr val="3C289B"/>
                </a:solidFill>
                <a:latin typeface="Arial"/>
              </a:rPr>
              <a:t>Confidential</a:t>
            </a:r>
          </a:p>
        </p:txBody>
      </p:sp>
      <p:sp>
        <p:nvSpPr>
          <p:cNvPr id="8" name="Title 4">
            <a:extLst>
              <a:ext uri="{FF2B5EF4-FFF2-40B4-BE49-F238E27FC236}">
                <a16:creationId xmlns:a16="http://schemas.microsoft.com/office/drawing/2014/main" id="{C2B56BFE-82D1-A26C-E269-FF905664BDAE}"/>
              </a:ext>
            </a:extLst>
          </p:cNvPr>
          <p:cNvSpPr>
            <a:spLocks noGrp="1"/>
          </p:cNvSpPr>
          <p:nvPr>
            <p:ph type="title"/>
          </p:nvPr>
        </p:nvSpPr>
        <p:spPr>
          <a:xfrm>
            <a:off x="1019520" y="234550"/>
            <a:ext cx="10615205" cy="713311"/>
          </a:xfrm>
        </p:spPr>
        <p:txBody>
          <a:bodyPr/>
          <a:lstStyle/>
          <a:p>
            <a:r>
              <a:rPr lang="en-US" dirty="0"/>
              <a:t>Thank you to our partners</a:t>
            </a:r>
          </a:p>
        </p:txBody>
      </p:sp>
      <p:pic>
        <p:nvPicPr>
          <p:cNvPr id="9" name="Picture 8" descr="A close-up of a logo&#10;&#10;Description automatically generated">
            <a:extLst>
              <a:ext uri="{FF2B5EF4-FFF2-40B4-BE49-F238E27FC236}">
                <a16:creationId xmlns:a16="http://schemas.microsoft.com/office/drawing/2014/main" id="{8DB0C81E-E245-A9EC-2BF1-599A137F44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1362" y="1271587"/>
            <a:ext cx="2346960" cy="640080"/>
          </a:xfrm>
          <a:prstGeom prst="rect">
            <a:avLst/>
          </a:prstGeom>
        </p:spPr>
      </p:pic>
      <p:pic>
        <p:nvPicPr>
          <p:cNvPr id="13" name="Picture 12" descr="Blue text on a black background&#10;&#10;Description automatically generated">
            <a:extLst>
              <a:ext uri="{FF2B5EF4-FFF2-40B4-BE49-F238E27FC236}">
                <a16:creationId xmlns:a16="http://schemas.microsoft.com/office/drawing/2014/main" id="{EF0EF040-FEDE-480D-BAB6-C4186BF6EA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1333" y="1271587"/>
            <a:ext cx="2108884" cy="731520"/>
          </a:xfrm>
          <a:prstGeom prst="rect">
            <a:avLst/>
          </a:prstGeom>
        </p:spPr>
      </p:pic>
      <p:pic>
        <p:nvPicPr>
          <p:cNvPr id="19" name="Picture 18" descr="A close-up of a logo">
            <a:extLst>
              <a:ext uri="{FF2B5EF4-FFF2-40B4-BE49-F238E27FC236}">
                <a16:creationId xmlns:a16="http://schemas.microsoft.com/office/drawing/2014/main" id="{35559834-4613-FB82-D273-DA43C44C654B}"/>
              </a:ext>
            </a:extLst>
          </p:cNvPr>
          <p:cNvPicPr>
            <a:picLocks noChangeAspect="1"/>
          </p:cNvPicPr>
          <p:nvPr/>
        </p:nvPicPr>
        <p:blipFill rotWithShape="1">
          <a:blip r:embed="rId5">
            <a:extLst>
              <a:ext uri="{28A0092B-C50C-407E-A947-70E740481C1C}">
                <a14:useLocalDpi xmlns:a14="http://schemas.microsoft.com/office/drawing/2010/main" val="0"/>
              </a:ext>
            </a:extLst>
          </a:blip>
          <a:srcRect t="30527" b="32433"/>
          <a:stretch/>
        </p:blipFill>
        <p:spPr>
          <a:xfrm>
            <a:off x="7976602" y="1363027"/>
            <a:ext cx="2828560" cy="548640"/>
          </a:xfrm>
          <a:prstGeom prst="rect">
            <a:avLst/>
          </a:prstGeom>
        </p:spPr>
      </p:pic>
      <p:pic>
        <p:nvPicPr>
          <p:cNvPr id="21" name="Picture 20">
            <a:extLst>
              <a:ext uri="{FF2B5EF4-FFF2-40B4-BE49-F238E27FC236}">
                <a16:creationId xmlns:a16="http://schemas.microsoft.com/office/drawing/2014/main" id="{D50F1FFD-7A8F-D75F-E90C-3C8ACE420A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4887" y="2559119"/>
            <a:ext cx="3759911" cy="640080"/>
          </a:xfrm>
          <a:prstGeom prst="rect">
            <a:avLst/>
          </a:prstGeom>
        </p:spPr>
      </p:pic>
      <p:pic>
        <p:nvPicPr>
          <p:cNvPr id="23" name="Picture 22" descr="A blue and black logo&#10;&#10;Description automatically generated">
            <a:extLst>
              <a:ext uri="{FF2B5EF4-FFF2-40B4-BE49-F238E27FC236}">
                <a16:creationId xmlns:a16="http://schemas.microsoft.com/office/drawing/2014/main" id="{C2E74B79-1691-4A8A-207F-1EF17A97B2B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31180" y="2604839"/>
            <a:ext cx="3626511" cy="548640"/>
          </a:xfrm>
          <a:prstGeom prst="rect">
            <a:avLst/>
          </a:prstGeom>
        </p:spPr>
      </p:pic>
      <p:pic>
        <p:nvPicPr>
          <p:cNvPr id="25" name="Picture 24" descr="A logo with blue and green waves&#10;&#10;Description automatically generated">
            <a:extLst>
              <a:ext uri="{FF2B5EF4-FFF2-40B4-BE49-F238E27FC236}">
                <a16:creationId xmlns:a16="http://schemas.microsoft.com/office/drawing/2014/main" id="{C5468CAE-9C8E-0104-4C75-546C71ECF47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24073" y="1964137"/>
            <a:ext cx="1463040" cy="1463040"/>
          </a:xfrm>
          <a:prstGeom prst="rect">
            <a:avLst/>
          </a:prstGeom>
        </p:spPr>
      </p:pic>
      <p:pic>
        <p:nvPicPr>
          <p:cNvPr id="27" name="Picture 26">
            <a:extLst>
              <a:ext uri="{FF2B5EF4-FFF2-40B4-BE49-F238E27FC236}">
                <a16:creationId xmlns:a16="http://schemas.microsoft.com/office/drawing/2014/main" id="{C9EC89CF-C731-46BA-BE53-14C2E8B3AB5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04887" y="3945836"/>
            <a:ext cx="2901899" cy="274320"/>
          </a:xfrm>
          <a:prstGeom prst="rect">
            <a:avLst/>
          </a:prstGeom>
        </p:spPr>
      </p:pic>
      <p:pic>
        <p:nvPicPr>
          <p:cNvPr id="29" name="Picture 28" descr="A black text with white text&#10;&#10;Description automatically generated">
            <a:extLst>
              <a:ext uri="{FF2B5EF4-FFF2-40B4-BE49-F238E27FC236}">
                <a16:creationId xmlns:a16="http://schemas.microsoft.com/office/drawing/2014/main" id="{988AA780-C2A0-8172-0AC9-74BEDC69507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620039" y="3559203"/>
            <a:ext cx="2505844" cy="640080"/>
          </a:xfrm>
          <a:prstGeom prst="rect">
            <a:avLst/>
          </a:prstGeom>
        </p:spPr>
      </p:pic>
      <p:pic>
        <p:nvPicPr>
          <p:cNvPr id="31" name="Picture 30" descr="A logo for a company&#10;&#10;Description automatically generated">
            <a:extLst>
              <a:ext uri="{FF2B5EF4-FFF2-40B4-BE49-F238E27FC236}">
                <a16:creationId xmlns:a16="http://schemas.microsoft.com/office/drawing/2014/main" id="{236460E6-0743-60FA-8B2C-EDC50FB077E9}"/>
              </a:ext>
            </a:extLst>
          </p:cNvPr>
          <p:cNvPicPr>
            <a:picLocks noChangeAspect="1"/>
          </p:cNvPicPr>
          <p:nvPr/>
        </p:nvPicPr>
        <p:blipFill rotWithShape="1">
          <a:blip r:embed="rId11">
            <a:extLst>
              <a:ext uri="{28A0092B-C50C-407E-A947-70E740481C1C}">
                <a14:useLocalDpi xmlns:a14="http://schemas.microsoft.com/office/drawing/2010/main" val="0"/>
              </a:ext>
            </a:extLst>
          </a:blip>
          <a:srcRect l="9234" t="17951" r="9164" b="29249"/>
          <a:stretch/>
        </p:blipFill>
        <p:spPr>
          <a:xfrm>
            <a:off x="7634544" y="3459221"/>
            <a:ext cx="1554480" cy="1005840"/>
          </a:xfrm>
          <a:prstGeom prst="rect">
            <a:avLst/>
          </a:prstGeom>
        </p:spPr>
      </p:pic>
      <p:pic>
        <p:nvPicPr>
          <p:cNvPr id="33" name="Picture 32" descr="A blue and purple text on a black background&#10;&#10;Description automatically generated">
            <a:extLst>
              <a:ext uri="{FF2B5EF4-FFF2-40B4-BE49-F238E27FC236}">
                <a16:creationId xmlns:a16="http://schemas.microsoft.com/office/drawing/2014/main" id="{334F07EF-EB1F-E346-C819-3C7ACD778BEF}"/>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697686" y="3642101"/>
            <a:ext cx="2136719" cy="640080"/>
          </a:xfrm>
          <a:prstGeom prst="rect">
            <a:avLst/>
          </a:prstGeom>
        </p:spPr>
      </p:pic>
      <p:pic>
        <p:nvPicPr>
          <p:cNvPr id="35" name="Picture 34" descr="A logo with blue letters&#10;&#10;Description automatically generated">
            <a:extLst>
              <a:ext uri="{FF2B5EF4-FFF2-40B4-BE49-F238E27FC236}">
                <a16:creationId xmlns:a16="http://schemas.microsoft.com/office/drawing/2014/main" id="{0002C634-1214-DC31-4249-E18953ADB62C}"/>
              </a:ext>
            </a:extLst>
          </p:cNvPr>
          <p:cNvPicPr>
            <a:picLocks noChangeAspect="1"/>
          </p:cNvPicPr>
          <p:nvPr/>
        </p:nvPicPr>
        <p:blipFill rotWithShape="1">
          <a:blip r:embed="rId13">
            <a:extLst>
              <a:ext uri="{28A0092B-C50C-407E-A947-70E740481C1C}">
                <a14:useLocalDpi xmlns:a14="http://schemas.microsoft.com/office/drawing/2010/main" val="0"/>
              </a:ext>
            </a:extLst>
          </a:blip>
          <a:srcRect l="14433" t="11619" r="14911" b="17066"/>
          <a:stretch/>
        </p:blipFill>
        <p:spPr>
          <a:xfrm>
            <a:off x="1004887" y="4657725"/>
            <a:ext cx="1617785" cy="914400"/>
          </a:xfrm>
          <a:prstGeom prst="rect">
            <a:avLst/>
          </a:prstGeom>
        </p:spPr>
      </p:pic>
      <p:pic>
        <p:nvPicPr>
          <p:cNvPr id="37" name="Picture 36" descr="A logo with blue letters&#10;&#10;Description automatically generated">
            <a:extLst>
              <a:ext uri="{FF2B5EF4-FFF2-40B4-BE49-F238E27FC236}">
                <a16:creationId xmlns:a16="http://schemas.microsoft.com/office/drawing/2014/main" id="{E090AD63-2E3C-4E70-7120-D3BA614A88CC}"/>
              </a:ext>
            </a:extLst>
          </p:cNvPr>
          <p:cNvPicPr>
            <a:picLocks noChangeAspect="1"/>
          </p:cNvPicPr>
          <p:nvPr/>
        </p:nvPicPr>
        <p:blipFill rotWithShape="1">
          <a:blip r:embed="rId14">
            <a:extLst>
              <a:ext uri="{28A0092B-C50C-407E-A947-70E740481C1C}">
                <a14:useLocalDpi xmlns:a14="http://schemas.microsoft.com/office/drawing/2010/main" val="0"/>
              </a:ext>
            </a:extLst>
          </a:blip>
          <a:srcRect t="22133" b="22149"/>
          <a:stretch/>
        </p:blipFill>
        <p:spPr>
          <a:xfrm>
            <a:off x="3056961" y="4803810"/>
            <a:ext cx="3126155" cy="914400"/>
          </a:xfrm>
          <a:prstGeom prst="rect">
            <a:avLst/>
          </a:prstGeom>
        </p:spPr>
      </p:pic>
      <p:pic>
        <p:nvPicPr>
          <p:cNvPr id="41" name="Picture 40" descr="A logo for a company&#10;&#10;Description automatically generated">
            <a:extLst>
              <a:ext uri="{FF2B5EF4-FFF2-40B4-BE49-F238E27FC236}">
                <a16:creationId xmlns:a16="http://schemas.microsoft.com/office/drawing/2014/main" id="{E7B38AF4-0BC3-70CE-1ECF-C34A16FE22C7}"/>
              </a:ext>
            </a:extLst>
          </p:cNvPr>
          <p:cNvPicPr>
            <a:picLocks noChangeAspect="1"/>
          </p:cNvPicPr>
          <p:nvPr/>
        </p:nvPicPr>
        <p:blipFill rotWithShape="1">
          <a:blip r:embed="rId15">
            <a:extLst>
              <a:ext uri="{28A0092B-C50C-407E-A947-70E740481C1C}">
                <a14:useLocalDpi xmlns:a14="http://schemas.microsoft.com/office/drawing/2010/main" val="0"/>
              </a:ext>
            </a:extLst>
          </a:blip>
          <a:srcRect l="5850" t="21501" r="2952" b="25699"/>
          <a:stretch/>
        </p:blipFill>
        <p:spPr>
          <a:xfrm>
            <a:off x="9897365" y="4612005"/>
            <a:ext cx="1737360" cy="1005840"/>
          </a:xfrm>
          <a:prstGeom prst="rect">
            <a:avLst/>
          </a:prstGeom>
        </p:spPr>
      </p:pic>
      <p:pic>
        <p:nvPicPr>
          <p:cNvPr id="2" name="Picture 1" descr="A blue and black rectangles&#10;&#10;Description automatically generated">
            <a:extLst>
              <a:ext uri="{FF2B5EF4-FFF2-40B4-BE49-F238E27FC236}">
                <a16:creationId xmlns:a16="http://schemas.microsoft.com/office/drawing/2014/main" id="{F42ED51F-3EE1-7C61-AD63-CD8C72D1058C}"/>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669967" y="5066811"/>
            <a:ext cx="2886900" cy="375522"/>
          </a:xfrm>
          <a:prstGeom prst="rect">
            <a:avLst/>
          </a:prstGeom>
        </p:spPr>
      </p:pic>
    </p:spTree>
    <p:extLst>
      <p:ext uri="{BB962C8B-B14F-4D97-AF65-F5344CB8AC3E}">
        <p14:creationId xmlns:p14="http://schemas.microsoft.com/office/powerpoint/2010/main" val="25029059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blue and purple gradient&#10;&#10;Description automatically generated">
            <a:extLst>
              <a:ext uri="{FF2B5EF4-FFF2-40B4-BE49-F238E27FC236}">
                <a16:creationId xmlns:a16="http://schemas.microsoft.com/office/drawing/2014/main" id="{93D8507D-057F-1624-B428-AA018C26271C}"/>
              </a:ext>
            </a:extLst>
          </p:cNvPr>
          <p:cNvPicPr>
            <a:picLocks noChangeAspect="1"/>
          </p:cNvPicPr>
          <p:nvPr/>
        </p:nvPicPr>
        <p:blipFill rotWithShape="1">
          <a:blip r:embed="rId2"/>
          <a:srcRect r="565"/>
          <a:stretch/>
        </p:blipFill>
        <p:spPr>
          <a:xfrm>
            <a:off x="0" y="10313"/>
            <a:ext cx="12191999" cy="6858000"/>
          </a:xfrm>
          <a:prstGeom prst="rect">
            <a:avLst/>
          </a:prstGeom>
        </p:spPr>
      </p:pic>
      <p:pic>
        <p:nvPicPr>
          <p:cNvPr id="18" name="Picture 17" descr="A white text on a black background&#10;&#10;Description automatically generated">
            <a:extLst>
              <a:ext uri="{FF2B5EF4-FFF2-40B4-BE49-F238E27FC236}">
                <a16:creationId xmlns:a16="http://schemas.microsoft.com/office/drawing/2014/main" id="{AE3376F4-7174-B5E2-432E-841EEAA8A2DD}"/>
              </a:ext>
            </a:extLst>
          </p:cNvPr>
          <p:cNvPicPr>
            <a:picLocks noChangeAspect="1"/>
          </p:cNvPicPr>
          <p:nvPr/>
        </p:nvPicPr>
        <p:blipFill>
          <a:blip r:embed="rId3"/>
          <a:stretch>
            <a:fillRect/>
          </a:stretch>
        </p:blipFill>
        <p:spPr>
          <a:xfrm>
            <a:off x="189722" y="6415359"/>
            <a:ext cx="1409566" cy="321557"/>
          </a:xfrm>
          <a:prstGeom prst="rect">
            <a:avLst/>
          </a:prstGeom>
        </p:spPr>
      </p:pic>
      <p:sp>
        <p:nvSpPr>
          <p:cNvPr id="4" name="Freeform 3">
            <a:extLst>
              <a:ext uri="{FF2B5EF4-FFF2-40B4-BE49-F238E27FC236}">
                <a16:creationId xmlns:a16="http://schemas.microsoft.com/office/drawing/2014/main" id="{A0C2A51D-CE17-53F7-E823-7E93AA6A250E}"/>
              </a:ext>
            </a:extLst>
          </p:cNvPr>
          <p:cNvSpPr/>
          <p:nvPr/>
        </p:nvSpPr>
        <p:spPr>
          <a:xfrm>
            <a:off x="7322075" y="-6875"/>
            <a:ext cx="4881384" cy="6875188"/>
          </a:xfrm>
          <a:custGeom>
            <a:avLst/>
            <a:gdLst>
              <a:gd name="connsiteX0" fmla="*/ 2000680 w 4881384"/>
              <a:gd name="connsiteY0" fmla="*/ 0 h 6875188"/>
              <a:gd name="connsiteX1" fmla="*/ 0 w 4881384"/>
              <a:gd name="connsiteY1" fmla="*/ 6875188 h 6875188"/>
              <a:gd name="connsiteX2" fmla="*/ 4881384 w 4881384"/>
              <a:gd name="connsiteY2" fmla="*/ 6861437 h 6875188"/>
              <a:gd name="connsiteX3" fmla="*/ 4874508 w 4881384"/>
              <a:gd name="connsiteY3" fmla="*/ 0 h 6875188"/>
              <a:gd name="connsiteX4" fmla="*/ 2000680 w 4881384"/>
              <a:gd name="connsiteY4" fmla="*/ 0 h 6875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1384" h="6875188">
                <a:moveTo>
                  <a:pt x="2000680" y="0"/>
                </a:moveTo>
                <a:lnTo>
                  <a:pt x="0" y="6875188"/>
                </a:lnTo>
                <a:lnTo>
                  <a:pt x="4881384" y="6861437"/>
                </a:lnTo>
                <a:lnTo>
                  <a:pt x="4874508" y="0"/>
                </a:lnTo>
                <a:lnTo>
                  <a:pt x="2000680" y="0"/>
                </a:lnTo>
                <a:close/>
              </a:path>
            </a:pathLst>
          </a:custGeom>
          <a:blipFill dpi="0" rotWithShape="1">
            <a:blip r:embed="rId4">
              <a:extLst>
                <a:ext uri="{28A0092B-C50C-407E-A947-70E740481C1C}">
                  <a14:useLocalDpi xmlns:a14="http://schemas.microsoft.com/office/drawing/2010/main" val="0"/>
                </a:ext>
              </a:extLst>
            </a:blip>
            <a:srcRect/>
            <a:stretch>
              <a:fillRect l="-47200" t="-14267" r="-32639" b="-5189"/>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98852882-1782-8D7E-6EE2-8C3AC8039EE9}"/>
              </a:ext>
            </a:extLst>
          </p:cNvPr>
          <p:cNvSpPr/>
          <p:nvPr/>
        </p:nvSpPr>
        <p:spPr>
          <a:xfrm rot="968975">
            <a:off x="8307836" y="-272931"/>
            <a:ext cx="378857" cy="7591719"/>
          </a:xfrm>
          <a:prstGeom prst="rect">
            <a:avLst/>
          </a:prstGeom>
          <a:gradFill>
            <a:gsLst>
              <a:gs pos="13000">
                <a:schemeClr val="tx1">
                  <a:lumMod val="85000"/>
                  <a:lumOff val="15000"/>
                  <a:alpha val="73175"/>
                </a:schemeClr>
              </a:gs>
              <a:gs pos="79000">
                <a:schemeClr val="bg1">
                  <a:alpha val="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Table 4">
            <a:extLst>
              <a:ext uri="{FF2B5EF4-FFF2-40B4-BE49-F238E27FC236}">
                <a16:creationId xmlns:a16="http://schemas.microsoft.com/office/drawing/2014/main" id="{9F87F226-6018-F9DD-8F57-21E6F3F9C442}"/>
              </a:ext>
            </a:extLst>
          </p:cNvPr>
          <p:cNvGraphicFramePr>
            <a:graphicFrameLocks noGrp="1"/>
          </p:cNvGraphicFramePr>
          <p:nvPr>
            <p:extLst>
              <p:ext uri="{D42A27DB-BD31-4B8C-83A1-F6EECF244321}">
                <p14:modId xmlns:p14="http://schemas.microsoft.com/office/powerpoint/2010/main" val="748100468"/>
              </p:ext>
            </p:extLst>
          </p:nvPr>
        </p:nvGraphicFramePr>
        <p:xfrm>
          <a:off x="189723" y="792192"/>
          <a:ext cx="11812553" cy="2182733"/>
        </p:xfrm>
        <a:graphic>
          <a:graphicData uri="http://schemas.openxmlformats.org/drawingml/2006/table">
            <a:tbl>
              <a:tblPr firstRow="1" bandRow="1">
                <a:tableStyleId>{5C22544A-7EE6-4342-B048-85BDC9FD1C3A}</a:tableStyleId>
              </a:tblPr>
              <a:tblGrid>
                <a:gridCol w="1474753">
                  <a:extLst>
                    <a:ext uri="{9D8B030D-6E8A-4147-A177-3AD203B41FA5}">
                      <a16:colId xmlns:a16="http://schemas.microsoft.com/office/drawing/2014/main" val="2150924675"/>
                    </a:ext>
                  </a:extLst>
                </a:gridCol>
                <a:gridCol w="4741406">
                  <a:extLst>
                    <a:ext uri="{9D8B030D-6E8A-4147-A177-3AD203B41FA5}">
                      <a16:colId xmlns:a16="http://schemas.microsoft.com/office/drawing/2014/main" val="3417158573"/>
                    </a:ext>
                  </a:extLst>
                </a:gridCol>
                <a:gridCol w="5596394">
                  <a:extLst>
                    <a:ext uri="{9D8B030D-6E8A-4147-A177-3AD203B41FA5}">
                      <a16:colId xmlns:a16="http://schemas.microsoft.com/office/drawing/2014/main" val="1918771717"/>
                    </a:ext>
                  </a:extLst>
                </a:gridCol>
              </a:tblGrid>
              <a:tr h="248042">
                <a:tc>
                  <a:txBody>
                    <a:bodyPr/>
                    <a:lstStyle/>
                    <a:p>
                      <a:r>
                        <a:rPr lang="en-US" sz="1000" b="1" i="0" spc="300" dirty="0">
                          <a:latin typeface="Century Gothic" panose="020B0502020202020204" pitchFamily="34" charset="0"/>
                        </a:rPr>
                        <a:t>TIME</a:t>
                      </a:r>
                    </a:p>
                  </a:txBody>
                  <a:tcPr anchor="ctr">
                    <a:solidFill>
                      <a:srgbClr val="464646"/>
                    </a:solidFill>
                  </a:tcPr>
                </a:tc>
                <a:tc>
                  <a:txBody>
                    <a:bodyPr/>
                    <a:lstStyle/>
                    <a:p>
                      <a:r>
                        <a:rPr lang="en-US" sz="1000" b="1" i="0" spc="300" dirty="0">
                          <a:latin typeface="Century Gothic" panose="020B0502020202020204" pitchFamily="34" charset="0"/>
                        </a:rPr>
                        <a:t>ELEMENT</a:t>
                      </a:r>
                    </a:p>
                  </a:txBody>
                  <a:tcPr anchor="ctr">
                    <a:solidFill>
                      <a:srgbClr val="464646"/>
                    </a:solidFill>
                  </a:tcPr>
                </a:tc>
                <a:tc>
                  <a:txBody>
                    <a:bodyPr/>
                    <a:lstStyle/>
                    <a:p>
                      <a:r>
                        <a:rPr lang="en-US" sz="1000" b="1" i="0" spc="300" dirty="0">
                          <a:latin typeface="Century Gothic" panose="020B0502020202020204" pitchFamily="34" charset="0"/>
                        </a:rPr>
                        <a:t>SPEAKER</a:t>
                      </a:r>
                    </a:p>
                  </a:txBody>
                  <a:tcPr anchor="ctr">
                    <a:solidFill>
                      <a:srgbClr val="464646"/>
                    </a:solidFill>
                  </a:tcPr>
                </a:tc>
                <a:extLst>
                  <a:ext uri="{0D108BD9-81ED-4DB2-BD59-A6C34878D82A}">
                    <a16:rowId xmlns:a16="http://schemas.microsoft.com/office/drawing/2014/main" val="1080777727"/>
                  </a:ext>
                </a:extLst>
              </a:tr>
              <a:tr h="370441">
                <a:tc>
                  <a:txBody>
                    <a:bodyPr/>
                    <a:lstStyle/>
                    <a:p>
                      <a:pPr>
                        <a:lnSpc>
                          <a:spcPts val="1600"/>
                        </a:lnSpc>
                      </a:pPr>
                      <a:r>
                        <a:rPr lang="en-US" sz="1000" b="0" i="0" dirty="0">
                          <a:latin typeface="Century Gothic" panose="020B0502020202020204" pitchFamily="34" charset="0"/>
                        </a:rPr>
                        <a:t>8:10 – 8:35am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Market Economics &amp; Legislative Update</a:t>
                      </a:r>
                      <a:endParaRPr kumimoji="0" lang="en-US" sz="15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3A289B"/>
                          </a:solidFill>
                          <a:effectLst/>
                          <a:uLnTx/>
                          <a:uFillTx/>
                          <a:latin typeface="Century Gothic" panose="020B0502020202020204" pitchFamily="34" charset="0"/>
                          <a:ea typeface="+mn-ea"/>
                          <a:cs typeface="+mn-cs"/>
                        </a:rPr>
                        <a:t>Tyler Novotny, </a:t>
                      </a:r>
                      <a:r>
                        <a:rPr kumimoji="0" lang="en-US" sz="9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Sr. Director, Market Economics, Cencora</a:t>
                      </a:r>
                    </a:p>
                  </a:txBody>
                  <a:tcPr anchor="ctr">
                    <a:solidFill>
                      <a:schemeClr val="bg1">
                        <a:lumMod val="85000"/>
                      </a:schemeClr>
                    </a:solidFill>
                  </a:tcPr>
                </a:tc>
                <a:extLst>
                  <a:ext uri="{0D108BD9-81ED-4DB2-BD59-A6C34878D82A}">
                    <a16:rowId xmlns:a16="http://schemas.microsoft.com/office/drawing/2014/main" val="1220586413"/>
                  </a:ext>
                </a:extLst>
              </a:tr>
              <a:tr h="354831">
                <a:tc>
                  <a:txBody>
                    <a:bodyPr/>
                    <a:lstStyle/>
                    <a:p>
                      <a:pPr>
                        <a:lnSpc>
                          <a:spcPts val="1600"/>
                        </a:lnSpc>
                      </a:pPr>
                      <a:r>
                        <a:rPr lang="en-US" sz="1000" b="0" i="0" dirty="0">
                          <a:latin typeface="Century Gothic" panose="020B0502020202020204" pitchFamily="34" charset="0"/>
                        </a:rPr>
                        <a:t>8:35 – 9:10am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Coding, Billing &amp; Reimbursement Updates</a:t>
                      </a:r>
                      <a:endParaRPr kumimoji="0" lang="en-US" sz="1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Elizabeth Cifers</a:t>
                      </a:r>
                      <a:r>
                        <a:rPr lang="en-US" sz="900" b="0" i="0" dirty="0">
                          <a:solidFill>
                            <a:srgbClr val="3A289B"/>
                          </a:solidFill>
                          <a:latin typeface="Century Gothic" panose="020B0502020202020204" pitchFamily="34" charset="0"/>
                        </a:rPr>
                        <a:t>, </a:t>
                      </a:r>
                      <a:r>
                        <a:rPr lang="en-US" sz="900" b="0" i="0" dirty="0">
                          <a:solidFill>
                            <a:schemeClr val="tx1"/>
                          </a:solidFill>
                          <a:latin typeface="Century Gothic" panose="020B0502020202020204" pitchFamily="34" charset="0"/>
                        </a:rPr>
                        <a:t>Elizabeth Cifers Consulting, LLC</a:t>
                      </a:r>
                    </a:p>
                  </a:txBody>
                  <a:tcPr anchor="ctr">
                    <a:solidFill>
                      <a:schemeClr val="bg1">
                        <a:lumMod val="85000"/>
                      </a:schemeClr>
                    </a:solidFill>
                  </a:tcPr>
                </a:tc>
                <a:extLst>
                  <a:ext uri="{0D108BD9-81ED-4DB2-BD59-A6C34878D82A}">
                    <a16:rowId xmlns:a16="http://schemas.microsoft.com/office/drawing/2014/main" val="3296221293"/>
                  </a:ext>
                </a:extLst>
              </a:tr>
              <a:tr h="206714">
                <a:tc>
                  <a:txBody>
                    <a:bodyPr/>
                    <a:lstStyle/>
                    <a:p>
                      <a:pPr>
                        <a:lnSpc>
                          <a:spcPts val="1600"/>
                        </a:lnSpc>
                      </a:pPr>
                      <a:r>
                        <a:rPr lang="en-US" sz="1000" b="0" i="0" dirty="0">
                          <a:latin typeface="Century Gothic" panose="020B0502020202020204" pitchFamily="34" charset="0"/>
                        </a:rPr>
                        <a:t>9:10 - 9:45am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Anti-VEGF Therapies for Wet AMD, DME, RVO </a:t>
                      </a:r>
                    </a:p>
                  </a:txBody>
                  <a:tcPr anchor="ctr">
                    <a:solidFill>
                      <a:schemeClr val="bg1">
                        <a:lumMod val="85000"/>
                      </a:schemeClr>
                    </a:solidFill>
                  </a:tcPr>
                </a:tc>
                <a:tc>
                  <a:txBody>
                    <a:bodyPr/>
                    <a:lstStyle/>
                    <a:p>
                      <a:r>
                        <a:rPr lang="en-US" sz="900" b="1" i="0" dirty="0">
                          <a:solidFill>
                            <a:srgbClr val="3A289B"/>
                          </a:solidFill>
                          <a:latin typeface="Century Gothic" panose="020B0502020202020204" pitchFamily="34" charset="0"/>
                        </a:rPr>
                        <a:t>John Kitchens, MD, </a:t>
                      </a:r>
                      <a:r>
                        <a:rPr lang="en-US" sz="900" b="0" i="0" dirty="0">
                          <a:solidFill>
                            <a:schemeClr val="tx1"/>
                          </a:solidFill>
                          <a:latin typeface="Century Gothic" panose="020B0502020202020204" pitchFamily="34" charset="0"/>
                        </a:rPr>
                        <a:t>Retina Associates of Kentucky / </a:t>
                      </a:r>
                      <a:r>
                        <a:rPr lang="en-US" sz="900" b="0" i="0" dirty="0" err="1">
                          <a:solidFill>
                            <a:schemeClr val="tx1"/>
                          </a:solidFill>
                          <a:latin typeface="Century Gothic" panose="020B0502020202020204" pitchFamily="34" charset="0"/>
                        </a:rPr>
                        <a:t>EyeCare</a:t>
                      </a:r>
                      <a:r>
                        <a:rPr lang="en-US" sz="900" b="0" i="0" dirty="0">
                          <a:solidFill>
                            <a:schemeClr val="tx1"/>
                          </a:solidFill>
                          <a:latin typeface="Century Gothic" panose="020B0502020202020204" pitchFamily="34" charset="0"/>
                        </a:rPr>
                        <a:t> Partners</a:t>
                      </a:r>
                    </a:p>
                  </a:txBody>
                  <a:tcPr anchor="ctr">
                    <a:solidFill>
                      <a:schemeClr val="bg1">
                        <a:lumMod val="85000"/>
                      </a:schemeClr>
                    </a:solidFill>
                  </a:tcPr>
                </a:tc>
                <a:extLst>
                  <a:ext uri="{0D108BD9-81ED-4DB2-BD59-A6C34878D82A}">
                    <a16:rowId xmlns:a16="http://schemas.microsoft.com/office/drawing/2014/main" val="4253500747"/>
                  </a:ext>
                </a:extLst>
              </a:tr>
              <a:tr h="309903">
                <a:tc>
                  <a:txBody>
                    <a:bodyPr/>
                    <a:lstStyle/>
                    <a:p>
                      <a:pPr>
                        <a:lnSpc>
                          <a:spcPts val="1600"/>
                        </a:lnSpc>
                      </a:pPr>
                      <a:r>
                        <a:rPr lang="en-US" sz="1000" b="0" i="0" dirty="0">
                          <a:latin typeface="Century Gothic" panose="020B0502020202020204" pitchFamily="34" charset="0"/>
                        </a:rPr>
                        <a:t>9:45 – 10:25am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i="0" dirty="0">
                          <a:latin typeface="Century Gothic" panose="020B0502020202020204" pitchFamily="34" charset="0"/>
                        </a:rPr>
                        <a:t>Geographic Atrophy: A Clinical &amp; Administrative Approach</a:t>
                      </a:r>
                    </a:p>
                  </a:txBody>
                  <a:tcPr anchor="ctr">
                    <a:solidFill>
                      <a:schemeClr val="bg1">
                        <a:lumMod val="85000"/>
                      </a:schemeClr>
                    </a:solidFill>
                  </a:tcPr>
                </a:tc>
                <a:tc>
                  <a:txBody>
                    <a:bodyPr/>
                    <a:lstStyle/>
                    <a:p>
                      <a:r>
                        <a:rPr lang="en-US" sz="900" b="1" i="0" dirty="0">
                          <a:solidFill>
                            <a:srgbClr val="3A289B"/>
                          </a:solidFill>
                          <a:latin typeface="Century Gothic" panose="020B0502020202020204" pitchFamily="34" charset="0"/>
                        </a:rPr>
                        <a:t>John Kitchens, MD, </a:t>
                      </a:r>
                      <a:r>
                        <a:rPr lang="en-US" sz="900" b="0" i="0" dirty="0">
                          <a:solidFill>
                            <a:schemeClr val="tx1"/>
                          </a:solidFill>
                          <a:latin typeface="Century Gothic" panose="020B0502020202020204" pitchFamily="34" charset="0"/>
                        </a:rPr>
                        <a:t>Retina Associates of Kentucky / </a:t>
                      </a:r>
                      <a:r>
                        <a:rPr lang="en-US" sz="900" b="0" i="0" dirty="0" err="1">
                          <a:solidFill>
                            <a:schemeClr val="tx1"/>
                          </a:solidFill>
                          <a:latin typeface="Century Gothic" panose="020B0502020202020204" pitchFamily="34" charset="0"/>
                        </a:rPr>
                        <a:t>EyeCare</a:t>
                      </a:r>
                      <a:r>
                        <a:rPr lang="en-US" sz="900" b="0" i="0" dirty="0">
                          <a:solidFill>
                            <a:schemeClr val="tx1"/>
                          </a:solidFill>
                          <a:latin typeface="Century Gothic" panose="020B0502020202020204" pitchFamily="34" charset="0"/>
                        </a:rPr>
                        <a:t> Partners and</a:t>
                      </a:r>
                      <a:r>
                        <a:rPr lang="en-US" sz="900" b="1" i="0" dirty="0">
                          <a:solidFill>
                            <a:srgbClr val="3A289B"/>
                          </a:solidFill>
                          <a:latin typeface="Century Gothic" panose="020B0502020202020204" pitchFamily="34" charset="0"/>
                        </a:rPr>
                        <a:t> Jeff </a:t>
                      </a:r>
                      <a:r>
                        <a:rPr lang="en-US" sz="900" b="1" i="0" dirty="0" err="1">
                          <a:solidFill>
                            <a:srgbClr val="3A289B"/>
                          </a:solidFill>
                          <a:latin typeface="Century Gothic" panose="020B0502020202020204" pitchFamily="34" charset="0"/>
                        </a:rPr>
                        <a:t>Brockette</a:t>
                      </a:r>
                      <a:r>
                        <a:rPr lang="en-US" sz="900" b="1" i="0">
                          <a:solidFill>
                            <a:srgbClr val="3A289B"/>
                          </a:solidFill>
                          <a:latin typeface="Century Gothic" panose="020B0502020202020204" pitchFamily="34" charset="0"/>
                        </a:rPr>
                        <a:t>, MSHA, </a:t>
                      </a:r>
                      <a:r>
                        <a:rPr lang="en-US" sz="900" b="0" i="0" dirty="0">
                          <a:solidFill>
                            <a:schemeClr val="tx1"/>
                          </a:solidFill>
                          <a:latin typeface="Century Gothic" panose="020B0502020202020204" pitchFamily="34" charset="0"/>
                        </a:rPr>
                        <a:t>CEO, Texas Retina Associates</a:t>
                      </a:r>
                    </a:p>
                  </a:txBody>
                  <a:tcPr anchor="ctr">
                    <a:solidFill>
                      <a:schemeClr val="bg1">
                        <a:lumMod val="85000"/>
                      </a:schemeClr>
                    </a:solidFill>
                  </a:tcPr>
                </a:tc>
                <a:extLst>
                  <a:ext uri="{0D108BD9-81ED-4DB2-BD59-A6C34878D82A}">
                    <a16:rowId xmlns:a16="http://schemas.microsoft.com/office/drawing/2014/main" val="453794671"/>
                  </a:ext>
                </a:extLst>
              </a:tr>
              <a:tr h="224572">
                <a:tc>
                  <a:txBody>
                    <a:bodyPr/>
                    <a:lstStyle/>
                    <a:p>
                      <a:pPr>
                        <a:lnSpc>
                          <a:spcPts val="1600"/>
                        </a:lnSpc>
                      </a:pPr>
                      <a:r>
                        <a:rPr lang="en-US" sz="1000" b="0" i="0" dirty="0">
                          <a:latin typeface="Century Gothic" panose="020B0502020202020204" pitchFamily="34" charset="0"/>
                        </a:rPr>
                        <a:t>10:25 – 10:30am</a:t>
                      </a:r>
                    </a:p>
                  </a:txBody>
                  <a:tcPr anchor="ctr">
                    <a:solidFill>
                      <a:schemeClr val="bg1">
                        <a:lumMod val="85000"/>
                      </a:schemeClr>
                    </a:solidFill>
                  </a:tcPr>
                </a:tc>
                <a:tc>
                  <a:txBody>
                    <a:bodyPr/>
                    <a:lstStyle/>
                    <a:p>
                      <a:r>
                        <a:rPr lang="en-US" sz="1000" b="1" i="0" dirty="0">
                          <a:latin typeface="Century Gothic" panose="020B0502020202020204" pitchFamily="34" charset="0"/>
                        </a:rPr>
                        <a:t>Audience Feedback Session</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Chris Vorce, </a:t>
                      </a:r>
                      <a:r>
                        <a:rPr lang="en-US" sz="900" b="0" i="0" dirty="0">
                          <a:solidFill>
                            <a:schemeClr val="tx1"/>
                          </a:solidFill>
                          <a:latin typeface="Century Gothic" panose="020B0502020202020204" pitchFamily="34" charset="0"/>
                        </a:rPr>
                        <a:t>Sr. Director, Marketing, </a:t>
                      </a:r>
                      <a:r>
                        <a:rPr lang="en-US" sz="900" b="0" i="0" dirty="0" err="1">
                          <a:solidFill>
                            <a:schemeClr val="tx1"/>
                          </a:solidFill>
                          <a:latin typeface="Century Gothic" panose="020B0502020202020204" pitchFamily="34" charset="0"/>
                        </a:rPr>
                        <a:t>Cencora</a:t>
                      </a:r>
                      <a:endParaRPr lang="en-US" sz="900" b="0" i="0" dirty="0">
                        <a:solidFill>
                          <a:schemeClr val="tx1"/>
                        </a:solidFill>
                        <a:latin typeface="Century Gothic" panose="020B0502020202020204" pitchFamily="34" charset="0"/>
                      </a:endParaRPr>
                    </a:p>
                  </a:txBody>
                  <a:tcPr anchor="ctr">
                    <a:solidFill>
                      <a:schemeClr val="bg1">
                        <a:lumMod val="85000"/>
                      </a:schemeClr>
                    </a:solidFill>
                  </a:tcPr>
                </a:tc>
                <a:extLst>
                  <a:ext uri="{0D108BD9-81ED-4DB2-BD59-A6C34878D82A}">
                    <a16:rowId xmlns:a16="http://schemas.microsoft.com/office/drawing/2014/main" val="1522703450"/>
                  </a:ext>
                </a:extLst>
              </a:tr>
              <a:tr h="299717">
                <a:tc>
                  <a:txBody>
                    <a:bodyPr/>
                    <a:lstStyle/>
                    <a:p>
                      <a:pPr>
                        <a:lnSpc>
                          <a:spcPts val="1600"/>
                        </a:lnSpc>
                      </a:pPr>
                      <a:r>
                        <a:rPr lang="en-US" sz="1000" b="0" i="0" dirty="0">
                          <a:solidFill>
                            <a:schemeClr val="bg1"/>
                          </a:solidFill>
                          <a:latin typeface="Century Gothic" panose="020B0502020202020204" pitchFamily="34" charset="0"/>
                        </a:rPr>
                        <a:t>10:30 – 10:45am</a:t>
                      </a:r>
                    </a:p>
                  </a:txBody>
                  <a:tcPr anchor="ctr">
                    <a:solidFill>
                      <a:srgbClr val="451D95"/>
                    </a:solidFill>
                  </a:tcPr>
                </a:tc>
                <a:tc>
                  <a:txBody>
                    <a:bodyPr/>
                    <a:lstStyle/>
                    <a:p>
                      <a:r>
                        <a:rPr lang="en-US" sz="1000" b="1" i="0" dirty="0">
                          <a:solidFill>
                            <a:schemeClr val="bg1"/>
                          </a:solidFill>
                          <a:latin typeface="Century Gothic" panose="020B0502020202020204" pitchFamily="34" charset="0"/>
                        </a:rPr>
                        <a:t>Break / Exhibits / Networking </a:t>
                      </a:r>
                      <a:endParaRPr lang="en-US" sz="1500" b="1" i="0" dirty="0">
                        <a:solidFill>
                          <a:schemeClr val="bg1"/>
                        </a:solidFill>
                        <a:latin typeface="Century Gothic" panose="020B0502020202020204" pitchFamily="34" charset="0"/>
                      </a:endParaRPr>
                    </a:p>
                  </a:txBody>
                  <a:tcPr anchor="ctr">
                    <a:solidFill>
                      <a:srgbClr val="451D95"/>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bg1"/>
                          </a:solidFill>
                          <a:effectLst/>
                          <a:uLnTx/>
                          <a:uFillTx/>
                          <a:latin typeface="Century Gothic" panose="020B0502020202020204" pitchFamily="34" charset="0"/>
                          <a:ea typeface="+mn-ea"/>
                          <a:cs typeface="+mn-cs"/>
                        </a:rPr>
                        <a:t>Ryder Cup Foyer- Meeting level</a:t>
                      </a:r>
                    </a:p>
                  </a:txBody>
                  <a:tcPr anchor="ctr">
                    <a:solidFill>
                      <a:srgbClr val="451D95"/>
                    </a:solidFill>
                  </a:tcPr>
                </a:tc>
                <a:extLst>
                  <a:ext uri="{0D108BD9-81ED-4DB2-BD59-A6C34878D82A}">
                    <a16:rowId xmlns:a16="http://schemas.microsoft.com/office/drawing/2014/main" val="3373390655"/>
                  </a:ext>
                </a:extLst>
              </a:tr>
            </a:tbl>
          </a:graphicData>
        </a:graphic>
      </p:graphicFrame>
      <p:graphicFrame>
        <p:nvGraphicFramePr>
          <p:cNvPr id="8" name="Table 7">
            <a:extLst>
              <a:ext uri="{FF2B5EF4-FFF2-40B4-BE49-F238E27FC236}">
                <a16:creationId xmlns:a16="http://schemas.microsoft.com/office/drawing/2014/main" id="{B4D5AC9D-82A5-28F4-EA54-7DAED0E1648C}"/>
              </a:ext>
            </a:extLst>
          </p:cNvPr>
          <p:cNvGraphicFramePr>
            <a:graphicFrameLocks noGrp="1"/>
          </p:cNvGraphicFramePr>
          <p:nvPr>
            <p:extLst>
              <p:ext uri="{D42A27DB-BD31-4B8C-83A1-F6EECF244321}">
                <p14:modId xmlns:p14="http://schemas.microsoft.com/office/powerpoint/2010/main" val="2268535594"/>
              </p:ext>
            </p:extLst>
          </p:nvPr>
        </p:nvGraphicFramePr>
        <p:xfrm>
          <a:off x="189722" y="2992113"/>
          <a:ext cx="11812553" cy="3237102"/>
        </p:xfrm>
        <a:graphic>
          <a:graphicData uri="http://schemas.openxmlformats.org/drawingml/2006/table">
            <a:tbl>
              <a:tblPr firstRow="1" bandRow="1">
                <a:tableStyleId>{5C22544A-7EE6-4342-B048-85BDC9FD1C3A}</a:tableStyleId>
              </a:tblPr>
              <a:tblGrid>
                <a:gridCol w="1466158">
                  <a:extLst>
                    <a:ext uri="{9D8B030D-6E8A-4147-A177-3AD203B41FA5}">
                      <a16:colId xmlns:a16="http://schemas.microsoft.com/office/drawing/2014/main" val="3218667349"/>
                    </a:ext>
                  </a:extLst>
                </a:gridCol>
                <a:gridCol w="4750001">
                  <a:extLst>
                    <a:ext uri="{9D8B030D-6E8A-4147-A177-3AD203B41FA5}">
                      <a16:colId xmlns:a16="http://schemas.microsoft.com/office/drawing/2014/main" val="20683930"/>
                    </a:ext>
                  </a:extLst>
                </a:gridCol>
                <a:gridCol w="5596394">
                  <a:extLst>
                    <a:ext uri="{9D8B030D-6E8A-4147-A177-3AD203B41FA5}">
                      <a16:colId xmlns:a16="http://schemas.microsoft.com/office/drawing/2014/main" val="3655509620"/>
                    </a:ext>
                  </a:extLst>
                </a:gridCol>
              </a:tblGrid>
              <a:tr h="306297">
                <a:tc>
                  <a:txBody>
                    <a:bodyPr/>
                    <a:lstStyle/>
                    <a:p>
                      <a:pPr>
                        <a:lnSpc>
                          <a:spcPts val="1600"/>
                        </a:lnSpc>
                      </a:pPr>
                      <a:r>
                        <a:rPr lang="en-US" sz="1000" b="0" i="0" dirty="0">
                          <a:solidFill>
                            <a:schemeClr val="tx1"/>
                          </a:solidFill>
                          <a:latin typeface="Century Gothic" panose="020B0502020202020204" pitchFamily="34" charset="0"/>
                        </a:rPr>
                        <a:t>10:45 – 11:30am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GPO Update, Offerings, and Provider Solutions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Distribution Update</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Shane Dixon, PA-C, MBA, CCOA, </a:t>
                      </a:r>
                      <a:r>
                        <a:rPr lang="en-US" sz="900" b="0" i="0" dirty="0">
                          <a:solidFill>
                            <a:schemeClr val="tx1"/>
                          </a:solidFill>
                          <a:latin typeface="Century Gothic" panose="020B0502020202020204" pitchFamily="34" charset="0"/>
                        </a:rPr>
                        <a:t>National Sales Director, SPN Vision GPO, Cencora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b="1" i="0" dirty="0">
                        <a:solidFill>
                          <a:srgbClr val="3A289B"/>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Eric Besse, </a:t>
                      </a:r>
                      <a:r>
                        <a:rPr lang="en-US" sz="900" b="0" i="0" dirty="0">
                          <a:solidFill>
                            <a:schemeClr val="tx1"/>
                          </a:solidFill>
                          <a:latin typeface="Century Gothic" panose="020B0502020202020204" pitchFamily="34" charset="0"/>
                        </a:rPr>
                        <a:t>Vice President &amp; General Manager, Besse Medical, </a:t>
                      </a:r>
                      <a:r>
                        <a:rPr lang="en-US" sz="900" b="0" i="0" dirty="0" err="1">
                          <a:solidFill>
                            <a:schemeClr val="tx1"/>
                          </a:solidFill>
                          <a:latin typeface="Century Gothic" panose="020B0502020202020204" pitchFamily="34" charset="0"/>
                        </a:rPr>
                        <a:t>Cencora</a:t>
                      </a:r>
                      <a:endParaRPr lang="en-US" sz="900" b="0" i="0" dirty="0">
                        <a:solidFill>
                          <a:schemeClr val="tx1"/>
                        </a:solidFill>
                        <a:latin typeface="Century Gothic" panose="020B0502020202020204" pitchFamily="34" charset="0"/>
                      </a:endParaRPr>
                    </a:p>
                  </a:txBody>
                  <a:tcPr anchor="ctr">
                    <a:solidFill>
                      <a:schemeClr val="bg1">
                        <a:lumMod val="85000"/>
                      </a:schemeClr>
                    </a:solidFill>
                  </a:tcPr>
                </a:tc>
                <a:extLst>
                  <a:ext uri="{0D108BD9-81ED-4DB2-BD59-A6C34878D82A}">
                    <a16:rowId xmlns:a16="http://schemas.microsoft.com/office/drawing/2014/main" val="1993580428"/>
                  </a:ext>
                </a:extLst>
              </a:tr>
              <a:tr h="296998">
                <a:tc>
                  <a:txBody>
                    <a:bodyPr/>
                    <a:lstStyle/>
                    <a:p>
                      <a:pPr>
                        <a:lnSpc>
                          <a:spcPts val="1600"/>
                        </a:lnSpc>
                      </a:pPr>
                      <a:r>
                        <a:rPr lang="en-US" sz="1000" b="0" i="0" dirty="0">
                          <a:latin typeface="Century Gothic" panose="020B0502020202020204" pitchFamily="34" charset="0"/>
                        </a:rPr>
                        <a:t>11:30 – 12:00pm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Updates in IRD and CGT</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Ramiro S. Maldonado, MD,</a:t>
                      </a:r>
                      <a:r>
                        <a:rPr lang="en-US" sz="900" b="0" i="0" dirty="0">
                          <a:solidFill>
                            <a:schemeClr val="tx1"/>
                          </a:solidFill>
                          <a:latin typeface="Century Gothic" panose="020B0502020202020204" pitchFamily="34" charset="0"/>
                        </a:rPr>
                        <a:t> Duke Department of Ophthalmology </a:t>
                      </a:r>
                    </a:p>
                  </a:txBody>
                  <a:tcPr anchor="ctr">
                    <a:solidFill>
                      <a:schemeClr val="bg1">
                        <a:lumMod val="85000"/>
                      </a:schemeClr>
                    </a:solidFill>
                  </a:tcPr>
                </a:tc>
                <a:extLst>
                  <a:ext uri="{0D108BD9-81ED-4DB2-BD59-A6C34878D82A}">
                    <a16:rowId xmlns:a16="http://schemas.microsoft.com/office/drawing/2014/main" val="2889540519"/>
                  </a:ext>
                </a:extLst>
              </a:tr>
              <a:tr h="296998">
                <a:tc>
                  <a:txBody>
                    <a:bodyPr/>
                    <a:lstStyle/>
                    <a:p>
                      <a:pPr>
                        <a:lnSpc>
                          <a:spcPts val="1600"/>
                        </a:lnSpc>
                      </a:pPr>
                      <a:r>
                        <a:rPr lang="en-US" sz="1000" b="0" i="0" dirty="0">
                          <a:latin typeface="Century Gothic" panose="020B0502020202020204" pitchFamily="34" charset="0"/>
                        </a:rPr>
                        <a:t>12:00 – 12:05pm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Audience Feedback Session</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Chris Vorce, </a:t>
                      </a:r>
                      <a:r>
                        <a:rPr lang="en-US" sz="900" b="0" i="0" dirty="0">
                          <a:solidFill>
                            <a:schemeClr val="tx1"/>
                          </a:solidFill>
                          <a:latin typeface="Century Gothic" panose="020B0502020202020204" pitchFamily="34" charset="0"/>
                        </a:rPr>
                        <a:t>Sr. Director, Marketing, </a:t>
                      </a:r>
                      <a:r>
                        <a:rPr lang="en-US" sz="900" b="0" i="0" dirty="0" err="1">
                          <a:solidFill>
                            <a:schemeClr val="tx1"/>
                          </a:solidFill>
                          <a:latin typeface="Century Gothic" panose="020B0502020202020204" pitchFamily="34" charset="0"/>
                        </a:rPr>
                        <a:t>Cencora</a:t>
                      </a:r>
                      <a:endParaRPr lang="en-US" sz="900" b="0" i="0" dirty="0">
                        <a:solidFill>
                          <a:schemeClr val="tx1"/>
                        </a:solidFill>
                        <a:latin typeface="Century Gothic" panose="020B0502020202020204" pitchFamily="34" charset="0"/>
                      </a:endParaRPr>
                    </a:p>
                  </a:txBody>
                  <a:tcPr anchor="ctr">
                    <a:solidFill>
                      <a:schemeClr val="bg1">
                        <a:lumMod val="85000"/>
                      </a:schemeClr>
                    </a:solidFill>
                  </a:tcPr>
                </a:tc>
                <a:extLst>
                  <a:ext uri="{0D108BD9-81ED-4DB2-BD59-A6C34878D82A}">
                    <a16:rowId xmlns:a16="http://schemas.microsoft.com/office/drawing/2014/main" val="1615122150"/>
                  </a:ext>
                </a:extLst>
              </a:tr>
              <a:tr h="278797">
                <a:tc>
                  <a:txBody>
                    <a:bodyPr/>
                    <a:lstStyle/>
                    <a:p>
                      <a:pPr>
                        <a:lnSpc>
                          <a:spcPts val="1600"/>
                        </a:lnSpc>
                      </a:pPr>
                      <a:r>
                        <a:rPr lang="en-US" sz="1000" b="0" i="0" dirty="0">
                          <a:solidFill>
                            <a:schemeClr val="bg1"/>
                          </a:solidFill>
                          <a:latin typeface="Century Gothic" panose="020B0502020202020204" pitchFamily="34" charset="0"/>
                        </a:rPr>
                        <a:t>12:05 – 1:00pm</a:t>
                      </a:r>
                    </a:p>
                  </a:txBody>
                  <a:tcPr anchor="ctr">
                    <a:solidFill>
                      <a:srgbClr val="451D95"/>
                    </a:solidFill>
                  </a:tcPr>
                </a:tc>
                <a:tc>
                  <a:txBody>
                    <a:bodyPr/>
                    <a:lstStyle/>
                    <a:p>
                      <a:r>
                        <a:rPr lang="en-US" sz="1000" b="1" i="0" dirty="0">
                          <a:solidFill>
                            <a:schemeClr val="bg1"/>
                          </a:solidFill>
                          <a:latin typeface="Century Gothic" panose="020B0502020202020204" pitchFamily="34" charset="0"/>
                        </a:rPr>
                        <a:t>Lunch / Exhibits</a:t>
                      </a:r>
                    </a:p>
                  </a:txBody>
                  <a:tcPr anchor="ctr">
                    <a:solidFill>
                      <a:srgbClr val="451D95"/>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bg1"/>
                          </a:solidFill>
                          <a:effectLst/>
                          <a:uLnTx/>
                          <a:uFillTx/>
                          <a:latin typeface="Century Gothic" panose="020B0502020202020204" pitchFamily="34" charset="0"/>
                          <a:ea typeface="+mn-ea"/>
                          <a:cs typeface="+mn-cs"/>
                        </a:rPr>
                        <a:t>Ryder Cup Foyer- Meeting level</a:t>
                      </a:r>
                    </a:p>
                  </a:txBody>
                  <a:tcPr anchor="ctr">
                    <a:solidFill>
                      <a:srgbClr val="451D95"/>
                    </a:solidFill>
                  </a:tcPr>
                </a:tc>
                <a:extLst>
                  <a:ext uri="{0D108BD9-81ED-4DB2-BD59-A6C34878D82A}">
                    <a16:rowId xmlns:a16="http://schemas.microsoft.com/office/drawing/2014/main" val="3129816814"/>
                  </a:ext>
                </a:extLst>
              </a:tr>
              <a:tr h="301873">
                <a:tc>
                  <a:txBody>
                    <a:bodyPr/>
                    <a:lstStyle/>
                    <a:p>
                      <a:pPr>
                        <a:lnSpc>
                          <a:spcPts val="1600"/>
                        </a:lnSpc>
                      </a:pPr>
                      <a:r>
                        <a:rPr lang="en-US" sz="1000" b="0" i="0" dirty="0">
                          <a:solidFill>
                            <a:schemeClr val="tx1"/>
                          </a:solidFill>
                          <a:latin typeface="Century Gothic" panose="020B0502020202020204" pitchFamily="34" charset="0"/>
                        </a:rPr>
                        <a:t>1:00 – 1:30pm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Biosimilars in Retina: Current and Future Therapies </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David Brown, MD, FACS, </a:t>
                      </a:r>
                      <a:r>
                        <a:rPr lang="en-US" sz="900" b="0" i="0" dirty="0">
                          <a:solidFill>
                            <a:schemeClr val="tx1"/>
                          </a:solidFill>
                          <a:latin typeface="Century Gothic" panose="020B0502020202020204" pitchFamily="34" charset="0"/>
                        </a:rPr>
                        <a:t>Retina Consultants of Texas / Retina Consultants of America</a:t>
                      </a:r>
                    </a:p>
                  </a:txBody>
                  <a:tcPr anchor="ctr">
                    <a:solidFill>
                      <a:schemeClr val="bg1">
                        <a:lumMod val="85000"/>
                      </a:schemeClr>
                    </a:solidFill>
                  </a:tcPr>
                </a:tc>
                <a:extLst>
                  <a:ext uri="{0D108BD9-81ED-4DB2-BD59-A6C34878D82A}">
                    <a16:rowId xmlns:a16="http://schemas.microsoft.com/office/drawing/2014/main" val="3345278732"/>
                  </a:ext>
                </a:extLst>
              </a:tr>
              <a:tr h="232474">
                <a:tc>
                  <a:txBody>
                    <a:bodyPr/>
                    <a:lstStyle/>
                    <a:p>
                      <a:pPr>
                        <a:lnSpc>
                          <a:spcPts val="1600"/>
                        </a:lnSpc>
                      </a:pPr>
                      <a:r>
                        <a:rPr lang="en-US" sz="1000" b="0" i="0" dirty="0">
                          <a:solidFill>
                            <a:schemeClr val="tx1"/>
                          </a:solidFill>
                          <a:latin typeface="Century Gothic" panose="020B0502020202020204" pitchFamily="34" charset="0"/>
                        </a:rPr>
                        <a:t>1:30 – 2:00pm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Anti-inflammatories in the Treatment of Uveitis, DME, and RVO</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Mark Dacey, MD, </a:t>
                      </a:r>
                      <a:r>
                        <a:rPr lang="en-US" sz="900" b="0" i="0" dirty="0">
                          <a:solidFill>
                            <a:schemeClr val="tx1"/>
                          </a:solidFill>
                          <a:latin typeface="Century Gothic" panose="020B0502020202020204" pitchFamily="34" charset="0"/>
                        </a:rPr>
                        <a:t>Colorado Retina Associates / Retina Consultants of America </a:t>
                      </a:r>
                    </a:p>
                  </a:txBody>
                  <a:tcPr anchor="ctr">
                    <a:solidFill>
                      <a:schemeClr val="bg1">
                        <a:lumMod val="85000"/>
                      </a:schemeClr>
                    </a:solidFill>
                  </a:tcPr>
                </a:tc>
                <a:extLst>
                  <a:ext uri="{0D108BD9-81ED-4DB2-BD59-A6C34878D82A}">
                    <a16:rowId xmlns:a16="http://schemas.microsoft.com/office/drawing/2014/main" val="3679418236"/>
                  </a:ext>
                </a:extLst>
              </a:tr>
              <a:tr h="263299">
                <a:tc>
                  <a:txBody>
                    <a:bodyPr/>
                    <a:lstStyle/>
                    <a:p>
                      <a:pPr>
                        <a:lnSpc>
                          <a:spcPts val="1600"/>
                        </a:lnSpc>
                      </a:pPr>
                      <a:r>
                        <a:rPr lang="en-US" sz="1000" b="0" i="0" dirty="0">
                          <a:solidFill>
                            <a:schemeClr val="tx1"/>
                          </a:solidFill>
                          <a:latin typeface="Century Gothic" panose="020B0502020202020204" pitchFamily="34" charset="0"/>
                        </a:rPr>
                        <a:t>2:00 – 2:05pm</a:t>
                      </a:r>
                    </a:p>
                  </a:txBody>
                  <a:tcPr anchor="ctr">
                    <a:solidFill>
                      <a:schemeClr val="bg1">
                        <a:lumMod val="85000"/>
                      </a:schemeClr>
                    </a:solidFill>
                  </a:tcPr>
                </a:tc>
                <a:tc>
                  <a:txBody>
                    <a:bodyPr/>
                    <a:lstStyle/>
                    <a:p>
                      <a:r>
                        <a:rPr lang="en-US" sz="1000" b="1" i="0" dirty="0">
                          <a:solidFill>
                            <a:schemeClr val="tx1"/>
                          </a:solidFill>
                          <a:latin typeface="Century Gothic" panose="020B0502020202020204" pitchFamily="34" charset="0"/>
                        </a:rPr>
                        <a:t>Audience Feedback Session</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Chris Vorce, </a:t>
                      </a:r>
                      <a:r>
                        <a:rPr lang="en-US" sz="900" b="0" i="0" dirty="0">
                          <a:solidFill>
                            <a:schemeClr val="tx1"/>
                          </a:solidFill>
                          <a:latin typeface="Century Gothic" panose="020B0502020202020204" pitchFamily="34" charset="0"/>
                        </a:rPr>
                        <a:t>Sr. Director, Marketing, </a:t>
                      </a:r>
                      <a:r>
                        <a:rPr lang="en-US" sz="900" b="0" i="0" dirty="0" err="1">
                          <a:solidFill>
                            <a:schemeClr val="tx1"/>
                          </a:solidFill>
                          <a:latin typeface="Century Gothic" panose="020B0502020202020204" pitchFamily="34" charset="0"/>
                        </a:rPr>
                        <a:t>Cencora</a:t>
                      </a:r>
                      <a:endParaRPr lang="en-US" sz="900" b="0" i="0" dirty="0">
                        <a:solidFill>
                          <a:schemeClr val="tx1"/>
                        </a:solidFill>
                        <a:latin typeface="Century Gothic" panose="020B0502020202020204" pitchFamily="34" charset="0"/>
                      </a:endParaRPr>
                    </a:p>
                  </a:txBody>
                  <a:tcPr anchor="ctr">
                    <a:solidFill>
                      <a:schemeClr val="bg1">
                        <a:lumMod val="85000"/>
                      </a:schemeClr>
                    </a:solidFill>
                  </a:tcPr>
                </a:tc>
                <a:extLst>
                  <a:ext uri="{0D108BD9-81ED-4DB2-BD59-A6C34878D82A}">
                    <a16:rowId xmlns:a16="http://schemas.microsoft.com/office/drawing/2014/main" val="302286400"/>
                  </a:ext>
                </a:extLst>
              </a:tr>
              <a:tr h="294123">
                <a:tc>
                  <a:txBody>
                    <a:bodyPr/>
                    <a:lstStyle/>
                    <a:p>
                      <a:pPr>
                        <a:lnSpc>
                          <a:spcPts val="1600"/>
                        </a:lnSpc>
                      </a:pPr>
                      <a:r>
                        <a:rPr lang="en-US" sz="1000" b="0" i="0" dirty="0">
                          <a:solidFill>
                            <a:schemeClr val="bg1"/>
                          </a:solidFill>
                          <a:latin typeface="Century Gothic" panose="020B0502020202020204" pitchFamily="34" charset="0"/>
                        </a:rPr>
                        <a:t>2:05 – 2:20pm</a:t>
                      </a:r>
                    </a:p>
                  </a:txBody>
                  <a:tcPr anchor="ctr">
                    <a:solidFill>
                      <a:srgbClr val="451D95"/>
                    </a:solidFill>
                  </a:tcPr>
                </a:tc>
                <a:tc>
                  <a:txBody>
                    <a:bodyPr/>
                    <a:lstStyle/>
                    <a:p>
                      <a:r>
                        <a:rPr lang="en-US" sz="1000" b="1" i="0" dirty="0">
                          <a:solidFill>
                            <a:schemeClr val="bg1"/>
                          </a:solidFill>
                          <a:latin typeface="Century Gothic" panose="020B0502020202020204" pitchFamily="34" charset="0"/>
                        </a:rPr>
                        <a:t>Break/ Exhibits / Networking </a:t>
                      </a:r>
                    </a:p>
                  </a:txBody>
                  <a:tcPr anchor="ctr">
                    <a:solidFill>
                      <a:srgbClr val="451D95"/>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bg1"/>
                          </a:solidFill>
                          <a:effectLst/>
                          <a:uLnTx/>
                          <a:uFillTx/>
                          <a:latin typeface="Century Gothic" panose="020B0502020202020204" pitchFamily="34" charset="0"/>
                          <a:ea typeface="+mn-ea"/>
                          <a:cs typeface="+mn-cs"/>
                        </a:rPr>
                        <a:t>Ryder Cup Foyer- Meeting level</a:t>
                      </a:r>
                    </a:p>
                  </a:txBody>
                  <a:tcPr anchor="ctr">
                    <a:solidFill>
                      <a:srgbClr val="451D95"/>
                    </a:solidFill>
                  </a:tcPr>
                </a:tc>
                <a:extLst>
                  <a:ext uri="{0D108BD9-81ED-4DB2-BD59-A6C34878D82A}">
                    <a16:rowId xmlns:a16="http://schemas.microsoft.com/office/drawing/2014/main" val="3838246717"/>
                  </a:ext>
                </a:extLst>
              </a:tr>
              <a:tr h="284163">
                <a:tc>
                  <a:txBody>
                    <a:bodyPr/>
                    <a:lstStyle/>
                    <a:p>
                      <a:pPr>
                        <a:lnSpc>
                          <a:spcPts val="1600"/>
                        </a:lnSpc>
                      </a:pPr>
                      <a:r>
                        <a:rPr lang="en-US" sz="1000" b="0" i="0" dirty="0">
                          <a:solidFill>
                            <a:schemeClr val="tx1"/>
                          </a:solidFill>
                          <a:latin typeface="Century Gothic" panose="020B0502020202020204" pitchFamily="34" charset="0"/>
                        </a:rPr>
                        <a:t>2:20 – 2:50pm</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i="0" dirty="0">
                          <a:solidFill>
                            <a:schemeClr val="tx1"/>
                          </a:solidFill>
                          <a:latin typeface="Century Gothic" panose="020B0502020202020204" pitchFamily="34" charset="0"/>
                        </a:rPr>
                        <a:t>Retina Imaging and New Technologies</a:t>
                      </a:r>
                    </a:p>
                  </a:txBody>
                  <a:tcPr anchor="ctr">
                    <a:solidFill>
                      <a:schemeClr val="bg1">
                        <a:lumMod val="85000"/>
                      </a:schemeClr>
                    </a:solidFill>
                  </a:tcPr>
                </a:tc>
                <a:tc>
                  <a:txBody>
                    <a:bodyPr/>
                    <a:lstStyle/>
                    <a:p>
                      <a:r>
                        <a:rPr lang="en-US" sz="900" b="1" i="0" dirty="0">
                          <a:solidFill>
                            <a:srgbClr val="3A289B"/>
                          </a:solidFill>
                          <a:latin typeface="Century Gothic" panose="020B0502020202020204" pitchFamily="34" charset="0"/>
                        </a:rPr>
                        <a:t>Mark Barakat, MD, </a:t>
                      </a:r>
                      <a:r>
                        <a:rPr lang="en-US" sz="900" b="0" i="0" dirty="0">
                          <a:solidFill>
                            <a:schemeClr val="tx1"/>
                          </a:solidFill>
                          <a:latin typeface="Century Gothic" panose="020B0502020202020204" pitchFamily="34" charset="0"/>
                        </a:rPr>
                        <a:t>Retina Macula Institute of Arizona / Spectra Eye Institute </a:t>
                      </a:r>
                    </a:p>
                  </a:txBody>
                  <a:tcPr anchor="ctr">
                    <a:solidFill>
                      <a:schemeClr val="bg1">
                        <a:lumMod val="85000"/>
                      </a:schemeClr>
                    </a:solidFill>
                  </a:tcPr>
                </a:tc>
                <a:extLst>
                  <a:ext uri="{0D108BD9-81ED-4DB2-BD59-A6C34878D82A}">
                    <a16:rowId xmlns:a16="http://schemas.microsoft.com/office/drawing/2014/main" val="3437257242"/>
                  </a:ext>
                </a:extLst>
              </a:tr>
              <a:tr h="391568">
                <a:tc>
                  <a:txBody>
                    <a:bodyPr/>
                    <a:lstStyle/>
                    <a:p>
                      <a:pPr>
                        <a:lnSpc>
                          <a:spcPts val="1600"/>
                        </a:lnSpc>
                      </a:pPr>
                      <a:r>
                        <a:rPr lang="en-US" sz="1000" b="0" i="0" dirty="0">
                          <a:solidFill>
                            <a:schemeClr val="tx1"/>
                          </a:solidFill>
                          <a:latin typeface="Century Gothic" panose="020B0502020202020204" pitchFamily="34" charset="0"/>
                        </a:rPr>
                        <a:t>2:50 – 3:00pm</a:t>
                      </a:r>
                    </a:p>
                  </a:txBody>
                  <a:tcPr anchor="ctr">
                    <a:solidFill>
                      <a:schemeClr val="bg1">
                        <a:lumMod val="85000"/>
                      </a:schemeClr>
                    </a:solidFill>
                  </a:tcPr>
                </a:tc>
                <a:tc>
                  <a:txBody>
                    <a:bodyPr/>
                    <a:lstStyle/>
                    <a:p>
                      <a:r>
                        <a:rPr lang="en-US" sz="1000" b="1" i="0" dirty="0">
                          <a:solidFill>
                            <a:schemeClr val="tx1"/>
                          </a:solidFill>
                          <a:latin typeface="Century Gothic" panose="020B0502020202020204" pitchFamily="34" charset="0"/>
                        </a:rPr>
                        <a:t>Closing Remarks, Event Takeaways, Next Steps</a:t>
                      </a:r>
                    </a:p>
                  </a:txBody>
                  <a:tcPr anchor="ctr">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i="0" dirty="0">
                          <a:solidFill>
                            <a:srgbClr val="3A289B"/>
                          </a:solidFill>
                          <a:latin typeface="Century Gothic" panose="020B0502020202020204" pitchFamily="34" charset="0"/>
                        </a:rPr>
                        <a:t>Shane Dixon, PA-C, MBA, CCOA, </a:t>
                      </a:r>
                      <a:r>
                        <a:rPr lang="en-US" sz="900" b="0" i="0" dirty="0">
                          <a:solidFill>
                            <a:schemeClr val="tx1"/>
                          </a:solidFill>
                          <a:latin typeface="Century Gothic" panose="020B0502020202020204" pitchFamily="34" charset="0"/>
                        </a:rPr>
                        <a:t>National Sales Director, SPN Vision GPO, Cencora</a:t>
                      </a:r>
                    </a:p>
                  </a:txBody>
                  <a:tcPr anchor="ctr">
                    <a:solidFill>
                      <a:schemeClr val="bg1">
                        <a:lumMod val="85000"/>
                      </a:schemeClr>
                    </a:solidFill>
                  </a:tcPr>
                </a:tc>
                <a:extLst>
                  <a:ext uri="{0D108BD9-81ED-4DB2-BD59-A6C34878D82A}">
                    <a16:rowId xmlns:a16="http://schemas.microsoft.com/office/drawing/2014/main" val="191148318"/>
                  </a:ext>
                </a:extLst>
              </a:tr>
            </a:tbl>
          </a:graphicData>
        </a:graphic>
      </p:graphicFrame>
      <p:sp>
        <p:nvSpPr>
          <p:cNvPr id="9" name="Title 2">
            <a:extLst>
              <a:ext uri="{FF2B5EF4-FFF2-40B4-BE49-F238E27FC236}">
                <a16:creationId xmlns:a16="http://schemas.microsoft.com/office/drawing/2014/main" id="{86EF9D29-CDFA-62B1-A62C-842FBE5068CF}"/>
              </a:ext>
            </a:extLst>
          </p:cNvPr>
          <p:cNvSpPr txBox="1">
            <a:spLocks/>
          </p:cNvSpPr>
          <p:nvPr/>
        </p:nvSpPr>
        <p:spPr>
          <a:xfrm>
            <a:off x="189722" y="134859"/>
            <a:ext cx="6235185" cy="493926"/>
          </a:xfrm>
          <a:prstGeom prst="rect">
            <a:avLst/>
          </a:prstGeom>
        </p:spPr>
        <p:txBody>
          <a:bodyPr vert="horz" lIns="0" tIns="0" rIns="0" bIns="0" rtlCol="0" anchor="t" anchorCtr="0">
            <a:normAutofit/>
          </a:bodyPr>
          <a:lstStyle>
            <a:lvl1pPr algn="l" defTabSz="685800" rtl="0" eaLnBrk="1" latinLnBrk="0" hangingPunct="1">
              <a:lnSpc>
                <a:spcPct val="100000"/>
              </a:lnSpc>
              <a:spcBef>
                <a:spcPct val="0"/>
              </a:spcBef>
              <a:buNone/>
              <a:defRPr sz="3600" kern="1200">
                <a:solidFill>
                  <a:schemeClr val="bg1"/>
                </a:solidFill>
                <a:latin typeface="+mj-lt"/>
                <a:ea typeface="+mj-ea"/>
                <a:cs typeface="+mj-cs"/>
              </a:defRPr>
            </a:lvl1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2024 SPN Vision Exchange</a:t>
            </a:r>
          </a:p>
        </p:txBody>
      </p:sp>
    </p:spTree>
    <p:extLst>
      <p:ext uri="{BB962C8B-B14F-4D97-AF65-F5344CB8AC3E}">
        <p14:creationId xmlns:p14="http://schemas.microsoft.com/office/powerpoint/2010/main" val="65186443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heme/theme1.xml><?xml version="1.0" encoding="utf-8"?>
<a:theme xmlns:a="http://schemas.openxmlformats.org/drawingml/2006/main" name="AmerisourceBergen PPT Master">
  <a:themeElements>
    <a:clrScheme name="AB">
      <a:dk1>
        <a:srgbClr val="3C289B"/>
      </a:dk1>
      <a:lt1>
        <a:sysClr val="window" lastClr="FFFFFF"/>
      </a:lt1>
      <a:dk2>
        <a:srgbClr val="464646"/>
      </a:dk2>
      <a:lt2>
        <a:srgbClr val="E6E6E6"/>
      </a:lt2>
      <a:accent1>
        <a:srgbClr val="3C289B"/>
      </a:accent1>
      <a:accent2>
        <a:srgbClr val="00B4E6"/>
      </a:accent2>
      <a:accent3>
        <a:srgbClr val="E6008C"/>
      </a:accent3>
      <a:accent4>
        <a:srgbClr val="00DC8C"/>
      </a:accent4>
      <a:accent5>
        <a:srgbClr val="F03200"/>
      </a:accent5>
      <a:accent6>
        <a:srgbClr val="FAEB1E"/>
      </a:accent6>
      <a:hlink>
        <a:srgbClr val="3C289B"/>
      </a:hlink>
      <a:folHlink>
        <a:srgbClr val="E6E6E6"/>
      </a:folHlink>
    </a:clrScheme>
    <a:fontScheme name="AB">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sz="1000" smtClean="0">
            <a:solidFill>
              <a:schemeClr val="tx2"/>
            </a:solidFill>
          </a:defRPr>
        </a:defPPr>
      </a:lstStyle>
    </a:txDef>
  </a:objectDefaults>
  <a:extraClrSchemeLst/>
  <a:custClrLst>
    <a:custClr name="Pine | 13 82 87">
      <a:srgbClr val="0D5257"/>
    </a:custClr>
    <a:custClr name="Teal | 39 153 137">
      <a:srgbClr val="279989"/>
    </a:custClr>
    <a:custClr name="Eggshell | 141 185 202">
      <a:srgbClr val="8DB9CA"/>
    </a:custClr>
    <a:custClr name="Mushroom | 121 110 101">
      <a:srgbClr val="796E65"/>
    </a:custClr>
    <a:custClr name="Cream | 245 225 164">
      <a:srgbClr val="F5E1A4"/>
    </a:custClr>
    <a:custClr name="Clementine | 255 164 0">
      <a:srgbClr val="FFA400"/>
    </a:custClr>
    <a:custClr name="Marshmallow | 241 189 200">
      <a:srgbClr val="F1BDC8"/>
    </a:custClr>
    <a:custClr name="Grape | 137 59 103">
      <a:srgbClr val="893B67"/>
    </a:custClr>
    <a:custClr name="Plum | 103 33 70">
      <a:srgbClr val="672146"/>
    </a:custClr>
  </a:custClrLst>
  <a:extLst>
    <a:ext uri="{05A4C25C-085E-4340-85A3-A5531E510DB2}">
      <thm15:themeFamily xmlns:thm15="http://schemas.microsoft.com/office/thememl/2012/main" name="201223_AB_PPT_16-9_Template" id="{473EA621-7291-CB48-8FD9-1142531C6066}" vid="{ADBED03F-530D-E549-BE04-50DB3E9E0ADA}"/>
    </a:ext>
  </a:extLst>
</a:theme>
</file>

<file path=ppt/theme/theme2.xml><?xml version="1.0" encoding="utf-8"?>
<a:theme xmlns:a="http://schemas.openxmlformats.org/drawingml/2006/main" name="1_AmerisourceBergen PPT Master">
  <a:themeElements>
    <a:clrScheme name="AB">
      <a:dk1>
        <a:srgbClr val="3C289B"/>
      </a:dk1>
      <a:lt1>
        <a:sysClr val="window" lastClr="FFFFFF"/>
      </a:lt1>
      <a:dk2>
        <a:srgbClr val="464646"/>
      </a:dk2>
      <a:lt2>
        <a:srgbClr val="E6E6E6"/>
      </a:lt2>
      <a:accent1>
        <a:srgbClr val="3C289B"/>
      </a:accent1>
      <a:accent2>
        <a:srgbClr val="00B4E6"/>
      </a:accent2>
      <a:accent3>
        <a:srgbClr val="E6008C"/>
      </a:accent3>
      <a:accent4>
        <a:srgbClr val="00DC8C"/>
      </a:accent4>
      <a:accent5>
        <a:srgbClr val="F03200"/>
      </a:accent5>
      <a:accent6>
        <a:srgbClr val="FAEB1E"/>
      </a:accent6>
      <a:hlink>
        <a:srgbClr val="3C289B"/>
      </a:hlink>
      <a:folHlink>
        <a:srgbClr val="E6E6E6"/>
      </a:folHlink>
    </a:clrScheme>
    <a:fontScheme name="AB">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sz="1000" smtClean="0">
            <a:solidFill>
              <a:schemeClr val="tx2"/>
            </a:solidFill>
          </a:defRPr>
        </a:defPPr>
      </a:lstStyle>
    </a:txDef>
  </a:objectDefaults>
  <a:extraClrSchemeLst/>
  <a:custClrLst>
    <a:custClr name="Pine | 13 82 87">
      <a:srgbClr val="0D5257"/>
    </a:custClr>
    <a:custClr name="Teal | 39 153 137">
      <a:srgbClr val="279989"/>
    </a:custClr>
    <a:custClr name="Eggshell | 141 185 202">
      <a:srgbClr val="8DB9CA"/>
    </a:custClr>
    <a:custClr name="Mushroom | 121 110 101">
      <a:srgbClr val="796E65"/>
    </a:custClr>
    <a:custClr name="Cream | 245 225 164">
      <a:srgbClr val="F5E1A4"/>
    </a:custClr>
    <a:custClr name="Clementine | 255 164 0">
      <a:srgbClr val="FFA400"/>
    </a:custClr>
    <a:custClr name="Marshmallow | 241 189 200">
      <a:srgbClr val="F1BDC8"/>
    </a:custClr>
    <a:custClr name="Grape | 137 59 103">
      <a:srgbClr val="893B67"/>
    </a:custClr>
    <a:custClr name="Plum | 103 33 70">
      <a:srgbClr val="672146"/>
    </a:custClr>
  </a:custClrLst>
  <a:extLst>
    <a:ext uri="{05A4C25C-085E-4340-85A3-A5531E510DB2}">
      <thm15:themeFamily xmlns:thm15="http://schemas.microsoft.com/office/thememl/2012/main" name="201223_AB_PPT_16-9_Template" id="{473EA621-7291-CB48-8FD9-1142531C6066}" vid="{ADBED03F-530D-E549-BE04-50DB3E9E0ADA}"/>
    </a:ext>
  </a:extLst>
</a:theme>
</file>

<file path=ppt/theme/theme3.xml><?xml version="1.0" encoding="utf-8"?>
<a:theme xmlns:a="http://schemas.openxmlformats.org/drawingml/2006/main" name="1_Amerisourceberger PPT Master">
  <a:themeElements>
    <a:clrScheme name="AB">
      <a:dk1>
        <a:srgbClr val="3C289B"/>
      </a:dk1>
      <a:lt1>
        <a:sysClr val="window" lastClr="FFFFFF"/>
      </a:lt1>
      <a:dk2>
        <a:srgbClr val="464646"/>
      </a:dk2>
      <a:lt2>
        <a:srgbClr val="E6E6E6"/>
      </a:lt2>
      <a:accent1>
        <a:srgbClr val="3C289B"/>
      </a:accent1>
      <a:accent2>
        <a:srgbClr val="00B4E6"/>
      </a:accent2>
      <a:accent3>
        <a:srgbClr val="E6008C"/>
      </a:accent3>
      <a:accent4>
        <a:srgbClr val="00DC8C"/>
      </a:accent4>
      <a:accent5>
        <a:srgbClr val="F03200"/>
      </a:accent5>
      <a:accent6>
        <a:srgbClr val="FAEB1E"/>
      </a:accent6>
      <a:hlink>
        <a:srgbClr val="3C289B"/>
      </a:hlink>
      <a:folHlink>
        <a:srgbClr val="E6E6E6"/>
      </a:folHlink>
    </a:clrScheme>
    <a:fontScheme name="AB">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sz="1000" smtClean="0">
            <a:solidFill>
              <a:schemeClr val="tx2"/>
            </a:solidFill>
          </a:defRPr>
        </a:defPPr>
      </a:lstStyle>
    </a:txDef>
  </a:objectDefaults>
  <a:extraClrSchemeLst/>
  <a:extLst>
    <a:ext uri="{05A4C25C-085E-4340-85A3-A5531E510DB2}">
      <thm15:themeFamily xmlns:thm15="http://schemas.microsoft.com/office/thememl/2012/main" name="AB-AB-PPT-16-9-201110-Template" id="{F21C7462-4F5A-464B-B717-A9FC9486DFCE}" vid="{B79263E4-BB03-EA47-8ABF-A9D7EB7D771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Cencora Exchange 2024">
  <a:themeElements>
    <a:clrScheme name="Custom 1">
      <a:dk1>
        <a:srgbClr val="3B3B3B"/>
      </a:dk1>
      <a:lt1>
        <a:srgbClr val="FFFFFF"/>
      </a:lt1>
      <a:dk2>
        <a:srgbClr val="3B3B3B"/>
      </a:dk2>
      <a:lt2>
        <a:srgbClr val="E7E6E6"/>
      </a:lt2>
      <a:accent1>
        <a:srgbClr val="461E96"/>
      </a:accent1>
      <a:accent2>
        <a:srgbClr val="00B4E6"/>
      </a:accent2>
      <a:accent3>
        <a:srgbClr val="E6008C"/>
      </a:accent3>
      <a:accent4>
        <a:srgbClr val="00DC8C"/>
      </a:accent4>
      <a:accent5>
        <a:srgbClr val="3B3B3B"/>
      </a:accent5>
      <a:accent6>
        <a:srgbClr val="FAEB1E"/>
      </a:accent6>
      <a:hlink>
        <a:srgbClr val="E6008C"/>
      </a:hlink>
      <a:folHlink>
        <a:srgbClr val="00B4E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1dbabf1-eebe-443b-855a-a1519157840e">
      <Terms xmlns="http://schemas.microsoft.com/office/infopath/2007/PartnerControls"/>
    </lcf76f155ced4ddcb4097134ff3c332f>
    <TaxCatchAll xmlns="eab00432-e92e-437d-bd5f-93b106d6849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B7F97B409F7244FBFABAEB6E3200BF2" ma:contentTypeVersion="18" ma:contentTypeDescription="Create a new document." ma:contentTypeScope="" ma:versionID="52192a95247eecf9504eef7eba86aba0">
  <xsd:schema xmlns:xsd="http://www.w3.org/2001/XMLSchema" xmlns:xs="http://www.w3.org/2001/XMLSchema" xmlns:p="http://schemas.microsoft.com/office/2006/metadata/properties" xmlns:ns2="e1dbabf1-eebe-443b-855a-a1519157840e" xmlns:ns3="eab00432-e92e-437d-bd5f-93b106d6849f" targetNamespace="http://schemas.microsoft.com/office/2006/metadata/properties" ma:root="true" ma:fieldsID="cb043580bcafcfd1f39f99727cc1c61a" ns2:_="" ns3:_="">
    <xsd:import namespace="e1dbabf1-eebe-443b-855a-a1519157840e"/>
    <xsd:import namespace="eab00432-e92e-437d-bd5f-93b106d6849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OCR"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dbabf1-eebe-443b-855a-a151915784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f4c8288c-6099-4289-a83d-50ac0de6e45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ab00432-e92e-437d-bd5f-93b106d6849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d0e290b0-99c1-44fd-873f-52a6249ac7a0}" ma:internalName="TaxCatchAll" ma:showField="CatchAllData" ma:web="eab00432-e92e-437d-bd5f-93b106d6849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1740D3-82F4-4630-8C18-C54D74BFFFD2}">
  <ds:schemaRefs>
    <ds:schemaRef ds:uri="http://schemas.microsoft.com/sharepoint/v3/contenttype/forms"/>
  </ds:schemaRefs>
</ds:datastoreItem>
</file>

<file path=customXml/itemProps2.xml><?xml version="1.0" encoding="utf-8"?>
<ds:datastoreItem xmlns:ds="http://schemas.openxmlformats.org/officeDocument/2006/customXml" ds:itemID="{38CF9809-0F56-44CC-BC71-485C0699F279}">
  <ds:schemaRefs>
    <ds:schemaRef ds:uri="http://schemas.microsoft.com/office/2006/metadata/properties"/>
    <ds:schemaRef ds:uri="http://schemas.microsoft.com/office/infopath/2007/PartnerControls"/>
    <ds:schemaRef ds:uri="e1dbabf1-eebe-443b-855a-a1519157840e"/>
    <ds:schemaRef ds:uri="eab00432-e92e-437d-bd5f-93b106d6849f"/>
  </ds:schemaRefs>
</ds:datastoreItem>
</file>

<file path=customXml/itemProps3.xml><?xml version="1.0" encoding="utf-8"?>
<ds:datastoreItem xmlns:ds="http://schemas.openxmlformats.org/officeDocument/2006/customXml" ds:itemID="{2B90E083-C4E4-44D4-AC03-F6F7DD3A76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dbabf1-eebe-443b-855a-a1519157840e"/>
    <ds:schemaRef ds:uri="eab00432-e92e-437d-bd5f-93b106d684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1487</TotalTime>
  <Words>898</Words>
  <Application>Microsoft Macintosh PowerPoint</Application>
  <PresentationFormat>Widescreen</PresentationFormat>
  <Paragraphs>125</Paragraphs>
  <Slides>7</Slides>
  <Notes>4</Notes>
  <HiddenSlides>0</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7</vt:i4>
      </vt:variant>
    </vt:vector>
  </HeadingPairs>
  <TitlesOfParts>
    <vt:vector size="22" baseType="lpstr">
      <vt:lpstr>Aptos</vt:lpstr>
      <vt:lpstr>Arial</vt:lpstr>
      <vt:lpstr>Calibri</vt:lpstr>
      <vt:lpstr>Calibri Light</vt:lpstr>
      <vt:lpstr>Century Gothic</vt:lpstr>
      <vt:lpstr>Courier New</vt:lpstr>
      <vt:lpstr>MdFago</vt:lpstr>
      <vt:lpstr>Space Grotesk Light</vt:lpstr>
      <vt:lpstr>Symbol</vt:lpstr>
      <vt:lpstr>System Font Regular</vt:lpstr>
      <vt:lpstr>AmerisourceBergen PPT Master</vt:lpstr>
      <vt:lpstr>1_AmerisourceBergen PPT Master</vt:lpstr>
      <vt:lpstr>1_Amerisourceberger PPT Master</vt:lpstr>
      <vt:lpstr>Office Theme</vt:lpstr>
      <vt:lpstr>Cencora Exchange 2024</vt:lpstr>
      <vt:lpstr>2024 SPN Vision  Exchange </vt:lpstr>
      <vt:lpstr>PowerPoint Presentation</vt:lpstr>
      <vt:lpstr>PowerPoint Presentation</vt:lpstr>
      <vt:lpstr>PowerPoint Presentation</vt:lpstr>
      <vt:lpstr>Thank you to our event sponsors</vt:lpstr>
      <vt:lpstr>Thank you to our partners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Hutson</dc:creator>
  <cp:lastModifiedBy>drew lawless</cp:lastModifiedBy>
  <cp:revision>35</cp:revision>
  <dcterms:created xsi:type="dcterms:W3CDTF">2024-06-04T14:30:39Z</dcterms:created>
  <dcterms:modified xsi:type="dcterms:W3CDTF">2024-06-14T22:29:41Z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0x010100CB7F97B409F7244FBFABAEB6E3200BF2</vt:lpwstr>
  </property>
</Properties>
</file>